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6" r:id="rId3"/>
    <p:sldMasterId id="2147483702" r:id="rId4"/>
    <p:sldMasterId id="2147483723" r:id="rId5"/>
    <p:sldMasterId id="2147483735" r:id="rId6"/>
    <p:sldMasterId id="2147483747" r:id="rId7"/>
    <p:sldMasterId id="2147483759" r:id="rId8"/>
  </p:sldMasterIdLst>
  <p:notesMasterIdLst>
    <p:notesMasterId r:id="rId39"/>
  </p:notesMasterIdLst>
  <p:sldIdLst>
    <p:sldId id="281" r:id="rId9"/>
    <p:sldId id="294" r:id="rId10"/>
    <p:sldId id="274" r:id="rId11"/>
    <p:sldId id="326" r:id="rId12"/>
    <p:sldId id="317" r:id="rId13"/>
    <p:sldId id="315" r:id="rId14"/>
    <p:sldId id="316" r:id="rId15"/>
    <p:sldId id="327" r:id="rId16"/>
    <p:sldId id="318" r:id="rId17"/>
    <p:sldId id="319" r:id="rId18"/>
    <p:sldId id="320" r:id="rId19"/>
    <p:sldId id="528" r:id="rId20"/>
    <p:sldId id="530" r:id="rId21"/>
    <p:sldId id="321" r:id="rId22"/>
    <p:sldId id="324" r:id="rId23"/>
    <p:sldId id="4417" r:id="rId24"/>
    <p:sldId id="531" r:id="rId25"/>
    <p:sldId id="4418" r:id="rId26"/>
    <p:sldId id="325" r:id="rId27"/>
    <p:sldId id="4419" r:id="rId28"/>
    <p:sldId id="532" r:id="rId29"/>
    <p:sldId id="533" r:id="rId30"/>
    <p:sldId id="534" r:id="rId31"/>
    <p:sldId id="468" r:id="rId32"/>
    <p:sldId id="469" r:id="rId33"/>
    <p:sldId id="4414" r:id="rId34"/>
    <p:sldId id="536" r:id="rId35"/>
    <p:sldId id="537" r:id="rId36"/>
    <p:sldId id="538" r:id="rId37"/>
    <p:sldId id="4412"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150309"/>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548" autoAdjust="0"/>
    <p:restoredTop sz="80921" autoAdjust="0"/>
  </p:normalViewPr>
  <p:slideViewPr>
    <p:cSldViewPr snapToGrid="0">
      <p:cViewPr varScale="1">
        <p:scale>
          <a:sx n="61" d="100"/>
          <a:sy n="61" d="100"/>
        </p:scale>
        <p:origin x="42" y="1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notesMaster" Target="notesMasters/notesMaster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tableStyles" Target="tableStyle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9E1C8F-78F0-4FC5-B4BA-ACDD0B985A5A}" type="datetimeFigureOut">
              <a:rPr lang="en-US" smtClean="0"/>
              <a:t>9/8/2025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44A710-351D-4171-BCB0-86D5D4B4CB31}" type="slidenum">
              <a:rPr lang="en-US" smtClean="0"/>
              <a:t>‹#›</a:t>
            </a:fld>
            <a:endParaRPr lang="en-US"/>
          </a:p>
        </p:txBody>
      </p:sp>
    </p:spTree>
    <p:extLst>
      <p:ext uri="{BB962C8B-B14F-4D97-AF65-F5344CB8AC3E}">
        <p14:creationId xmlns:p14="http://schemas.microsoft.com/office/powerpoint/2010/main" val="165483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a:t> - 0972115126</a:t>
            </a:r>
          </a:p>
          <a:p>
            <a:endParaRPr lang="en-US"/>
          </a:p>
        </p:txBody>
      </p:sp>
      <p:sp>
        <p:nvSpPr>
          <p:cNvPr id="4" name="Slide Number Placeholder 3"/>
          <p:cNvSpPr>
            <a:spLocks noGrp="1"/>
          </p:cNvSpPr>
          <p:nvPr>
            <p:ph type="sldNum" sz="quarter" idx="5"/>
          </p:nvPr>
        </p:nvSpPr>
        <p:spPr/>
        <p:txBody>
          <a:bodyPr/>
          <a:lstStyle/>
          <a:p>
            <a:fld id="{F644A710-351D-4171-BCB0-86D5D4B4CB31}" type="slidenum">
              <a:rPr lang="en-US" smtClean="0"/>
              <a:t>2</a:t>
            </a:fld>
            <a:endParaRPr lang="en-US"/>
          </a:p>
        </p:txBody>
      </p:sp>
    </p:spTree>
    <p:extLst>
      <p:ext uri="{BB962C8B-B14F-4D97-AF65-F5344CB8AC3E}">
        <p14:creationId xmlns:p14="http://schemas.microsoft.com/office/powerpoint/2010/main" val="36737641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HS TLN2</a:t>
            </a:r>
            <a:r>
              <a:rPr lang="en-US" baseline="0" dirty="0"/>
              <a:t> </a:t>
            </a:r>
            <a:r>
              <a:rPr lang="en-US" baseline="0" dirty="0" err="1"/>
              <a:t>để</a:t>
            </a:r>
            <a:r>
              <a:rPr lang="en-US" baseline="0" dirty="0"/>
              <a:t> </a:t>
            </a:r>
            <a:r>
              <a:rPr lang="en-US" baseline="0" dirty="0" err="1"/>
              <a:t>trả</a:t>
            </a:r>
            <a:r>
              <a:rPr lang="en-US" baseline="0" dirty="0"/>
              <a:t> </a:t>
            </a:r>
            <a:r>
              <a:rPr lang="en-US" baseline="0" dirty="0" err="1"/>
              <a:t>lời</a:t>
            </a:r>
            <a:r>
              <a:rPr lang="en-US" baseline="0" dirty="0"/>
              <a:t> </a:t>
            </a:r>
            <a:r>
              <a:rPr lang="en-US" baseline="0" dirty="0" err="1"/>
              <a:t>câu</a:t>
            </a:r>
            <a:r>
              <a:rPr lang="en-US" baseline="0" dirty="0"/>
              <a:t> </a:t>
            </a:r>
            <a:r>
              <a:rPr lang="en-US" baseline="0" dirty="0" err="1"/>
              <a:t>hỏi</a:t>
            </a:r>
            <a:r>
              <a:rPr lang="en-US" baseline="0" dirty="0"/>
              <a: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08E786-4216-45F2-862D-D7FBD8328BF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4927556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2"/>
        <p:cNvGrpSpPr/>
        <p:nvPr/>
      </p:nvGrpSpPr>
      <p:grpSpPr>
        <a:xfrm>
          <a:off x="0" y="0"/>
          <a:ext cx="0" cy="0"/>
          <a:chOff x="0" y="0"/>
          <a:chExt cx="0" cy="0"/>
        </a:xfrm>
      </p:grpSpPr>
      <p:sp>
        <p:nvSpPr>
          <p:cNvPr id="4083" name="Google Shape;4083;ga2992c976c_7_3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84" name="Google Shape;4084;ga2992c976c_7_3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Bấm vào câu hỏi thì xuất hiện câu trả lời.</a:t>
            </a:r>
            <a:endParaRPr/>
          </a:p>
        </p:txBody>
      </p:sp>
    </p:spTree>
    <p:extLst>
      <p:ext uri="{BB962C8B-B14F-4D97-AF65-F5344CB8AC3E}">
        <p14:creationId xmlns:p14="http://schemas.microsoft.com/office/powerpoint/2010/main" val="41061585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2"/>
        <p:cNvGrpSpPr/>
        <p:nvPr/>
      </p:nvGrpSpPr>
      <p:grpSpPr>
        <a:xfrm>
          <a:off x="0" y="0"/>
          <a:ext cx="0" cy="0"/>
          <a:chOff x="0" y="0"/>
          <a:chExt cx="0" cy="0"/>
        </a:xfrm>
      </p:grpSpPr>
      <p:sp>
        <p:nvSpPr>
          <p:cNvPr id="4083" name="Google Shape;4083;ga2992c976c_7_3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84" name="Google Shape;4084;ga2992c976c_7_3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38255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2"/>
        <p:cNvGrpSpPr/>
        <p:nvPr/>
      </p:nvGrpSpPr>
      <p:grpSpPr>
        <a:xfrm>
          <a:off x="0" y="0"/>
          <a:ext cx="0" cy="0"/>
          <a:chOff x="0" y="0"/>
          <a:chExt cx="0" cy="0"/>
        </a:xfrm>
      </p:grpSpPr>
      <p:sp>
        <p:nvSpPr>
          <p:cNvPr id="4083" name="Google Shape;4083;ga2992c976c_7_3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84" name="Google Shape;4084;ga2992c976c_7_3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850141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2"/>
        <p:cNvGrpSpPr/>
        <p:nvPr/>
      </p:nvGrpSpPr>
      <p:grpSpPr>
        <a:xfrm>
          <a:off x="0" y="0"/>
          <a:ext cx="0" cy="0"/>
          <a:chOff x="0" y="0"/>
          <a:chExt cx="0" cy="0"/>
        </a:xfrm>
      </p:grpSpPr>
      <p:sp>
        <p:nvSpPr>
          <p:cNvPr id="4083" name="Google Shape;4083;ga2992c976c_7_3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84" name="Google Shape;4084;ga2992c976c_7_3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791469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2"/>
        <p:cNvGrpSpPr/>
        <p:nvPr/>
      </p:nvGrpSpPr>
      <p:grpSpPr>
        <a:xfrm>
          <a:off x="0" y="0"/>
          <a:ext cx="0" cy="0"/>
          <a:chOff x="0" y="0"/>
          <a:chExt cx="0" cy="0"/>
        </a:xfrm>
      </p:grpSpPr>
      <p:sp>
        <p:nvSpPr>
          <p:cNvPr id="4083" name="Google Shape;4083;ga2992c976c_7_3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84" name="Google Shape;4084;ga2992c976c_7_3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007814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2"/>
        <p:cNvGrpSpPr/>
        <p:nvPr/>
      </p:nvGrpSpPr>
      <p:grpSpPr>
        <a:xfrm>
          <a:off x="0" y="0"/>
          <a:ext cx="0" cy="0"/>
          <a:chOff x="0" y="0"/>
          <a:chExt cx="0" cy="0"/>
        </a:xfrm>
      </p:grpSpPr>
      <p:sp>
        <p:nvSpPr>
          <p:cNvPr id="4083" name="Google Shape;4083;ga2992c976c_7_3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84" name="Google Shape;4084;ga2992c976c_7_3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147686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2"/>
        <p:cNvGrpSpPr/>
        <p:nvPr/>
      </p:nvGrpSpPr>
      <p:grpSpPr>
        <a:xfrm>
          <a:off x="0" y="0"/>
          <a:ext cx="0" cy="0"/>
          <a:chOff x="0" y="0"/>
          <a:chExt cx="0" cy="0"/>
        </a:xfrm>
      </p:grpSpPr>
      <p:sp>
        <p:nvSpPr>
          <p:cNvPr id="4083" name="Google Shape;4083;ga2992c976c_7_3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84" name="Google Shape;4084;ga2992c976c_7_3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305251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2"/>
        <p:cNvGrpSpPr/>
        <p:nvPr/>
      </p:nvGrpSpPr>
      <p:grpSpPr>
        <a:xfrm>
          <a:off x="0" y="0"/>
          <a:ext cx="0" cy="0"/>
          <a:chOff x="0" y="0"/>
          <a:chExt cx="0" cy="0"/>
        </a:xfrm>
      </p:grpSpPr>
      <p:sp>
        <p:nvSpPr>
          <p:cNvPr id="4083" name="Google Shape;4083;ga2992c976c_7_3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84" name="Google Shape;4084;ga2992c976c_7_3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841320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2"/>
        <p:cNvGrpSpPr/>
        <p:nvPr/>
      </p:nvGrpSpPr>
      <p:grpSpPr>
        <a:xfrm>
          <a:off x="0" y="0"/>
          <a:ext cx="0" cy="0"/>
          <a:chOff x="0" y="0"/>
          <a:chExt cx="0" cy="0"/>
        </a:xfrm>
      </p:grpSpPr>
      <p:sp>
        <p:nvSpPr>
          <p:cNvPr id="4083" name="Google Shape;4083;ga2992c976c_7_3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84" name="Google Shape;4084;ga2992c976c_7_3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44565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HS TLN2</a:t>
            </a:r>
            <a:r>
              <a:rPr lang="en-US" baseline="0" dirty="0"/>
              <a:t> </a:t>
            </a:r>
            <a:r>
              <a:rPr lang="en-US" baseline="0" dirty="0" err="1"/>
              <a:t>để</a:t>
            </a:r>
            <a:r>
              <a:rPr lang="en-US" baseline="0" dirty="0"/>
              <a:t> </a:t>
            </a:r>
            <a:r>
              <a:rPr lang="en-US" baseline="0" dirty="0" err="1"/>
              <a:t>trả</a:t>
            </a:r>
            <a:r>
              <a:rPr lang="en-US" baseline="0" dirty="0"/>
              <a:t> </a:t>
            </a:r>
            <a:r>
              <a:rPr lang="en-US" baseline="0" dirty="0" err="1"/>
              <a:t>lời</a:t>
            </a:r>
            <a:r>
              <a:rPr lang="en-US" baseline="0" dirty="0"/>
              <a:t> </a:t>
            </a:r>
            <a:r>
              <a:rPr lang="en-US" baseline="0" dirty="0" err="1"/>
              <a:t>câu</a:t>
            </a:r>
            <a:r>
              <a:rPr lang="en-US" baseline="0" dirty="0"/>
              <a:t> </a:t>
            </a:r>
            <a:r>
              <a:rPr lang="en-US" baseline="0" dirty="0" err="1"/>
              <a:t>hỏi</a:t>
            </a:r>
            <a:r>
              <a:rPr lang="en-US" baseline="0" dirty="0"/>
              <a: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08E786-4216-45F2-862D-D7FBD8328BF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968459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2"/>
        <p:cNvGrpSpPr/>
        <p:nvPr/>
      </p:nvGrpSpPr>
      <p:grpSpPr>
        <a:xfrm>
          <a:off x="0" y="0"/>
          <a:ext cx="0" cy="0"/>
          <a:chOff x="0" y="0"/>
          <a:chExt cx="0" cy="0"/>
        </a:xfrm>
      </p:grpSpPr>
      <p:sp>
        <p:nvSpPr>
          <p:cNvPr id="4083" name="Google Shape;4083;ga2992c976c_7_3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84" name="Google Shape;4084;ga2992c976c_7_3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903713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042E99-1137-4561-A7D8-F8C66E7E56D2}"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7852678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HS TLN2</a:t>
            </a:r>
            <a:r>
              <a:rPr lang="en-US" baseline="0" dirty="0"/>
              <a:t> </a:t>
            </a:r>
            <a:r>
              <a:rPr lang="en-US" baseline="0" dirty="0" err="1"/>
              <a:t>để</a:t>
            </a:r>
            <a:r>
              <a:rPr lang="en-US" baseline="0" dirty="0"/>
              <a:t> </a:t>
            </a:r>
            <a:r>
              <a:rPr lang="en-US" baseline="0" dirty="0" err="1"/>
              <a:t>trả</a:t>
            </a:r>
            <a:r>
              <a:rPr lang="en-US" baseline="0" dirty="0"/>
              <a:t> </a:t>
            </a:r>
            <a:r>
              <a:rPr lang="en-US" baseline="0" dirty="0" err="1"/>
              <a:t>lời</a:t>
            </a:r>
            <a:r>
              <a:rPr lang="en-US" baseline="0" dirty="0"/>
              <a:t> </a:t>
            </a:r>
            <a:r>
              <a:rPr lang="en-US" baseline="0" dirty="0" err="1"/>
              <a:t>câu</a:t>
            </a:r>
            <a:r>
              <a:rPr lang="en-US" baseline="0" dirty="0"/>
              <a:t> </a:t>
            </a:r>
            <a:r>
              <a:rPr lang="en-US" baseline="0" dirty="0" err="1"/>
              <a:t>hỏi</a:t>
            </a:r>
            <a:r>
              <a:rPr lang="en-US" baseline="0" dirty="0"/>
              <a: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08E786-4216-45F2-862D-D7FBD8328BF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9034339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042E99-1137-4561-A7D8-F8C66E7E56D2}"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464367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042E99-1137-4561-A7D8-F8C66E7E56D2}"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0873973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2"/>
        <p:cNvGrpSpPr/>
        <p:nvPr/>
      </p:nvGrpSpPr>
      <p:grpSpPr>
        <a:xfrm>
          <a:off x="0" y="0"/>
          <a:ext cx="0" cy="0"/>
          <a:chOff x="0" y="0"/>
          <a:chExt cx="0" cy="0"/>
        </a:xfrm>
      </p:grpSpPr>
      <p:sp>
        <p:nvSpPr>
          <p:cNvPr id="4083" name="Google Shape;4083;ga2992c976c_7_3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84" name="Google Shape;4084;ga2992c976c_7_3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48787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2"/>
        <p:cNvGrpSpPr/>
        <p:nvPr/>
      </p:nvGrpSpPr>
      <p:grpSpPr>
        <a:xfrm>
          <a:off x="0" y="0"/>
          <a:ext cx="0" cy="0"/>
          <a:chOff x="0" y="0"/>
          <a:chExt cx="0" cy="0"/>
        </a:xfrm>
      </p:grpSpPr>
      <p:sp>
        <p:nvSpPr>
          <p:cNvPr id="4083" name="Google Shape;4083;ga2992c976c_7_3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84" name="Google Shape;4084;ga2992c976c_7_3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534824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2"/>
        <p:cNvGrpSpPr/>
        <p:nvPr/>
      </p:nvGrpSpPr>
      <p:grpSpPr>
        <a:xfrm>
          <a:off x="0" y="0"/>
          <a:ext cx="0" cy="0"/>
          <a:chOff x="0" y="0"/>
          <a:chExt cx="0" cy="0"/>
        </a:xfrm>
      </p:grpSpPr>
      <p:sp>
        <p:nvSpPr>
          <p:cNvPr id="4083" name="Google Shape;4083;ga2992c976c_7_3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84" name="Google Shape;4084;ga2992c976c_7_3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482021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2"/>
        <p:cNvGrpSpPr/>
        <p:nvPr/>
      </p:nvGrpSpPr>
      <p:grpSpPr>
        <a:xfrm>
          <a:off x="0" y="0"/>
          <a:ext cx="0" cy="0"/>
          <a:chOff x="0" y="0"/>
          <a:chExt cx="0" cy="0"/>
        </a:xfrm>
      </p:grpSpPr>
      <p:sp>
        <p:nvSpPr>
          <p:cNvPr id="4083" name="Google Shape;4083;ga2992c976c_7_3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84" name="Google Shape;4084;ga2992c976c_7_3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964077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2"/>
        <p:cNvGrpSpPr/>
        <p:nvPr/>
      </p:nvGrpSpPr>
      <p:grpSpPr>
        <a:xfrm>
          <a:off x="0" y="0"/>
          <a:ext cx="0" cy="0"/>
          <a:chOff x="0" y="0"/>
          <a:chExt cx="0" cy="0"/>
        </a:xfrm>
      </p:grpSpPr>
      <p:sp>
        <p:nvSpPr>
          <p:cNvPr id="4083" name="Google Shape;4083;ga2992c976c_7_3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84" name="Google Shape;4084;ga2992c976c_7_3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422838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2"/>
        <p:cNvGrpSpPr/>
        <p:nvPr/>
      </p:nvGrpSpPr>
      <p:grpSpPr>
        <a:xfrm>
          <a:off x="0" y="0"/>
          <a:ext cx="0" cy="0"/>
          <a:chOff x="0" y="0"/>
          <a:chExt cx="0" cy="0"/>
        </a:xfrm>
      </p:grpSpPr>
      <p:sp>
        <p:nvSpPr>
          <p:cNvPr id="4083" name="Google Shape;4083;ga2992c976c_7_3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84" name="Google Shape;4084;ga2992c976c_7_3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548107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2"/>
        <p:cNvGrpSpPr/>
        <p:nvPr/>
      </p:nvGrpSpPr>
      <p:grpSpPr>
        <a:xfrm>
          <a:off x="0" y="0"/>
          <a:ext cx="0" cy="0"/>
          <a:chOff x="0" y="0"/>
          <a:chExt cx="0" cy="0"/>
        </a:xfrm>
      </p:grpSpPr>
      <p:sp>
        <p:nvSpPr>
          <p:cNvPr id="4083" name="Google Shape;4083;ga2992c976c_7_3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84" name="Google Shape;4084;ga2992c976c_7_3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81872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3.xml"/><Relationship Id="rId4" Type="http://schemas.openxmlformats.org/officeDocument/2006/relationships/hyperlink" Target="http://bit.ly/2TtBDfr" TargetMode="Externa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60204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标题和竖排文字">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838200" y="6356350"/>
            <a:ext cx="2743200" cy="365125"/>
          </a:xfrm>
          <a:prstGeom prst="rect">
            <a:avLst/>
          </a:prstGeom>
        </p:spPr>
        <p:txBody>
          <a:bodyPr/>
          <a:lstStyle/>
          <a:p>
            <a:fld id="{E237CC28-3019-42C2-9823-43814BAC7066}" type="datetimeFigureOut">
              <a:rPr lang="zh-CN" altLang="en-US" smtClean="0"/>
              <a:t>2025/9/8</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CAD3191-FBB8-4069-9CA7-08D200DCF67D}" type="slidenum">
              <a:rPr lang="zh-CN" altLang="en-US" smtClean="0"/>
              <a:t>‹#›</a:t>
            </a:fld>
            <a:endParaRPr lang="zh-CN" altLang="en-US"/>
          </a:p>
        </p:txBody>
      </p:sp>
    </p:spTree>
    <p:extLst>
      <p:ext uri="{BB962C8B-B14F-4D97-AF65-F5344CB8AC3E}">
        <p14:creationId xmlns:p14="http://schemas.microsoft.com/office/powerpoint/2010/main" val="26938024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垂直排列标题与&#10;文本">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838200" y="6356350"/>
            <a:ext cx="2743200" cy="365125"/>
          </a:xfrm>
          <a:prstGeom prst="rect">
            <a:avLst/>
          </a:prstGeom>
        </p:spPr>
        <p:txBody>
          <a:bodyPr/>
          <a:lstStyle/>
          <a:p>
            <a:fld id="{E237CC28-3019-42C2-9823-43814BAC7066}" type="datetimeFigureOut">
              <a:rPr lang="zh-CN" altLang="en-US" smtClean="0"/>
              <a:t>2025/9/8</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CAD3191-FBB8-4069-9CA7-08D200DCF67D}" type="slidenum">
              <a:rPr lang="zh-CN" altLang="en-US" smtClean="0"/>
              <a:t>‹#›</a:t>
            </a:fld>
            <a:endParaRPr lang="zh-CN" altLang="en-US"/>
          </a:p>
        </p:txBody>
      </p:sp>
    </p:spTree>
    <p:extLst>
      <p:ext uri="{BB962C8B-B14F-4D97-AF65-F5344CB8AC3E}">
        <p14:creationId xmlns:p14="http://schemas.microsoft.com/office/powerpoint/2010/main" val="14049345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a:prstGeom prst="rect">
            <a:avLst/>
          </a:prstGeo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pPr defTabSz="609630"/>
            <a:fld id="{1D8BD707-D9CF-40AE-B4C6-C98DA3205C09}" type="datetimeFigureOut">
              <a:rPr lang="en-US" smtClean="0">
                <a:solidFill>
                  <a:prstClr val="black">
                    <a:tint val="75000"/>
                  </a:prstClr>
                </a:solidFill>
              </a:rPr>
              <a:pPr defTabSz="609630"/>
              <a:t>9/8/2025</a:t>
            </a:fld>
            <a:endParaRPr lang="en-US">
              <a:solidFill>
                <a:prstClr val="black">
                  <a:tint val="75000"/>
                </a:prstClr>
              </a:solidFill>
            </a:endParaRPr>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25853299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304800" y="1066800"/>
            <a:ext cx="5486400" cy="301730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pPr defTabSz="609630"/>
            <a:fld id="{1D8BD707-D9CF-40AE-B4C6-C98DA3205C09}" type="datetimeFigureOut">
              <a:rPr lang="en-US" smtClean="0">
                <a:solidFill>
                  <a:prstClr val="black">
                    <a:tint val="75000"/>
                  </a:prstClr>
                </a:solidFill>
              </a:rPr>
              <a:pPr defTabSz="609630"/>
              <a:t>9/8/2025</a:t>
            </a:fld>
            <a:endParaRPr lang="en-US">
              <a:solidFill>
                <a:prstClr val="black">
                  <a:tint val="75000"/>
                </a:prstClr>
              </a:solidFill>
            </a:endParaRPr>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12005395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a:prstGeom prst="rect">
            <a:avLst/>
          </a:prstGeo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a:prstGeom prst="rect">
            <a:avLst/>
          </a:prstGeo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pPr defTabSz="609630"/>
            <a:fld id="{1D8BD707-D9CF-40AE-B4C6-C98DA3205C09}" type="datetimeFigureOut">
              <a:rPr lang="en-US" smtClean="0">
                <a:solidFill>
                  <a:prstClr val="black">
                    <a:tint val="75000"/>
                  </a:prstClr>
                </a:solidFill>
              </a:rPr>
              <a:pPr defTabSz="609630"/>
              <a:t>9/8/2025</a:t>
            </a:fld>
            <a:endParaRPr lang="en-US">
              <a:solidFill>
                <a:prstClr val="black">
                  <a:tint val="75000"/>
                </a:prstClr>
              </a:solidFill>
            </a:endParaRPr>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16720477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a:prstGeom prst="rect">
            <a:avLst/>
          </a:prstGeo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a:prstGeom prst="rect">
            <a:avLst/>
          </a:prstGeo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pPr defTabSz="609630"/>
            <a:fld id="{1D8BD707-D9CF-40AE-B4C6-C98DA3205C09}" type="datetimeFigureOut">
              <a:rPr lang="en-US" smtClean="0">
                <a:solidFill>
                  <a:prstClr val="black">
                    <a:tint val="75000"/>
                  </a:prstClr>
                </a:solidFill>
              </a:rPr>
              <a:pPr defTabSz="609630"/>
              <a:t>9/8/2025</a:t>
            </a:fld>
            <a:endParaRPr lang="en-US">
              <a:solidFill>
                <a:prstClr val="black">
                  <a:tint val="75000"/>
                </a:prstClr>
              </a:solidFill>
            </a:endParaRPr>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14847938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a:prstGeom prst="rect">
            <a:avLst/>
          </a:prstGeo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a:prstGeom prst="rect">
            <a:avLst/>
          </a:prstGeo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a:prstGeom prst="rect">
            <a:avLst/>
          </a:prstGeo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a:prstGeom prst="rect">
            <a:avLst/>
          </a:prstGeo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304800" y="4237567"/>
            <a:ext cx="1422400" cy="243417"/>
          </a:xfrm>
          <a:prstGeom prst="rect">
            <a:avLst/>
          </a:prstGeom>
        </p:spPr>
        <p:txBody>
          <a:bodyPr/>
          <a:lstStyle/>
          <a:p>
            <a:pPr defTabSz="609630"/>
            <a:fld id="{1D8BD707-D9CF-40AE-B4C6-C98DA3205C09}" type="datetimeFigureOut">
              <a:rPr lang="en-US" smtClean="0">
                <a:solidFill>
                  <a:prstClr val="black">
                    <a:tint val="75000"/>
                  </a:prstClr>
                </a:solidFill>
              </a:rPr>
              <a:pPr defTabSz="609630"/>
              <a:t>9/8/2025</a:t>
            </a:fld>
            <a:endParaRPr lang="en-US">
              <a:solidFill>
                <a:prstClr val="black">
                  <a:tint val="75000"/>
                </a:prstClr>
              </a:solidFill>
            </a:endParaRPr>
          </a:p>
        </p:txBody>
      </p:sp>
      <p:sp>
        <p:nvSpPr>
          <p:cNvPr id="8" name="Footer Placeholder 7"/>
          <p:cNvSpPr>
            <a:spLocks noGrp="1"/>
          </p:cNvSpPr>
          <p:nvPr>
            <p:ph type="ftr" sz="quarter" idx="11"/>
          </p:nvPr>
        </p:nvSpPr>
        <p:spPr>
          <a:xfrm>
            <a:off x="2082800" y="4237567"/>
            <a:ext cx="1930400" cy="243417"/>
          </a:xfrm>
          <a:prstGeom prst="rect">
            <a:avLst/>
          </a:prstGeom>
        </p:spPr>
        <p:txBody>
          <a:bodyPr/>
          <a:lstStyle/>
          <a:p>
            <a:pPr defTabSz="609630"/>
            <a:endParaRPr lang="en-US">
              <a:solidFill>
                <a:prstClr val="black">
                  <a:tint val="75000"/>
                </a:prstClr>
              </a:solidFill>
            </a:endParaRPr>
          </a:p>
        </p:txBody>
      </p:sp>
      <p:sp>
        <p:nvSpPr>
          <p:cNvPr id="9" name="Slide Number Placeholder 8"/>
          <p:cNvSpPr>
            <a:spLocks noGrp="1"/>
          </p:cNvSpPr>
          <p:nvPr>
            <p:ph type="sldNum" sz="quarter" idx="12"/>
          </p:nvPr>
        </p:nvSpPr>
        <p:spPr>
          <a:xfrm>
            <a:off x="4368800" y="4237567"/>
            <a:ext cx="1422400" cy="243417"/>
          </a:xfrm>
          <a:prstGeom prst="rect">
            <a:avLst/>
          </a:prstGeom>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29115210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304800" y="4237567"/>
            <a:ext cx="1422400" cy="243417"/>
          </a:xfrm>
          <a:prstGeom prst="rect">
            <a:avLst/>
          </a:prstGeom>
        </p:spPr>
        <p:txBody>
          <a:bodyPr/>
          <a:lstStyle/>
          <a:p>
            <a:pPr defTabSz="609630"/>
            <a:fld id="{1D8BD707-D9CF-40AE-B4C6-C98DA3205C09}" type="datetimeFigureOut">
              <a:rPr lang="en-US" smtClean="0">
                <a:solidFill>
                  <a:prstClr val="black">
                    <a:tint val="75000"/>
                  </a:prstClr>
                </a:solidFill>
              </a:rPr>
              <a:pPr defTabSz="609630"/>
              <a:t>9/8/2025</a:t>
            </a:fld>
            <a:endParaRPr lang="en-US">
              <a:solidFill>
                <a:prstClr val="black">
                  <a:tint val="75000"/>
                </a:prstClr>
              </a:solidFill>
            </a:endParaRPr>
          </a:p>
        </p:txBody>
      </p:sp>
      <p:sp>
        <p:nvSpPr>
          <p:cNvPr id="4" name="Footer Placeholder 3"/>
          <p:cNvSpPr>
            <a:spLocks noGrp="1"/>
          </p:cNvSpPr>
          <p:nvPr>
            <p:ph type="ftr" sz="quarter" idx="11"/>
          </p:nvPr>
        </p:nvSpPr>
        <p:spPr>
          <a:xfrm>
            <a:off x="2082800" y="4237567"/>
            <a:ext cx="1930400" cy="243417"/>
          </a:xfrm>
          <a:prstGeom prst="rect">
            <a:avLst/>
          </a:prstGeom>
        </p:spPr>
        <p:txBody>
          <a:bodyPr/>
          <a:lstStyle/>
          <a:p>
            <a:pPr defTabSz="609630"/>
            <a:endParaRPr lang="en-US">
              <a:solidFill>
                <a:prstClr val="black">
                  <a:tint val="75000"/>
                </a:prstClr>
              </a:solidFill>
            </a:endParaRPr>
          </a:p>
        </p:txBody>
      </p:sp>
      <p:sp>
        <p:nvSpPr>
          <p:cNvPr id="5" name="Slide Number Placeholder 4"/>
          <p:cNvSpPr>
            <a:spLocks noGrp="1"/>
          </p:cNvSpPr>
          <p:nvPr>
            <p:ph type="sldNum" sz="quarter" idx="12"/>
          </p:nvPr>
        </p:nvSpPr>
        <p:spPr>
          <a:xfrm>
            <a:off x="4368800" y="4237567"/>
            <a:ext cx="1422400" cy="243417"/>
          </a:xfrm>
          <a:prstGeom prst="rect">
            <a:avLst/>
          </a:prstGeom>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2345064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43417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320740" y="46614"/>
            <a:ext cx="1947081" cy="485648"/>
          </a:xfrm>
          <a:prstGeom prst="rect">
            <a:avLst/>
          </a:prstGeom>
        </p:spPr>
        <p:txBody>
          <a:bodyPr/>
          <a:lstStyle>
            <a:lvl1pPr>
              <a:defRPr b="0" i="1" baseline="0">
                <a:solidFill>
                  <a:srgbClr val="0070C0"/>
                </a:solidFill>
              </a:defRPr>
            </a:lvl1pPr>
          </a:lstStyle>
          <a:p>
            <a:r>
              <a:rPr lang="en-US" dirty="0" err="1"/>
              <a:t>Măng</a:t>
            </a:r>
            <a:r>
              <a:rPr lang="en-US" dirty="0"/>
              <a:t> non</a:t>
            </a:r>
            <a:endParaRPr lang="en-GB" dirty="0"/>
          </a:p>
        </p:txBody>
      </p:sp>
      <p:sp>
        <p:nvSpPr>
          <p:cNvPr id="3" name="Date Placeholder 2"/>
          <p:cNvSpPr>
            <a:spLocks noGrp="1"/>
          </p:cNvSpPr>
          <p:nvPr>
            <p:ph type="dt" sz="half" idx="10"/>
          </p:nvPr>
        </p:nvSpPr>
        <p:spPr>
          <a:xfrm>
            <a:off x="304800" y="4237567"/>
            <a:ext cx="1422400" cy="243417"/>
          </a:xfrm>
          <a:prstGeom prst="rect">
            <a:avLst/>
          </a:prstGeom>
        </p:spPr>
        <p:txBody>
          <a:bodyPr/>
          <a:lstStyle/>
          <a:p>
            <a:pPr defTabSz="609630"/>
            <a:fld id="{1D8BD707-D9CF-40AE-B4C6-C98DA3205C09}" type="datetimeFigureOut">
              <a:rPr lang="en-US" smtClean="0">
                <a:solidFill>
                  <a:prstClr val="black">
                    <a:tint val="75000"/>
                  </a:prstClr>
                </a:solidFill>
              </a:rPr>
              <a:pPr defTabSz="609630"/>
              <a:t>9/8/2025</a:t>
            </a:fld>
            <a:endParaRPr lang="en-US">
              <a:solidFill>
                <a:prstClr val="black">
                  <a:tint val="75000"/>
                </a:prstClr>
              </a:solidFill>
            </a:endParaRPr>
          </a:p>
        </p:txBody>
      </p:sp>
      <p:sp>
        <p:nvSpPr>
          <p:cNvPr id="4" name="Footer Placeholder 3"/>
          <p:cNvSpPr>
            <a:spLocks noGrp="1"/>
          </p:cNvSpPr>
          <p:nvPr>
            <p:ph type="ftr" sz="quarter" idx="11"/>
          </p:nvPr>
        </p:nvSpPr>
        <p:spPr>
          <a:xfrm>
            <a:off x="2082800" y="4237567"/>
            <a:ext cx="1930400" cy="243417"/>
          </a:xfrm>
          <a:prstGeom prst="rect">
            <a:avLst/>
          </a:prstGeom>
        </p:spPr>
        <p:txBody>
          <a:bodyPr/>
          <a:lstStyle/>
          <a:p>
            <a:pPr defTabSz="609630"/>
            <a:endParaRPr lang="en-US">
              <a:solidFill>
                <a:prstClr val="black">
                  <a:tint val="75000"/>
                </a:prstClr>
              </a:solidFill>
            </a:endParaRPr>
          </a:p>
        </p:txBody>
      </p:sp>
      <p:sp>
        <p:nvSpPr>
          <p:cNvPr id="5" name="Slide Number Placeholder 4"/>
          <p:cNvSpPr>
            <a:spLocks noGrp="1"/>
          </p:cNvSpPr>
          <p:nvPr>
            <p:ph type="sldNum" sz="quarter" idx="12"/>
          </p:nvPr>
        </p:nvSpPr>
        <p:spPr>
          <a:xfrm>
            <a:off x="4368800" y="4237567"/>
            <a:ext cx="1422400" cy="243417"/>
          </a:xfrm>
          <a:prstGeom prst="rect">
            <a:avLst/>
          </a:prstGeom>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
        <p:nvSpPr>
          <p:cNvPr id="6" name="Title 1"/>
          <p:cNvSpPr txBox="1">
            <a:spLocks/>
          </p:cNvSpPr>
          <p:nvPr userDrawn="1"/>
        </p:nvSpPr>
        <p:spPr>
          <a:xfrm>
            <a:off x="-170597" y="6372352"/>
            <a:ext cx="1947081" cy="485648"/>
          </a:xfrm>
          <a:prstGeom prst="rect">
            <a:avLst/>
          </a:prstGeom>
        </p:spPr>
        <p:txBody>
          <a:bodyPr vert="horz" lIns="91440" tIns="45720" rIns="91440" bIns="45720" rtlCol="0" anchor="ctr">
            <a:normAutofit fontScale="92500" lnSpcReduction="10000"/>
          </a:bodyPr>
          <a:lstStyle>
            <a:lvl1pPr algn="ctr" defTabSz="609630" rtl="0" eaLnBrk="1" latinLnBrk="0" hangingPunct="1">
              <a:spcBef>
                <a:spcPct val="0"/>
              </a:spcBef>
              <a:buNone/>
              <a:defRPr sz="2933" b="0" i="1" kern="1200" baseline="0">
                <a:solidFill>
                  <a:srgbClr val="0070C0"/>
                </a:solidFill>
                <a:latin typeface="+mj-lt"/>
                <a:ea typeface="+mj-ea"/>
                <a:cs typeface="+mj-cs"/>
              </a:defRPr>
            </a:lvl1pPr>
          </a:lstStyle>
          <a:p>
            <a:r>
              <a:rPr lang="en-US"/>
              <a:t>Măng non</a:t>
            </a:r>
            <a:endParaRPr lang="en-GB" dirty="0"/>
          </a:p>
        </p:txBody>
      </p:sp>
    </p:spTree>
    <p:extLst>
      <p:ext uri="{BB962C8B-B14F-4D97-AF65-F5344CB8AC3E}">
        <p14:creationId xmlns:p14="http://schemas.microsoft.com/office/powerpoint/2010/main" val="4284199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标题和内容">
    <p:spTree>
      <p:nvGrpSpPr>
        <p:cNvPr id="1" name=""/>
        <p:cNvGrpSpPr/>
        <p:nvPr/>
      </p:nvGrpSpPr>
      <p:grpSpPr>
        <a:xfrm>
          <a:off x="0" y="0"/>
          <a:ext cx="0" cy="0"/>
          <a:chOff x="0" y="0"/>
          <a:chExt cx="0" cy="0"/>
        </a:xfrm>
      </p:grpSpPr>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CAD3191-FBB8-4069-9CA7-08D200DCF67D}" type="slidenum">
              <a:rPr lang="zh-CN" altLang="en-US" smtClean="0"/>
              <a:t>‹#›</a:t>
            </a:fld>
            <a:endParaRPr lang="zh-CN" altLang="en-US"/>
          </a:p>
        </p:txBody>
      </p:sp>
    </p:spTree>
    <p:extLst>
      <p:ext uri="{BB962C8B-B14F-4D97-AF65-F5344CB8AC3E}">
        <p14:creationId xmlns:p14="http://schemas.microsoft.com/office/powerpoint/2010/main" val="25754490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0884" y="6096000"/>
            <a:ext cx="2233684" cy="762000"/>
          </a:xfrm>
          <a:prstGeom prst="rect">
            <a:avLst/>
          </a:prstGeom>
        </p:spPr>
        <p:txBody>
          <a:bodyPr/>
          <a:lstStyle>
            <a:lvl1pPr>
              <a:defRPr i="1" baseline="0">
                <a:solidFill>
                  <a:srgbClr val="0070C0"/>
                </a:solidFill>
              </a:defRPr>
            </a:lvl1pPr>
          </a:lstStyle>
          <a:p>
            <a:r>
              <a:rPr lang="en-US" dirty="0" err="1"/>
              <a:t>Măng</a:t>
            </a:r>
            <a:r>
              <a:rPr lang="en-US" dirty="0"/>
              <a:t> non</a:t>
            </a:r>
            <a:endParaRPr lang="en-GB" dirty="0"/>
          </a:p>
        </p:txBody>
      </p:sp>
      <p:sp>
        <p:nvSpPr>
          <p:cNvPr id="3" name="Date Placeholder 2"/>
          <p:cNvSpPr>
            <a:spLocks noGrp="1"/>
          </p:cNvSpPr>
          <p:nvPr>
            <p:ph type="dt" sz="half" idx="10"/>
          </p:nvPr>
        </p:nvSpPr>
        <p:spPr>
          <a:xfrm>
            <a:off x="304800" y="4237567"/>
            <a:ext cx="1422400" cy="243417"/>
          </a:xfrm>
          <a:prstGeom prst="rect">
            <a:avLst/>
          </a:prstGeom>
        </p:spPr>
        <p:txBody>
          <a:bodyPr/>
          <a:lstStyle/>
          <a:p>
            <a:pPr defTabSz="609630"/>
            <a:fld id="{1D8BD707-D9CF-40AE-B4C6-C98DA3205C09}" type="datetimeFigureOut">
              <a:rPr lang="en-US" smtClean="0">
                <a:solidFill>
                  <a:prstClr val="black">
                    <a:tint val="75000"/>
                  </a:prstClr>
                </a:solidFill>
              </a:rPr>
              <a:pPr defTabSz="609630"/>
              <a:t>9/8/2025</a:t>
            </a:fld>
            <a:endParaRPr lang="en-US">
              <a:solidFill>
                <a:prstClr val="black">
                  <a:tint val="75000"/>
                </a:prstClr>
              </a:solidFill>
            </a:endParaRPr>
          </a:p>
        </p:txBody>
      </p:sp>
      <p:sp>
        <p:nvSpPr>
          <p:cNvPr id="4" name="Footer Placeholder 3"/>
          <p:cNvSpPr>
            <a:spLocks noGrp="1"/>
          </p:cNvSpPr>
          <p:nvPr>
            <p:ph type="ftr" sz="quarter" idx="11"/>
          </p:nvPr>
        </p:nvSpPr>
        <p:spPr>
          <a:xfrm>
            <a:off x="2082800" y="4237567"/>
            <a:ext cx="1930400" cy="243417"/>
          </a:xfrm>
          <a:prstGeom prst="rect">
            <a:avLst/>
          </a:prstGeom>
        </p:spPr>
        <p:txBody>
          <a:bodyPr/>
          <a:lstStyle/>
          <a:p>
            <a:pPr defTabSz="609630"/>
            <a:endParaRPr lang="en-US">
              <a:solidFill>
                <a:prstClr val="black">
                  <a:tint val="75000"/>
                </a:prstClr>
              </a:solidFill>
            </a:endParaRPr>
          </a:p>
        </p:txBody>
      </p:sp>
      <p:sp>
        <p:nvSpPr>
          <p:cNvPr id="5" name="Slide Number Placeholder 4"/>
          <p:cNvSpPr>
            <a:spLocks noGrp="1"/>
          </p:cNvSpPr>
          <p:nvPr>
            <p:ph type="sldNum" sz="quarter" idx="12"/>
          </p:nvPr>
        </p:nvSpPr>
        <p:spPr>
          <a:xfrm>
            <a:off x="4368800" y="4237567"/>
            <a:ext cx="1422400" cy="243417"/>
          </a:xfrm>
          <a:prstGeom prst="rect">
            <a:avLst/>
          </a:prstGeom>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
        <p:nvSpPr>
          <p:cNvPr id="6" name="Title 1"/>
          <p:cNvSpPr txBox="1">
            <a:spLocks/>
          </p:cNvSpPr>
          <p:nvPr userDrawn="1"/>
        </p:nvSpPr>
        <p:spPr>
          <a:xfrm>
            <a:off x="10289653" y="-113731"/>
            <a:ext cx="2233684" cy="762000"/>
          </a:xfrm>
          <a:prstGeom prst="rect">
            <a:avLst/>
          </a:prstGeom>
        </p:spPr>
        <p:txBody>
          <a:bodyPr vert="horz" lIns="91440" tIns="45720" rIns="91440" bIns="45720" rtlCol="0" anchor="ctr">
            <a:normAutofit/>
          </a:bodyPr>
          <a:lstStyle>
            <a:lvl1pPr algn="ctr" defTabSz="609630" rtl="0" eaLnBrk="1" latinLnBrk="0" hangingPunct="1">
              <a:spcBef>
                <a:spcPct val="0"/>
              </a:spcBef>
              <a:buNone/>
              <a:defRPr sz="2933" i="1" kern="1200" baseline="0">
                <a:solidFill>
                  <a:srgbClr val="0070C0"/>
                </a:solidFill>
                <a:latin typeface="+mj-lt"/>
                <a:ea typeface="+mj-ea"/>
                <a:cs typeface="+mj-cs"/>
              </a:defRPr>
            </a:lvl1pPr>
          </a:lstStyle>
          <a:p>
            <a:r>
              <a:rPr lang="en-US" dirty="0" err="1"/>
              <a:t>Măng</a:t>
            </a:r>
            <a:r>
              <a:rPr lang="en-US" dirty="0"/>
              <a:t> non</a:t>
            </a:r>
            <a:endParaRPr lang="en-GB" dirty="0"/>
          </a:p>
        </p:txBody>
      </p:sp>
    </p:spTree>
    <p:extLst>
      <p:ext uri="{BB962C8B-B14F-4D97-AF65-F5344CB8AC3E}">
        <p14:creationId xmlns:p14="http://schemas.microsoft.com/office/powerpoint/2010/main" val="6842504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a:prstGeom prst="rect">
            <a:avLst/>
          </a:prstGeo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a:prstGeom prst="rect">
            <a:avLst/>
          </a:prstGeo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a:prstGeom prst="rect">
            <a:avLst/>
          </a:prstGeo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pPr defTabSz="609630"/>
            <a:fld id="{1D8BD707-D9CF-40AE-B4C6-C98DA3205C09}" type="datetimeFigureOut">
              <a:rPr lang="en-US" smtClean="0">
                <a:solidFill>
                  <a:prstClr val="black">
                    <a:tint val="75000"/>
                  </a:prstClr>
                </a:solidFill>
              </a:rPr>
              <a:pPr defTabSz="609630"/>
              <a:t>9/8/2025</a:t>
            </a:fld>
            <a:endParaRPr lang="en-US">
              <a:solidFill>
                <a:prstClr val="black">
                  <a:tint val="75000"/>
                </a:prstClr>
              </a:solidFill>
            </a:endParaRPr>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2705136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a:prstGeom prst="rect">
            <a:avLst/>
          </a:prstGeo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a:prstGeom prst="rect">
            <a:avLst/>
          </a:prstGeo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a:prstGeom prst="rect">
            <a:avLst/>
          </a:prstGeo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pPr defTabSz="609630"/>
            <a:fld id="{1D8BD707-D9CF-40AE-B4C6-C98DA3205C09}" type="datetimeFigureOut">
              <a:rPr lang="en-US" smtClean="0">
                <a:solidFill>
                  <a:prstClr val="black">
                    <a:tint val="75000"/>
                  </a:prstClr>
                </a:solidFill>
              </a:rPr>
              <a:pPr defTabSz="609630"/>
              <a:t>9/8/2025</a:t>
            </a:fld>
            <a:endParaRPr lang="en-US">
              <a:solidFill>
                <a:prstClr val="black">
                  <a:tint val="75000"/>
                </a:prstClr>
              </a:solidFill>
            </a:endParaRPr>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8078381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304800" y="1066800"/>
            <a:ext cx="5486400" cy="301730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pPr defTabSz="609630"/>
            <a:fld id="{1D8BD707-D9CF-40AE-B4C6-C98DA3205C09}" type="datetimeFigureOut">
              <a:rPr lang="en-US" smtClean="0">
                <a:solidFill>
                  <a:prstClr val="black">
                    <a:tint val="75000"/>
                  </a:prstClr>
                </a:solidFill>
              </a:rPr>
              <a:pPr defTabSz="609630"/>
              <a:t>9/8/2025</a:t>
            </a:fld>
            <a:endParaRPr lang="en-US">
              <a:solidFill>
                <a:prstClr val="black">
                  <a:tint val="75000"/>
                </a:prstClr>
              </a:solidFill>
            </a:endParaRPr>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9785255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pPr defTabSz="609630"/>
            <a:fld id="{1D8BD707-D9CF-40AE-B4C6-C98DA3205C09}" type="datetimeFigureOut">
              <a:rPr lang="en-US" smtClean="0">
                <a:solidFill>
                  <a:prstClr val="black">
                    <a:tint val="75000"/>
                  </a:prstClr>
                </a:solidFill>
              </a:rPr>
              <a:pPr defTabSz="609630"/>
              <a:t>9/8/2025</a:t>
            </a:fld>
            <a:endParaRPr lang="en-US">
              <a:solidFill>
                <a:prstClr val="black">
                  <a:tint val="75000"/>
                </a:prstClr>
              </a:solidFill>
            </a:endParaRPr>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418253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 header">
    <p:spTree>
      <p:nvGrpSpPr>
        <p:cNvPr id="1" name="Shape 352"/>
        <p:cNvGrpSpPr/>
        <p:nvPr/>
      </p:nvGrpSpPr>
      <p:grpSpPr>
        <a:xfrm>
          <a:off x="0" y="0"/>
          <a:ext cx="0" cy="0"/>
          <a:chOff x="0" y="0"/>
          <a:chExt cx="0" cy="0"/>
        </a:xfrm>
      </p:grpSpPr>
      <p:grpSp>
        <p:nvGrpSpPr>
          <p:cNvPr id="353" name="Google Shape;353;p3"/>
          <p:cNvGrpSpPr/>
          <p:nvPr/>
        </p:nvGrpSpPr>
        <p:grpSpPr>
          <a:xfrm>
            <a:off x="26075" y="-10539"/>
            <a:ext cx="8057525" cy="4034340"/>
            <a:chOff x="-233487" y="-141344"/>
            <a:chExt cx="4696988" cy="2351745"/>
          </a:xfrm>
        </p:grpSpPr>
        <p:grpSp>
          <p:nvGrpSpPr>
            <p:cNvPr id="354" name="Google Shape;354;p3"/>
            <p:cNvGrpSpPr/>
            <p:nvPr/>
          </p:nvGrpSpPr>
          <p:grpSpPr>
            <a:xfrm>
              <a:off x="-233487" y="-141344"/>
              <a:ext cx="3074899" cy="2050894"/>
              <a:chOff x="-1935287" y="-2694044"/>
              <a:chExt cx="3074899" cy="2050894"/>
            </a:xfrm>
          </p:grpSpPr>
          <p:sp>
            <p:nvSpPr>
              <p:cNvPr id="355" name="Google Shape;355;p3"/>
              <p:cNvSpPr/>
              <p:nvPr/>
            </p:nvSpPr>
            <p:spPr>
              <a:xfrm>
                <a:off x="-506185" y="-2531406"/>
                <a:ext cx="125707" cy="111252"/>
              </a:xfrm>
              <a:custGeom>
                <a:avLst/>
                <a:gdLst/>
                <a:ahLst/>
                <a:cxnLst/>
                <a:rect l="l" t="t" r="r" b="b"/>
                <a:pathLst>
                  <a:path w="974" h="862" extrusionOk="0">
                    <a:moveTo>
                      <a:pt x="709" y="1"/>
                    </a:moveTo>
                    <a:cubicBezTo>
                      <a:pt x="679" y="1"/>
                      <a:pt x="648" y="11"/>
                      <a:pt x="620" y="32"/>
                    </a:cubicBezTo>
                    <a:lnTo>
                      <a:pt x="96" y="425"/>
                    </a:lnTo>
                    <a:cubicBezTo>
                      <a:pt x="0" y="496"/>
                      <a:pt x="24" y="651"/>
                      <a:pt x="143" y="687"/>
                    </a:cubicBezTo>
                    <a:lnTo>
                      <a:pt x="774" y="854"/>
                    </a:lnTo>
                    <a:cubicBezTo>
                      <a:pt x="788" y="859"/>
                      <a:pt x="802" y="861"/>
                      <a:pt x="816" y="861"/>
                    </a:cubicBezTo>
                    <a:cubicBezTo>
                      <a:pt x="898" y="861"/>
                      <a:pt x="973" y="778"/>
                      <a:pt x="953" y="687"/>
                    </a:cubicBezTo>
                    <a:lnTo>
                      <a:pt x="858" y="127"/>
                    </a:lnTo>
                    <a:cubicBezTo>
                      <a:pt x="841" y="53"/>
                      <a:pt x="778" y="1"/>
                      <a:pt x="70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 name="Google Shape;356;p3"/>
              <p:cNvSpPr/>
              <p:nvPr/>
            </p:nvSpPr>
            <p:spPr>
              <a:xfrm>
                <a:off x="576101" y="-1749415"/>
                <a:ext cx="113575" cy="120415"/>
              </a:xfrm>
              <a:custGeom>
                <a:avLst/>
                <a:gdLst/>
                <a:ahLst/>
                <a:cxnLst/>
                <a:rect l="l" t="t" r="r" b="b"/>
                <a:pathLst>
                  <a:path w="880" h="933" extrusionOk="0">
                    <a:moveTo>
                      <a:pt x="730" y="1"/>
                    </a:moveTo>
                    <a:cubicBezTo>
                      <a:pt x="714" y="1"/>
                      <a:pt x="697" y="3"/>
                      <a:pt x="680" y="9"/>
                    </a:cubicBezTo>
                    <a:lnTo>
                      <a:pt x="132" y="188"/>
                    </a:lnTo>
                    <a:cubicBezTo>
                      <a:pt x="25" y="223"/>
                      <a:pt x="1" y="354"/>
                      <a:pt x="72" y="438"/>
                    </a:cubicBezTo>
                    <a:lnTo>
                      <a:pt x="537" y="890"/>
                    </a:lnTo>
                    <a:cubicBezTo>
                      <a:pt x="570" y="919"/>
                      <a:pt x="608" y="932"/>
                      <a:pt x="645" y="932"/>
                    </a:cubicBezTo>
                    <a:cubicBezTo>
                      <a:pt x="715" y="932"/>
                      <a:pt x="779" y="885"/>
                      <a:pt x="787" y="807"/>
                    </a:cubicBezTo>
                    <a:lnTo>
                      <a:pt x="870" y="164"/>
                    </a:lnTo>
                    <a:cubicBezTo>
                      <a:pt x="880" y="74"/>
                      <a:pt x="814" y="1"/>
                      <a:pt x="7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 name="Google Shape;357;p3"/>
              <p:cNvSpPr/>
              <p:nvPr/>
            </p:nvSpPr>
            <p:spPr>
              <a:xfrm>
                <a:off x="-1935287" y="-2475393"/>
                <a:ext cx="130095" cy="111252"/>
              </a:xfrm>
              <a:custGeom>
                <a:avLst/>
                <a:gdLst/>
                <a:ahLst/>
                <a:cxnLst/>
                <a:rect l="l" t="t" r="r" b="b"/>
                <a:pathLst>
                  <a:path w="1008" h="862" extrusionOk="0">
                    <a:moveTo>
                      <a:pt x="838" y="0"/>
                    </a:moveTo>
                    <a:cubicBezTo>
                      <a:pt x="829" y="0"/>
                      <a:pt x="820" y="1"/>
                      <a:pt x="810" y="3"/>
                    </a:cubicBezTo>
                    <a:lnTo>
                      <a:pt x="155" y="98"/>
                    </a:lnTo>
                    <a:cubicBezTo>
                      <a:pt x="48" y="122"/>
                      <a:pt x="1" y="241"/>
                      <a:pt x="60" y="336"/>
                    </a:cubicBezTo>
                    <a:lnTo>
                      <a:pt x="405" y="801"/>
                    </a:lnTo>
                    <a:cubicBezTo>
                      <a:pt x="434" y="841"/>
                      <a:pt x="480" y="862"/>
                      <a:pt x="524" y="862"/>
                    </a:cubicBezTo>
                    <a:cubicBezTo>
                      <a:pt x="572" y="862"/>
                      <a:pt x="619" y="838"/>
                      <a:pt x="644" y="789"/>
                    </a:cubicBezTo>
                    <a:lnTo>
                      <a:pt x="953" y="217"/>
                    </a:lnTo>
                    <a:cubicBezTo>
                      <a:pt x="1008" y="119"/>
                      <a:pt x="942" y="0"/>
                      <a:pt x="8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 name="Google Shape;358;p3"/>
              <p:cNvSpPr/>
              <p:nvPr/>
            </p:nvSpPr>
            <p:spPr>
              <a:xfrm>
                <a:off x="-1820612" y="-791443"/>
                <a:ext cx="174751" cy="148293"/>
              </a:xfrm>
              <a:custGeom>
                <a:avLst/>
                <a:gdLst/>
                <a:ahLst/>
                <a:cxnLst/>
                <a:rect l="l" t="t" r="r" b="b"/>
                <a:pathLst>
                  <a:path w="1354" h="1149" extrusionOk="0">
                    <a:moveTo>
                      <a:pt x="914" y="0"/>
                    </a:moveTo>
                    <a:cubicBezTo>
                      <a:pt x="869" y="0"/>
                      <a:pt x="824" y="16"/>
                      <a:pt x="786" y="50"/>
                    </a:cubicBezTo>
                    <a:lnTo>
                      <a:pt x="131" y="633"/>
                    </a:lnTo>
                    <a:cubicBezTo>
                      <a:pt x="0" y="740"/>
                      <a:pt x="60" y="943"/>
                      <a:pt x="226" y="967"/>
                    </a:cubicBezTo>
                    <a:lnTo>
                      <a:pt x="1084" y="1145"/>
                    </a:lnTo>
                    <a:cubicBezTo>
                      <a:pt x="1095" y="1147"/>
                      <a:pt x="1106" y="1148"/>
                      <a:pt x="1118" y="1148"/>
                    </a:cubicBezTo>
                    <a:cubicBezTo>
                      <a:pt x="1246" y="1148"/>
                      <a:pt x="1354" y="1027"/>
                      <a:pt x="1310" y="895"/>
                    </a:cubicBezTo>
                    <a:lnTo>
                      <a:pt x="1108" y="145"/>
                    </a:lnTo>
                    <a:cubicBezTo>
                      <a:pt x="1077" y="53"/>
                      <a:pt x="996" y="0"/>
                      <a:pt x="9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 name="Google Shape;359;p3"/>
              <p:cNvSpPr/>
              <p:nvPr/>
            </p:nvSpPr>
            <p:spPr>
              <a:xfrm>
                <a:off x="-1081213" y="-2694044"/>
                <a:ext cx="271289" cy="194884"/>
              </a:xfrm>
              <a:custGeom>
                <a:avLst/>
                <a:gdLst/>
                <a:ahLst/>
                <a:cxnLst/>
                <a:rect l="l" t="t" r="r" b="b"/>
                <a:pathLst>
                  <a:path w="2102" h="1510" extrusionOk="0">
                    <a:moveTo>
                      <a:pt x="950" y="884"/>
                    </a:moveTo>
                    <a:cubicBezTo>
                      <a:pt x="957" y="933"/>
                      <a:pt x="955" y="983"/>
                      <a:pt x="942" y="1033"/>
                    </a:cubicBezTo>
                    <a:cubicBezTo>
                      <a:pt x="931" y="1115"/>
                      <a:pt x="886" y="1233"/>
                      <a:pt x="797" y="1233"/>
                    </a:cubicBezTo>
                    <a:cubicBezTo>
                      <a:pt x="783" y="1233"/>
                      <a:pt x="767" y="1230"/>
                      <a:pt x="751" y="1223"/>
                    </a:cubicBezTo>
                    <a:cubicBezTo>
                      <a:pt x="703" y="1200"/>
                      <a:pt x="668" y="1164"/>
                      <a:pt x="632" y="1128"/>
                    </a:cubicBezTo>
                    <a:cubicBezTo>
                      <a:pt x="596" y="1069"/>
                      <a:pt x="620" y="1045"/>
                      <a:pt x="668" y="1009"/>
                    </a:cubicBezTo>
                    <a:cubicBezTo>
                      <a:pt x="750" y="936"/>
                      <a:pt x="846" y="898"/>
                      <a:pt x="950" y="884"/>
                    </a:cubicBezTo>
                    <a:close/>
                    <a:moveTo>
                      <a:pt x="278" y="0"/>
                    </a:moveTo>
                    <a:cubicBezTo>
                      <a:pt x="242" y="0"/>
                      <a:pt x="205" y="3"/>
                      <a:pt x="168" y="9"/>
                    </a:cubicBezTo>
                    <a:cubicBezTo>
                      <a:pt x="0" y="31"/>
                      <a:pt x="21" y="274"/>
                      <a:pt x="162" y="274"/>
                    </a:cubicBezTo>
                    <a:cubicBezTo>
                      <a:pt x="172" y="274"/>
                      <a:pt x="181" y="273"/>
                      <a:pt x="192" y="271"/>
                    </a:cubicBezTo>
                    <a:cubicBezTo>
                      <a:pt x="213" y="268"/>
                      <a:pt x="234" y="267"/>
                      <a:pt x="255" y="267"/>
                    </a:cubicBezTo>
                    <a:cubicBezTo>
                      <a:pt x="489" y="267"/>
                      <a:pt x="708" y="432"/>
                      <a:pt x="844" y="624"/>
                    </a:cubicBezTo>
                    <a:lnTo>
                      <a:pt x="844" y="624"/>
                    </a:lnTo>
                    <a:cubicBezTo>
                      <a:pt x="770" y="639"/>
                      <a:pt x="699" y="664"/>
                      <a:pt x="632" y="700"/>
                    </a:cubicBezTo>
                    <a:cubicBezTo>
                      <a:pt x="501" y="771"/>
                      <a:pt x="358" y="890"/>
                      <a:pt x="334" y="1045"/>
                    </a:cubicBezTo>
                    <a:cubicBezTo>
                      <a:pt x="322" y="1223"/>
                      <a:pt x="465" y="1378"/>
                      <a:pt x="596" y="1450"/>
                    </a:cubicBezTo>
                    <a:cubicBezTo>
                      <a:pt x="663" y="1489"/>
                      <a:pt x="735" y="1509"/>
                      <a:pt x="806" y="1509"/>
                    </a:cubicBezTo>
                    <a:cubicBezTo>
                      <a:pt x="885" y="1509"/>
                      <a:pt x="962" y="1483"/>
                      <a:pt x="1025" y="1426"/>
                    </a:cubicBezTo>
                    <a:cubicBezTo>
                      <a:pt x="1186" y="1293"/>
                      <a:pt x="1236" y="1095"/>
                      <a:pt x="1216" y="898"/>
                    </a:cubicBezTo>
                    <a:lnTo>
                      <a:pt x="1216" y="898"/>
                    </a:lnTo>
                    <a:cubicBezTo>
                      <a:pt x="1453" y="954"/>
                      <a:pt x="1653" y="1125"/>
                      <a:pt x="1799" y="1319"/>
                    </a:cubicBezTo>
                    <a:cubicBezTo>
                      <a:pt x="1826" y="1352"/>
                      <a:pt x="1862" y="1366"/>
                      <a:pt x="1897" y="1366"/>
                    </a:cubicBezTo>
                    <a:cubicBezTo>
                      <a:pt x="1999" y="1366"/>
                      <a:pt x="2102" y="1249"/>
                      <a:pt x="2013" y="1152"/>
                    </a:cubicBezTo>
                    <a:cubicBezTo>
                      <a:pt x="1799" y="878"/>
                      <a:pt x="1501" y="640"/>
                      <a:pt x="1144" y="616"/>
                    </a:cubicBezTo>
                    <a:cubicBezTo>
                      <a:pt x="1143" y="616"/>
                      <a:pt x="1141" y="616"/>
                      <a:pt x="1140" y="616"/>
                    </a:cubicBezTo>
                    <a:lnTo>
                      <a:pt x="1140" y="616"/>
                    </a:lnTo>
                    <a:cubicBezTo>
                      <a:pt x="1124" y="578"/>
                      <a:pt x="1105" y="543"/>
                      <a:pt x="1084" y="509"/>
                    </a:cubicBezTo>
                    <a:cubicBezTo>
                      <a:pt x="924" y="230"/>
                      <a:pt x="609" y="0"/>
                      <a:pt x="2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 name="Google Shape;360;p3"/>
              <p:cNvSpPr/>
              <p:nvPr/>
            </p:nvSpPr>
            <p:spPr>
              <a:xfrm>
                <a:off x="-1852300" y="-1848981"/>
                <a:ext cx="238120" cy="172686"/>
              </a:xfrm>
              <a:custGeom>
                <a:avLst/>
                <a:gdLst/>
                <a:ahLst/>
                <a:cxnLst/>
                <a:rect l="l" t="t" r="r" b="b"/>
                <a:pathLst>
                  <a:path w="1845" h="1338" extrusionOk="0">
                    <a:moveTo>
                      <a:pt x="152" y="0"/>
                    </a:moveTo>
                    <a:cubicBezTo>
                      <a:pt x="90" y="0"/>
                      <a:pt x="33" y="35"/>
                      <a:pt x="12" y="98"/>
                    </a:cubicBezTo>
                    <a:cubicBezTo>
                      <a:pt x="1" y="169"/>
                      <a:pt x="36" y="252"/>
                      <a:pt x="108" y="264"/>
                    </a:cubicBezTo>
                    <a:cubicBezTo>
                      <a:pt x="703" y="371"/>
                      <a:pt x="1239" y="740"/>
                      <a:pt x="1548" y="1276"/>
                    </a:cubicBezTo>
                    <a:cubicBezTo>
                      <a:pt x="1574" y="1319"/>
                      <a:pt x="1613" y="1338"/>
                      <a:pt x="1653" y="1338"/>
                    </a:cubicBezTo>
                    <a:cubicBezTo>
                      <a:pt x="1746" y="1338"/>
                      <a:pt x="1845" y="1241"/>
                      <a:pt x="1786" y="1133"/>
                    </a:cubicBezTo>
                    <a:cubicBezTo>
                      <a:pt x="1441" y="550"/>
                      <a:pt x="846" y="121"/>
                      <a:pt x="179" y="2"/>
                    </a:cubicBezTo>
                    <a:cubicBezTo>
                      <a:pt x="170" y="1"/>
                      <a:pt x="161" y="0"/>
                      <a:pt x="1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 name="Google Shape;361;p3"/>
              <p:cNvSpPr/>
              <p:nvPr/>
            </p:nvSpPr>
            <p:spPr>
              <a:xfrm>
                <a:off x="-1331407" y="-2297546"/>
                <a:ext cx="110736" cy="96926"/>
              </a:xfrm>
              <a:custGeom>
                <a:avLst/>
                <a:gdLst/>
                <a:ahLst/>
                <a:cxnLst/>
                <a:rect l="l" t="t" r="r" b="b"/>
                <a:pathLst>
                  <a:path w="858" h="751" extrusionOk="0">
                    <a:moveTo>
                      <a:pt x="431" y="0"/>
                    </a:moveTo>
                    <a:cubicBezTo>
                      <a:pt x="376" y="0"/>
                      <a:pt x="322" y="30"/>
                      <a:pt x="298" y="89"/>
                    </a:cubicBezTo>
                    <a:cubicBezTo>
                      <a:pt x="275" y="125"/>
                      <a:pt x="227" y="161"/>
                      <a:pt x="179" y="173"/>
                    </a:cubicBezTo>
                    <a:cubicBezTo>
                      <a:pt x="48" y="185"/>
                      <a:pt x="1" y="339"/>
                      <a:pt x="96" y="435"/>
                    </a:cubicBezTo>
                    <a:cubicBezTo>
                      <a:pt x="132" y="470"/>
                      <a:pt x="144" y="518"/>
                      <a:pt x="132" y="566"/>
                    </a:cubicBezTo>
                    <a:cubicBezTo>
                      <a:pt x="122" y="669"/>
                      <a:pt x="202" y="750"/>
                      <a:pt x="289" y="750"/>
                    </a:cubicBezTo>
                    <a:cubicBezTo>
                      <a:pt x="312" y="750"/>
                      <a:pt x="336" y="745"/>
                      <a:pt x="358" y="732"/>
                    </a:cubicBezTo>
                    <a:cubicBezTo>
                      <a:pt x="382" y="720"/>
                      <a:pt x="406" y="714"/>
                      <a:pt x="429" y="714"/>
                    </a:cubicBezTo>
                    <a:cubicBezTo>
                      <a:pt x="453" y="714"/>
                      <a:pt x="477" y="720"/>
                      <a:pt x="501" y="732"/>
                    </a:cubicBezTo>
                    <a:cubicBezTo>
                      <a:pt x="526" y="745"/>
                      <a:pt x="551" y="750"/>
                      <a:pt x="576" y="750"/>
                    </a:cubicBezTo>
                    <a:cubicBezTo>
                      <a:pt x="668" y="750"/>
                      <a:pt x="746" y="669"/>
                      <a:pt x="727" y="566"/>
                    </a:cubicBezTo>
                    <a:cubicBezTo>
                      <a:pt x="715" y="518"/>
                      <a:pt x="739" y="470"/>
                      <a:pt x="775" y="435"/>
                    </a:cubicBezTo>
                    <a:cubicBezTo>
                      <a:pt x="858" y="339"/>
                      <a:pt x="810" y="185"/>
                      <a:pt x="679" y="173"/>
                    </a:cubicBezTo>
                    <a:cubicBezTo>
                      <a:pt x="632" y="161"/>
                      <a:pt x="596" y="125"/>
                      <a:pt x="572" y="89"/>
                    </a:cubicBezTo>
                    <a:cubicBezTo>
                      <a:pt x="542" y="30"/>
                      <a:pt x="486" y="0"/>
                      <a:pt x="4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 name="Google Shape;362;p3"/>
              <p:cNvSpPr/>
              <p:nvPr/>
            </p:nvSpPr>
            <p:spPr>
              <a:xfrm>
                <a:off x="577517" y="-2523658"/>
                <a:ext cx="110736" cy="95764"/>
              </a:xfrm>
              <a:custGeom>
                <a:avLst/>
                <a:gdLst/>
                <a:ahLst/>
                <a:cxnLst/>
                <a:rect l="l" t="t" r="r" b="b"/>
                <a:pathLst>
                  <a:path w="858" h="742" extrusionOk="0">
                    <a:moveTo>
                      <a:pt x="429" y="0"/>
                    </a:moveTo>
                    <a:cubicBezTo>
                      <a:pt x="372" y="0"/>
                      <a:pt x="316" y="27"/>
                      <a:pt x="286" y="81"/>
                    </a:cubicBezTo>
                    <a:cubicBezTo>
                      <a:pt x="274" y="128"/>
                      <a:pt x="226" y="164"/>
                      <a:pt x="179" y="164"/>
                    </a:cubicBezTo>
                    <a:cubicBezTo>
                      <a:pt x="48" y="188"/>
                      <a:pt x="0" y="342"/>
                      <a:pt x="96" y="426"/>
                    </a:cubicBezTo>
                    <a:cubicBezTo>
                      <a:pt x="119" y="462"/>
                      <a:pt x="143" y="521"/>
                      <a:pt x="131" y="569"/>
                    </a:cubicBezTo>
                    <a:cubicBezTo>
                      <a:pt x="122" y="663"/>
                      <a:pt x="201" y="742"/>
                      <a:pt x="288" y="742"/>
                    </a:cubicBezTo>
                    <a:cubicBezTo>
                      <a:pt x="311" y="742"/>
                      <a:pt x="335" y="736"/>
                      <a:pt x="357" y="723"/>
                    </a:cubicBezTo>
                    <a:cubicBezTo>
                      <a:pt x="381" y="717"/>
                      <a:pt x="405" y="715"/>
                      <a:pt x="429" y="715"/>
                    </a:cubicBezTo>
                    <a:cubicBezTo>
                      <a:pt x="453" y="715"/>
                      <a:pt x="477" y="717"/>
                      <a:pt x="500" y="723"/>
                    </a:cubicBezTo>
                    <a:cubicBezTo>
                      <a:pt x="525" y="736"/>
                      <a:pt x="551" y="742"/>
                      <a:pt x="576" y="742"/>
                    </a:cubicBezTo>
                    <a:cubicBezTo>
                      <a:pt x="668" y="742"/>
                      <a:pt x="745" y="663"/>
                      <a:pt x="727" y="569"/>
                    </a:cubicBezTo>
                    <a:cubicBezTo>
                      <a:pt x="715" y="521"/>
                      <a:pt x="738" y="462"/>
                      <a:pt x="774" y="426"/>
                    </a:cubicBezTo>
                    <a:cubicBezTo>
                      <a:pt x="858" y="342"/>
                      <a:pt x="810" y="188"/>
                      <a:pt x="679" y="164"/>
                    </a:cubicBezTo>
                    <a:cubicBezTo>
                      <a:pt x="631" y="152"/>
                      <a:pt x="596" y="128"/>
                      <a:pt x="572" y="81"/>
                    </a:cubicBezTo>
                    <a:cubicBezTo>
                      <a:pt x="542" y="27"/>
                      <a:pt x="485" y="0"/>
                      <a:pt x="4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 name="Google Shape;363;p3"/>
              <p:cNvSpPr/>
              <p:nvPr/>
            </p:nvSpPr>
            <p:spPr>
              <a:xfrm>
                <a:off x="1028877" y="-2600325"/>
                <a:ext cx="110736" cy="96926"/>
              </a:xfrm>
              <a:custGeom>
                <a:avLst/>
                <a:gdLst/>
                <a:ahLst/>
                <a:cxnLst/>
                <a:rect l="l" t="t" r="r" b="b"/>
                <a:pathLst>
                  <a:path w="858" h="751" extrusionOk="0">
                    <a:moveTo>
                      <a:pt x="435" y="1"/>
                    </a:moveTo>
                    <a:cubicBezTo>
                      <a:pt x="382" y="1"/>
                      <a:pt x="328" y="30"/>
                      <a:pt x="298" y="90"/>
                    </a:cubicBezTo>
                    <a:cubicBezTo>
                      <a:pt x="275" y="126"/>
                      <a:pt x="227" y="161"/>
                      <a:pt x="179" y="173"/>
                    </a:cubicBezTo>
                    <a:cubicBezTo>
                      <a:pt x="48" y="185"/>
                      <a:pt x="1" y="340"/>
                      <a:pt x="96" y="435"/>
                    </a:cubicBezTo>
                    <a:cubicBezTo>
                      <a:pt x="132" y="471"/>
                      <a:pt x="144" y="518"/>
                      <a:pt x="132" y="566"/>
                    </a:cubicBezTo>
                    <a:cubicBezTo>
                      <a:pt x="122" y="670"/>
                      <a:pt x="202" y="751"/>
                      <a:pt x="289" y="751"/>
                    </a:cubicBezTo>
                    <a:cubicBezTo>
                      <a:pt x="312" y="751"/>
                      <a:pt x="336" y="745"/>
                      <a:pt x="358" y="733"/>
                    </a:cubicBezTo>
                    <a:cubicBezTo>
                      <a:pt x="382" y="721"/>
                      <a:pt x="409" y="715"/>
                      <a:pt x="434" y="715"/>
                    </a:cubicBezTo>
                    <a:cubicBezTo>
                      <a:pt x="459" y="715"/>
                      <a:pt x="483" y="721"/>
                      <a:pt x="501" y="733"/>
                    </a:cubicBezTo>
                    <a:cubicBezTo>
                      <a:pt x="526" y="745"/>
                      <a:pt x="551" y="751"/>
                      <a:pt x="576" y="751"/>
                    </a:cubicBezTo>
                    <a:cubicBezTo>
                      <a:pt x="668" y="751"/>
                      <a:pt x="746" y="670"/>
                      <a:pt x="727" y="566"/>
                    </a:cubicBezTo>
                    <a:cubicBezTo>
                      <a:pt x="727" y="518"/>
                      <a:pt x="739" y="471"/>
                      <a:pt x="775" y="435"/>
                    </a:cubicBezTo>
                    <a:cubicBezTo>
                      <a:pt x="858" y="340"/>
                      <a:pt x="810" y="185"/>
                      <a:pt x="691" y="173"/>
                    </a:cubicBezTo>
                    <a:cubicBezTo>
                      <a:pt x="632" y="161"/>
                      <a:pt x="596" y="126"/>
                      <a:pt x="572" y="90"/>
                    </a:cubicBezTo>
                    <a:cubicBezTo>
                      <a:pt x="542" y="30"/>
                      <a:pt x="489" y="1"/>
                      <a:pt x="4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64" name="Google Shape;364;p3"/>
            <p:cNvGrpSpPr/>
            <p:nvPr/>
          </p:nvGrpSpPr>
          <p:grpSpPr>
            <a:xfrm>
              <a:off x="137988" y="167210"/>
              <a:ext cx="4325513" cy="2043191"/>
              <a:chOff x="-3135437" y="-2928415"/>
              <a:chExt cx="4325513" cy="2043191"/>
            </a:xfrm>
          </p:grpSpPr>
          <p:sp>
            <p:nvSpPr>
              <p:cNvPr id="365" name="Google Shape;365;p3"/>
              <p:cNvSpPr/>
              <p:nvPr/>
            </p:nvSpPr>
            <p:spPr>
              <a:xfrm>
                <a:off x="-1357557" y="-2605438"/>
                <a:ext cx="125707" cy="111252"/>
              </a:xfrm>
              <a:custGeom>
                <a:avLst/>
                <a:gdLst/>
                <a:ahLst/>
                <a:cxnLst/>
                <a:rect l="l" t="t" r="r" b="b"/>
                <a:pathLst>
                  <a:path w="974" h="862" extrusionOk="0">
                    <a:moveTo>
                      <a:pt x="709" y="1"/>
                    </a:moveTo>
                    <a:cubicBezTo>
                      <a:pt x="679" y="1"/>
                      <a:pt x="648" y="11"/>
                      <a:pt x="620" y="32"/>
                    </a:cubicBezTo>
                    <a:lnTo>
                      <a:pt x="96" y="425"/>
                    </a:lnTo>
                    <a:cubicBezTo>
                      <a:pt x="0" y="496"/>
                      <a:pt x="24" y="651"/>
                      <a:pt x="143" y="687"/>
                    </a:cubicBezTo>
                    <a:lnTo>
                      <a:pt x="774" y="854"/>
                    </a:lnTo>
                    <a:cubicBezTo>
                      <a:pt x="788" y="859"/>
                      <a:pt x="802" y="861"/>
                      <a:pt x="816" y="861"/>
                    </a:cubicBezTo>
                    <a:cubicBezTo>
                      <a:pt x="898" y="861"/>
                      <a:pt x="973" y="778"/>
                      <a:pt x="953" y="687"/>
                    </a:cubicBezTo>
                    <a:lnTo>
                      <a:pt x="858" y="127"/>
                    </a:lnTo>
                    <a:cubicBezTo>
                      <a:pt x="841" y="53"/>
                      <a:pt x="778" y="1"/>
                      <a:pt x="70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 name="Google Shape;366;p3"/>
              <p:cNvSpPr/>
              <p:nvPr/>
            </p:nvSpPr>
            <p:spPr>
              <a:xfrm>
                <a:off x="1076501" y="-1005639"/>
                <a:ext cx="113575" cy="120415"/>
              </a:xfrm>
              <a:custGeom>
                <a:avLst/>
                <a:gdLst/>
                <a:ahLst/>
                <a:cxnLst/>
                <a:rect l="l" t="t" r="r" b="b"/>
                <a:pathLst>
                  <a:path w="880" h="933" extrusionOk="0">
                    <a:moveTo>
                      <a:pt x="730" y="1"/>
                    </a:moveTo>
                    <a:cubicBezTo>
                      <a:pt x="714" y="1"/>
                      <a:pt x="697" y="3"/>
                      <a:pt x="680" y="9"/>
                    </a:cubicBezTo>
                    <a:lnTo>
                      <a:pt x="132" y="188"/>
                    </a:lnTo>
                    <a:cubicBezTo>
                      <a:pt x="25" y="223"/>
                      <a:pt x="1" y="354"/>
                      <a:pt x="72" y="438"/>
                    </a:cubicBezTo>
                    <a:lnTo>
                      <a:pt x="537" y="890"/>
                    </a:lnTo>
                    <a:cubicBezTo>
                      <a:pt x="570" y="919"/>
                      <a:pt x="608" y="932"/>
                      <a:pt x="645" y="932"/>
                    </a:cubicBezTo>
                    <a:cubicBezTo>
                      <a:pt x="715" y="932"/>
                      <a:pt x="779" y="885"/>
                      <a:pt x="787" y="807"/>
                    </a:cubicBezTo>
                    <a:lnTo>
                      <a:pt x="870" y="164"/>
                    </a:lnTo>
                    <a:cubicBezTo>
                      <a:pt x="880" y="74"/>
                      <a:pt x="814" y="1"/>
                      <a:pt x="7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 name="Google Shape;367;p3"/>
              <p:cNvSpPr/>
              <p:nvPr/>
            </p:nvSpPr>
            <p:spPr>
              <a:xfrm>
                <a:off x="-3135437" y="-1932468"/>
                <a:ext cx="130095" cy="111252"/>
              </a:xfrm>
              <a:custGeom>
                <a:avLst/>
                <a:gdLst/>
                <a:ahLst/>
                <a:cxnLst/>
                <a:rect l="l" t="t" r="r" b="b"/>
                <a:pathLst>
                  <a:path w="1008" h="862" extrusionOk="0">
                    <a:moveTo>
                      <a:pt x="838" y="0"/>
                    </a:moveTo>
                    <a:cubicBezTo>
                      <a:pt x="829" y="0"/>
                      <a:pt x="820" y="1"/>
                      <a:pt x="810" y="3"/>
                    </a:cubicBezTo>
                    <a:lnTo>
                      <a:pt x="155" y="98"/>
                    </a:lnTo>
                    <a:cubicBezTo>
                      <a:pt x="48" y="122"/>
                      <a:pt x="1" y="241"/>
                      <a:pt x="60" y="336"/>
                    </a:cubicBezTo>
                    <a:lnTo>
                      <a:pt x="405" y="801"/>
                    </a:lnTo>
                    <a:cubicBezTo>
                      <a:pt x="434" y="841"/>
                      <a:pt x="480" y="862"/>
                      <a:pt x="524" y="862"/>
                    </a:cubicBezTo>
                    <a:cubicBezTo>
                      <a:pt x="572" y="862"/>
                      <a:pt x="619" y="838"/>
                      <a:pt x="644" y="789"/>
                    </a:cubicBezTo>
                    <a:lnTo>
                      <a:pt x="953" y="217"/>
                    </a:lnTo>
                    <a:cubicBezTo>
                      <a:pt x="1008" y="119"/>
                      <a:pt x="942" y="0"/>
                      <a:pt x="8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 name="Google Shape;368;p3"/>
              <p:cNvSpPr/>
              <p:nvPr/>
            </p:nvSpPr>
            <p:spPr>
              <a:xfrm>
                <a:off x="-1952104" y="-2264977"/>
                <a:ext cx="73042" cy="61989"/>
              </a:xfrm>
              <a:custGeom>
                <a:avLst/>
                <a:gdLst/>
                <a:ahLst/>
                <a:cxnLst/>
                <a:rect l="l" t="t" r="r" b="b"/>
                <a:pathLst>
                  <a:path w="1354" h="1149" extrusionOk="0">
                    <a:moveTo>
                      <a:pt x="914" y="0"/>
                    </a:moveTo>
                    <a:cubicBezTo>
                      <a:pt x="869" y="0"/>
                      <a:pt x="824" y="16"/>
                      <a:pt x="786" y="50"/>
                    </a:cubicBezTo>
                    <a:lnTo>
                      <a:pt x="131" y="633"/>
                    </a:lnTo>
                    <a:cubicBezTo>
                      <a:pt x="0" y="740"/>
                      <a:pt x="60" y="943"/>
                      <a:pt x="226" y="967"/>
                    </a:cubicBezTo>
                    <a:lnTo>
                      <a:pt x="1084" y="1145"/>
                    </a:lnTo>
                    <a:cubicBezTo>
                      <a:pt x="1095" y="1147"/>
                      <a:pt x="1106" y="1148"/>
                      <a:pt x="1118" y="1148"/>
                    </a:cubicBezTo>
                    <a:cubicBezTo>
                      <a:pt x="1246" y="1148"/>
                      <a:pt x="1354" y="1027"/>
                      <a:pt x="1310" y="895"/>
                    </a:cubicBezTo>
                    <a:lnTo>
                      <a:pt x="1108" y="145"/>
                    </a:lnTo>
                    <a:cubicBezTo>
                      <a:pt x="1077" y="53"/>
                      <a:pt x="996" y="0"/>
                      <a:pt x="9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 name="Google Shape;369;p3"/>
              <p:cNvSpPr/>
              <p:nvPr/>
            </p:nvSpPr>
            <p:spPr>
              <a:xfrm>
                <a:off x="-11543" y="-2840459"/>
                <a:ext cx="271289" cy="194884"/>
              </a:xfrm>
              <a:custGeom>
                <a:avLst/>
                <a:gdLst/>
                <a:ahLst/>
                <a:cxnLst/>
                <a:rect l="l" t="t" r="r" b="b"/>
                <a:pathLst>
                  <a:path w="2102" h="1510" extrusionOk="0">
                    <a:moveTo>
                      <a:pt x="950" y="884"/>
                    </a:moveTo>
                    <a:cubicBezTo>
                      <a:pt x="957" y="933"/>
                      <a:pt x="955" y="983"/>
                      <a:pt x="942" y="1033"/>
                    </a:cubicBezTo>
                    <a:cubicBezTo>
                      <a:pt x="931" y="1115"/>
                      <a:pt x="886" y="1233"/>
                      <a:pt x="797" y="1233"/>
                    </a:cubicBezTo>
                    <a:cubicBezTo>
                      <a:pt x="783" y="1233"/>
                      <a:pt x="767" y="1230"/>
                      <a:pt x="751" y="1223"/>
                    </a:cubicBezTo>
                    <a:cubicBezTo>
                      <a:pt x="703" y="1200"/>
                      <a:pt x="668" y="1164"/>
                      <a:pt x="632" y="1128"/>
                    </a:cubicBezTo>
                    <a:cubicBezTo>
                      <a:pt x="596" y="1069"/>
                      <a:pt x="620" y="1045"/>
                      <a:pt x="668" y="1009"/>
                    </a:cubicBezTo>
                    <a:cubicBezTo>
                      <a:pt x="750" y="936"/>
                      <a:pt x="846" y="898"/>
                      <a:pt x="950" y="884"/>
                    </a:cubicBezTo>
                    <a:close/>
                    <a:moveTo>
                      <a:pt x="278" y="0"/>
                    </a:moveTo>
                    <a:cubicBezTo>
                      <a:pt x="242" y="0"/>
                      <a:pt x="205" y="3"/>
                      <a:pt x="168" y="9"/>
                    </a:cubicBezTo>
                    <a:cubicBezTo>
                      <a:pt x="0" y="31"/>
                      <a:pt x="21" y="274"/>
                      <a:pt x="162" y="274"/>
                    </a:cubicBezTo>
                    <a:cubicBezTo>
                      <a:pt x="172" y="274"/>
                      <a:pt x="181" y="273"/>
                      <a:pt x="192" y="271"/>
                    </a:cubicBezTo>
                    <a:cubicBezTo>
                      <a:pt x="213" y="268"/>
                      <a:pt x="234" y="267"/>
                      <a:pt x="255" y="267"/>
                    </a:cubicBezTo>
                    <a:cubicBezTo>
                      <a:pt x="489" y="267"/>
                      <a:pt x="708" y="432"/>
                      <a:pt x="844" y="624"/>
                    </a:cubicBezTo>
                    <a:lnTo>
                      <a:pt x="844" y="624"/>
                    </a:lnTo>
                    <a:cubicBezTo>
                      <a:pt x="770" y="639"/>
                      <a:pt x="699" y="664"/>
                      <a:pt x="632" y="700"/>
                    </a:cubicBezTo>
                    <a:cubicBezTo>
                      <a:pt x="501" y="771"/>
                      <a:pt x="358" y="890"/>
                      <a:pt x="334" y="1045"/>
                    </a:cubicBezTo>
                    <a:cubicBezTo>
                      <a:pt x="322" y="1223"/>
                      <a:pt x="465" y="1378"/>
                      <a:pt x="596" y="1450"/>
                    </a:cubicBezTo>
                    <a:cubicBezTo>
                      <a:pt x="663" y="1489"/>
                      <a:pt x="735" y="1509"/>
                      <a:pt x="806" y="1509"/>
                    </a:cubicBezTo>
                    <a:cubicBezTo>
                      <a:pt x="885" y="1509"/>
                      <a:pt x="962" y="1483"/>
                      <a:pt x="1025" y="1426"/>
                    </a:cubicBezTo>
                    <a:cubicBezTo>
                      <a:pt x="1186" y="1293"/>
                      <a:pt x="1236" y="1095"/>
                      <a:pt x="1216" y="898"/>
                    </a:cubicBezTo>
                    <a:lnTo>
                      <a:pt x="1216" y="898"/>
                    </a:lnTo>
                    <a:cubicBezTo>
                      <a:pt x="1453" y="954"/>
                      <a:pt x="1653" y="1125"/>
                      <a:pt x="1799" y="1319"/>
                    </a:cubicBezTo>
                    <a:cubicBezTo>
                      <a:pt x="1826" y="1352"/>
                      <a:pt x="1862" y="1366"/>
                      <a:pt x="1897" y="1366"/>
                    </a:cubicBezTo>
                    <a:cubicBezTo>
                      <a:pt x="1999" y="1366"/>
                      <a:pt x="2102" y="1249"/>
                      <a:pt x="2013" y="1152"/>
                    </a:cubicBezTo>
                    <a:cubicBezTo>
                      <a:pt x="1799" y="878"/>
                      <a:pt x="1501" y="640"/>
                      <a:pt x="1144" y="616"/>
                    </a:cubicBezTo>
                    <a:cubicBezTo>
                      <a:pt x="1143" y="616"/>
                      <a:pt x="1141" y="616"/>
                      <a:pt x="1140" y="616"/>
                    </a:cubicBezTo>
                    <a:lnTo>
                      <a:pt x="1140" y="616"/>
                    </a:lnTo>
                    <a:cubicBezTo>
                      <a:pt x="1124" y="578"/>
                      <a:pt x="1105" y="543"/>
                      <a:pt x="1084" y="509"/>
                    </a:cubicBezTo>
                    <a:cubicBezTo>
                      <a:pt x="924" y="230"/>
                      <a:pt x="609" y="0"/>
                      <a:pt x="2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 name="Google Shape;370;p3"/>
              <p:cNvSpPr/>
              <p:nvPr/>
            </p:nvSpPr>
            <p:spPr>
              <a:xfrm>
                <a:off x="-1667219" y="-2928415"/>
                <a:ext cx="238120" cy="172686"/>
              </a:xfrm>
              <a:custGeom>
                <a:avLst/>
                <a:gdLst/>
                <a:ahLst/>
                <a:cxnLst/>
                <a:rect l="l" t="t" r="r" b="b"/>
                <a:pathLst>
                  <a:path w="1845" h="1338" extrusionOk="0">
                    <a:moveTo>
                      <a:pt x="152" y="0"/>
                    </a:moveTo>
                    <a:cubicBezTo>
                      <a:pt x="90" y="0"/>
                      <a:pt x="33" y="35"/>
                      <a:pt x="12" y="98"/>
                    </a:cubicBezTo>
                    <a:cubicBezTo>
                      <a:pt x="1" y="169"/>
                      <a:pt x="36" y="252"/>
                      <a:pt x="108" y="264"/>
                    </a:cubicBezTo>
                    <a:cubicBezTo>
                      <a:pt x="703" y="371"/>
                      <a:pt x="1239" y="740"/>
                      <a:pt x="1548" y="1276"/>
                    </a:cubicBezTo>
                    <a:cubicBezTo>
                      <a:pt x="1574" y="1319"/>
                      <a:pt x="1613" y="1338"/>
                      <a:pt x="1653" y="1338"/>
                    </a:cubicBezTo>
                    <a:cubicBezTo>
                      <a:pt x="1746" y="1338"/>
                      <a:pt x="1845" y="1241"/>
                      <a:pt x="1786" y="1133"/>
                    </a:cubicBezTo>
                    <a:cubicBezTo>
                      <a:pt x="1441" y="550"/>
                      <a:pt x="846" y="121"/>
                      <a:pt x="179" y="2"/>
                    </a:cubicBezTo>
                    <a:cubicBezTo>
                      <a:pt x="170" y="1"/>
                      <a:pt x="161" y="0"/>
                      <a:pt x="1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 name="Google Shape;371;p3"/>
              <p:cNvSpPr/>
              <p:nvPr/>
            </p:nvSpPr>
            <p:spPr>
              <a:xfrm>
                <a:off x="-2966797" y="-1027432"/>
                <a:ext cx="110736" cy="96926"/>
              </a:xfrm>
              <a:custGeom>
                <a:avLst/>
                <a:gdLst/>
                <a:ahLst/>
                <a:cxnLst/>
                <a:rect l="l" t="t" r="r" b="b"/>
                <a:pathLst>
                  <a:path w="858" h="751" extrusionOk="0">
                    <a:moveTo>
                      <a:pt x="431" y="0"/>
                    </a:moveTo>
                    <a:cubicBezTo>
                      <a:pt x="376" y="0"/>
                      <a:pt x="322" y="30"/>
                      <a:pt x="298" y="89"/>
                    </a:cubicBezTo>
                    <a:cubicBezTo>
                      <a:pt x="275" y="125"/>
                      <a:pt x="227" y="161"/>
                      <a:pt x="179" y="173"/>
                    </a:cubicBezTo>
                    <a:cubicBezTo>
                      <a:pt x="48" y="185"/>
                      <a:pt x="1" y="339"/>
                      <a:pt x="96" y="435"/>
                    </a:cubicBezTo>
                    <a:cubicBezTo>
                      <a:pt x="132" y="470"/>
                      <a:pt x="144" y="518"/>
                      <a:pt x="132" y="566"/>
                    </a:cubicBezTo>
                    <a:cubicBezTo>
                      <a:pt x="122" y="669"/>
                      <a:pt x="202" y="750"/>
                      <a:pt x="289" y="750"/>
                    </a:cubicBezTo>
                    <a:cubicBezTo>
                      <a:pt x="312" y="750"/>
                      <a:pt x="336" y="745"/>
                      <a:pt x="358" y="732"/>
                    </a:cubicBezTo>
                    <a:cubicBezTo>
                      <a:pt x="382" y="720"/>
                      <a:pt x="406" y="714"/>
                      <a:pt x="429" y="714"/>
                    </a:cubicBezTo>
                    <a:cubicBezTo>
                      <a:pt x="453" y="714"/>
                      <a:pt x="477" y="720"/>
                      <a:pt x="501" y="732"/>
                    </a:cubicBezTo>
                    <a:cubicBezTo>
                      <a:pt x="526" y="745"/>
                      <a:pt x="551" y="750"/>
                      <a:pt x="576" y="750"/>
                    </a:cubicBezTo>
                    <a:cubicBezTo>
                      <a:pt x="668" y="750"/>
                      <a:pt x="746" y="669"/>
                      <a:pt x="727" y="566"/>
                    </a:cubicBezTo>
                    <a:cubicBezTo>
                      <a:pt x="715" y="518"/>
                      <a:pt x="739" y="470"/>
                      <a:pt x="775" y="435"/>
                    </a:cubicBezTo>
                    <a:cubicBezTo>
                      <a:pt x="858" y="339"/>
                      <a:pt x="810" y="185"/>
                      <a:pt x="679" y="173"/>
                    </a:cubicBezTo>
                    <a:cubicBezTo>
                      <a:pt x="632" y="161"/>
                      <a:pt x="596" y="125"/>
                      <a:pt x="572" y="89"/>
                    </a:cubicBezTo>
                    <a:cubicBezTo>
                      <a:pt x="542" y="30"/>
                      <a:pt x="486" y="0"/>
                      <a:pt x="4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 name="Google Shape;372;p3"/>
              <p:cNvSpPr/>
              <p:nvPr/>
            </p:nvSpPr>
            <p:spPr>
              <a:xfrm>
                <a:off x="758492" y="-1724771"/>
                <a:ext cx="110736" cy="95764"/>
              </a:xfrm>
              <a:custGeom>
                <a:avLst/>
                <a:gdLst/>
                <a:ahLst/>
                <a:cxnLst/>
                <a:rect l="l" t="t" r="r" b="b"/>
                <a:pathLst>
                  <a:path w="858" h="742" extrusionOk="0">
                    <a:moveTo>
                      <a:pt x="429" y="0"/>
                    </a:moveTo>
                    <a:cubicBezTo>
                      <a:pt x="372" y="0"/>
                      <a:pt x="316" y="27"/>
                      <a:pt x="286" y="81"/>
                    </a:cubicBezTo>
                    <a:cubicBezTo>
                      <a:pt x="274" y="128"/>
                      <a:pt x="226" y="164"/>
                      <a:pt x="179" y="164"/>
                    </a:cubicBezTo>
                    <a:cubicBezTo>
                      <a:pt x="48" y="188"/>
                      <a:pt x="0" y="342"/>
                      <a:pt x="96" y="426"/>
                    </a:cubicBezTo>
                    <a:cubicBezTo>
                      <a:pt x="119" y="462"/>
                      <a:pt x="143" y="521"/>
                      <a:pt x="131" y="569"/>
                    </a:cubicBezTo>
                    <a:cubicBezTo>
                      <a:pt x="122" y="663"/>
                      <a:pt x="201" y="742"/>
                      <a:pt x="288" y="742"/>
                    </a:cubicBezTo>
                    <a:cubicBezTo>
                      <a:pt x="311" y="742"/>
                      <a:pt x="335" y="736"/>
                      <a:pt x="357" y="723"/>
                    </a:cubicBezTo>
                    <a:cubicBezTo>
                      <a:pt x="381" y="717"/>
                      <a:pt x="405" y="715"/>
                      <a:pt x="429" y="715"/>
                    </a:cubicBezTo>
                    <a:cubicBezTo>
                      <a:pt x="453" y="715"/>
                      <a:pt x="477" y="717"/>
                      <a:pt x="500" y="723"/>
                    </a:cubicBezTo>
                    <a:cubicBezTo>
                      <a:pt x="525" y="736"/>
                      <a:pt x="551" y="742"/>
                      <a:pt x="576" y="742"/>
                    </a:cubicBezTo>
                    <a:cubicBezTo>
                      <a:pt x="668" y="742"/>
                      <a:pt x="745" y="663"/>
                      <a:pt x="727" y="569"/>
                    </a:cubicBezTo>
                    <a:cubicBezTo>
                      <a:pt x="715" y="521"/>
                      <a:pt x="738" y="462"/>
                      <a:pt x="774" y="426"/>
                    </a:cubicBezTo>
                    <a:cubicBezTo>
                      <a:pt x="858" y="342"/>
                      <a:pt x="810" y="188"/>
                      <a:pt x="679" y="164"/>
                    </a:cubicBezTo>
                    <a:cubicBezTo>
                      <a:pt x="631" y="152"/>
                      <a:pt x="596" y="128"/>
                      <a:pt x="572" y="81"/>
                    </a:cubicBezTo>
                    <a:cubicBezTo>
                      <a:pt x="542" y="27"/>
                      <a:pt x="485" y="0"/>
                      <a:pt x="4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 name="Google Shape;373;p3"/>
              <p:cNvSpPr/>
              <p:nvPr/>
            </p:nvSpPr>
            <p:spPr>
              <a:xfrm>
                <a:off x="-2397245" y="-2531227"/>
                <a:ext cx="110736" cy="96926"/>
              </a:xfrm>
              <a:custGeom>
                <a:avLst/>
                <a:gdLst/>
                <a:ahLst/>
                <a:cxnLst/>
                <a:rect l="l" t="t" r="r" b="b"/>
                <a:pathLst>
                  <a:path w="858" h="751" extrusionOk="0">
                    <a:moveTo>
                      <a:pt x="435" y="1"/>
                    </a:moveTo>
                    <a:cubicBezTo>
                      <a:pt x="382" y="1"/>
                      <a:pt x="328" y="30"/>
                      <a:pt x="298" y="90"/>
                    </a:cubicBezTo>
                    <a:cubicBezTo>
                      <a:pt x="275" y="126"/>
                      <a:pt x="227" y="161"/>
                      <a:pt x="179" y="173"/>
                    </a:cubicBezTo>
                    <a:cubicBezTo>
                      <a:pt x="48" y="185"/>
                      <a:pt x="1" y="340"/>
                      <a:pt x="96" y="435"/>
                    </a:cubicBezTo>
                    <a:cubicBezTo>
                      <a:pt x="132" y="471"/>
                      <a:pt x="144" y="518"/>
                      <a:pt x="132" y="566"/>
                    </a:cubicBezTo>
                    <a:cubicBezTo>
                      <a:pt x="122" y="670"/>
                      <a:pt x="202" y="751"/>
                      <a:pt x="289" y="751"/>
                    </a:cubicBezTo>
                    <a:cubicBezTo>
                      <a:pt x="312" y="751"/>
                      <a:pt x="336" y="745"/>
                      <a:pt x="358" y="733"/>
                    </a:cubicBezTo>
                    <a:cubicBezTo>
                      <a:pt x="382" y="721"/>
                      <a:pt x="409" y="715"/>
                      <a:pt x="434" y="715"/>
                    </a:cubicBezTo>
                    <a:cubicBezTo>
                      <a:pt x="459" y="715"/>
                      <a:pt x="483" y="721"/>
                      <a:pt x="501" y="733"/>
                    </a:cubicBezTo>
                    <a:cubicBezTo>
                      <a:pt x="526" y="745"/>
                      <a:pt x="551" y="751"/>
                      <a:pt x="576" y="751"/>
                    </a:cubicBezTo>
                    <a:cubicBezTo>
                      <a:pt x="668" y="751"/>
                      <a:pt x="746" y="670"/>
                      <a:pt x="727" y="566"/>
                    </a:cubicBezTo>
                    <a:cubicBezTo>
                      <a:pt x="727" y="518"/>
                      <a:pt x="739" y="471"/>
                      <a:pt x="775" y="435"/>
                    </a:cubicBezTo>
                    <a:cubicBezTo>
                      <a:pt x="858" y="340"/>
                      <a:pt x="810" y="185"/>
                      <a:pt x="691" y="173"/>
                    </a:cubicBezTo>
                    <a:cubicBezTo>
                      <a:pt x="632" y="161"/>
                      <a:pt x="596" y="126"/>
                      <a:pt x="572" y="90"/>
                    </a:cubicBezTo>
                    <a:cubicBezTo>
                      <a:pt x="542" y="30"/>
                      <a:pt x="489" y="1"/>
                      <a:pt x="4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374" name="Google Shape;374;p3"/>
          <p:cNvGrpSpPr/>
          <p:nvPr/>
        </p:nvGrpSpPr>
        <p:grpSpPr>
          <a:xfrm flipH="1">
            <a:off x="4428549" y="1"/>
            <a:ext cx="7763451" cy="3606820"/>
            <a:chOff x="-396757" y="-47625"/>
            <a:chExt cx="4860257" cy="2258026"/>
          </a:xfrm>
        </p:grpSpPr>
        <p:grpSp>
          <p:nvGrpSpPr>
            <p:cNvPr id="375" name="Google Shape;375;p3"/>
            <p:cNvGrpSpPr/>
            <p:nvPr/>
          </p:nvGrpSpPr>
          <p:grpSpPr>
            <a:xfrm>
              <a:off x="-233487" y="-47625"/>
              <a:ext cx="3074899" cy="1957175"/>
              <a:chOff x="-1935287" y="-2600325"/>
              <a:chExt cx="3074899" cy="1957175"/>
            </a:xfrm>
          </p:grpSpPr>
          <p:sp>
            <p:nvSpPr>
              <p:cNvPr id="376" name="Google Shape;376;p3"/>
              <p:cNvSpPr/>
              <p:nvPr/>
            </p:nvSpPr>
            <p:spPr>
              <a:xfrm>
                <a:off x="-506185" y="-2531406"/>
                <a:ext cx="125707" cy="111252"/>
              </a:xfrm>
              <a:custGeom>
                <a:avLst/>
                <a:gdLst/>
                <a:ahLst/>
                <a:cxnLst/>
                <a:rect l="l" t="t" r="r" b="b"/>
                <a:pathLst>
                  <a:path w="974" h="862" extrusionOk="0">
                    <a:moveTo>
                      <a:pt x="709" y="1"/>
                    </a:moveTo>
                    <a:cubicBezTo>
                      <a:pt x="679" y="1"/>
                      <a:pt x="648" y="11"/>
                      <a:pt x="620" y="32"/>
                    </a:cubicBezTo>
                    <a:lnTo>
                      <a:pt x="96" y="425"/>
                    </a:lnTo>
                    <a:cubicBezTo>
                      <a:pt x="0" y="496"/>
                      <a:pt x="24" y="651"/>
                      <a:pt x="143" y="687"/>
                    </a:cubicBezTo>
                    <a:lnTo>
                      <a:pt x="774" y="854"/>
                    </a:lnTo>
                    <a:cubicBezTo>
                      <a:pt x="788" y="859"/>
                      <a:pt x="802" y="861"/>
                      <a:pt x="816" y="861"/>
                    </a:cubicBezTo>
                    <a:cubicBezTo>
                      <a:pt x="898" y="861"/>
                      <a:pt x="973" y="778"/>
                      <a:pt x="953" y="687"/>
                    </a:cubicBezTo>
                    <a:lnTo>
                      <a:pt x="858" y="127"/>
                    </a:lnTo>
                    <a:cubicBezTo>
                      <a:pt x="841" y="53"/>
                      <a:pt x="778" y="1"/>
                      <a:pt x="7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 name="Google Shape;377;p3"/>
              <p:cNvSpPr/>
              <p:nvPr/>
            </p:nvSpPr>
            <p:spPr>
              <a:xfrm>
                <a:off x="576101" y="-1749415"/>
                <a:ext cx="113575" cy="120415"/>
              </a:xfrm>
              <a:custGeom>
                <a:avLst/>
                <a:gdLst/>
                <a:ahLst/>
                <a:cxnLst/>
                <a:rect l="l" t="t" r="r" b="b"/>
                <a:pathLst>
                  <a:path w="880" h="933" extrusionOk="0">
                    <a:moveTo>
                      <a:pt x="730" y="1"/>
                    </a:moveTo>
                    <a:cubicBezTo>
                      <a:pt x="714" y="1"/>
                      <a:pt x="697" y="3"/>
                      <a:pt x="680" y="9"/>
                    </a:cubicBezTo>
                    <a:lnTo>
                      <a:pt x="132" y="188"/>
                    </a:lnTo>
                    <a:cubicBezTo>
                      <a:pt x="25" y="223"/>
                      <a:pt x="1" y="354"/>
                      <a:pt x="72" y="438"/>
                    </a:cubicBezTo>
                    <a:lnTo>
                      <a:pt x="537" y="890"/>
                    </a:lnTo>
                    <a:cubicBezTo>
                      <a:pt x="570" y="919"/>
                      <a:pt x="608" y="932"/>
                      <a:pt x="645" y="932"/>
                    </a:cubicBezTo>
                    <a:cubicBezTo>
                      <a:pt x="715" y="932"/>
                      <a:pt x="779" y="885"/>
                      <a:pt x="787" y="807"/>
                    </a:cubicBezTo>
                    <a:lnTo>
                      <a:pt x="870" y="164"/>
                    </a:lnTo>
                    <a:cubicBezTo>
                      <a:pt x="880" y="74"/>
                      <a:pt x="814" y="1"/>
                      <a:pt x="7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 name="Google Shape;378;p3"/>
              <p:cNvSpPr/>
              <p:nvPr/>
            </p:nvSpPr>
            <p:spPr>
              <a:xfrm>
                <a:off x="-1935287" y="-2475393"/>
                <a:ext cx="130095" cy="111252"/>
              </a:xfrm>
              <a:custGeom>
                <a:avLst/>
                <a:gdLst/>
                <a:ahLst/>
                <a:cxnLst/>
                <a:rect l="l" t="t" r="r" b="b"/>
                <a:pathLst>
                  <a:path w="1008" h="862" extrusionOk="0">
                    <a:moveTo>
                      <a:pt x="838" y="0"/>
                    </a:moveTo>
                    <a:cubicBezTo>
                      <a:pt x="829" y="0"/>
                      <a:pt x="820" y="1"/>
                      <a:pt x="810" y="3"/>
                    </a:cubicBezTo>
                    <a:lnTo>
                      <a:pt x="155" y="98"/>
                    </a:lnTo>
                    <a:cubicBezTo>
                      <a:pt x="48" y="122"/>
                      <a:pt x="1" y="241"/>
                      <a:pt x="60" y="336"/>
                    </a:cubicBezTo>
                    <a:lnTo>
                      <a:pt x="405" y="801"/>
                    </a:lnTo>
                    <a:cubicBezTo>
                      <a:pt x="434" y="841"/>
                      <a:pt x="480" y="862"/>
                      <a:pt x="524" y="862"/>
                    </a:cubicBezTo>
                    <a:cubicBezTo>
                      <a:pt x="572" y="862"/>
                      <a:pt x="619" y="838"/>
                      <a:pt x="644" y="789"/>
                    </a:cubicBezTo>
                    <a:lnTo>
                      <a:pt x="953" y="217"/>
                    </a:lnTo>
                    <a:cubicBezTo>
                      <a:pt x="1008" y="119"/>
                      <a:pt x="942" y="0"/>
                      <a:pt x="8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 name="Google Shape;379;p3"/>
              <p:cNvSpPr/>
              <p:nvPr/>
            </p:nvSpPr>
            <p:spPr>
              <a:xfrm>
                <a:off x="-1820612" y="-791443"/>
                <a:ext cx="174751" cy="148293"/>
              </a:xfrm>
              <a:custGeom>
                <a:avLst/>
                <a:gdLst/>
                <a:ahLst/>
                <a:cxnLst/>
                <a:rect l="l" t="t" r="r" b="b"/>
                <a:pathLst>
                  <a:path w="1354" h="1149" extrusionOk="0">
                    <a:moveTo>
                      <a:pt x="914" y="0"/>
                    </a:moveTo>
                    <a:cubicBezTo>
                      <a:pt x="869" y="0"/>
                      <a:pt x="824" y="16"/>
                      <a:pt x="786" y="50"/>
                    </a:cubicBezTo>
                    <a:lnTo>
                      <a:pt x="131" y="633"/>
                    </a:lnTo>
                    <a:cubicBezTo>
                      <a:pt x="0" y="740"/>
                      <a:pt x="60" y="943"/>
                      <a:pt x="226" y="967"/>
                    </a:cubicBezTo>
                    <a:lnTo>
                      <a:pt x="1084" y="1145"/>
                    </a:lnTo>
                    <a:cubicBezTo>
                      <a:pt x="1095" y="1147"/>
                      <a:pt x="1106" y="1148"/>
                      <a:pt x="1118" y="1148"/>
                    </a:cubicBezTo>
                    <a:cubicBezTo>
                      <a:pt x="1246" y="1148"/>
                      <a:pt x="1354" y="1027"/>
                      <a:pt x="1310" y="895"/>
                    </a:cubicBezTo>
                    <a:lnTo>
                      <a:pt x="1108" y="145"/>
                    </a:lnTo>
                    <a:cubicBezTo>
                      <a:pt x="1077" y="53"/>
                      <a:pt x="996" y="0"/>
                      <a:pt x="9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 name="Google Shape;380;p3"/>
              <p:cNvSpPr/>
              <p:nvPr/>
            </p:nvSpPr>
            <p:spPr>
              <a:xfrm>
                <a:off x="-972963" y="-1851805"/>
                <a:ext cx="271289" cy="194884"/>
              </a:xfrm>
              <a:custGeom>
                <a:avLst/>
                <a:gdLst/>
                <a:ahLst/>
                <a:cxnLst/>
                <a:rect l="l" t="t" r="r" b="b"/>
                <a:pathLst>
                  <a:path w="2102" h="1510" extrusionOk="0">
                    <a:moveTo>
                      <a:pt x="950" y="884"/>
                    </a:moveTo>
                    <a:cubicBezTo>
                      <a:pt x="957" y="933"/>
                      <a:pt x="955" y="983"/>
                      <a:pt x="942" y="1033"/>
                    </a:cubicBezTo>
                    <a:cubicBezTo>
                      <a:pt x="931" y="1115"/>
                      <a:pt x="886" y="1233"/>
                      <a:pt x="797" y="1233"/>
                    </a:cubicBezTo>
                    <a:cubicBezTo>
                      <a:pt x="783" y="1233"/>
                      <a:pt x="767" y="1230"/>
                      <a:pt x="751" y="1223"/>
                    </a:cubicBezTo>
                    <a:cubicBezTo>
                      <a:pt x="703" y="1200"/>
                      <a:pt x="668" y="1164"/>
                      <a:pt x="632" y="1128"/>
                    </a:cubicBezTo>
                    <a:cubicBezTo>
                      <a:pt x="596" y="1069"/>
                      <a:pt x="620" y="1045"/>
                      <a:pt x="668" y="1009"/>
                    </a:cubicBezTo>
                    <a:cubicBezTo>
                      <a:pt x="750" y="936"/>
                      <a:pt x="846" y="898"/>
                      <a:pt x="950" y="884"/>
                    </a:cubicBezTo>
                    <a:close/>
                    <a:moveTo>
                      <a:pt x="278" y="0"/>
                    </a:moveTo>
                    <a:cubicBezTo>
                      <a:pt x="242" y="0"/>
                      <a:pt x="205" y="3"/>
                      <a:pt x="168" y="9"/>
                    </a:cubicBezTo>
                    <a:cubicBezTo>
                      <a:pt x="0" y="31"/>
                      <a:pt x="21" y="274"/>
                      <a:pt x="162" y="274"/>
                    </a:cubicBezTo>
                    <a:cubicBezTo>
                      <a:pt x="172" y="274"/>
                      <a:pt x="181" y="273"/>
                      <a:pt x="192" y="271"/>
                    </a:cubicBezTo>
                    <a:cubicBezTo>
                      <a:pt x="213" y="268"/>
                      <a:pt x="234" y="267"/>
                      <a:pt x="255" y="267"/>
                    </a:cubicBezTo>
                    <a:cubicBezTo>
                      <a:pt x="489" y="267"/>
                      <a:pt x="708" y="432"/>
                      <a:pt x="844" y="624"/>
                    </a:cubicBezTo>
                    <a:lnTo>
                      <a:pt x="844" y="624"/>
                    </a:lnTo>
                    <a:cubicBezTo>
                      <a:pt x="770" y="639"/>
                      <a:pt x="699" y="664"/>
                      <a:pt x="632" y="700"/>
                    </a:cubicBezTo>
                    <a:cubicBezTo>
                      <a:pt x="501" y="771"/>
                      <a:pt x="358" y="890"/>
                      <a:pt x="334" y="1045"/>
                    </a:cubicBezTo>
                    <a:cubicBezTo>
                      <a:pt x="322" y="1223"/>
                      <a:pt x="465" y="1378"/>
                      <a:pt x="596" y="1450"/>
                    </a:cubicBezTo>
                    <a:cubicBezTo>
                      <a:pt x="663" y="1489"/>
                      <a:pt x="735" y="1509"/>
                      <a:pt x="806" y="1509"/>
                    </a:cubicBezTo>
                    <a:cubicBezTo>
                      <a:pt x="885" y="1509"/>
                      <a:pt x="962" y="1483"/>
                      <a:pt x="1025" y="1426"/>
                    </a:cubicBezTo>
                    <a:cubicBezTo>
                      <a:pt x="1186" y="1293"/>
                      <a:pt x="1236" y="1095"/>
                      <a:pt x="1216" y="898"/>
                    </a:cubicBezTo>
                    <a:lnTo>
                      <a:pt x="1216" y="898"/>
                    </a:lnTo>
                    <a:cubicBezTo>
                      <a:pt x="1453" y="954"/>
                      <a:pt x="1653" y="1125"/>
                      <a:pt x="1799" y="1319"/>
                    </a:cubicBezTo>
                    <a:cubicBezTo>
                      <a:pt x="1826" y="1352"/>
                      <a:pt x="1862" y="1366"/>
                      <a:pt x="1897" y="1366"/>
                    </a:cubicBezTo>
                    <a:cubicBezTo>
                      <a:pt x="1999" y="1366"/>
                      <a:pt x="2102" y="1249"/>
                      <a:pt x="2013" y="1152"/>
                    </a:cubicBezTo>
                    <a:cubicBezTo>
                      <a:pt x="1799" y="878"/>
                      <a:pt x="1501" y="640"/>
                      <a:pt x="1144" y="616"/>
                    </a:cubicBezTo>
                    <a:cubicBezTo>
                      <a:pt x="1143" y="616"/>
                      <a:pt x="1141" y="616"/>
                      <a:pt x="1140" y="616"/>
                    </a:cubicBezTo>
                    <a:lnTo>
                      <a:pt x="1140" y="616"/>
                    </a:lnTo>
                    <a:cubicBezTo>
                      <a:pt x="1124" y="578"/>
                      <a:pt x="1105" y="543"/>
                      <a:pt x="1084" y="509"/>
                    </a:cubicBezTo>
                    <a:cubicBezTo>
                      <a:pt x="924" y="230"/>
                      <a:pt x="609" y="0"/>
                      <a:pt x="2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 name="Google Shape;381;p3"/>
              <p:cNvSpPr/>
              <p:nvPr/>
            </p:nvSpPr>
            <p:spPr>
              <a:xfrm>
                <a:off x="-1852300" y="-1891389"/>
                <a:ext cx="238120" cy="172686"/>
              </a:xfrm>
              <a:custGeom>
                <a:avLst/>
                <a:gdLst/>
                <a:ahLst/>
                <a:cxnLst/>
                <a:rect l="l" t="t" r="r" b="b"/>
                <a:pathLst>
                  <a:path w="1845" h="1338" extrusionOk="0">
                    <a:moveTo>
                      <a:pt x="152" y="0"/>
                    </a:moveTo>
                    <a:cubicBezTo>
                      <a:pt x="90" y="0"/>
                      <a:pt x="33" y="35"/>
                      <a:pt x="12" y="98"/>
                    </a:cubicBezTo>
                    <a:cubicBezTo>
                      <a:pt x="1" y="169"/>
                      <a:pt x="36" y="252"/>
                      <a:pt x="108" y="264"/>
                    </a:cubicBezTo>
                    <a:cubicBezTo>
                      <a:pt x="703" y="371"/>
                      <a:pt x="1239" y="740"/>
                      <a:pt x="1548" y="1276"/>
                    </a:cubicBezTo>
                    <a:cubicBezTo>
                      <a:pt x="1574" y="1319"/>
                      <a:pt x="1613" y="1338"/>
                      <a:pt x="1653" y="1338"/>
                    </a:cubicBezTo>
                    <a:cubicBezTo>
                      <a:pt x="1746" y="1338"/>
                      <a:pt x="1845" y="1241"/>
                      <a:pt x="1786" y="1133"/>
                    </a:cubicBezTo>
                    <a:cubicBezTo>
                      <a:pt x="1441" y="550"/>
                      <a:pt x="846" y="121"/>
                      <a:pt x="179" y="2"/>
                    </a:cubicBezTo>
                    <a:cubicBezTo>
                      <a:pt x="170" y="1"/>
                      <a:pt x="161" y="0"/>
                      <a:pt x="1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 name="Google Shape;382;p3"/>
              <p:cNvSpPr/>
              <p:nvPr/>
            </p:nvSpPr>
            <p:spPr>
              <a:xfrm>
                <a:off x="-1331407" y="-2297546"/>
                <a:ext cx="110736" cy="96926"/>
              </a:xfrm>
              <a:custGeom>
                <a:avLst/>
                <a:gdLst/>
                <a:ahLst/>
                <a:cxnLst/>
                <a:rect l="l" t="t" r="r" b="b"/>
                <a:pathLst>
                  <a:path w="858" h="751" extrusionOk="0">
                    <a:moveTo>
                      <a:pt x="431" y="0"/>
                    </a:moveTo>
                    <a:cubicBezTo>
                      <a:pt x="376" y="0"/>
                      <a:pt x="322" y="30"/>
                      <a:pt x="298" y="89"/>
                    </a:cubicBezTo>
                    <a:cubicBezTo>
                      <a:pt x="275" y="125"/>
                      <a:pt x="227" y="161"/>
                      <a:pt x="179" y="173"/>
                    </a:cubicBezTo>
                    <a:cubicBezTo>
                      <a:pt x="48" y="185"/>
                      <a:pt x="1" y="339"/>
                      <a:pt x="96" y="435"/>
                    </a:cubicBezTo>
                    <a:cubicBezTo>
                      <a:pt x="132" y="470"/>
                      <a:pt x="144" y="518"/>
                      <a:pt x="132" y="566"/>
                    </a:cubicBezTo>
                    <a:cubicBezTo>
                      <a:pt x="122" y="669"/>
                      <a:pt x="202" y="750"/>
                      <a:pt x="289" y="750"/>
                    </a:cubicBezTo>
                    <a:cubicBezTo>
                      <a:pt x="312" y="750"/>
                      <a:pt x="336" y="745"/>
                      <a:pt x="358" y="732"/>
                    </a:cubicBezTo>
                    <a:cubicBezTo>
                      <a:pt x="382" y="720"/>
                      <a:pt x="406" y="714"/>
                      <a:pt x="429" y="714"/>
                    </a:cubicBezTo>
                    <a:cubicBezTo>
                      <a:pt x="453" y="714"/>
                      <a:pt x="477" y="720"/>
                      <a:pt x="501" y="732"/>
                    </a:cubicBezTo>
                    <a:cubicBezTo>
                      <a:pt x="526" y="745"/>
                      <a:pt x="551" y="750"/>
                      <a:pt x="576" y="750"/>
                    </a:cubicBezTo>
                    <a:cubicBezTo>
                      <a:pt x="668" y="750"/>
                      <a:pt x="746" y="669"/>
                      <a:pt x="727" y="566"/>
                    </a:cubicBezTo>
                    <a:cubicBezTo>
                      <a:pt x="715" y="518"/>
                      <a:pt x="739" y="470"/>
                      <a:pt x="775" y="435"/>
                    </a:cubicBezTo>
                    <a:cubicBezTo>
                      <a:pt x="858" y="339"/>
                      <a:pt x="810" y="185"/>
                      <a:pt x="679" y="173"/>
                    </a:cubicBezTo>
                    <a:cubicBezTo>
                      <a:pt x="632" y="161"/>
                      <a:pt x="596" y="125"/>
                      <a:pt x="572" y="89"/>
                    </a:cubicBezTo>
                    <a:cubicBezTo>
                      <a:pt x="542" y="30"/>
                      <a:pt x="486" y="0"/>
                      <a:pt x="4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3" name="Google Shape;383;p3"/>
              <p:cNvSpPr/>
              <p:nvPr/>
            </p:nvSpPr>
            <p:spPr>
              <a:xfrm>
                <a:off x="577517" y="-2523658"/>
                <a:ext cx="110736" cy="95764"/>
              </a:xfrm>
              <a:custGeom>
                <a:avLst/>
                <a:gdLst/>
                <a:ahLst/>
                <a:cxnLst/>
                <a:rect l="l" t="t" r="r" b="b"/>
                <a:pathLst>
                  <a:path w="858" h="742" extrusionOk="0">
                    <a:moveTo>
                      <a:pt x="429" y="0"/>
                    </a:moveTo>
                    <a:cubicBezTo>
                      <a:pt x="372" y="0"/>
                      <a:pt x="316" y="27"/>
                      <a:pt x="286" y="81"/>
                    </a:cubicBezTo>
                    <a:cubicBezTo>
                      <a:pt x="274" y="128"/>
                      <a:pt x="226" y="164"/>
                      <a:pt x="179" y="164"/>
                    </a:cubicBezTo>
                    <a:cubicBezTo>
                      <a:pt x="48" y="188"/>
                      <a:pt x="0" y="342"/>
                      <a:pt x="96" y="426"/>
                    </a:cubicBezTo>
                    <a:cubicBezTo>
                      <a:pt x="119" y="462"/>
                      <a:pt x="143" y="521"/>
                      <a:pt x="131" y="569"/>
                    </a:cubicBezTo>
                    <a:cubicBezTo>
                      <a:pt x="122" y="663"/>
                      <a:pt x="201" y="742"/>
                      <a:pt x="288" y="742"/>
                    </a:cubicBezTo>
                    <a:cubicBezTo>
                      <a:pt x="311" y="742"/>
                      <a:pt x="335" y="736"/>
                      <a:pt x="357" y="723"/>
                    </a:cubicBezTo>
                    <a:cubicBezTo>
                      <a:pt x="381" y="717"/>
                      <a:pt x="405" y="715"/>
                      <a:pt x="429" y="715"/>
                    </a:cubicBezTo>
                    <a:cubicBezTo>
                      <a:pt x="453" y="715"/>
                      <a:pt x="477" y="717"/>
                      <a:pt x="500" y="723"/>
                    </a:cubicBezTo>
                    <a:cubicBezTo>
                      <a:pt x="525" y="736"/>
                      <a:pt x="551" y="742"/>
                      <a:pt x="576" y="742"/>
                    </a:cubicBezTo>
                    <a:cubicBezTo>
                      <a:pt x="668" y="742"/>
                      <a:pt x="745" y="663"/>
                      <a:pt x="727" y="569"/>
                    </a:cubicBezTo>
                    <a:cubicBezTo>
                      <a:pt x="715" y="521"/>
                      <a:pt x="738" y="462"/>
                      <a:pt x="774" y="426"/>
                    </a:cubicBezTo>
                    <a:cubicBezTo>
                      <a:pt x="858" y="342"/>
                      <a:pt x="810" y="188"/>
                      <a:pt x="679" y="164"/>
                    </a:cubicBezTo>
                    <a:cubicBezTo>
                      <a:pt x="631" y="152"/>
                      <a:pt x="596" y="128"/>
                      <a:pt x="572" y="81"/>
                    </a:cubicBezTo>
                    <a:cubicBezTo>
                      <a:pt x="542" y="27"/>
                      <a:pt x="485" y="0"/>
                      <a:pt x="4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 name="Google Shape;384;p3"/>
              <p:cNvSpPr/>
              <p:nvPr/>
            </p:nvSpPr>
            <p:spPr>
              <a:xfrm>
                <a:off x="1028877" y="-2600325"/>
                <a:ext cx="110736" cy="96926"/>
              </a:xfrm>
              <a:custGeom>
                <a:avLst/>
                <a:gdLst/>
                <a:ahLst/>
                <a:cxnLst/>
                <a:rect l="l" t="t" r="r" b="b"/>
                <a:pathLst>
                  <a:path w="858" h="751" extrusionOk="0">
                    <a:moveTo>
                      <a:pt x="435" y="1"/>
                    </a:moveTo>
                    <a:cubicBezTo>
                      <a:pt x="382" y="1"/>
                      <a:pt x="328" y="30"/>
                      <a:pt x="298" y="90"/>
                    </a:cubicBezTo>
                    <a:cubicBezTo>
                      <a:pt x="275" y="126"/>
                      <a:pt x="227" y="161"/>
                      <a:pt x="179" y="173"/>
                    </a:cubicBezTo>
                    <a:cubicBezTo>
                      <a:pt x="48" y="185"/>
                      <a:pt x="1" y="340"/>
                      <a:pt x="96" y="435"/>
                    </a:cubicBezTo>
                    <a:cubicBezTo>
                      <a:pt x="132" y="471"/>
                      <a:pt x="144" y="518"/>
                      <a:pt x="132" y="566"/>
                    </a:cubicBezTo>
                    <a:cubicBezTo>
                      <a:pt x="122" y="670"/>
                      <a:pt x="202" y="751"/>
                      <a:pt x="289" y="751"/>
                    </a:cubicBezTo>
                    <a:cubicBezTo>
                      <a:pt x="312" y="751"/>
                      <a:pt x="336" y="745"/>
                      <a:pt x="358" y="733"/>
                    </a:cubicBezTo>
                    <a:cubicBezTo>
                      <a:pt x="382" y="721"/>
                      <a:pt x="409" y="715"/>
                      <a:pt x="434" y="715"/>
                    </a:cubicBezTo>
                    <a:cubicBezTo>
                      <a:pt x="459" y="715"/>
                      <a:pt x="483" y="721"/>
                      <a:pt x="501" y="733"/>
                    </a:cubicBezTo>
                    <a:cubicBezTo>
                      <a:pt x="526" y="745"/>
                      <a:pt x="551" y="751"/>
                      <a:pt x="576" y="751"/>
                    </a:cubicBezTo>
                    <a:cubicBezTo>
                      <a:pt x="668" y="751"/>
                      <a:pt x="746" y="670"/>
                      <a:pt x="727" y="566"/>
                    </a:cubicBezTo>
                    <a:cubicBezTo>
                      <a:pt x="727" y="518"/>
                      <a:pt x="739" y="471"/>
                      <a:pt x="775" y="435"/>
                    </a:cubicBezTo>
                    <a:cubicBezTo>
                      <a:pt x="858" y="340"/>
                      <a:pt x="810" y="185"/>
                      <a:pt x="691" y="173"/>
                    </a:cubicBezTo>
                    <a:cubicBezTo>
                      <a:pt x="632" y="161"/>
                      <a:pt x="596" y="126"/>
                      <a:pt x="572" y="90"/>
                    </a:cubicBezTo>
                    <a:cubicBezTo>
                      <a:pt x="542" y="30"/>
                      <a:pt x="489" y="1"/>
                      <a:pt x="4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85" name="Google Shape;385;p3"/>
            <p:cNvGrpSpPr/>
            <p:nvPr/>
          </p:nvGrpSpPr>
          <p:grpSpPr>
            <a:xfrm>
              <a:off x="-396757" y="400050"/>
              <a:ext cx="4860257" cy="1810351"/>
              <a:chOff x="-3670182" y="-2695575"/>
              <a:chExt cx="4860257" cy="1810351"/>
            </a:xfrm>
          </p:grpSpPr>
          <p:sp>
            <p:nvSpPr>
              <p:cNvPr id="386" name="Google Shape;386;p3"/>
              <p:cNvSpPr/>
              <p:nvPr/>
            </p:nvSpPr>
            <p:spPr>
              <a:xfrm>
                <a:off x="-506185" y="-2531406"/>
                <a:ext cx="125707" cy="111252"/>
              </a:xfrm>
              <a:custGeom>
                <a:avLst/>
                <a:gdLst/>
                <a:ahLst/>
                <a:cxnLst/>
                <a:rect l="l" t="t" r="r" b="b"/>
                <a:pathLst>
                  <a:path w="974" h="862" extrusionOk="0">
                    <a:moveTo>
                      <a:pt x="709" y="1"/>
                    </a:moveTo>
                    <a:cubicBezTo>
                      <a:pt x="679" y="1"/>
                      <a:pt x="648" y="11"/>
                      <a:pt x="620" y="32"/>
                    </a:cubicBezTo>
                    <a:lnTo>
                      <a:pt x="96" y="425"/>
                    </a:lnTo>
                    <a:cubicBezTo>
                      <a:pt x="0" y="496"/>
                      <a:pt x="24" y="651"/>
                      <a:pt x="143" y="687"/>
                    </a:cubicBezTo>
                    <a:lnTo>
                      <a:pt x="774" y="854"/>
                    </a:lnTo>
                    <a:cubicBezTo>
                      <a:pt x="788" y="859"/>
                      <a:pt x="802" y="861"/>
                      <a:pt x="816" y="861"/>
                    </a:cubicBezTo>
                    <a:cubicBezTo>
                      <a:pt x="898" y="861"/>
                      <a:pt x="973" y="778"/>
                      <a:pt x="953" y="687"/>
                    </a:cubicBezTo>
                    <a:lnTo>
                      <a:pt x="858" y="127"/>
                    </a:lnTo>
                    <a:cubicBezTo>
                      <a:pt x="841" y="53"/>
                      <a:pt x="778" y="1"/>
                      <a:pt x="7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 name="Google Shape;387;p3"/>
              <p:cNvSpPr/>
              <p:nvPr/>
            </p:nvSpPr>
            <p:spPr>
              <a:xfrm>
                <a:off x="1076501" y="-1005639"/>
                <a:ext cx="113575" cy="120415"/>
              </a:xfrm>
              <a:custGeom>
                <a:avLst/>
                <a:gdLst/>
                <a:ahLst/>
                <a:cxnLst/>
                <a:rect l="l" t="t" r="r" b="b"/>
                <a:pathLst>
                  <a:path w="880" h="933" extrusionOk="0">
                    <a:moveTo>
                      <a:pt x="730" y="1"/>
                    </a:moveTo>
                    <a:cubicBezTo>
                      <a:pt x="714" y="1"/>
                      <a:pt x="697" y="3"/>
                      <a:pt x="680" y="9"/>
                    </a:cubicBezTo>
                    <a:lnTo>
                      <a:pt x="132" y="188"/>
                    </a:lnTo>
                    <a:cubicBezTo>
                      <a:pt x="25" y="223"/>
                      <a:pt x="1" y="354"/>
                      <a:pt x="72" y="438"/>
                    </a:cubicBezTo>
                    <a:lnTo>
                      <a:pt x="537" y="890"/>
                    </a:lnTo>
                    <a:cubicBezTo>
                      <a:pt x="570" y="919"/>
                      <a:pt x="608" y="932"/>
                      <a:pt x="645" y="932"/>
                    </a:cubicBezTo>
                    <a:cubicBezTo>
                      <a:pt x="715" y="932"/>
                      <a:pt x="779" y="885"/>
                      <a:pt x="787" y="807"/>
                    </a:cubicBezTo>
                    <a:lnTo>
                      <a:pt x="870" y="164"/>
                    </a:lnTo>
                    <a:cubicBezTo>
                      <a:pt x="880" y="74"/>
                      <a:pt x="814" y="1"/>
                      <a:pt x="7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 name="Google Shape;388;p3"/>
              <p:cNvSpPr/>
              <p:nvPr/>
            </p:nvSpPr>
            <p:spPr>
              <a:xfrm>
                <a:off x="-3135437" y="-1932468"/>
                <a:ext cx="130095" cy="111252"/>
              </a:xfrm>
              <a:custGeom>
                <a:avLst/>
                <a:gdLst/>
                <a:ahLst/>
                <a:cxnLst/>
                <a:rect l="l" t="t" r="r" b="b"/>
                <a:pathLst>
                  <a:path w="1008" h="862" extrusionOk="0">
                    <a:moveTo>
                      <a:pt x="838" y="0"/>
                    </a:moveTo>
                    <a:cubicBezTo>
                      <a:pt x="829" y="0"/>
                      <a:pt x="820" y="1"/>
                      <a:pt x="810" y="3"/>
                    </a:cubicBezTo>
                    <a:lnTo>
                      <a:pt x="155" y="98"/>
                    </a:lnTo>
                    <a:cubicBezTo>
                      <a:pt x="48" y="122"/>
                      <a:pt x="1" y="241"/>
                      <a:pt x="60" y="336"/>
                    </a:cubicBezTo>
                    <a:lnTo>
                      <a:pt x="405" y="801"/>
                    </a:lnTo>
                    <a:cubicBezTo>
                      <a:pt x="434" y="841"/>
                      <a:pt x="480" y="862"/>
                      <a:pt x="524" y="862"/>
                    </a:cubicBezTo>
                    <a:cubicBezTo>
                      <a:pt x="572" y="862"/>
                      <a:pt x="619" y="838"/>
                      <a:pt x="644" y="789"/>
                    </a:cubicBezTo>
                    <a:lnTo>
                      <a:pt x="953" y="217"/>
                    </a:lnTo>
                    <a:cubicBezTo>
                      <a:pt x="1008" y="119"/>
                      <a:pt x="942" y="0"/>
                      <a:pt x="83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 name="Google Shape;389;p3"/>
              <p:cNvSpPr/>
              <p:nvPr/>
            </p:nvSpPr>
            <p:spPr>
              <a:xfrm>
                <a:off x="-2273300" y="-1186068"/>
                <a:ext cx="174751" cy="148293"/>
              </a:xfrm>
              <a:custGeom>
                <a:avLst/>
                <a:gdLst/>
                <a:ahLst/>
                <a:cxnLst/>
                <a:rect l="l" t="t" r="r" b="b"/>
                <a:pathLst>
                  <a:path w="1354" h="1149" extrusionOk="0">
                    <a:moveTo>
                      <a:pt x="914" y="0"/>
                    </a:moveTo>
                    <a:cubicBezTo>
                      <a:pt x="869" y="0"/>
                      <a:pt x="824" y="16"/>
                      <a:pt x="786" y="50"/>
                    </a:cubicBezTo>
                    <a:lnTo>
                      <a:pt x="131" y="633"/>
                    </a:lnTo>
                    <a:cubicBezTo>
                      <a:pt x="0" y="740"/>
                      <a:pt x="60" y="943"/>
                      <a:pt x="226" y="967"/>
                    </a:cubicBezTo>
                    <a:lnTo>
                      <a:pt x="1084" y="1145"/>
                    </a:lnTo>
                    <a:cubicBezTo>
                      <a:pt x="1095" y="1147"/>
                      <a:pt x="1106" y="1148"/>
                      <a:pt x="1118" y="1148"/>
                    </a:cubicBezTo>
                    <a:cubicBezTo>
                      <a:pt x="1246" y="1148"/>
                      <a:pt x="1354" y="1027"/>
                      <a:pt x="1310" y="895"/>
                    </a:cubicBezTo>
                    <a:lnTo>
                      <a:pt x="1108" y="145"/>
                    </a:lnTo>
                    <a:cubicBezTo>
                      <a:pt x="1077" y="53"/>
                      <a:pt x="996" y="0"/>
                      <a:pt x="9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 name="Google Shape;390;p3"/>
              <p:cNvSpPr/>
              <p:nvPr/>
            </p:nvSpPr>
            <p:spPr>
              <a:xfrm>
                <a:off x="549412" y="-2394730"/>
                <a:ext cx="271289" cy="194884"/>
              </a:xfrm>
              <a:custGeom>
                <a:avLst/>
                <a:gdLst/>
                <a:ahLst/>
                <a:cxnLst/>
                <a:rect l="l" t="t" r="r" b="b"/>
                <a:pathLst>
                  <a:path w="2102" h="1510" extrusionOk="0">
                    <a:moveTo>
                      <a:pt x="950" y="884"/>
                    </a:moveTo>
                    <a:cubicBezTo>
                      <a:pt x="957" y="933"/>
                      <a:pt x="955" y="983"/>
                      <a:pt x="942" y="1033"/>
                    </a:cubicBezTo>
                    <a:cubicBezTo>
                      <a:pt x="931" y="1115"/>
                      <a:pt x="886" y="1233"/>
                      <a:pt x="797" y="1233"/>
                    </a:cubicBezTo>
                    <a:cubicBezTo>
                      <a:pt x="783" y="1233"/>
                      <a:pt x="767" y="1230"/>
                      <a:pt x="751" y="1223"/>
                    </a:cubicBezTo>
                    <a:cubicBezTo>
                      <a:pt x="703" y="1200"/>
                      <a:pt x="668" y="1164"/>
                      <a:pt x="632" y="1128"/>
                    </a:cubicBezTo>
                    <a:cubicBezTo>
                      <a:pt x="596" y="1069"/>
                      <a:pt x="620" y="1045"/>
                      <a:pt x="668" y="1009"/>
                    </a:cubicBezTo>
                    <a:cubicBezTo>
                      <a:pt x="750" y="936"/>
                      <a:pt x="846" y="898"/>
                      <a:pt x="950" y="884"/>
                    </a:cubicBezTo>
                    <a:close/>
                    <a:moveTo>
                      <a:pt x="278" y="0"/>
                    </a:moveTo>
                    <a:cubicBezTo>
                      <a:pt x="242" y="0"/>
                      <a:pt x="205" y="3"/>
                      <a:pt x="168" y="9"/>
                    </a:cubicBezTo>
                    <a:cubicBezTo>
                      <a:pt x="0" y="31"/>
                      <a:pt x="21" y="274"/>
                      <a:pt x="162" y="274"/>
                    </a:cubicBezTo>
                    <a:cubicBezTo>
                      <a:pt x="172" y="274"/>
                      <a:pt x="181" y="273"/>
                      <a:pt x="192" y="271"/>
                    </a:cubicBezTo>
                    <a:cubicBezTo>
                      <a:pt x="213" y="268"/>
                      <a:pt x="234" y="267"/>
                      <a:pt x="255" y="267"/>
                    </a:cubicBezTo>
                    <a:cubicBezTo>
                      <a:pt x="489" y="267"/>
                      <a:pt x="708" y="432"/>
                      <a:pt x="844" y="624"/>
                    </a:cubicBezTo>
                    <a:lnTo>
                      <a:pt x="844" y="624"/>
                    </a:lnTo>
                    <a:cubicBezTo>
                      <a:pt x="770" y="639"/>
                      <a:pt x="699" y="664"/>
                      <a:pt x="632" y="700"/>
                    </a:cubicBezTo>
                    <a:cubicBezTo>
                      <a:pt x="501" y="771"/>
                      <a:pt x="358" y="890"/>
                      <a:pt x="334" y="1045"/>
                    </a:cubicBezTo>
                    <a:cubicBezTo>
                      <a:pt x="322" y="1223"/>
                      <a:pt x="465" y="1378"/>
                      <a:pt x="596" y="1450"/>
                    </a:cubicBezTo>
                    <a:cubicBezTo>
                      <a:pt x="663" y="1489"/>
                      <a:pt x="735" y="1509"/>
                      <a:pt x="806" y="1509"/>
                    </a:cubicBezTo>
                    <a:cubicBezTo>
                      <a:pt x="885" y="1509"/>
                      <a:pt x="962" y="1483"/>
                      <a:pt x="1025" y="1426"/>
                    </a:cubicBezTo>
                    <a:cubicBezTo>
                      <a:pt x="1186" y="1293"/>
                      <a:pt x="1236" y="1095"/>
                      <a:pt x="1216" y="898"/>
                    </a:cubicBezTo>
                    <a:lnTo>
                      <a:pt x="1216" y="898"/>
                    </a:lnTo>
                    <a:cubicBezTo>
                      <a:pt x="1453" y="954"/>
                      <a:pt x="1653" y="1125"/>
                      <a:pt x="1799" y="1319"/>
                    </a:cubicBezTo>
                    <a:cubicBezTo>
                      <a:pt x="1826" y="1352"/>
                      <a:pt x="1862" y="1366"/>
                      <a:pt x="1897" y="1366"/>
                    </a:cubicBezTo>
                    <a:cubicBezTo>
                      <a:pt x="1999" y="1366"/>
                      <a:pt x="2102" y="1249"/>
                      <a:pt x="2013" y="1152"/>
                    </a:cubicBezTo>
                    <a:cubicBezTo>
                      <a:pt x="1799" y="878"/>
                      <a:pt x="1501" y="640"/>
                      <a:pt x="1144" y="616"/>
                    </a:cubicBezTo>
                    <a:cubicBezTo>
                      <a:pt x="1143" y="616"/>
                      <a:pt x="1141" y="616"/>
                      <a:pt x="1140" y="616"/>
                    </a:cubicBezTo>
                    <a:lnTo>
                      <a:pt x="1140" y="616"/>
                    </a:lnTo>
                    <a:cubicBezTo>
                      <a:pt x="1124" y="578"/>
                      <a:pt x="1105" y="543"/>
                      <a:pt x="1084" y="509"/>
                    </a:cubicBezTo>
                    <a:cubicBezTo>
                      <a:pt x="924" y="230"/>
                      <a:pt x="609" y="0"/>
                      <a:pt x="2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 name="Google Shape;391;p3"/>
              <p:cNvSpPr/>
              <p:nvPr/>
            </p:nvSpPr>
            <p:spPr>
              <a:xfrm>
                <a:off x="-1852300" y="-1891389"/>
                <a:ext cx="238120" cy="172686"/>
              </a:xfrm>
              <a:custGeom>
                <a:avLst/>
                <a:gdLst/>
                <a:ahLst/>
                <a:cxnLst/>
                <a:rect l="l" t="t" r="r" b="b"/>
                <a:pathLst>
                  <a:path w="1845" h="1338" extrusionOk="0">
                    <a:moveTo>
                      <a:pt x="152" y="0"/>
                    </a:moveTo>
                    <a:cubicBezTo>
                      <a:pt x="90" y="0"/>
                      <a:pt x="33" y="35"/>
                      <a:pt x="12" y="98"/>
                    </a:cubicBezTo>
                    <a:cubicBezTo>
                      <a:pt x="1" y="169"/>
                      <a:pt x="36" y="252"/>
                      <a:pt x="108" y="264"/>
                    </a:cubicBezTo>
                    <a:cubicBezTo>
                      <a:pt x="703" y="371"/>
                      <a:pt x="1239" y="740"/>
                      <a:pt x="1548" y="1276"/>
                    </a:cubicBezTo>
                    <a:cubicBezTo>
                      <a:pt x="1574" y="1319"/>
                      <a:pt x="1613" y="1338"/>
                      <a:pt x="1653" y="1338"/>
                    </a:cubicBezTo>
                    <a:cubicBezTo>
                      <a:pt x="1746" y="1338"/>
                      <a:pt x="1845" y="1241"/>
                      <a:pt x="1786" y="1133"/>
                    </a:cubicBezTo>
                    <a:cubicBezTo>
                      <a:pt x="1441" y="550"/>
                      <a:pt x="846" y="121"/>
                      <a:pt x="179" y="2"/>
                    </a:cubicBezTo>
                    <a:cubicBezTo>
                      <a:pt x="170" y="1"/>
                      <a:pt x="161" y="0"/>
                      <a:pt x="1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 name="Google Shape;392;p3"/>
              <p:cNvSpPr/>
              <p:nvPr/>
            </p:nvSpPr>
            <p:spPr>
              <a:xfrm>
                <a:off x="-3670182" y="-2171921"/>
                <a:ext cx="110736" cy="96926"/>
              </a:xfrm>
              <a:custGeom>
                <a:avLst/>
                <a:gdLst/>
                <a:ahLst/>
                <a:cxnLst/>
                <a:rect l="l" t="t" r="r" b="b"/>
                <a:pathLst>
                  <a:path w="858" h="751" extrusionOk="0">
                    <a:moveTo>
                      <a:pt x="431" y="0"/>
                    </a:moveTo>
                    <a:cubicBezTo>
                      <a:pt x="376" y="0"/>
                      <a:pt x="322" y="30"/>
                      <a:pt x="298" y="89"/>
                    </a:cubicBezTo>
                    <a:cubicBezTo>
                      <a:pt x="275" y="125"/>
                      <a:pt x="227" y="161"/>
                      <a:pt x="179" y="173"/>
                    </a:cubicBezTo>
                    <a:cubicBezTo>
                      <a:pt x="48" y="185"/>
                      <a:pt x="1" y="339"/>
                      <a:pt x="96" y="435"/>
                    </a:cubicBezTo>
                    <a:cubicBezTo>
                      <a:pt x="132" y="470"/>
                      <a:pt x="144" y="518"/>
                      <a:pt x="132" y="566"/>
                    </a:cubicBezTo>
                    <a:cubicBezTo>
                      <a:pt x="122" y="669"/>
                      <a:pt x="202" y="750"/>
                      <a:pt x="289" y="750"/>
                    </a:cubicBezTo>
                    <a:cubicBezTo>
                      <a:pt x="312" y="750"/>
                      <a:pt x="336" y="745"/>
                      <a:pt x="358" y="732"/>
                    </a:cubicBezTo>
                    <a:cubicBezTo>
                      <a:pt x="382" y="720"/>
                      <a:pt x="406" y="714"/>
                      <a:pt x="429" y="714"/>
                    </a:cubicBezTo>
                    <a:cubicBezTo>
                      <a:pt x="453" y="714"/>
                      <a:pt x="477" y="720"/>
                      <a:pt x="501" y="732"/>
                    </a:cubicBezTo>
                    <a:cubicBezTo>
                      <a:pt x="526" y="745"/>
                      <a:pt x="551" y="750"/>
                      <a:pt x="576" y="750"/>
                    </a:cubicBezTo>
                    <a:cubicBezTo>
                      <a:pt x="668" y="750"/>
                      <a:pt x="746" y="669"/>
                      <a:pt x="727" y="566"/>
                    </a:cubicBezTo>
                    <a:cubicBezTo>
                      <a:pt x="715" y="518"/>
                      <a:pt x="739" y="470"/>
                      <a:pt x="775" y="435"/>
                    </a:cubicBezTo>
                    <a:cubicBezTo>
                      <a:pt x="858" y="339"/>
                      <a:pt x="810" y="185"/>
                      <a:pt x="679" y="173"/>
                    </a:cubicBezTo>
                    <a:cubicBezTo>
                      <a:pt x="632" y="161"/>
                      <a:pt x="596" y="125"/>
                      <a:pt x="572" y="89"/>
                    </a:cubicBezTo>
                    <a:cubicBezTo>
                      <a:pt x="542" y="30"/>
                      <a:pt x="486" y="0"/>
                      <a:pt x="4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 name="Google Shape;393;p3"/>
              <p:cNvSpPr/>
              <p:nvPr/>
            </p:nvSpPr>
            <p:spPr>
              <a:xfrm>
                <a:off x="758492" y="-1724771"/>
                <a:ext cx="110736" cy="95764"/>
              </a:xfrm>
              <a:custGeom>
                <a:avLst/>
                <a:gdLst/>
                <a:ahLst/>
                <a:cxnLst/>
                <a:rect l="l" t="t" r="r" b="b"/>
                <a:pathLst>
                  <a:path w="858" h="742" extrusionOk="0">
                    <a:moveTo>
                      <a:pt x="429" y="0"/>
                    </a:moveTo>
                    <a:cubicBezTo>
                      <a:pt x="372" y="0"/>
                      <a:pt x="316" y="27"/>
                      <a:pt x="286" y="81"/>
                    </a:cubicBezTo>
                    <a:cubicBezTo>
                      <a:pt x="274" y="128"/>
                      <a:pt x="226" y="164"/>
                      <a:pt x="179" y="164"/>
                    </a:cubicBezTo>
                    <a:cubicBezTo>
                      <a:pt x="48" y="188"/>
                      <a:pt x="0" y="342"/>
                      <a:pt x="96" y="426"/>
                    </a:cubicBezTo>
                    <a:cubicBezTo>
                      <a:pt x="119" y="462"/>
                      <a:pt x="143" y="521"/>
                      <a:pt x="131" y="569"/>
                    </a:cubicBezTo>
                    <a:cubicBezTo>
                      <a:pt x="122" y="663"/>
                      <a:pt x="201" y="742"/>
                      <a:pt x="288" y="742"/>
                    </a:cubicBezTo>
                    <a:cubicBezTo>
                      <a:pt x="311" y="742"/>
                      <a:pt x="335" y="736"/>
                      <a:pt x="357" y="723"/>
                    </a:cubicBezTo>
                    <a:cubicBezTo>
                      <a:pt x="381" y="717"/>
                      <a:pt x="405" y="715"/>
                      <a:pt x="429" y="715"/>
                    </a:cubicBezTo>
                    <a:cubicBezTo>
                      <a:pt x="453" y="715"/>
                      <a:pt x="477" y="717"/>
                      <a:pt x="500" y="723"/>
                    </a:cubicBezTo>
                    <a:cubicBezTo>
                      <a:pt x="525" y="736"/>
                      <a:pt x="551" y="742"/>
                      <a:pt x="576" y="742"/>
                    </a:cubicBezTo>
                    <a:cubicBezTo>
                      <a:pt x="668" y="742"/>
                      <a:pt x="745" y="663"/>
                      <a:pt x="727" y="569"/>
                    </a:cubicBezTo>
                    <a:cubicBezTo>
                      <a:pt x="715" y="521"/>
                      <a:pt x="738" y="462"/>
                      <a:pt x="774" y="426"/>
                    </a:cubicBezTo>
                    <a:cubicBezTo>
                      <a:pt x="858" y="342"/>
                      <a:pt x="810" y="188"/>
                      <a:pt x="679" y="164"/>
                    </a:cubicBezTo>
                    <a:cubicBezTo>
                      <a:pt x="631" y="152"/>
                      <a:pt x="596" y="128"/>
                      <a:pt x="572" y="81"/>
                    </a:cubicBezTo>
                    <a:cubicBezTo>
                      <a:pt x="542" y="27"/>
                      <a:pt x="485" y="0"/>
                      <a:pt x="4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 name="Google Shape;394;p3"/>
              <p:cNvSpPr/>
              <p:nvPr/>
            </p:nvSpPr>
            <p:spPr>
              <a:xfrm>
                <a:off x="-1614173" y="-2695575"/>
                <a:ext cx="110736" cy="96926"/>
              </a:xfrm>
              <a:custGeom>
                <a:avLst/>
                <a:gdLst/>
                <a:ahLst/>
                <a:cxnLst/>
                <a:rect l="l" t="t" r="r" b="b"/>
                <a:pathLst>
                  <a:path w="858" h="751" extrusionOk="0">
                    <a:moveTo>
                      <a:pt x="435" y="1"/>
                    </a:moveTo>
                    <a:cubicBezTo>
                      <a:pt x="382" y="1"/>
                      <a:pt x="328" y="30"/>
                      <a:pt x="298" y="90"/>
                    </a:cubicBezTo>
                    <a:cubicBezTo>
                      <a:pt x="275" y="126"/>
                      <a:pt x="227" y="161"/>
                      <a:pt x="179" y="173"/>
                    </a:cubicBezTo>
                    <a:cubicBezTo>
                      <a:pt x="48" y="185"/>
                      <a:pt x="1" y="340"/>
                      <a:pt x="96" y="435"/>
                    </a:cubicBezTo>
                    <a:cubicBezTo>
                      <a:pt x="132" y="471"/>
                      <a:pt x="144" y="518"/>
                      <a:pt x="132" y="566"/>
                    </a:cubicBezTo>
                    <a:cubicBezTo>
                      <a:pt x="122" y="670"/>
                      <a:pt x="202" y="751"/>
                      <a:pt x="289" y="751"/>
                    </a:cubicBezTo>
                    <a:cubicBezTo>
                      <a:pt x="312" y="751"/>
                      <a:pt x="336" y="745"/>
                      <a:pt x="358" y="733"/>
                    </a:cubicBezTo>
                    <a:cubicBezTo>
                      <a:pt x="382" y="721"/>
                      <a:pt x="409" y="715"/>
                      <a:pt x="434" y="715"/>
                    </a:cubicBezTo>
                    <a:cubicBezTo>
                      <a:pt x="459" y="715"/>
                      <a:pt x="483" y="721"/>
                      <a:pt x="501" y="733"/>
                    </a:cubicBezTo>
                    <a:cubicBezTo>
                      <a:pt x="526" y="745"/>
                      <a:pt x="551" y="751"/>
                      <a:pt x="576" y="751"/>
                    </a:cubicBezTo>
                    <a:cubicBezTo>
                      <a:pt x="668" y="751"/>
                      <a:pt x="746" y="670"/>
                      <a:pt x="727" y="566"/>
                    </a:cubicBezTo>
                    <a:cubicBezTo>
                      <a:pt x="727" y="518"/>
                      <a:pt x="739" y="471"/>
                      <a:pt x="775" y="435"/>
                    </a:cubicBezTo>
                    <a:cubicBezTo>
                      <a:pt x="858" y="340"/>
                      <a:pt x="810" y="185"/>
                      <a:pt x="691" y="173"/>
                    </a:cubicBezTo>
                    <a:cubicBezTo>
                      <a:pt x="632" y="161"/>
                      <a:pt x="596" y="126"/>
                      <a:pt x="572" y="90"/>
                    </a:cubicBezTo>
                    <a:cubicBezTo>
                      <a:pt x="542" y="30"/>
                      <a:pt x="489" y="1"/>
                      <a:pt x="4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395" name="Google Shape;395;p3"/>
          <p:cNvSpPr/>
          <p:nvPr/>
        </p:nvSpPr>
        <p:spPr>
          <a:xfrm>
            <a:off x="698667" y="5981667"/>
            <a:ext cx="10884000" cy="6352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6" name="Google Shape;396;p3"/>
          <p:cNvSpPr/>
          <p:nvPr/>
        </p:nvSpPr>
        <p:spPr>
          <a:xfrm>
            <a:off x="1377900" y="762000"/>
            <a:ext cx="9461600" cy="5575600"/>
          </a:xfrm>
          <a:prstGeom prst="roundRect">
            <a:avLst>
              <a:gd name="adj" fmla="val 3463"/>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97" name="Google Shape;397;p3"/>
          <p:cNvGrpSpPr/>
          <p:nvPr/>
        </p:nvGrpSpPr>
        <p:grpSpPr>
          <a:xfrm>
            <a:off x="1682610" y="884868"/>
            <a:ext cx="8985697" cy="5357621"/>
            <a:chOff x="1261957" y="663651"/>
            <a:chExt cx="6739273" cy="4018216"/>
          </a:xfrm>
        </p:grpSpPr>
        <p:sp>
          <p:nvSpPr>
            <p:cNvPr id="398" name="Google Shape;398;p3"/>
            <p:cNvSpPr/>
            <p:nvPr/>
          </p:nvSpPr>
          <p:spPr>
            <a:xfrm>
              <a:off x="1261957" y="684476"/>
              <a:ext cx="53486" cy="53553"/>
            </a:xfrm>
            <a:custGeom>
              <a:avLst/>
              <a:gdLst/>
              <a:ahLst/>
              <a:cxnLst/>
              <a:rect l="l" t="t" r="r" b="b"/>
              <a:pathLst>
                <a:path w="798" h="799" extrusionOk="0">
                  <a:moveTo>
                    <a:pt x="798" y="393"/>
                  </a:moveTo>
                  <a:cubicBezTo>
                    <a:pt x="798" y="620"/>
                    <a:pt x="619" y="798"/>
                    <a:pt x="405" y="798"/>
                  </a:cubicBezTo>
                  <a:cubicBezTo>
                    <a:pt x="179" y="798"/>
                    <a:pt x="0" y="620"/>
                    <a:pt x="0" y="393"/>
                  </a:cubicBezTo>
                  <a:cubicBezTo>
                    <a:pt x="0" y="179"/>
                    <a:pt x="179" y="0"/>
                    <a:pt x="405" y="0"/>
                  </a:cubicBezTo>
                  <a:cubicBezTo>
                    <a:pt x="619" y="0"/>
                    <a:pt x="798" y="179"/>
                    <a:pt x="798" y="393"/>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 name="Google Shape;399;p3"/>
            <p:cNvSpPr/>
            <p:nvPr/>
          </p:nvSpPr>
          <p:spPr>
            <a:xfrm>
              <a:off x="1652175" y="684476"/>
              <a:ext cx="53553" cy="53553"/>
            </a:xfrm>
            <a:custGeom>
              <a:avLst/>
              <a:gdLst/>
              <a:ahLst/>
              <a:cxnLst/>
              <a:rect l="l" t="t" r="r" b="b"/>
              <a:pathLst>
                <a:path w="799" h="799" extrusionOk="0">
                  <a:moveTo>
                    <a:pt x="798" y="393"/>
                  </a:moveTo>
                  <a:cubicBezTo>
                    <a:pt x="798" y="620"/>
                    <a:pt x="620" y="798"/>
                    <a:pt x="405" y="798"/>
                  </a:cubicBezTo>
                  <a:cubicBezTo>
                    <a:pt x="179" y="798"/>
                    <a:pt x="0" y="620"/>
                    <a:pt x="0" y="393"/>
                  </a:cubicBezTo>
                  <a:cubicBezTo>
                    <a:pt x="0" y="179"/>
                    <a:pt x="179" y="0"/>
                    <a:pt x="405" y="0"/>
                  </a:cubicBezTo>
                  <a:cubicBezTo>
                    <a:pt x="620" y="0"/>
                    <a:pt x="798" y="179"/>
                    <a:pt x="798" y="393"/>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 name="Google Shape;400;p3"/>
            <p:cNvSpPr/>
            <p:nvPr/>
          </p:nvSpPr>
          <p:spPr>
            <a:xfrm>
              <a:off x="2042392" y="684476"/>
              <a:ext cx="53553" cy="53553"/>
            </a:xfrm>
            <a:custGeom>
              <a:avLst/>
              <a:gdLst/>
              <a:ahLst/>
              <a:cxnLst/>
              <a:rect l="l" t="t" r="r" b="b"/>
              <a:pathLst>
                <a:path w="799" h="799" extrusionOk="0">
                  <a:moveTo>
                    <a:pt x="798" y="393"/>
                  </a:moveTo>
                  <a:cubicBezTo>
                    <a:pt x="798" y="620"/>
                    <a:pt x="620" y="798"/>
                    <a:pt x="405" y="798"/>
                  </a:cubicBezTo>
                  <a:cubicBezTo>
                    <a:pt x="179" y="798"/>
                    <a:pt x="1" y="620"/>
                    <a:pt x="1" y="393"/>
                  </a:cubicBezTo>
                  <a:cubicBezTo>
                    <a:pt x="1" y="179"/>
                    <a:pt x="179" y="0"/>
                    <a:pt x="405" y="0"/>
                  </a:cubicBezTo>
                  <a:cubicBezTo>
                    <a:pt x="620" y="0"/>
                    <a:pt x="798" y="179"/>
                    <a:pt x="798" y="393"/>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 name="Google Shape;401;p3"/>
            <p:cNvSpPr/>
            <p:nvPr/>
          </p:nvSpPr>
          <p:spPr>
            <a:xfrm>
              <a:off x="2432610" y="684476"/>
              <a:ext cx="53553" cy="53553"/>
            </a:xfrm>
            <a:custGeom>
              <a:avLst/>
              <a:gdLst/>
              <a:ahLst/>
              <a:cxnLst/>
              <a:rect l="l" t="t" r="r" b="b"/>
              <a:pathLst>
                <a:path w="799" h="799" extrusionOk="0">
                  <a:moveTo>
                    <a:pt x="798" y="393"/>
                  </a:moveTo>
                  <a:cubicBezTo>
                    <a:pt x="798" y="620"/>
                    <a:pt x="620" y="798"/>
                    <a:pt x="394" y="798"/>
                  </a:cubicBezTo>
                  <a:cubicBezTo>
                    <a:pt x="179" y="798"/>
                    <a:pt x="1" y="620"/>
                    <a:pt x="1" y="393"/>
                  </a:cubicBezTo>
                  <a:cubicBezTo>
                    <a:pt x="1" y="179"/>
                    <a:pt x="179" y="0"/>
                    <a:pt x="394" y="0"/>
                  </a:cubicBezTo>
                  <a:cubicBezTo>
                    <a:pt x="620" y="0"/>
                    <a:pt x="798" y="179"/>
                    <a:pt x="798" y="393"/>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 name="Google Shape;402;p3"/>
            <p:cNvSpPr/>
            <p:nvPr/>
          </p:nvSpPr>
          <p:spPr>
            <a:xfrm>
              <a:off x="2822827" y="684476"/>
              <a:ext cx="53553" cy="53553"/>
            </a:xfrm>
            <a:custGeom>
              <a:avLst/>
              <a:gdLst/>
              <a:ahLst/>
              <a:cxnLst/>
              <a:rect l="l" t="t" r="r" b="b"/>
              <a:pathLst>
                <a:path w="799" h="799" extrusionOk="0">
                  <a:moveTo>
                    <a:pt x="799" y="393"/>
                  </a:moveTo>
                  <a:cubicBezTo>
                    <a:pt x="799" y="620"/>
                    <a:pt x="620" y="798"/>
                    <a:pt x="394" y="798"/>
                  </a:cubicBezTo>
                  <a:cubicBezTo>
                    <a:pt x="180" y="798"/>
                    <a:pt x="1" y="620"/>
                    <a:pt x="1" y="393"/>
                  </a:cubicBezTo>
                  <a:cubicBezTo>
                    <a:pt x="1" y="179"/>
                    <a:pt x="180" y="0"/>
                    <a:pt x="394" y="0"/>
                  </a:cubicBezTo>
                  <a:cubicBezTo>
                    <a:pt x="620" y="0"/>
                    <a:pt x="799" y="179"/>
                    <a:pt x="799" y="393"/>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 name="Google Shape;403;p3"/>
            <p:cNvSpPr/>
            <p:nvPr/>
          </p:nvSpPr>
          <p:spPr>
            <a:xfrm>
              <a:off x="3212308" y="684476"/>
              <a:ext cx="54290" cy="53553"/>
            </a:xfrm>
            <a:custGeom>
              <a:avLst/>
              <a:gdLst/>
              <a:ahLst/>
              <a:cxnLst/>
              <a:rect l="l" t="t" r="r" b="b"/>
              <a:pathLst>
                <a:path w="810" h="799" extrusionOk="0">
                  <a:moveTo>
                    <a:pt x="810" y="393"/>
                  </a:moveTo>
                  <a:cubicBezTo>
                    <a:pt x="810" y="620"/>
                    <a:pt x="631" y="798"/>
                    <a:pt x="405" y="798"/>
                  </a:cubicBezTo>
                  <a:cubicBezTo>
                    <a:pt x="191" y="798"/>
                    <a:pt x="0" y="620"/>
                    <a:pt x="0" y="393"/>
                  </a:cubicBezTo>
                  <a:cubicBezTo>
                    <a:pt x="0" y="179"/>
                    <a:pt x="191" y="0"/>
                    <a:pt x="405" y="0"/>
                  </a:cubicBezTo>
                  <a:cubicBezTo>
                    <a:pt x="631" y="0"/>
                    <a:pt x="810" y="179"/>
                    <a:pt x="810" y="393"/>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 name="Google Shape;404;p3"/>
            <p:cNvSpPr/>
            <p:nvPr/>
          </p:nvSpPr>
          <p:spPr>
            <a:xfrm>
              <a:off x="1457468" y="938232"/>
              <a:ext cx="53553" cy="53553"/>
            </a:xfrm>
            <a:custGeom>
              <a:avLst/>
              <a:gdLst/>
              <a:ahLst/>
              <a:cxnLst/>
              <a:rect l="l" t="t" r="r" b="b"/>
              <a:pathLst>
                <a:path w="799" h="799" extrusionOk="0">
                  <a:moveTo>
                    <a:pt x="798" y="405"/>
                  </a:moveTo>
                  <a:cubicBezTo>
                    <a:pt x="798" y="620"/>
                    <a:pt x="619" y="798"/>
                    <a:pt x="393" y="798"/>
                  </a:cubicBezTo>
                  <a:cubicBezTo>
                    <a:pt x="179" y="798"/>
                    <a:pt x="0" y="620"/>
                    <a:pt x="0" y="405"/>
                  </a:cubicBezTo>
                  <a:cubicBezTo>
                    <a:pt x="0" y="179"/>
                    <a:pt x="179" y="1"/>
                    <a:pt x="393" y="1"/>
                  </a:cubicBezTo>
                  <a:cubicBezTo>
                    <a:pt x="619" y="1"/>
                    <a:pt x="798" y="179"/>
                    <a:pt x="798" y="405"/>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 name="Google Shape;405;p3"/>
            <p:cNvSpPr/>
            <p:nvPr/>
          </p:nvSpPr>
          <p:spPr>
            <a:xfrm>
              <a:off x="1847686" y="938232"/>
              <a:ext cx="53553" cy="53553"/>
            </a:xfrm>
            <a:custGeom>
              <a:avLst/>
              <a:gdLst/>
              <a:ahLst/>
              <a:cxnLst/>
              <a:rect l="l" t="t" r="r" b="b"/>
              <a:pathLst>
                <a:path w="799" h="799" extrusionOk="0">
                  <a:moveTo>
                    <a:pt x="798" y="405"/>
                  </a:moveTo>
                  <a:cubicBezTo>
                    <a:pt x="798" y="620"/>
                    <a:pt x="620" y="798"/>
                    <a:pt x="393" y="798"/>
                  </a:cubicBezTo>
                  <a:cubicBezTo>
                    <a:pt x="179" y="798"/>
                    <a:pt x="0" y="620"/>
                    <a:pt x="0" y="405"/>
                  </a:cubicBezTo>
                  <a:cubicBezTo>
                    <a:pt x="0" y="179"/>
                    <a:pt x="179" y="1"/>
                    <a:pt x="393" y="1"/>
                  </a:cubicBezTo>
                  <a:cubicBezTo>
                    <a:pt x="620" y="1"/>
                    <a:pt x="798" y="179"/>
                    <a:pt x="798" y="405"/>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 name="Google Shape;406;p3"/>
            <p:cNvSpPr/>
            <p:nvPr/>
          </p:nvSpPr>
          <p:spPr>
            <a:xfrm>
              <a:off x="2237099" y="938232"/>
              <a:ext cx="53553" cy="53553"/>
            </a:xfrm>
            <a:custGeom>
              <a:avLst/>
              <a:gdLst/>
              <a:ahLst/>
              <a:cxnLst/>
              <a:rect l="l" t="t" r="r" b="b"/>
              <a:pathLst>
                <a:path w="799" h="799" extrusionOk="0">
                  <a:moveTo>
                    <a:pt x="798" y="405"/>
                  </a:moveTo>
                  <a:cubicBezTo>
                    <a:pt x="798" y="620"/>
                    <a:pt x="620" y="798"/>
                    <a:pt x="406" y="798"/>
                  </a:cubicBezTo>
                  <a:cubicBezTo>
                    <a:pt x="179" y="798"/>
                    <a:pt x="1" y="620"/>
                    <a:pt x="1" y="405"/>
                  </a:cubicBezTo>
                  <a:cubicBezTo>
                    <a:pt x="1" y="179"/>
                    <a:pt x="179" y="1"/>
                    <a:pt x="406" y="1"/>
                  </a:cubicBezTo>
                  <a:cubicBezTo>
                    <a:pt x="620" y="1"/>
                    <a:pt x="798" y="179"/>
                    <a:pt x="798" y="405"/>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 name="Google Shape;407;p3"/>
            <p:cNvSpPr/>
            <p:nvPr/>
          </p:nvSpPr>
          <p:spPr>
            <a:xfrm>
              <a:off x="2627316" y="938232"/>
              <a:ext cx="53553" cy="53553"/>
            </a:xfrm>
            <a:custGeom>
              <a:avLst/>
              <a:gdLst/>
              <a:ahLst/>
              <a:cxnLst/>
              <a:rect l="l" t="t" r="r" b="b"/>
              <a:pathLst>
                <a:path w="799" h="799" extrusionOk="0">
                  <a:moveTo>
                    <a:pt x="799" y="405"/>
                  </a:moveTo>
                  <a:cubicBezTo>
                    <a:pt x="799" y="620"/>
                    <a:pt x="620" y="798"/>
                    <a:pt x="406" y="798"/>
                  </a:cubicBezTo>
                  <a:cubicBezTo>
                    <a:pt x="179" y="798"/>
                    <a:pt x="1" y="620"/>
                    <a:pt x="1" y="405"/>
                  </a:cubicBezTo>
                  <a:cubicBezTo>
                    <a:pt x="1" y="179"/>
                    <a:pt x="179" y="1"/>
                    <a:pt x="406" y="1"/>
                  </a:cubicBezTo>
                  <a:cubicBezTo>
                    <a:pt x="620" y="1"/>
                    <a:pt x="799" y="179"/>
                    <a:pt x="799" y="405"/>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 name="Google Shape;408;p3"/>
            <p:cNvSpPr/>
            <p:nvPr/>
          </p:nvSpPr>
          <p:spPr>
            <a:xfrm>
              <a:off x="3017601" y="938232"/>
              <a:ext cx="53486" cy="53553"/>
            </a:xfrm>
            <a:custGeom>
              <a:avLst/>
              <a:gdLst/>
              <a:ahLst/>
              <a:cxnLst/>
              <a:rect l="l" t="t" r="r" b="b"/>
              <a:pathLst>
                <a:path w="798" h="799" extrusionOk="0">
                  <a:moveTo>
                    <a:pt x="798" y="405"/>
                  </a:moveTo>
                  <a:cubicBezTo>
                    <a:pt x="798" y="620"/>
                    <a:pt x="619" y="798"/>
                    <a:pt x="405" y="798"/>
                  </a:cubicBezTo>
                  <a:cubicBezTo>
                    <a:pt x="179" y="798"/>
                    <a:pt x="0" y="620"/>
                    <a:pt x="0" y="405"/>
                  </a:cubicBezTo>
                  <a:cubicBezTo>
                    <a:pt x="0" y="179"/>
                    <a:pt x="179" y="1"/>
                    <a:pt x="405" y="1"/>
                  </a:cubicBezTo>
                  <a:cubicBezTo>
                    <a:pt x="619" y="1"/>
                    <a:pt x="798" y="179"/>
                    <a:pt x="798" y="405"/>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 name="Google Shape;409;p3"/>
            <p:cNvSpPr/>
            <p:nvPr/>
          </p:nvSpPr>
          <p:spPr>
            <a:xfrm>
              <a:off x="3407819" y="938232"/>
              <a:ext cx="53486" cy="53553"/>
            </a:xfrm>
            <a:custGeom>
              <a:avLst/>
              <a:gdLst/>
              <a:ahLst/>
              <a:cxnLst/>
              <a:rect l="l" t="t" r="r" b="b"/>
              <a:pathLst>
                <a:path w="798" h="799" extrusionOk="0">
                  <a:moveTo>
                    <a:pt x="798" y="405"/>
                  </a:moveTo>
                  <a:cubicBezTo>
                    <a:pt x="798" y="620"/>
                    <a:pt x="619" y="798"/>
                    <a:pt x="393" y="798"/>
                  </a:cubicBezTo>
                  <a:cubicBezTo>
                    <a:pt x="179" y="798"/>
                    <a:pt x="0" y="620"/>
                    <a:pt x="0" y="405"/>
                  </a:cubicBezTo>
                  <a:cubicBezTo>
                    <a:pt x="0" y="179"/>
                    <a:pt x="179" y="1"/>
                    <a:pt x="393" y="1"/>
                  </a:cubicBezTo>
                  <a:cubicBezTo>
                    <a:pt x="619" y="1"/>
                    <a:pt x="798" y="179"/>
                    <a:pt x="798" y="405"/>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 name="Google Shape;410;p3"/>
            <p:cNvSpPr/>
            <p:nvPr/>
          </p:nvSpPr>
          <p:spPr>
            <a:xfrm>
              <a:off x="1261957" y="1191989"/>
              <a:ext cx="53486" cy="53553"/>
            </a:xfrm>
            <a:custGeom>
              <a:avLst/>
              <a:gdLst/>
              <a:ahLst/>
              <a:cxnLst/>
              <a:rect l="l" t="t" r="r" b="b"/>
              <a:pathLst>
                <a:path w="798" h="799" extrusionOk="0">
                  <a:moveTo>
                    <a:pt x="798" y="406"/>
                  </a:moveTo>
                  <a:cubicBezTo>
                    <a:pt x="798" y="620"/>
                    <a:pt x="619" y="799"/>
                    <a:pt x="405" y="799"/>
                  </a:cubicBezTo>
                  <a:cubicBezTo>
                    <a:pt x="179" y="799"/>
                    <a:pt x="0" y="620"/>
                    <a:pt x="0" y="406"/>
                  </a:cubicBezTo>
                  <a:cubicBezTo>
                    <a:pt x="0" y="179"/>
                    <a:pt x="179" y="1"/>
                    <a:pt x="405" y="1"/>
                  </a:cubicBezTo>
                  <a:cubicBezTo>
                    <a:pt x="619" y="1"/>
                    <a:pt x="798" y="179"/>
                    <a:pt x="798" y="406"/>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 name="Google Shape;411;p3"/>
            <p:cNvSpPr/>
            <p:nvPr/>
          </p:nvSpPr>
          <p:spPr>
            <a:xfrm>
              <a:off x="1652175" y="1191989"/>
              <a:ext cx="53553" cy="53553"/>
            </a:xfrm>
            <a:custGeom>
              <a:avLst/>
              <a:gdLst/>
              <a:ahLst/>
              <a:cxnLst/>
              <a:rect l="l" t="t" r="r" b="b"/>
              <a:pathLst>
                <a:path w="799" h="799" extrusionOk="0">
                  <a:moveTo>
                    <a:pt x="798" y="406"/>
                  </a:moveTo>
                  <a:cubicBezTo>
                    <a:pt x="798" y="620"/>
                    <a:pt x="620" y="799"/>
                    <a:pt x="405" y="799"/>
                  </a:cubicBezTo>
                  <a:cubicBezTo>
                    <a:pt x="179" y="799"/>
                    <a:pt x="0" y="620"/>
                    <a:pt x="0" y="406"/>
                  </a:cubicBezTo>
                  <a:cubicBezTo>
                    <a:pt x="0" y="179"/>
                    <a:pt x="179" y="1"/>
                    <a:pt x="405" y="1"/>
                  </a:cubicBezTo>
                  <a:cubicBezTo>
                    <a:pt x="620" y="1"/>
                    <a:pt x="798" y="179"/>
                    <a:pt x="798" y="406"/>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 name="Google Shape;412;p3"/>
            <p:cNvSpPr/>
            <p:nvPr/>
          </p:nvSpPr>
          <p:spPr>
            <a:xfrm>
              <a:off x="2042392" y="1191989"/>
              <a:ext cx="53553" cy="53553"/>
            </a:xfrm>
            <a:custGeom>
              <a:avLst/>
              <a:gdLst/>
              <a:ahLst/>
              <a:cxnLst/>
              <a:rect l="l" t="t" r="r" b="b"/>
              <a:pathLst>
                <a:path w="799" h="799" extrusionOk="0">
                  <a:moveTo>
                    <a:pt x="798" y="406"/>
                  </a:moveTo>
                  <a:cubicBezTo>
                    <a:pt x="798" y="620"/>
                    <a:pt x="620" y="799"/>
                    <a:pt x="405" y="799"/>
                  </a:cubicBezTo>
                  <a:cubicBezTo>
                    <a:pt x="179" y="799"/>
                    <a:pt x="1" y="620"/>
                    <a:pt x="1" y="406"/>
                  </a:cubicBezTo>
                  <a:cubicBezTo>
                    <a:pt x="1" y="179"/>
                    <a:pt x="179" y="1"/>
                    <a:pt x="405" y="1"/>
                  </a:cubicBezTo>
                  <a:cubicBezTo>
                    <a:pt x="620" y="1"/>
                    <a:pt x="798" y="179"/>
                    <a:pt x="798" y="406"/>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 name="Google Shape;413;p3"/>
            <p:cNvSpPr/>
            <p:nvPr/>
          </p:nvSpPr>
          <p:spPr>
            <a:xfrm>
              <a:off x="2432610" y="1191989"/>
              <a:ext cx="53553" cy="53553"/>
            </a:xfrm>
            <a:custGeom>
              <a:avLst/>
              <a:gdLst/>
              <a:ahLst/>
              <a:cxnLst/>
              <a:rect l="l" t="t" r="r" b="b"/>
              <a:pathLst>
                <a:path w="799" h="799" extrusionOk="0">
                  <a:moveTo>
                    <a:pt x="798" y="406"/>
                  </a:moveTo>
                  <a:cubicBezTo>
                    <a:pt x="798" y="620"/>
                    <a:pt x="620" y="799"/>
                    <a:pt x="394" y="799"/>
                  </a:cubicBezTo>
                  <a:cubicBezTo>
                    <a:pt x="179" y="799"/>
                    <a:pt x="1" y="620"/>
                    <a:pt x="1" y="406"/>
                  </a:cubicBezTo>
                  <a:cubicBezTo>
                    <a:pt x="1" y="179"/>
                    <a:pt x="179" y="1"/>
                    <a:pt x="394" y="1"/>
                  </a:cubicBezTo>
                  <a:cubicBezTo>
                    <a:pt x="620" y="1"/>
                    <a:pt x="798" y="179"/>
                    <a:pt x="798" y="406"/>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 name="Google Shape;414;p3"/>
            <p:cNvSpPr/>
            <p:nvPr/>
          </p:nvSpPr>
          <p:spPr>
            <a:xfrm>
              <a:off x="2822827" y="1191989"/>
              <a:ext cx="53553" cy="53553"/>
            </a:xfrm>
            <a:custGeom>
              <a:avLst/>
              <a:gdLst/>
              <a:ahLst/>
              <a:cxnLst/>
              <a:rect l="l" t="t" r="r" b="b"/>
              <a:pathLst>
                <a:path w="799" h="799" extrusionOk="0">
                  <a:moveTo>
                    <a:pt x="799" y="406"/>
                  </a:moveTo>
                  <a:cubicBezTo>
                    <a:pt x="799" y="620"/>
                    <a:pt x="620" y="799"/>
                    <a:pt x="394" y="799"/>
                  </a:cubicBezTo>
                  <a:cubicBezTo>
                    <a:pt x="180" y="799"/>
                    <a:pt x="1" y="620"/>
                    <a:pt x="1" y="406"/>
                  </a:cubicBezTo>
                  <a:cubicBezTo>
                    <a:pt x="1" y="179"/>
                    <a:pt x="180" y="1"/>
                    <a:pt x="394" y="1"/>
                  </a:cubicBezTo>
                  <a:cubicBezTo>
                    <a:pt x="620" y="1"/>
                    <a:pt x="799" y="179"/>
                    <a:pt x="799" y="406"/>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 name="Google Shape;415;p3"/>
            <p:cNvSpPr/>
            <p:nvPr/>
          </p:nvSpPr>
          <p:spPr>
            <a:xfrm>
              <a:off x="3212308" y="1191989"/>
              <a:ext cx="54290" cy="53553"/>
            </a:xfrm>
            <a:custGeom>
              <a:avLst/>
              <a:gdLst/>
              <a:ahLst/>
              <a:cxnLst/>
              <a:rect l="l" t="t" r="r" b="b"/>
              <a:pathLst>
                <a:path w="810" h="799" extrusionOk="0">
                  <a:moveTo>
                    <a:pt x="810" y="406"/>
                  </a:moveTo>
                  <a:cubicBezTo>
                    <a:pt x="810" y="620"/>
                    <a:pt x="631" y="799"/>
                    <a:pt x="405" y="799"/>
                  </a:cubicBezTo>
                  <a:cubicBezTo>
                    <a:pt x="191" y="799"/>
                    <a:pt x="0" y="620"/>
                    <a:pt x="0" y="406"/>
                  </a:cubicBezTo>
                  <a:cubicBezTo>
                    <a:pt x="0" y="179"/>
                    <a:pt x="191" y="1"/>
                    <a:pt x="405" y="1"/>
                  </a:cubicBezTo>
                  <a:cubicBezTo>
                    <a:pt x="631" y="1"/>
                    <a:pt x="810" y="179"/>
                    <a:pt x="810" y="406"/>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 name="Google Shape;416;p3"/>
            <p:cNvSpPr/>
            <p:nvPr/>
          </p:nvSpPr>
          <p:spPr>
            <a:xfrm>
              <a:off x="1457468" y="1446549"/>
              <a:ext cx="53553" cy="53553"/>
            </a:xfrm>
            <a:custGeom>
              <a:avLst/>
              <a:gdLst/>
              <a:ahLst/>
              <a:cxnLst/>
              <a:rect l="l" t="t" r="r" b="b"/>
              <a:pathLst>
                <a:path w="799" h="799" extrusionOk="0">
                  <a:moveTo>
                    <a:pt x="798" y="394"/>
                  </a:moveTo>
                  <a:cubicBezTo>
                    <a:pt x="798" y="620"/>
                    <a:pt x="619" y="799"/>
                    <a:pt x="393" y="799"/>
                  </a:cubicBezTo>
                  <a:cubicBezTo>
                    <a:pt x="179" y="799"/>
                    <a:pt x="0" y="620"/>
                    <a:pt x="0" y="394"/>
                  </a:cubicBezTo>
                  <a:cubicBezTo>
                    <a:pt x="0" y="180"/>
                    <a:pt x="179" y="1"/>
                    <a:pt x="393" y="1"/>
                  </a:cubicBezTo>
                  <a:cubicBezTo>
                    <a:pt x="619" y="1"/>
                    <a:pt x="798" y="180"/>
                    <a:pt x="798" y="394"/>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 name="Google Shape;417;p3"/>
            <p:cNvSpPr/>
            <p:nvPr/>
          </p:nvSpPr>
          <p:spPr>
            <a:xfrm>
              <a:off x="1847686" y="1446549"/>
              <a:ext cx="53553" cy="53553"/>
            </a:xfrm>
            <a:custGeom>
              <a:avLst/>
              <a:gdLst/>
              <a:ahLst/>
              <a:cxnLst/>
              <a:rect l="l" t="t" r="r" b="b"/>
              <a:pathLst>
                <a:path w="799" h="799" extrusionOk="0">
                  <a:moveTo>
                    <a:pt x="798" y="394"/>
                  </a:moveTo>
                  <a:cubicBezTo>
                    <a:pt x="798" y="620"/>
                    <a:pt x="620" y="799"/>
                    <a:pt x="393" y="799"/>
                  </a:cubicBezTo>
                  <a:cubicBezTo>
                    <a:pt x="179" y="799"/>
                    <a:pt x="0" y="620"/>
                    <a:pt x="0" y="394"/>
                  </a:cubicBezTo>
                  <a:cubicBezTo>
                    <a:pt x="0" y="180"/>
                    <a:pt x="179" y="1"/>
                    <a:pt x="393" y="1"/>
                  </a:cubicBezTo>
                  <a:cubicBezTo>
                    <a:pt x="620" y="1"/>
                    <a:pt x="798" y="180"/>
                    <a:pt x="798" y="394"/>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 name="Google Shape;418;p3"/>
            <p:cNvSpPr/>
            <p:nvPr/>
          </p:nvSpPr>
          <p:spPr>
            <a:xfrm>
              <a:off x="2237099" y="1446549"/>
              <a:ext cx="53553" cy="53553"/>
            </a:xfrm>
            <a:custGeom>
              <a:avLst/>
              <a:gdLst/>
              <a:ahLst/>
              <a:cxnLst/>
              <a:rect l="l" t="t" r="r" b="b"/>
              <a:pathLst>
                <a:path w="799" h="799" extrusionOk="0">
                  <a:moveTo>
                    <a:pt x="798" y="394"/>
                  </a:moveTo>
                  <a:cubicBezTo>
                    <a:pt x="798" y="620"/>
                    <a:pt x="620" y="799"/>
                    <a:pt x="406" y="799"/>
                  </a:cubicBezTo>
                  <a:cubicBezTo>
                    <a:pt x="179" y="799"/>
                    <a:pt x="1" y="620"/>
                    <a:pt x="1" y="394"/>
                  </a:cubicBezTo>
                  <a:cubicBezTo>
                    <a:pt x="1" y="180"/>
                    <a:pt x="179" y="1"/>
                    <a:pt x="406" y="1"/>
                  </a:cubicBezTo>
                  <a:cubicBezTo>
                    <a:pt x="620" y="1"/>
                    <a:pt x="798" y="180"/>
                    <a:pt x="798" y="394"/>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 name="Google Shape;419;p3"/>
            <p:cNvSpPr/>
            <p:nvPr/>
          </p:nvSpPr>
          <p:spPr>
            <a:xfrm>
              <a:off x="2627316" y="1446549"/>
              <a:ext cx="53553" cy="53553"/>
            </a:xfrm>
            <a:custGeom>
              <a:avLst/>
              <a:gdLst/>
              <a:ahLst/>
              <a:cxnLst/>
              <a:rect l="l" t="t" r="r" b="b"/>
              <a:pathLst>
                <a:path w="799" h="799" extrusionOk="0">
                  <a:moveTo>
                    <a:pt x="799" y="394"/>
                  </a:moveTo>
                  <a:cubicBezTo>
                    <a:pt x="799" y="620"/>
                    <a:pt x="620" y="799"/>
                    <a:pt x="406" y="799"/>
                  </a:cubicBezTo>
                  <a:cubicBezTo>
                    <a:pt x="179" y="799"/>
                    <a:pt x="1" y="620"/>
                    <a:pt x="1" y="394"/>
                  </a:cubicBezTo>
                  <a:cubicBezTo>
                    <a:pt x="1" y="180"/>
                    <a:pt x="179" y="1"/>
                    <a:pt x="406" y="1"/>
                  </a:cubicBezTo>
                  <a:cubicBezTo>
                    <a:pt x="620" y="1"/>
                    <a:pt x="799" y="180"/>
                    <a:pt x="799" y="394"/>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 name="Google Shape;420;p3"/>
            <p:cNvSpPr/>
            <p:nvPr/>
          </p:nvSpPr>
          <p:spPr>
            <a:xfrm>
              <a:off x="3017601" y="1446549"/>
              <a:ext cx="53486" cy="53553"/>
            </a:xfrm>
            <a:custGeom>
              <a:avLst/>
              <a:gdLst/>
              <a:ahLst/>
              <a:cxnLst/>
              <a:rect l="l" t="t" r="r" b="b"/>
              <a:pathLst>
                <a:path w="798" h="799" extrusionOk="0">
                  <a:moveTo>
                    <a:pt x="798" y="394"/>
                  </a:moveTo>
                  <a:cubicBezTo>
                    <a:pt x="798" y="620"/>
                    <a:pt x="619" y="799"/>
                    <a:pt x="405" y="799"/>
                  </a:cubicBezTo>
                  <a:cubicBezTo>
                    <a:pt x="179" y="799"/>
                    <a:pt x="0" y="620"/>
                    <a:pt x="0" y="394"/>
                  </a:cubicBezTo>
                  <a:cubicBezTo>
                    <a:pt x="0" y="180"/>
                    <a:pt x="179" y="1"/>
                    <a:pt x="405" y="1"/>
                  </a:cubicBezTo>
                  <a:cubicBezTo>
                    <a:pt x="619" y="1"/>
                    <a:pt x="798" y="180"/>
                    <a:pt x="798" y="394"/>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 name="Google Shape;421;p3"/>
            <p:cNvSpPr/>
            <p:nvPr/>
          </p:nvSpPr>
          <p:spPr>
            <a:xfrm>
              <a:off x="3407819" y="1446549"/>
              <a:ext cx="53486" cy="53553"/>
            </a:xfrm>
            <a:custGeom>
              <a:avLst/>
              <a:gdLst/>
              <a:ahLst/>
              <a:cxnLst/>
              <a:rect l="l" t="t" r="r" b="b"/>
              <a:pathLst>
                <a:path w="798" h="799" extrusionOk="0">
                  <a:moveTo>
                    <a:pt x="798" y="394"/>
                  </a:moveTo>
                  <a:cubicBezTo>
                    <a:pt x="798" y="620"/>
                    <a:pt x="619" y="799"/>
                    <a:pt x="393" y="799"/>
                  </a:cubicBezTo>
                  <a:cubicBezTo>
                    <a:pt x="179" y="799"/>
                    <a:pt x="0" y="620"/>
                    <a:pt x="0" y="394"/>
                  </a:cubicBezTo>
                  <a:cubicBezTo>
                    <a:pt x="0" y="180"/>
                    <a:pt x="179" y="1"/>
                    <a:pt x="393" y="1"/>
                  </a:cubicBezTo>
                  <a:cubicBezTo>
                    <a:pt x="619" y="1"/>
                    <a:pt x="798" y="180"/>
                    <a:pt x="798" y="394"/>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 name="Google Shape;422;p3"/>
            <p:cNvSpPr/>
            <p:nvPr/>
          </p:nvSpPr>
          <p:spPr>
            <a:xfrm>
              <a:off x="1261957" y="1700373"/>
              <a:ext cx="53486" cy="53486"/>
            </a:xfrm>
            <a:custGeom>
              <a:avLst/>
              <a:gdLst/>
              <a:ahLst/>
              <a:cxnLst/>
              <a:rect l="l" t="t" r="r" b="b"/>
              <a:pathLst>
                <a:path w="798" h="798" extrusionOk="0">
                  <a:moveTo>
                    <a:pt x="798" y="405"/>
                  </a:moveTo>
                  <a:cubicBezTo>
                    <a:pt x="798" y="619"/>
                    <a:pt x="619" y="798"/>
                    <a:pt x="405" y="798"/>
                  </a:cubicBezTo>
                  <a:cubicBezTo>
                    <a:pt x="179" y="798"/>
                    <a:pt x="0" y="619"/>
                    <a:pt x="0" y="405"/>
                  </a:cubicBezTo>
                  <a:cubicBezTo>
                    <a:pt x="0" y="179"/>
                    <a:pt x="179" y="0"/>
                    <a:pt x="405" y="0"/>
                  </a:cubicBezTo>
                  <a:cubicBezTo>
                    <a:pt x="619" y="0"/>
                    <a:pt x="798" y="179"/>
                    <a:pt x="798" y="405"/>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 name="Google Shape;423;p3"/>
            <p:cNvSpPr/>
            <p:nvPr/>
          </p:nvSpPr>
          <p:spPr>
            <a:xfrm>
              <a:off x="1652175" y="1700373"/>
              <a:ext cx="53553" cy="53486"/>
            </a:xfrm>
            <a:custGeom>
              <a:avLst/>
              <a:gdLst/>
              <a:ahLst/>
              <a:cxnLst/>
              <a:rect l="l" t="t" r="r" b="b"/>
              <a:pathLst>
                <a:path w="799" h="798" extrusionOk="0">
                  <a:moveTo>
                    <a:pt x="798" y="405"/>
                  </a:moveTo>
                  <a:cubicBezTo>
                    <a:pt x="798" y="619"/>
                    <a:pt x="620" y="798"/>
                    <a:pt x="405" y="798"/>
                  </a:cubicBezTo>
                  <a:cubicBezTo>
                    <a:pt x="179" y="798"/>
                    <a:pt x="0" y="619"/>
                    <a:pt x="0" y="405"/>
                  </a:cubicBezTo>
                  <a:cubicBezTo>
                    <a:pt x="0" y="179"/>
                    <a:pt x="179" y="0"/>
                    <a:pt x="405" y="0"/>
                  </a:cubicBezTo>
                  <a:cubicBezTo>
                    <a:pt x="620" y="0"/>
                    <a:pt x="798" y="179"/>
                    <a:pt x="798" y="405"/>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 name="Google Shape;424;p3"/>
            <p:cNvSpPr/>
            <p:nvPr/>
          </p:nvSpPr>
          <p:spPr>
            <a:xfrm>
              <a:off x="2042392" y="1700373"/>
              <a:ext cx="53553" cy="53486"/>
            </a:xfrm>
            <a:custGeom>
              <a:avLst/>
              <a:gdLst/>
              <a:ahLst/>
              <a:cxnLst/>
              <a:rect l="l" t="t" r="r" b="b"/>
              <a:pathLst>
                <a:path w="799" h="798" extrusionOk="0">
                  <a:moveTo>
                    <a:pt x="798" y="405"/>
                  </a:moveTo>
                  <a:cubicBezTo>
                    <a:pt x="798" y="619"/>
                    <a:pt x="620" y="798"/>
                    <a:pt x="405" y="798"/>
                  </a:cubicBezTo>
                  <a:cubicBezTo>
                    <a:pt x="179" y="798"/>
                    <a:pt x="1" y="619"/>
                    <a:pt x="1" y="405"/>
                  </a:cubicBezTo>
                  <a:cubicBezTo>
                    <a:pt x="1" y="179"/>
                    <a:pt x="179" y="0"/>
                    <a:pt x="405" y="0"/>
                  </a:cubicBezTo>
                  <a:cubicBezTo>
                    <a:pt x="620" y="0"/>
                    <a:pt x="798" y="179"/>
                    <a:pt x="798" y="405"/>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 name="Google Shape;425;p3"/>
            <p:cNvSpPr/>
            <p:nvPr/>
          </p:nvSpPr>
          <p:spPr>
            <a:xfrm>
              <a:off x="2432610" y="1700373"/>
              <a:ext cx="53553" cy="53486"/>
            </a:xfrm>
            <a:custGeom>
              <a:avLst/>
              <a:gdLst/>
              <a:ahLst/>
              <a:cxnLst/>
              <a:rect l="l" t="t" r="r" b="b"/>
              <a:pathLst>
                <a:path w="799" h="798" extrusionOk="0">
                  <a:moveTo>
                    <a:pt x="798" y="405"/>
                  </a:moveTo>
                  <a:cubicBezTo>
                    <a:pt x="798" y="619"/>
                    <a:pt x="620" y="798"/>
                    <a:pt x="394" y="798"/>
                  </a:cubicBezTo>
                  <a:cubicBezTo>
                    <a:pt x="179" y="798"/>
                    <a:pt x="1" y="619"/>
                    <a:pt x="1" y="405"/>
                  </a:cubicBezTo>
                  <a:cubicBezTo>
                    <a:pt x="1" y="179"/>
                    <a:pt x="179" y="0"/>
                    <a:pt x="394" y="0"/>
                  </a:cubicBezTo>
                  <a:cubicBezTo>
                    <a:pt x="620" y="0"/>
                    <a:pt x="798" y="179"/>
                    <a:pt x="798" y="405"/>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 name="Google Shape;426;p3"/>
            <p:cNvSpPr/>
            <p:nvPr/>
          </p:nvSpPr>
          <p:spPr>
            <a:xfrm>
              <a:off x="2822827" y="1700373"/>
              <a:ext cx="53553" cy="53486"/>
            </a:xfrm>
            <a:custGeom>
              <a:avLst/>
              <a:gdLst/>
              <a:ahLst/>
              <a:cxnLst/>
              <a:rect l="l" t="t" r="r" b="b"/>
              <a:pathLst>
                <a:path w="799" h="798" extrusionOk="0">
                  <a:moveTo>
                    <a:pt x="799" y="405"/>
                  </a:moveTo>
                  <a:cubicBezTo>
                    <a:pt x="799" y="619"/>
                    <a:pt x="620" y="798"/>
                    <a:pt x="394" y="798"/>
                  </a:cubicBezTo>
                  <a:cubicBezTo>
                    <a:pt x="180" y="798"/>
                    <a:pt x="1" y="619"/>
                    <a:pt x="1" y="405"/>
                  </a:cubicBezTo>
                  <a:cubicBezTo>
                    <a:pt x="1" y="179"/>
                    <a:pt x="180" y="0"/>
                    <a:pt x="394" y="0"/>
                  </a:cubicBezTo>
                  <a:cubicBezTo>
                    <a:pt x="620" y="0"/>
                    <a:pt x="799" y="179"/>
                    <a:pt x="799" y="405"/>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 name="Google Shape;427;p3"/>
            <p:cNvSpPr/>
            <p:nvPr/>
          </p:nvSpPr>
          <p:spPr>
            <a:xfrm>
              <a:off x="3212308" y="1700373"/>
              <a:ext cx="54290" cy="53486"/>
            </a:xfrm>
            <a:custGeom>
              <a:avLst/>
              <a:gdLst/>
              <a:ahLst/>
              <a:cxnLst/>
              <a:rect l="l" t="t" r="r" b="b"/>
              <a:pathLst>
                <a:path w="810" h="798" extrusionOk="0">
                  <a:moveTo>
                    <a:pt x="810" y="405"/>
                  </a:moveTo>
                  <a:cubicBezTo>
                    <a:pt x="810" y="619"/>
                    <a:pt x="631" y="798"/>
                    <a:pt x="405" y="798"/>
                  </a:cubicBezTo>
                  <a:cubicBezTo>
                    <a:pt x="191" y="798"/>
                    <a:pt x="0" y="619"/>
                    <a:pt x="0" y="405"/>
                  </a:cubicBezTo>
                  <a:cubicBezTo>
                    <a:pt x="0" y="179"/>
                    <a:pt x="191" y="0"/>
                    <a:pt x="405" y="0"/>
                  </a:cubicBezTo>
                  <a:cubicBezTo>
                    <a:pt x="631" y="0"/>
                    <a:pt x="810" y="179"/>
                    <a:pt x="810" y="405"/>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 name="Google Shape;428;p3"/>
            <p:cNvSpPr/>
            <p:nvPr/>
          </p:nvSpPr>
          <p:spPr>
            <a:xfrm>
              <a:off x="1457468" y="1954933"/>
              <a:ext cx="53553" cy="53486"/>
            </a:xfrm>
            <a:custGeom>
              <a:avLst/>
              <a:gdLst/>
              <a:ahLst/>
              <a:cxnLst/>
              <a:rect l="l" t="t" r="r" b="b"/>
              <a:pathLst>
                <a:path w="799" h="798" extrusionOk="0">
                  <a:moveTo>
                    <a:pt x="798" y="393"/>
                  </a:moveTo>
                  <a:cubicBezTo>
                    <a:pt x="798" y="619"/>
                    <a:pt x="619" y="798"/>
                    <a:pt x="393" y="798"/>
                  </a:cubicBezTo>
                  <a:cubicBezTo>
                    <a:pt x="179" y="798"/>
                    <a:pt x="0" y="619"/>
                    <a:pt x="0" y="393"/>
                  </a:cubicBezTo>
                  <a:cubicBezTo>
                    <a:pt x="0" y="179"/>
                    <a:pt x="179" y="0"/>
                    <a:pt x="393" y="0"/>
                  </a:cubicBezTo>
                  <a:cubicBezTo>
                    <a:pt x="619" y="0"/>
                    <a:pt x="798" y="179"/>
                    <a:pt x="798" y="393"/>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 name="Google Shape;429;p3"/>
            <p:cNvSpPr/>
            <p:nvPr/>
          </p:nvSpPr>
          <p:spPr>
            <a:xfrm>
              <a:off x="1847686" y="1954933"/>
              <a:ext cx="53553" cy="53486"/>
            </a:xfrm>
            <a:custGeom>
              <a:avLst/>
              <a:gdLst/>
              <a:ahLst/>
              <a:cxnLst/>
              <a:rect l="l" t="t" r="r" b="b"/>
              <a:pathLst>
                <a:path w="799" h="798" extrusionOk="0">
                  <a:moveTo>
                    <a:pt x="798" y="393"/>
                  </a:moveTo>
                  <a:cubicBezTo>
                    <a:pt x="798" y="619"/>
                    <a:pt x="620" y="798"/>
                    <a:pt x="393" y="798"/>
                  </a:cubicBezTo>
                  <a:cubicBezTo>
                    <a:pt x="179" y="798"/>
                    <a:pt x="0" y="619"/>
                    <a:pt x="0" y="393"/>
                  </a:cubicBezTo>
                  <a:cubicBezTo>
                    <a:pt x="0" y="179"/>
                    <a:pt x="179" y="0"/>
                    <a:pt x="393" y="0"/>
                  </a:cubicBezTo>
                  <a:cubicBezTo>
                    <a:pt x="620" y="0"/>
                    <a:pt x="798" y="179"/>
                    <a:pt x="798" y="393"/>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 name="Google Shape;430;p3"/>
            <p:cNvSpPr/>
            <p:nvPr/>
          </p:nvSpPr>
          <p:spPr>
            <a:xfrm>
              <a:off x="2237099" y="1954933"/>
              <a:ext cx="53553" cy="53486"/>
            </a:xfrm>
            <a:custGeom>
              <a:avLst/>
              <a:gdLst/>
              <a:ahLst/>
              <a:cxnLst/>
              <a:rect l="l" t="t" r="r" b="b"/>
              <a:pathLst>
                <a:path w="799" h="798" extrusionOk="0">
                  <a:moveTo>
                    <a:pt x="798" y="393"/>
                  </a:moveTo>
                  <a:cubicBezTo>
                    <a:pt x="798" y="619"/>
                    <a:pt x="620" y="798"/>
                    <a:pt x="406" y="798"/>
                  </a:cubicBezTo>
                  <a:cubicBezTo>
                    <a:pt x="179" y="798"/>
                    <a:pt x="1" y="619"/>
                    <a:pt x="1" y="393"/>
                  </a:cubicBezTo>
                  <a:cubicBezTo>
                    <a:pt x="1" y="179"/>
                    <a:pt x="179" y="0"/>
                    <a:pt x="406" y="0"/>
                  </a:cubicBezTo>
                  <a:cubicBezTo>
                    <a:pt x="620" y="0"/>
                    <a:pt x="798" y="179"/>
                    <a:pt x="798" y="393"/>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 name="Google Shape;431;p3"/>
            <p:cNvSpPr/>
            <p:nvPr/>
          </p:nvSpPr>
          <p:spPr>
            <a:xfrm>
              <a:off x="2627316" y="1954933"/>
              <a:ext cx="53553" cy="53486"/>
            </a:xfrm>
            <a:custGeom>
              <a:avLst/>
              <a:gdLst/>
              <a:ahLst/>
              <a:cxnLst/>
              <a:rect l="l" t="t" r="r" b="b"/>
              <a:pathLst>
                <a:path w="799" h="798" extrusionOk="0">
                  <a:moveTo>
                    <a:pt x="799" y="393"/>
                  </a:moveTo>
                  <a:cubicBezTo>
                    <a:pt x="799" y="619"/>
                    <a:pt x="620" y="798"/>
                    <a:pt x="406" y="798"/>
                  </a:cubicBezTo>
                  <a:cubicBezTo>
                    <a:pt x="179" y="798"/>
                    <a:pt x="1" y="619"/>
                    <a:pt x="1" y="393"/>
                  </a:cubicBezTo>
                  <a:cubicBezTo>
                    <a:pt x="1" y="179"/>
                    <a:pt x="179" y="0"/>
                    <a:pt x="406" y="0"/>
                  </a:cubicBezTo>
                  <a:cubicBezTo>
                    <a:pt x="620" y="0"/>
                    <a:pt x="799" y="179"/>
                    <a:pt x="799" y="393"/>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 name="Google Shape;432;p3"/>
            <p:cNvSpPr/>
            <p:nvPr/>
          </p:nvSpPr>
          <p:spPr>
            <a:xfrm>
              <a:off x="3017601" y="1954933"/>
              <a:ext cx="53486" cy="53486"/>
            </a:xfrm>
            <a:custGeom>
              <a:avLst/>
              <a:gdLst/>
              <a:ahLst/>
              <a:cxnLst/>
              <a:rect l="l" t="t" r="r" b="b"/>
              <a:pathLst>
                <a:path w="798" h="798" extrusionOk="0">
                  <a:moveTo>
                    <a:pt x="798" y="393"/>
                  </a:moveTo>
                  <a:cubicBezTo>
                    <a:pt x="798" y="619"/>
                    <a:pt x="619" y="798"/>
                    <a:pt x="405" y="798"/>
                  </a:cubicBezTo>
                  <a:cubicBezTo>
                    <a:pt x="179" y="798"/>
                    <a:pt x="0" y="619"/>
                    <a:pt x="0" y="393"/>
                  </a:cubicBezTo>
                  <a:cubicBezTo>
                    <a:pt x="0" y="179"/>
                    <a:pt x="179" y="0"/>
                    <a:pt x="405" y="0"/>
                  </a:cubicBezTo>
                  <a:cubicBezTo>
                    <a:pt x="619" y="0"/>
                    <a:pt x="798" y="179"/>
                    <a:pt x="798" y="393"/>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 name="Google Shape;433;p3"/>
            <p:cNvSpPr/>
            <p:nvPr/>
          </p:nvSpPr>
          <p:spPr>
            <a:xfrm>
              <a:off x="3407819" y="1954933"/>
              <a:ext cx="53486" cy="53486"/>
            </a:xfrm>
            <a:custGeom>
              <a:avLst/>
              <a:gdLst/>
              <a:ahLst/>
              <a:cxnLst/>
              <a:rect l="l" t="t" r="r" b="b"/>
              <a:pathLst>
                <a:path w="798" h="798" extrusionOk="0">
                  <a:moveTo>
                    <a:pt x="798" y="393"/>
                  </a:moveTo>
                  <a:cubicBezTo>
                    <a:pt x="798" y="619"/>
                    <a:pt x="619" y="798"/>
                    <a:pt x="393" y="798"/>
                  </a:cubicBezTo>
                  <a:cubicBezTo>
                    <a:pt x="179" y="798"/>
                    <a:pt x="0" y="619"/>
                    <a:pt x="0" y="393"/>
                  </a:cubicBezTo>
                  <a:cubicBezTo>
                    <a:pt x="0" y="179"/>
                    <a:pt x="179" y="0"/>
                    <a:pt x="393" y="0"/>
                  </a:cubicBezTo>
                  <a:cubicBezTo>
                    <a:pt x="619" y="0"/>
                    <a:pt x="798" y="179"/>
                    <a:pt x="798" y="393"/>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34" name="Google Shape;434;p3"/>
            <p:cNvGrpSpPr/>
            <p:nvPr/>
          </p:nvGrpSpPr>
          <p:grpSpPr>
            <a:xfrm>
              <a:off x="1261957" y="2342026"/>
              <a:ext cx="2199348" cy="2339841"/>
              <a:chOff x="1262025" y="623413"/>
              <a:chExt cx="3815001" cy="4058701"/>
            </a:xfrm>
          </p:grpSpPr>
          <p:sp>
            <p:nvSpPr>
              <p:cNvPr id="435" name="Google Shape;435;p3"/>
              <p:cNvSpPr/>
              <p:nvPr/>
            </p:nvSpPr>
            <p:spPr>
              <a:xfrm>
                <a:off x="1262025" y="623413"/>
                <a:ext cx="92777" cy="92894"/>
              </a:xfrm>
              <a:custGeom>
                <a:avLst/>
                <a:gdLst/>
                <a:ahLst/>
                <a:cxnLst/>
                <a:rect l="l" t="t" r="r" b="b"/>
                <a:pathLst>
                  <a:path w="798" h="799" extrusionOk="0">
                    <a:moveTo>
                      <a:pt x="798" y="393"/>
                    </a:moveTo>
                    <a:cubicBezTo>
                      <a:pt x="798" y="620"/>
                      <a:pt x="619" y="798"/>
                      <a:pt x="405" y="798"/>
                    </a:cubicBezTo>
                    <a:cubicBezTo>
                      <a:pt x="179" y="798"/>
                      <a:pt x="0" y="620"/>
                      <a:pt x="0" y="393"/>
                    </a:cubicBezTo>
                    <a:cubicBezTo>
                      <a:pt x="0" y="179"/>
                      <a:pt x="179" y="0"/>
                      <a:pt x="405" y="0"/>
                    </a:cubicBezTo>
                    <a:cubicBezTo>
                      <a:pt x="619" y="0"/>
                      <a:pt x="798" y="179"/>
                      <a:pt x="798" y="393"/>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 name="Google Shape;436;p3"/>
              <p:cNvSpPr/>
              <p:nvPr/>
            </p:nvSpPr>
            <p:spPr>
              <a:xfrm>
                <a:off x="1938899" y="623413"/>
                <a:ext cx="92894" cy="92894"/>
              </a:xfrm>
              <a:custGeom>
                <a:avLst/>
                <a:gdLst/>
                <a:ahLst/>
                <a:cxnLst/>
                <a:rect l="l" t="t" r="r" b="b"/>
                <a:pathLst>
                  <a:path w="799" h="799" extrusionOk="0">
                    <a:moveTo>
                      <a:pt x="798" y="393"/>
                    </a:moveTo>
                    <a:cubicBezTo>
                      <a:pt x="798" y="620"/>
                      <a:pt x="620" y="798"/>
                      <a:pt x="405" y="798"/>
                    </a:cubicBezTo>
                    <a:cubicBezTo>
                      <a:pt x="179" y="798"/>
                      <a:pt x="0" y="620"/>
                      <a:pt x="0" y="393"/>
                    </a:cubicBezTo>
                    <a:cubicBezTo>
                      <a:pt x="0" y="179"/>
                      <a:pt x="179" y="0"/>
                      <a:pt x="405" y="0"/>
                    </a:cubicBezTo>
                    <a:cubicBezTo>
                      <a:pt x="620" y="0"/>
                      <a:pt x="798" y="179"/>
                      <a:pt x="798" y="393"/>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 name="Google Shape;437;p3"/>
              <p:cNvSpPr/>
              <p:nvPr/>
            </p:nvSpPr>
            <p:spPr>
              <a:xfrm>
                <a:off x="2615772" y="623413"/>
                <a:ext cx="92894" cy="92894"/>
              </a:xfrm>
              <a:custGeom>
                <a:avLst/>
                <a:gdLst/>
                <a:ahLst/>
                <a:cxnLst/>
                <a:rect l="l" t="t" r="r" b="b"/>
                <a:pathLst>
                  <a:path w="799" h="799" extrusionOk="0">
                    <a:moveTo>
                      <a:pt x="798" y="393"/>
                    </a:moveTo>
                    <a:cubicBezTo>
                      <a:pt x="798" y="620"/>
                      <a:pt x="620" y="798"/>
                      <a:pt x="405" y="798"/>
                    </a:cubicBezTo>
                    <a:cubicBezTo>
                      <a:pt x="179" y="798"/>
                      <a:pt x="1" y="620"/>
                      <a:pt x="1" y="393"/>
                    </a:cubicBezTo>
                    <a:cubicBezTo>
                      <a:pt x="1" y="179"/>
                      <a:pt x="179" y="0"/>
                      <a:pt x="405" y="0"/>
                    </a:cubicBezTo>
                    <a:cubicBezTo>
                      <a:pt x="620" y="0"/>
                      <a:pt x="798" y="179"/>
                      <a:pt x="798" y="393"/>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 name="Google Shape;438;p3"/>
              <p:cNvSpPr/>
              <p:nvPr/>
            </p:nvSpPr>
            <p:spPr>
              <a:xfrm>
                <a:off x="3292646" y="623413"/>
                <a:ext cx="92894" cy="92894"/>
              </a:xfrm>
              <a:custGeom>
                <a:avLst/>
                <a:gdLst/>
                <a:ahLst/>
                <a:cxnLst/>
                <a:rect l="l" t="t" r="r" b="b"/>
                <a:pathLst>
                  <a:path w="799" h="799" extrusionOk="0">
                    <a:moveTo>
                      <a:pt x="798" y="393"/>
                    </a:moveTo>
                    <a:cubicBezTo>
                      <a:pt x="798" y="620"/>
                      <a:pt x="620" y="798"/>
                      <a:pt x="394" y="798"/>
                    </a:cubicBezTo>
                    <a:cubicBezTo>
                      <a:pt x="179" y="798"/>
                      <a:pt x="1" y="620"/>
                      <a:pt x="1" y="393"/>
                    </a:cubicBezTo>
                    <a:cubicBezTo>
                      <a:pt x="1" y="179"/>
                      <a:pt x="179" y="0"/>
                      <a:pt x="394" y="0"/>
                    </a:cubicBezTo>
                    <a:cubicBezTo>
                      <a:pt x="620" y="0"/>
                      <a:pt x="798" y="179"/>
                      <a:pt x="798" y="393"/>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 name="Google Shape;439;p3"/>
              <p:cNvSpPr/>
              <p:nvPr/>
            </p:nvSpPr>
            <p:spPr>
              <a:xfrm>
                <a:off x="3969519" y="623413"/>
                <a:ext cx="92894" cy="92894"/>
              </a:xfrm>
              <a:custGeom>
                <a:avLst/>
                <a:gdLst/>
                <a:ahLst/>
                <a:cxnLst/>
                <a:rect l="l" t="t" r="r" b="b"/>
                <a:pathLst>
                  <a:path w="799" h="799" extrusionOk="0">
                    <a:moveTo>
                      <a:pt x="799" y="393"/>
                    </a:moveTo>
                    <a:cubicBezTo>
                      <a:pt x="799" y="620"/>
                      <a:pt x="620" y="798"/>
                      <a:pt x="394" y="798"/>
                    </a:cubicBezTo>
                    <a:cubicBezTo>
                      <a:pt x="180" y="798"/>
                      <a:pt x="1" y="620"/>
                      <a:pt x="1" y="393"/>
                    </a:cubicBezTo>
                    <a:cubicBezTo>
                      <a:pt x="1" y="179"/>
                      <a:pt x="180" y="0"/>
                      <a:pt x="394" y="0"/>
                    </a:cubicBezTo>
                    <a:cubicBezTo>
                      <a:pt x="620" y="0"/>
                      <a:pt x="799" y="179"/>
                      <a:pt x="799" y="393"/>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 name="Google Shape;440;p3"/>
              <p:cNvSpPr/>
              <p:nvPr/>
            </p:nvSpPr>
            <p:spPr>
              <a:xfrm>
                <a:off x="4645114" y="623413"/>
                <a:ext cx="94173" cy="92894"/>
              </a:xfrm>
              <a:custGeom>
                <a:avLst/>
                <a:gdLst/>
                <a:ahLst/>
                <a:cxnLst/>
                <a:rect l="l" t="t" r="r" b="b"/>
                <a:pathLst>
                  <a:path w="810" h="799" extrusionOk="0">
                    <a:moveTo>
                      <a:pt x="810" y="393"/>
                    </a:moveTo>
                    <a:cubicBezTo>
                      <a:pt x="810" y="620"/>
                      <a:pt x="631" y="798"/>
                      <a:pt x="405" y="798"/>
                    </a:cubicBezTo>
                    <a:cubicBezTo>
                      <a:pt x="191" y="798"/>
                      <a:pt x="0" y="620"/>
                      <a:pt x="0" y="393"/>
                    </a:cubicBezTo>
                    <a:cubicBezTo>
                      <a:pt x="0" y="179"/>
                      <a:pt x="191" y="0"/>
                      <a:pt x="405" y="0"/>
                    </a:cubicBezTo>
                    <a:cubicBezTo>
                      <a:pt x="631" y="0"/>
                      <a:pt x="810" y="179"/>
                      <a:pt x="810" y="393"/>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 name="Google Shape;441;p3"/>
              <p:cNvSpPr/>
              <p:nvPr/>
            </p:nvSpPr>
            <p:spPr>
              <a:xfrm>
                <a:off x="1601159" y="1063580"/>
                <a:ext cx="92894" cy="92894"/>
              </a:xfrm>
              <a:custGeom>
                <a:avLst/>
                <a:gdLst/>
                <a:ahLst/>
                <a:cxnLst/>
                <a:rect l="l" t="t" r="r" b="b"/>
                <a:pathLst>
                  <a:path w="799" h="799" extrusionOk="0">
                    <a:moveTo>
                      <a:pt x="798" y="405"/>
                    </a:moveTo>
                    <a:cubicBezTo>
                      <a:pt x="798" y="620"/>
                      <a:pt x="619" y="798"/>
                      <a:pt x="393" y="798"/>
                    </a:cubicBezTo>
                    <a:cubicBezTo>
                      <a:pt x="179" y="798"/>
                      <a:pt x="0" y="620"/>
                      <a:pt x="0" y="405"/>
                    </a:cubicBezTo>
                    <a:cubicBezTo>
                      <a:pt x="0" y="179"/>
                      <a:pt x="179" y="1"/>
                      <a:pt x="393" y="1"/>
                    </a:cubicBezTo>
                    <a:cubicBezTo>
                      <a:pt x="619" y="1"/>
                      <a:pt x="798" y="179"/>
                      <a:pt x="798" y="405"/>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 name="Google Shape;442;p3"/>
              <p:cNvSpPr/>
              <p:nvPr/>
            </p:nvSpPr>
            <p:spPr>
              <a:xfrm>
                <a:off x="2278033" y="1063580"/>
                <a:ext cx="92894" cy="92894"/>
              </a:xfrm>
              <a:custGeom>
                <a:avLst/>
                <a:gdLst/>
                <a:ahLst/>
                <a:cxnLst/>
                <a:rect l="l" t="t" r="r" b="b"/>
                <a:pathLst>
                  <a:path w="799" h="799" extrusionOk="0">
                    <a:moveTo>
                      <a:pt x="798" y="405"/>
                    </a:moveTo>
                    <a:cubicBezTo>
                      <a:pt x="798" y="620"/>
                      <a:pt x="620" y="798"/>
                      <a:pt x="393" y="798"/>
                    </a:cubicBezTo>
                    <a:cubicBezTo>
                      <a:pt x="179" y="798"/>
                      <a:pt x="0" y="620"/>
                      <a:pt x="0" y="405"/>
                    </a:cubicBezTo>
                    <a:cubicBezTo>
                      <a:pt x="0" y="179"/>
                      <a:pt x="179" y="1"/>
                      <a:pt x="393" y="1"/>
                    </a:cubicBezTo>
                    <a:cubicBezTo>
                      <a:pt x="620" y="1"/>
                      <a:pt x="798" y="179"/>
                      <a:pt x="798" y="405"/>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 name="Google Shape;443;p3"/>
              <p:cNvSpPr/>
              <p:nvPr/>
            </p:nvSpPr>
            <p:spPr>
              <a:xfrm>
                <a:off x="2953511" y="1063580"/>
                <a:ext cx="92894" cy="92894"/>
              </a:xfrm>
              <a:custGeom>
                <a:avLst/>
                <a:gdLst/>
                <a:ahLst/>
                <a:cxnLst/>
                <a:rect l="l" t="t" r="r" b="b"/>
                <a:pathLst>
                  <a:path w="799" h="799" extrusionOk="0">
                    <a:moveTo>
                      <a:pt x="798" y="405"/>
                    </a:moveTo>
                    <a:cubicBezTo>
                      <a:pt x="798" y="620"/>
                      <a:pt x="620" y="798"/>
                      <a:pt x="406" y="798"/>
                    </a:cubicBezTo>
                    <a:cubicBezTo>
                      <a:pt x="179" y="798"/>
                      <a:pt x="1" y="620"/>
                      <a:pt x="1" y="405"/>
                    </a:cubicBezTo>
                    <a:cubicBezTo>
                      <a:pt x="1" y="179"/>
                      <a:pt x="179" y="1"/>
                      <a:pt x="406" y="1"/>
                    </a:cubicBezTo>
                    <a:cubicBezTo>
                      <a:pt x="620" y="1"/>
                      <a:pt x="798" y="179"/>
                      <a:pt x="798" y="405"/>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 name="Google Shape;444;p3"/>
              <p:cNvSpPr/>
              <p:nvPr/>
            </p:nvSpPr>
            <p:spPr>
              <a:xfrm>
                <a:off x="3630385" y="1063580"/>
                <a:ext cx="92894" cy="92894"/>
              </a:xfrm>
              <a:custGeom>
                <a:avLst/>
                <a:gdLst/>
                <a:ahLst/>
                <a:cxnLst/>
                <a:rect l="l" t="t" r="r" b="b"/>
                <a:pathLst>
                  <a:path w="799" h="799" extrusionOk="0">
                    <a:moveTo>
                      <a:pt x="799" y="405"/>
                    </a:moveTo>
                    <a:cubicBezTo>
                      <a:pt x="799" y="620"/>
                      <a:pt x="620" y="798"/>
                      <a:pt x="406" y="798"/>
                    </a:cubicBezTo>
                    <a:cubicBezTo>
                      <a:pt x="179" y="798"/>
                      <a:pt x="1" y="620"/>
                      <a:pt x="1" y="405"/>
                    </a:cubicBezTo>
                    <a:cubicBezTo>
                      <a:pt x="1" y="179"/>
                      <a:pt x="179" y="1"/>
                      <a:pt x="406" y="1"/>
                    </a:cubicBezTo>
                    <a:cubicBezTo>
                      <a:pt x="620" y="1"/>
                      <a:pt x="799" y="179"/>
                      <a:pt x="799" y="405"/>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 name="Google Shape;445;p3"/>
              <p:cNvSpPr/>
              <p:nvPr/>
            </p:nvSpPr>
            <p:spPr>
              <a:xfrm>
                <a:off x="4307375" y="1063580"/>
                <a:ext cx="92777" cy="92894"/>
              </a:xfrm>
              <a:custGeom>
                <a:avLst/>
                <a:gdLst/>
                <a:ahLst/>
                <a:cxnLst/>
                <a:rect l="l" t="t" r="r" b="b"/>
                <a:pathLst>
                  <a:path w="798" h="799" extrusionOk="0">
                    <a:moveTo>
                      <a:pt x="798" y="405"/>
                    </a:moveTo>
                    <a:cubicBezTo>
                      <a:pt x="798" y="620"/>
                      <a:pt x="619" y="798"/>
                      <a:pt x="405" y="798"/>
                    </a:cubicBezTo>
                    <a:cubicBezTo>
                      <a:pt x="179" y="798"/>
                      <a:pt x="0" y="620"/>
                      <a:pt x="0" y="405"/>
                    </a:cubicBezTo>
                    <a:cubicBezTo>
                      <a:pt x="0" y="179"/>
                      <a:pt x="179" y="1"/>
                      <a:pt x="405" y="1"/>
                    </a:cubicBezTo>
                    <a:cubicBezTo>
                      <a:pt x="619" y="1"/>
                      <a:pt x="798" y="179"/>
                      <a:pt x="798" y="405"/>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 name="Google Shape;446;p3"/>
              <p:cNvSpPr/>
              <p:nvPr/>
            </p:nvSpPr>
            <p:spPr>
              <a:xfrm>
                <a:off x="4984248" y="1063580"/>
                <a:ext cx="92777" cy="92894"/>
              </a:xfrm>
              <a:custGeom>
                <a:avLst/>
                <a:gdLst/>
                <a:ahLst/>
                <a:cxnLst/>
                <a:rect l="l" t="t" r="r" b="b"/>
                <a:pathLst>
                  <a:path w="798" h="799" extrusionOk="0">
                    <a:moveTo>
                      <a:pt x="798" y="405"/>
                    </a:moveTo>
                    <a:cubicBezTo>
                      <a:pt x="798" y="620"/>
                      <a:pt x="619" y="798"/>
                      <a:pt x="393" y="798"/>
                    </a:cubicBezTo>
                    <a:cubicBezTo>
                      <a:pt x="179" y="798"/>
                      <a:pt x="0" y="620"/>
                      <a:pt x="0" y="405"/>
                    </a:cubicBezTo>
                    <a:cubicBezTo>
                      <a:pt x="0" y="179"/>
                      <a:pt x="179" y="1"/>
                      <a:pt x="393" y="1"/>
                    </a:cubicBezTo>
                    <a:cubicBezTo>
                      <a:pt x="619" y="1"/>
                      <a:pt x="798" y="179"/>
                      <a:pt x="798" y="405"/>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 name="Google Shape;447;p3"/>
              <p:cNvSpPr/>
              <p:nvPr/>
            </p:nvSpPr>
            <p:spPr>
              <a:xfrm>
                <a:off x="1262025" y="1503747"/>
                <a:ext cx="92777" cy="92894"/>
              </a:xfrm>
              <a:custGeom>
                <a:avLst/>
                <a:gdLst/>
                <a:ahLst/>
                <a:cxnLst/>
                <a:rect l="l" t="t" r="r" b="b"/>
                <a:pathLst>
                  <a:path w="798" h="799" extrusionOk="0">
                    <a:moveTo>
                      <a:pt x="798" y="406"/>
                    </a:moveTo>
                    <a:cubicBezTo>
                      <a:pt x="798" y="620"/>
                      <a:pt x="619" y="799"/>
                      <a:pt x="405" y="799"/>
                    </a:cubicBezTo>
                    <a:cubicBezTo>
                      <a:pt x="179" y="799"/>
                      <a:pt x="0" y="620"/>
                      <a:pt x="0" y="406"/>
                    </a:cubicBezTo>
                    <a:cubicBezTo>
                      <a:pt x="0" y="179"/>
                      <a:pt x="179" y="1"/>
                      <a:pt x="405" y="1"/>
                    </a:cubicBezTo>
                    <a:cubicBezTo>
                      <a:pt x="619" y="1"/>
                      <a:pt x="798" y="179"/>
                      <a:pt x="798" y="406"/>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 name="Google Shape;448;p3"/>
              <p:cNvSpPr/>
              <p:nvPr/>
            </p:nvSpPr>
            <p:spPr>
              <a:xfrm>
                <a:off x="1938899" y="1503747"/>
                <a:ext cx="92894" cy="92894"/>
              </a:xfrm>
              <a:custGeom>
                <a:avLst/>
                <a:gdLst/>
                <a:ahLst/>
                <a:cxnLst/>
                <a:rect l="l" t="t" r="r" b="b"/>
                <a:pathLst>
                  <a:path w="799" h="799" extrusionOk="0">
                    <a:moveTo>
                      <a:pt x="798" y="406"/>
                    </a:moveTo>
                    <a:cubicBezTo>
                      <a:pt x="798" y="620"/>
                      <a:pt x="620" y="799"/>
                      <a:pt x="405" y="799"/>
                    </a:cubicBezTo>
                    <a:cubicBezTo>
                      <a:pt x="179" y="799"/>
                      <a:pt x="0" y="620"/>
                      <a:pt x="0" y="406"/>
                    </a:cubicBezTo>
                    <a:cubicBezTo>
                      <a:pt x="0" y="179"/>
                      <a:pt x="179" y="1"/>
                      <a:pt x="405" y="1"/>
                    </a:cubicBezTo>
                    <a:cubicBezTo>
                      <a:pt x="620" y="1"/>
                      <a:pt x="798" y="179"/>
                      <a:pt x="798" y="406"/>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 name="Google Shape;449;p3"/>
              <p:cNvSpPr/>
              <p:nvPr/>
            </p:nvSpPr>
            <p:spPr>
              <a:xfrm>
                <a:off x="2615772" y="1503747"/>
                <a:ext cx="92894" cy="92894"/>
              </a:xfrm>
              <a:custGeom>
                <a:avLst/>
                <a:gdLst/>
                <a:ahLst/>
                <a:cxnLst/>
                <a:rect l="l" t="t" r="r" b="b"/>
                <a:pathLst>
                  <a:path w="799" h="799" extrusionOk="0">
                    <a:moveTo>
                      <a:pt x="798" y="406"/>
                    </a:moveTo>
                    <a:cubicBezTo>
                      <a:pt x="798" y="620"/>
                      <a:pt x="620" y="799"/>
                      <a:pt x="405" y="799"/>
                    </a:cubicBezTo>
                    <a:cubicBezTo>
                      <a:pt x="179" y="799"/>
                      <a:pt x="1" y="620"/>
                      <a:pt x="1" y="406"/>
                    </a:cubicBezTo>
                    <a:cubicBezTo>
                      <a:pt x="1" y="179"/>
                      <a:pt x="179" y="1"/>
                      <a:pt x="405" y="1"/>
                    </a:cubicBezTo>
                    <a:cubicBezTo>
                      <a:pt x="620" y="1"/>
                      <a:pt x="798" y="179"/>
                      <a:pt x="798" y="406"/>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 name="Google Shape;450;p3"/>
              <p:cNvSpPr/>
              <p:nvPr/>
            </p:nvSpPr>
            <p:spPr>
              <a:xfrm>
                <a:off x="3292646" y="1503747"/>
                <a:ext cx="92894" cy="92894"/>
              </a:xfrm>
              <a:custGeom>
                <a:avLst/>
                <a:gdLst/>
                <a:ahLst/>
                <a:cxnLst/>
                <a:rect l="l" t="t" r="r" b="b"/>
                <a:pathLst>
                  <a:path w="799" h="799" extrusionOk="0">
                    <a:moveTo>
                      <a:pt x="798" y="406"/>
                    </a:moveTo>
                    <a:cubicBezTo>
                      <a:pt x="798" y="620"/>
                      <a:pt x="620" y="799"/>
                      <a:pt x="394" y="799"/>
                    </a:cubicBezTo>
                    <a:cubicBezTo>
                      <a:pt x="179" y="799"/>
                      <a:pt x="1" y="620"/>
                      <a:pt x="1" y="406"/>
                    </a:cubicBezTo>
                    <a:cubicBezTo>
                      <a:pt x="1" y="179"/>
                      <a:pt x="179" y="1"/>
                      <a:pt x="394" y="1"/>
                    </a:cubicBezTo>
                    <a:cubicBezTo>
                      <a:pt x="620" y="1"/>
                      <a:pt x="798" y="179"/>
                      <a:pt x="798" y="406"/>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1" name="Google Shape;451;p3"/>
              <p:cNvSpPr/>
              <p:nvPr/>
            </p:nvSpPr>
            <p:spPr>
              <a:xfrm>
                <a:off x="3969519" y="1503747"/>
                <a:ext cx="92894" cy="92894"/>
              </a:xfrm>
              <a:custGeom>
                <a:avLst/>
                <a:gdLst/>
                <a:ahLst/>
                <a:cxnLst/>
                <a:rect l="l" t="t" r="r" b="b"/>
                <a:pathLst>
                  <a:path w="799" h="799" extrusionOk="0">
                    <a:moveTo>
                      <a:pt x="799" y="406"/>
                    </a:moveTo>
                    <a:cubicBezTo>
                      <a:pt x="799" y="620"/>
                      <a:pt x="620" y="799"/>
                      <a:pt x="394" y="799"/>
                    </a:cubicBezTo>
                    <a:cubicBezTo>
                      <a:pt x="180" y="799"/>
                      <a:pt x="1" y="620"/>
                      <a:pt x="1" y="406"/>
                    </a:cubicBezTo>
                    <a:cubicBezTo>
                      <a:pt x="1" y="179"/>
                      <a:pt x="180" y="1"/>
                      <a:pt x="394" y="1"/>
                    </a:cubicBezTo>
                    <a:cubicBezTo>
                      <a:pt x="620" y="1"/>
                      <a:pt x="799" y="179"/>
                      <a:pt x="799" y="406"/>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 name="Google Shape;452;p3"/>
              <p:cNvSpPr/>
              <p:nvPr/>
            </p:nvSpPr>
            <p:spPr>
              <a:xfrm>
                <a:off x="4645114" y="1503747"/>
                <a:ext cx="94173" cy="92894"/>
              </a:xfrm>
              <a:custGeom>
                <a:avLst/>
                <a:gdLst/>
                <a:ahLst/>
                <a:cxnLst/>
                <a:rect l="l" t="t" r="r" b="b"/>
                <a:pathLst>
                  <a:path w="810" h="799" extrusionOk="0">
                    <a:moveTo>
                      <a:pt x="810" y="406"/>
                    </a:moveTo>
                    <a:cubicBezTo>
                      <a:pt x="810" y="620"/>
                      <a:pt x="631" y="799"/>
                      <a:pt x="405" y="799"/>
                    </a:cubicBezTo>
                    <a:cubicBezTo>
                      <a:pt x="191" y="799"/>
                      <a:pt x="0" y="620"/>
                      <a:pt x="0" y="406"/>
                    </a:cubicBezTo>
                    <a:cubicBezTo>
                      <a:pt x="0" y="179"/>
                      <a:pt x="191" y="1"/>
                      <a:pt x="405" y="1"/>
                    </a:cubicBezTo>
                    <a:cubicBezTo>
                      <a:pt x="631" y="1"/>
                      <a:pt x="810" y="179"/>
                      <a:pt x="810" y="406"/>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 name="Google Shape;453;p3"/>
              <p:cNvSpPr/>
              <p:nvPr/>
            </p:nvSpPr>
            <p:spPr>
              <a:xfrm>
                <a:off x="1601159" y="1945310"/>
                <a:ext cx="92894" cy="92894"/>
              </a:xfrm>
              <a:custGeom>
                <a:avLst/>
                <a:gdLst/>
                <a:ahLst/>
                <a:cxnLst/>
                <a:rect l="l" t="t" r="r" b="b"/>
                <a:pathLst>
                  <a:path w="799" h="799" extrusionOk="0">
                    <a:moveTo>
                      <a:pt x="798" y="394"/>
                    </a:moveTo>
                    <a:cubicBezTo>
                      <a:pt x="798" y="620"/>
                      <a:pt x="619" y="799"/>
                      <a:pt x="393" y="799"/>
                    </a:cubicBezTo>
                    <a:cubicBezTo>
                      <a:pt x="179" y="799"/>
                      <a:pt x="0" y="620"/>
                      <a:pt x="0" y="394"/>
                    </a:cubicBezTo>
                    <a:cubicBezTo>
                      <a:pt x="0" y="180"/>
                      <a:pt x="179" y="1"/>
                      <a:pt x="393" y="1"/>
                    </a:cubicBezTo>
                    <a:cubicBezTo>
                      <a:pt x="619" y="1"/>
                      <a:pt x="798" y="180"/>
                      <a:pt x="798" y="394"/>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 name="Google Shape;454;p3"/>
              <p:cNvSpPr/>
              <p:nvPr/>
            </p:nvSpPr>
            <p:spPr>
              <a:xfrm>
                <a:off x="2278033" y="1945310"/>
                <a:ext cx="92894" cy="92894"/>
              </a:xfrm>
              <a:custGeom>
                <a:avLst/>
                <a:gdLst/>
                <a:ahLst/>
                <a:cxnLst/>
                <a:rect l="l" t="t" r="r" b="b"/>
                <a:pathLst>
                  <a:path w="799" h="799" extrusionOk="0">
                    <a:moveTo>
                      <a:pt x="798" y="394"/>
                    </a:moveTo>
                    <a:cubicBezTo>
                      <a:pt x="798" y="620"/>
                      <a:pt x="620" y="799"/>
                      <a:pt x="393" y="799"/>
                    </a:cubicBezTo>
                    <a:cubicBezTo>
                      <a:pt x="179" y="799"/>
                      <a:pt x="0" y="620"/>
                      <a:pt x="0" y="394"/>
                    </a:cubicBezTo>
                    <a:cubicBezTo>
                      <a:pt x="0" y="180"/>
                      <a:pt x="179" y="1"/>
                      <a:pt x="393" y="1"/>
                    </a:cubicBezTo>
                    <a:cubicBezTo>
                      <a:pt x="620" y="1"/>
                      <a:pt x="798" y="180"/>
                      <a:pt x="798" y="394"/>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 name="Google Shape;455;p3"/>
              <p:cNvSpPr/>
              <p:nvPr/>
            </p:nvSpPr>
            <p:spPr>
              <a:xfrm>
                <a:off x="2953511" y="1945310"/>
                <a:ext cx="92894" cy="92894"/>
              </a:xfrm>
              <a:custGeom>
                <a:avLst/>
                <a:gdLst/>
                <a:ahLst/>
                <a:cxnLst/>
                <a:rect l="l" t="t" r="r" b="b"/>
                <a:pathLst>
                  <a:path w="799" h="799" extrusionOk="0">
                    <a:moveTo>
                      <a:pt x="798" y="394"/>
                    </a:moveTo>
                    <a:cubicBezTo>
                      <a:pt x="798" y="620"/>
                      <a:pt x="620" y="799"/>
                      <a:pt x="406" y="799"/>
                    </a:cubicBezTo>
                    <a:cubicBezTo>
                      <a:pt x="179" y="799"/>
                      <a:pt x="1" y="620"/>
                      <a:pt x="1" y="394"/>
                    </a:cubicBezTo>
                    <a:cubicBezTo>
                      <a:pt x="1" y="180"/>
                      <a:pt x="179" y="1"/>
                      <a:pt x="406" y="1"/>
                    </a:cubicBezTo>
                    <a:cubicBezTo>
                      <a:pt x="620" y="1"/>
                      <a:pt x="798" y="180"/>
                      <a:pt x="798" y="394"/>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 name="Google Shape;456;p3"/>
              <p:cNvSpPr/>
              <p:nvPr/>
            </p:nvSpPr>
            <p:spPr>
              <a:xfrm>
                <a:off x="3630385" y="1945310"/>
                <a:ext cx="92894" cy="92894"/>
              </a:xfrm>
              <a:custGeom>
                <a:avLst/>
                <a:gdLst/>
                <a:ahLst/>
                <a:cxnLst/>
                <a:rect l="l" t="t" r="r" b="b"/>
                <a:pathLst>
                  <a:path w="799" h="799" extrusionOk="0">
                    <a:moveTo>
                      <a:pt x="799" y="394"/>
                    </a:moveTo>
                    <a:cubicBezTo>
                      <a:pt x="799" y="620"/>
                      <a:pt x="620" y="799"/>
                      <a:pt x="406" y="799"/>
                    </a:cubicBezTo>
                    <a:cubicBezTo>
                      <a:pt x="179" y="799"/>
                      <a:pt x="1" y="620"/>
                      <a:pt x="1" y="394"/>
                    </a:cubicBezTo>
                    <a:cubicBezTo>
                      <a:pt x="1" y="180"/>
                      <a:pt x="179" y="1"/>
                      <a:pt x="406" y="1"/>
                    </a:cubicBezTo>
                    <a:cubicBezTo>
                      <a:pt x="620" y="1"/>
                      <a:pt x="799" y="180"/>
                      <a:pt x="799" y="394"/>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 name="Google Shape;457;p3"/>
              <p:cNvSpPr/>
              <p:nvPr/>
            </p:nvSpPr>
            <p:spPr>
              <a:xfrm>
                <a:off x="4307375" y="1945310"/>
                <a:ext cx="92777" cy="92894"/>
              </a:xfrm>
              <a:custGeom>
                <a:avLst/>
                <a:gdLst/>
                <a:ahLst/>
                <a:cxnLst/>
                <a:rect l="l" t="t" r="r" b="b"/>
                <a:pathLst>
                  <a:path w="798" h="799" extrusionOk="0">
                    <a:moveTo>
                      <a:pt x="798" y="394"/>
                    </a:moveTo>
                    <a:cubicBezTo>
                      <a:pt x="798" y="620"/>
                      <a:pt x="619" y="799"/>
                      <a:pt x="405" y="799"/>
                    </a:cubicBezTo>
                    <a:cubicBezTo>
                      <a:pt x="179" y="799"/>
                      <a:pt x="0" y="620"/>
                      <a:pt x="0" y="394"/>
                    </a:cubicBezTo>
                    <a:cubicBezTo>
                      <a:pt x="0" y="180"/>
                      <a:pt x="179" y="1"/>
                      <a:pt x="405" y="1"/>
                    </a:cubicBezTo>
                    <a:cubicBezTo>
                      <a:pt x="619" y="1"/>
                      <a:pt x="798" y="180"/>
                      <a:pt x="798" y="394"/>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 name="Google Shape;458;p3"/>
              <p:cNvSpPr/>
              <p:nvPr/>
            </p:nvSpPr>
            <p:spPr>
              <a:xfrm>
                <a:off x="4984248" y="1945310"/>
                <a:ext cx="92777" cy="92894"/>
              </a:xfrm>
              <a:custGeom>
                <a:avLst/>
                <a:gdLst/>
                <a:ahLst/>
                <a:cxnLst/>
                <a:rect l="l" t="t" r="r" b="b"/>
                <a:pathLst>
                  <a:path w="798" h="799" extrusionOk="0">
                    <a:moveTo>
                      <a:pt x="798" y="394"/>
                    </a:moveTo>
                    <a:cubicBezTo>
                      <a:pt x="798" y="620"/>
                      <a:pt x="619" y="799"/>
                      <a:pt x="393" y="799"/>
                    </a:cubicBezTo>
                    <a:cubicBezTo>
                      <a:pt x="179" y="799"/>
                      <a:pt x="0" y="620"/>
                      <a:pt x="0" y="394"/>
                    </a:cubicBezTo>
                    <a:cubicBezTo>
                      <a:pt x="0" y="180"/>
                      <a:pt x="179" y="1"/>
                      <a:pt x="393" y="1"/>
                    </a:cubicBezTo>
                    <a:cubicBezTo>
                      <a:pt x="619" y="1"/>
                      <a:pt x="798" y="180"/>
                      <a:pt x="798" y="394"/>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 name="Google Shape;459;p3"/>
              <p:cNvSpPr/>
              <p:nvPr/>
            </p:nvSpPr>
            <p:spPr>
              <a:xfrm>
                <a:off x="1262025" y="2385593"/>
                <a:ext cx="92777" cy="92777"/>
              </a:xfrm>
              <a:custGeom>
                <a:avLst/>
                <a:gdLst/>
                <a:ahLst/>
                <a:cxnLst/>
                <a:rect l="l" t="t" r="r" b="b"/>
                <a:pathLst>
                  <a:path w="798" h="798" extrusionOk="0">
                    <a:moveTo>
                      <a:pt x="798" y="405"/>
                    </a:moveTo>
                    <a:cubicBezTo>
                      <a:pt x="798" y="619"/>
                      <a:pt x="619" y="798"/>
                      <a:pt x="405" y="798"/>
                    </a:cubicBezTo>
                    <a:cubicBezTo>
                      <a:pt x="179" y="798"/>
                      <a:pt x="0" y="619"/>
                      <a:pt x="0" y="405"/>
                    </a:cubicBezTo>
                    <a:cubicBezTo>
                      <a:pt x="0" y="179"/>
                      <a:pt x="179" y="0"/>
                      <a:pt x="405" y="0"/>
                    </a:cubicBezTo>
                    <a:cubicBezTo>
                      <a:pt x="619" y="0"/>
                      <a:pt x="798" y="179"/>
                      <a:pt x="798" y="405"/>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 name="Google Shape;460;p3"/>
              <p:cNvSpPr/>
              <p:nvPr/>
            </p:nvSpPr>
            <p:spPr>
              <a:xfrm>
                <a:off x="1938899" y="2385593"/>
                <a:ext cx="92894" cy="92777"/>
              </a:xfrm>
              <a:custGeom>
                <a:avLst/>
                <a:gdLst/>
                <a:ahLst/>
                <a:cxnLst/>
                <a:rect l="l" t="t" r="r" b="b"/>
                <a:pathLst>
                  <a:path w="799" h="798" extrusionOk="0">
                    <a:moveTo>
                      <a:pt x="798" y="405"/>
                    </a:moveTo>
                    <a:cubicBezTo>
                      <a:pt x="798" y="619"/>
                      <a:pt x="620" y="798"/>
                      <a:pt x="405" y="798"/>
                    </a:cubicBezTo>
                    <a:cubicBezTo>
                      <a:pt x="179" y="798"/>
                      <a:pt x="0" y="619"/>
                      <a:pt x="0" y="405"/>
                    </a:cubicBezTo>
                    <a:cubicBezTo>
                      <a:pt x="0" y="179"/>
                      <a:pt x="179" y="0"/>
                      <a:pt x="405" y="0"/>
                    </a:cubicBezTo>
                    <a:cubicBezTo>
                      <a:pt x="620" y="0"/>
                      <a:pt x="798" y="179"/>
                      <a:pt x="798" y="405"/>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 name="Google Shape;461;p3"/>
              <p:cNvSpPr/>
              <p:nvPr/>
            </p:nvSpPr>
            <p:spPr>
              <a:xfrm>
                <a:off x="2615772" y="2385593"/>
                <a:ext cx="92894" cy="92777"/>
              </a:xfrm>
              <a:custGeom>
                <a:avLst/>
                <a:gdLst/>
                <a:ahLst/>
                <a:cxnLst/>
                <a:rect l="l" t="t" r="r" b="b"/>
                <a:pathLst>
                  <a:path w="799" h="798" extrusionOk="0">
                    <a:moveTo>
                      <a:pt x="798" y="405"/>
                    </a:moveTo>
                    <a:cubicBezTo>
                      <a:pt x="798" y="619"/>
                      <a:pt x="620" y="798"/>
                      <a:pt x="405" y="798"/>
                    </a:cubicBezTo>
                    <a:cubicBezTo>
                      <a:pt x="179" y="798"/>
                      <a:pt x="1" y="619"/>
                      <a:pt x="1" y="405"/>
                    </a:cubicBezTo>
                    <a:cubicBezTo>
                      <a:pt x="1" y="179"/>
                      <a:pt x="179" y="0"/>
                      <a:pt x="405" y="0"/>
                    </a:cubicBezTo>
                    <a:cubicBezTo>
                      <a:pt x="620" y="0"/>
                      <a:pt x="798" y="179"/>
                      <a:pt x="798" y="405"/>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 name="Google Shape;462;p3"/>
              <p:cNvSpPr/>
              <p:nvPr/>
            </p:nvSpPr>
            <p:spPr>
              <a:xfrm>
                <a:off x="3292646" y="2385593"/>
                <a:ext cx="92894" cy="92777"/>
              </a:xfrm>
              <a:custGeom>
                <a:avLst/>
                <a:gdLst/>
                <a:ahLst/>
                <a:cxnLst/>
                <a:rect l="l" t="t" r="r" b="b"/>
                <a:pathLst>
                  <a:path w="799" h="798" extrusionOk="0">
                    <a:moveTo>
                      <a:pt x="798" y="405"/>
                    </a:moveTo>
                    <a:cubicBezTo>
                      <a:pt x="798" y="619"/>
                      <a:pt x="620" y="798"/>
                      <a:pt x="394" y="798"/>
                    </a:cubicBezTo>
                    <a:cubicBezTo>
                      <a:pt x="179" y="798"/>
                      <a:pt x="1" y="619"/>
                      <a:pt x="1" y="405"/>
                    </a:cubicBezTo>
                    <a:cubicBezTo>
                      <a:pt x="1" y="179"/>
                      <a:pt x="179" y="0"/>
                      <a:pt x="394" y="0"/>
                    </a:cubicBezTo>
                    <a:cubicBezTo>
                      <a:pt x="620" y="0"/>
                      <a:pt x="798" y="179"/>
                      <a:pt x="798" y="405"/>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 name="Google Shape;463;p3"/>
              <p:cNvSpPr/>
              <p:nvPr/>
            </p:nvSpPr>
            <p:spPr>
              <a:xfrm>
                <a:off x="3969519" y="2385593"/>
                <a:ext cx="92894" cy="92777"/>
              </a:xfrm>
              <a:custGeom>
                <a:avLst/>
                <a:gdLst/>
                <a:ahLst/>
                <a:cxnLst/>
                <a:rect l="l" t="t" r="r" b="b"/>
                <a:pathLst>
                  <a:path w="799" h="798" extrusionOk="0">
                    <a:moveTo>
                      <a:pt x="799" y="405"/>
                    </a:moveTo>
                    <a:cubicBezTo>
                      <a:pt x="799" y="619"/>
                      <a:pt x="620" y="798"/>
                      <a:pt x="394" y="798"/>
                    </a:cubicBezTo>
                    <a:cubicBezTo>
                      <a:pt x="180" y="798"/>
                      <a:pt x="1" y="619"/>
                      <a:pt x="1" y="405"/>
                    </a:cubicBezTo>
                    <a:cubicBezTo>
                      <a:pt x="1" y="179"/>
                      <a:pt x="180" y="0"/>
                      <a:pt x="394" y="0"/>
                    </a:cubicBezTo>
                    <a:cubicBezTo>
                      <a:pt x="620" y="0"/>
                      <a:pt x="799" y="179"/>
                      <a:pt x="799" y="405"/>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 name="Google Shape;464;p3"/>
              <p:cNvSpPr/>
              <p:nvPr/>
            </p:nvSpPr>
            <p:spPr>
              <a:xfrm>
                <a:off x="4645114" y="2385593"/>
                <a:ext cx="94173" cy="92777"/>
              </a:xfrm>
              <a:custGeom>
                <a:avLst/>
                <a:gdLst/>
                <a:ahLst/>
                <a:cxnLst/>
                <a:rect l="l" t="t" r="r" b="b"/>
                <a:pathLst>
                  <a:path w="810" h="798" extrusionOk="0">
                    <a:moveTo>
                      <a:pt x="810" y="405"/>
                    </a:moveTo>
                    <a:cubicBezTo>
                      <a:pt x="810" y="619"/>
                      <a:pt x="631" y="798"/>
                      <a:pt x="405" y="798"/>
                    </a:cubicBezTo>
                    <a:cubicBezTo>
                      <a:pt x="191" y="798"/>
                      <a:pt x="0" y="619"/>
                      <a:pt x="0" y="405"/>
                    </a:cubicBezTo>
                    <a:cubicBezTo>
                      <a:pt x="0" y="179"/>
                      <a:pt x="191" y="0"/>
                      <a:pt x="405" y="0"/>
                    </a:cubicBezTo>
                    <a:cubicBezTo>
                      <a:pt x="631" y="0"/>
                      <a:pt x="810" y="179"/>
                      <a:pt x="810" y="405"/>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 name="Google Shape;465;p3"/>
              <p:cNvSpPr/>
              <p:nvPr/>
            </p:nvSpPr>
            <p:spPr>
              <a:xfrm>
                <a:off x="1601159" y="2827156"/>
                <a:ext cx="92894" cy="92777"/>
              </a:xfrm>
              <a:custGeom>
                <a:avLst/>
                <a:gdLst/>
                <a:ahLst/>
                <a:cxnLst/>
                <a:rect l="l" t="t" r="r" b="b"/>
                <a:pathLst>
                  <a:path w="799" h="798" extrusionOk="0">
                    <a:moveTo>
                      <a:pt x="798" y="393"/>
                    </a:moveTo>
                    <a:cubicBezTo>
                      <a:pt x="798" y="619"/>
                      <a:pt x="619" y="798"/>
                      <a:pt x="393" y="798"/>
                    </a:cubicBezTo>
                    <a:cubicBezTo>
                      <a:pt x="179" y="798"/>
                      <a:pt x="0" y="619"/>
                      <a:pt x="0" y="393"/>
                    </a:cubicBezTo>
                    <a:cubicBezTo>
                      <a:pt x="0" y="179"/>
                      <a:pt x="179" y="0"/>
                      <a:pt x="393" y="0"/>
                    </a:cubicBezTo>
                    <a:cubicBezTo>
                      <a:pt x="619" y="0"/>
                      <a:pt x="798" y="179"/>
                      <a:pt x="798" y="393"/>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 name="Google Shape;466;p3"/>
              <p:cNvSpPr/>
              <p:nvPr/>
            </p:nvSpPr>
            <p:spPr>
              <a:xfrm>
                <a:off x="2278033" y="2827156"/>
                <a:ext cx="92894" cy="92777"/>
              </a:xfrm>
              <a:custGeom>
                <a:avLst/>
                <a:gdLst/>
                <a:ahLst/>
                <a:cxnLst/>
                <a:rect l="l" t="t" r="r" b="b"/>
                <a:pathLst>
                  <a:path w="799" h="798" extrusionOk="0">
                    <a:moveTo>
                      <a:pt x="798" y="393"/>
                    </a:moveTo>
                    <a:cubicBezTo>
                      <a:pt x="798" y="619"/>
                      <a:pt x="620" y="798"/>
                      <a:pt x="393" y="798"/>
                    </a:cubicBezTo>
                    <a:cubicBezTo>
                      <a:pt x="179" y="798"/>
                      <a:pt x="0" y="619"/>
                      <a:pt x="0" y="393"/>
                    </a:cubicBezTo>
                    <a:cubicBezTo>
                      <a:pt x="0" y="179"/>
                      <a:pt x="179" y="0"/>
                      <a:pt x="393" y="0"/>
                    </a:cubicBezTo>
                    <a:cubicBezTo>
                      <a:pt x="620" y="0"/>
                      <a:pt x="798" y="179"/>
                      <a:pt x="798" y="393"/>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 name="Google Shape;467;p3"/>
              <p:cNvSpPr/>
              <p:nvPr/>
            </p:nvSpPr>
            <p:spPr>
              <a:xfrm>
                <a:off x="2953511" y="2827156"/>
                <a:ext cx="92894" cy="92777"/>
              </a:xfrm>
              <a:custGeom>
                <a:avLst/>
                <a:gdLst/>
                <a:ahLst/>
                <a:cxnLst/>
                <a:rect l="l" t="t" r="r" b="b"/>
                <a:pathLst>
                  <a:path w="799" h="798" extrusionOk="0">
                    <a:moveTo>
                      <a:pt x="798" y="393"/>
                    </a:moveTo>
                    <a:cubicBezTo>
                      <a:pt x="798" y="619"/>
                      <a:pt x="620" y="798"/>
                      <a:pt x="406" y="798"/>
                    </a:cubicBezTo>
                    <a:cubicBezTo>
                      <a:pt x="179" y="798"/>
                      <a:pt x="1" y="619"/>
                      <a:pt x="1" y="393"/>
                    </a:cubicBezTo>
                    <a:cubicBezTo>
                      <a:pt x="1" y="179"/>
                      <a:pt x="179" y="0"/>
                      <a:pt x="406" y="0"/>
                    </a:cubicBezTo>
                    <a:cubicBezTo>
                      <a:pt x="620" y="0"/>
                      <a:pt x="798" y="179"/>
                      <a:pt x="798" y="393"/>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 name="Google Shape;468;p3"/>
              <p:cNvSpPr/>
              <p:nvPr/>
            </p:nvSpPr>
            <p:spPr>
              <a:xfrm>
                <a:off x="3630385" y="2827156"/>
                <a:ext cx="92894" cy="92777"/>
              </a:xfrm>
              <a:custGeom>
                <a:avLst/>
                <a:gdLst/>
                <a:ahLst/>
                <a:cxnLst/>
                <a:rect l="l" t="t" r="r" b="b"/>
                <a:pathLst>
                  <a:path w="799" h="798" extrusionOk="0">
                    <a:moveTo>
                      <a:pt x="799" y="393"/>
                    </a:moveTo>
                    <a:cubicBezTo>
                      <a:pt x="799" y="619"/>
                      <a:pt x="620" y="798"/>
                      <a:pt x="406" y="798"/>
                    </a:cubicBezTo>
                    <a:cubicBezTo>
                      <a:pt x="179" y="798"/>
                      <a:pt x="1" y="619"/>
                      <a:pt x="1" y="393"/>
                    </a:cubicBezTo>
                    <a:cubicBezTo>
                      <a:pt x="1" y="179"/>
                      <a:pt x="179" y="0"/>
                      <a:pt x="406" y="0"/>
                    </a:cubicBezTo>
                    <a:cubicBezTo>
                      <a:pt x="620" y="0"/>
                      <a:pt x="799" y="179"/>
                      <a:pt x="799" y="393"/>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 name="Google Shape;469;p3"/>
              <p:cNvSpPr/>
              <p:nvPr/>
            </p:nvSpPr>
            <p:spPr>
              <a:xfrm>
                <a:off x="4307375" y="2827156"/>
                <a:ext cx="92777" cy="92777"/>
              </a:xfrm>
              <a:custGeom>
                <a:avLst/>
                <a:gdLst/>
                <a:ahLst/>
                <a:cxnLst/>
                <a:rect l="l" t="t" r="r" b="b"/>
                <a:pathLst>
                  <a:path w="798" h="798" extrusionOk="0">
                    <a:moveTo>
                      <a:pt x="798" y="393"/>
                    </a:moveTo>
                    <a:cubicBezTo>
                      <a:pt x="798" y="619"/>
                      <a:pt x="619" y="798"/>
                      <a:pt x="405" y="798"/>
                    </a:cubicBezTo>
                    <a:cubicBezTo>
                      <a:pt x="179" y="798"/>
                      <a:pt x="0" y="619"/>
                      <a:pt x="0" y="393"/>
                    </a:cubicBezTo>
                    <a:cubicBezTo>
                      <a:pt x="0" y="179"/>
                      <a:pt x="179" y="0"/>
                      <a:pt x="405" y="0"/>
                    </a:cubicBezTo>
                    <a:cubicBezTo>
                      <a:pt x="619" y="0"/>
                      <a:pt x="798" y="179"/>
                      <a:pt x="798" y="393"/>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 name="Google Shape;470;p3"/>
              <p:cNvSpPr/>
              <p:nvPr/>
            </p:nvSpPr>
            <p:spPr>
              <a:xfrm>
                <a:off x="4984248" y="2827156"/>
                <a:ext cx="92777" cy="92777"/>
              </a:xfrm>
              <a:custGeom>
                <a:avLst/>
                <a:gdLst/>
                <a:ahLst/>
                <a:cxnLst/>
                <a:rect l="l" t="t" r="r" b="b"/>
                <a:pathLst>
                  <a:path w="798" h="798" extrusionOk="0">
                    <a:moveTo>
                      <a:pt x="798" y="393"/>
                    </a:moveTo>
                    <a:cubicBezTo>
                      <a:pt x="798" y="619"/>
                      <a:pt x="619" y="798"/>
                      <a:pt x="393" y="798"/>
                    </a:cubicBezTo>
                    <a:cubicBezTo>
                      <a:pt x="179" y="798"/>
                      <a:pt x="0" y="619"/>
                      <a:pt x="0" y="393"/>
                    </a:cubicBezTo>
                    <a:cubicBezTo>
                      <a:pt x="0" y="179"/>
                      <a:pt x="179" y="0"/>
                      <a:pt x="393" y="0"/>
                    </a:cubicBezTo>
                    <a:cubicBezTo>
                      <a:pt x="619" y="0"/>
                      <a:pt x="798" y="179"/>
                      <a:pt x="798" y="393"/>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 name="Google Shape;471;p3"/>
              <p:cNvSpPr/>
              <p:nvPr/>
            </p:nvSpPr>
            <p:spPr>
              <a:xfrm>
                <a:off x="1262025" y="3267323"/>
                <a:ext cx="92777" cy="92894"/>
              </a:xfrm>
              <a:custGeom>
                <a:avLst/>
                <a:gdLst/>
                <a:ahLst/>
                <a:cxnLst/>
                <a:rect l="l" t="t" r="r" b="b"/>
                <a:pathLst>
                  <a:path w="798" h="799" extrusionOk="0">
                    <a:moveTo>
                      <a:pt x="798" y="405"/>
                    </a:moveTo>
                    <a:cubicBezTo>
                      <a:pt x="798" y="620"/>
                      <a:pt x="619" y="798"/>
                      <a:pt x="405" y="798"/>
                    </a:cubicBezTo>
                    <a:cubicBezTo>
                      <a:pt x="179" y="798"/>
                      <a:pt x="0" y="620"/>
                      <a:pt x="0" y="405"/>
                    </a:cubicBezTo>
                    <a:cubicBezTo>
                      <a:pt x="0" y="179"/>
                      <a:pt x="179" y="0"/>
                      <a:pt x="405" y="0"/>
                    </a:cubicBezTo>
                    <a:cubicBezTo>
                      <a:pt x="619" y="0"/>
                      <a:pt x="798" y="179"/>
                      <a:pt x="798" y="405"/>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 name="Google Shape;472;p3"/>
              <p:cNvSpPr/>
              <p:nvPr/>
            </p:nvSpPr>
            <p:spPr>
              <a:xfrm>
                <a:off x="1938899" y="3267323"/>
                <a:ext cx="92894" cy="92894"/>
              </a:xfrm>
              <a:custGeom>
                <a:avLst/>
                <a:gdLst/>
                <a:ahLst/>
                <a:cxnLst/>
                <a:rect l="l" t="t" r="r" b="b"/>
                <a:pathLst>
                  <a:path w="799" h="799" extrusionOk="0">
                    <a:moveTo>
                      <a:pt x="798" y="405"/>
                    </a:moveTo>
                    <a:cubicBezTo>
                      <a:pt x="798" y="620"/>
                      <a:pt x="620" y="798"/>
                      <a:pt x="405" y="798"/>
                    </a:cubicBezTo>
                    <a:cubicBezTo>
                      <a:pt x="179" y="798"/>
                      <a:pt x="0" y="620"/>
                      <a:pt x="0" y="405"/>
                    </a:cubicBezTo>
                    <a:cubicBezTo>
                      <a:pt x="0" y="179"/>
                      <a:pt x="179" y="0"/>
                      <a:pt x="405" y="0"/>
                    </a:cubicBezTo>
                    <a:cubicBezTo>
                      <a:pt x="620" y="0"/>
                      <a:pt x="798" y="179"/>
                      <a:pt x="798" y="405"/>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 name="Google Shape;473;p3"/>
              <p:cNvSpPr/>
              <p:nvPr/>
            </p:nvSpPr>
            <p:spPr>
              <a:xfrm>
                <a:off x="2615772" y="3267323"/>
                <a:ext cx="92894" cy="92894"/>
              </a:xfrm>
              <a:custGeom>
                <a:avLst/>
                <a:gdLst/>
                <a:ahLst/>
                <a:cxnLst/>
                <a:rect l="l" t="t" r="r" b="b"/>
                <a:pathLst>
                  <a:path w="799" h="799" extrusionOk="0">
                    <a:moveTo>
                      <a:pt x="798" y="405"/>
                    </a:moveTo>
                    <a:cubicBezTo>
                      <a:pt x="798" y="620"/>
                      <a:pt x="620" y="798"/>
                      <a:pt x="405" y="798"/>
                    </a:cubicBezTo>
                    <a:cubicBezTo>
                      <a:pt x="179" y="798"/>
                      <a:pt x="1" y="620"/>
                      <a:pt x="1" y="405"/>
                    </a:cubicBezTo>
                    <a:cubicBezTo>
                      <a:pt x="1" y="179"/>
                      <a:pt x="179" y="0"/>
                      <a:pt x="405" y="0"/>
                    </a:cubicBezTo>
                    <a:cubicBezTo>
                      <a:pt x="620" y="0"/>
                      <a:pt x="798" y="179"/>
                      <a:pt x="798" y="405"/>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 name="Google Shape;474;p3"/>
              <p:cNvSpPr/>
              <p:nvPr/>
            </p:nvSpPr>
            <p:spPr>
              <a:xfrm>
                <a:off x="3292646" y="3267323"/>
                <a:ext cx="92894" cy="92894"/>
              </a:xfrm>
              <a:custGeom>
                <a:avLst/>
                <a:gdLst/>
                <a:ahLst/>
                <a:cxnLst/>
                <a:rect l="l" t="t" r="r" b="b"/>
                <a:pathLst>
                  <a:path w="799" h="799" extrusionOk="0">
                    <a:moveTo>
                      <a:pt x="798" y="405"/>
                    </a:moveTo>
                    <a:cubicBezTo>
                      <a:pt x="798" y="620"/>
                      <a:pt x="620" y="798"/>
                      <a:pt x="394" y="798"/>
                    </a:cubicBezTo>
                    <a:cubicBezTo>
                      <a:pt x="179" y="798"/>
                      <a:pt x="1" y="620"/>
                      <a:pt x="1" y="405"/>
                    </a:cubicBezTo>
                    <a:cubicBezTo>
                      <a:pt x="1" y="179"/>
                      <a:pt x="179" y="0"/>
                      <a:pt x="394" y="0"/>
                    </a:cubicBezTo>
                    <a:cubicBezTo>
                      <a:pt x="620" y="0"/>
                      <a:pt x="798" y="179"/>
                      <a:pt x="798" y="405"/>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 name="Google Shape;475;p3"/>
              <p:cNvSpPr/>
              <p:nvPr/>
            </p:nvSpPr>
            <p:spPr>
              <a:xfrm>
                <a:off x="3969519" y="3267323"/>
                <a:ext cx="92894" cy="92894"/>
              </a:xfrm>
              <a:custGeom>
                <a:avLst/>
                <a:gdLst/>
                <a:ahLst/>
                <a:cxnLst/>
                <a:rect l="l" t="t" r="r" b="b"/>
                <a:pathLst>
                  <a:path w="799" h="799" extrusionOk="0">
                    <a:moveTo>
                      <a:pt x="799" y="405"/>
                    </a:moveTo>
                    <a:cubicBezTo>
                      <a:pt x="799" y="620"/>
                      <a:pt x="620" y="798"/>
                      <a:pt x="394" y="798"/>
                    </a:cubicBezTo>
                    <a:cubicBezTo>
                      <a:pt x="180" y="798"/>
                      <a:pt x="1" y="620"/>
                      <a:pt x="1" y="405"/>
                    </a:cubicBezTo>
                    <a:cubicBezTo>
                      <a:pt x="1" y="179"/>
                      <a:pt x="180" y="0"/>
                      <a:pt x="394" y="0"/>
                    </a:cubicBezTo>
                    <a:cubicBezTo>
                      <a:pt x="620" y="0"/>
                      <a:pt x="799" y="179"/>
                      <a:pt x="799" y="405"/>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 name="Google Shape;476;p3"/>
              <p:cNvSpPr/>
              <p:nvPr/>
            </p:nvSpPr>
            <p:spPr>
              <a:xfrm>
                <a:off x="4645114" y="3267323"/>
                <a:ext cx="94173" cy="92894"/>
              </a:xfrm>
              <a:custGeom>
                <a:avLst/>
                <a:gdLst/>
                <a:ahLst/>
                <a:cxnLst/>
                <a:rect l="l" t="t" r="r" b="b"/>
                <a:pathLst>
                  <a:path w="810" h="799" extrusionOk="0">
                    <a:moveTo>
                      <a:pt x="810" y="405"/>
                    </a:moveTo>
                    <a:cubicBezTo>
                      <a:pt x="810" y="620"/>
                      <a:pt x="631" y="798"/>
                      <a:pt x="405" y="798"/>
                    </a:cubicBezTo>
                    <a:cubicBezTo>
                      <a:pt x="191" y="798"/>
                      <a:pt x="0" y="620"/>
                      <a:pt x="0" y="405"/>
                    </a:cubicBezTo>
                    <a:cubicBezTo>
                      <a:pt x="0" y="179"/>
                      <a:pt x="191" y="0"/>
                      <a:pt x="405" y="0"/>
                    </a:cubicBezTo>
                    <a:cubicBezTo>
                      <a:pt x="631" y="0"/>
                      <a:pt x="810" y="179"/>
                      <a:pt x="810" y="405"/>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 name="Google Shape;477;p3"/>
              <p:cNvSpPr/>
              <p:nvPr/>
            </p:nvSpPr>
            <p:spPr>
              <a:xfrm>
                <a:off x="1601159" y="3708885"/>
                <a:ext cx="92894" cy="91499"/>
              </a:xfrm>
              <a:custGeom>
                <a:avLst/>
                <a:gdLst/>
                <a:ahLst/>
                <a:cxnLst/>
                <a:rect l="l" t="t" r="r" b="b"/>
                <a:pathLst>
                  <a:path w="799" h="787" extrusionOk="0">
                    <a:moveTo>
                      <a:pt x="798" y="393"/>
                    </a:moveTo>
                    <a:cubicBezTo>
                      <a:pt x="798" y="620"/>
                      <a:pt x="619" y="786"/>
                      <a:pt x="393" y="786"/>
                    </a:cubicBezTo>
                    <a:cubicBezTo>
                      <a:pt x="179" y="786"/>
                      <a:pt x="0" y="608"/>
                      <a:pt x="0" y="393"/>
                    </a:cubicBezTo>
                    <a:cubicBezTo>
                      <a:pt x="0" y="179"/>
                      <a:pt x="179" y="0"/>
                      <a:pt x="393" y="0"/>
                    </a:cubicBezTo>
                    <a:cubicBezTo>
                      <a:pt x="619" y="0"/>
                      <a:pt x="798" y="179"/>
                      <a:pt x="798" y="393"/>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 name="Google Shape;478;p3"/>
              <p:cNvSpPr/>
              <p:nvPr/>
            </p:nvSpPr>
            <p:spPr>
              <a:xfrm>
                <a:off x="2278033" y="3708885"/>
                <a:ext cx="92894" cy="91499"/>
              </a:xfrm>
              <a:custGeom>
                <a:avLst/>
                <a:gdLst/>
                <a:ahLst/>
                <a:cxnLst/>
                <a:rect l="l" t="t" r="r" b="b"/>
                <a:pathLst>
                  <a:path w="799" h="787" extrusionOk="0">
                    <a:moveTo>
                      <a:pt x="798" y="393"/>
                    </a:moveTo>
                    <a:cubicBezTo>
                      <a:pt x="798" y="620"/>
                      <a:pt x="620" y="786"/>
                      <a:pt x="393" y="786"/>
                    </a:cubicBezTo>
                    <a:cubicBezTo>
                      <a:pt x="179" y="786"/>
                      <a:pt x="0" y="608"/>
                      <a:pt x="0" y="393"/>
                    </a:cubicBezTo>
                    <a:cubicBezTo>
                      <a:pt x="0" y="179"/>
                      <a:pt x="179" y="0"/>
                      <a:pt x="393" y="0"/>
                    </a:cubicBezTo>
                    <a:cubicBezTo>
                      <a:pt x="620" y="0"/>
                      <a:pt x="798" y="179"/>
                      <a:pt x="798" y="393"/>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 name="Google Shape;479;p3"/>
              <p:cNvSpPr/>
              <p:nvPr/>
            </p:nvSpPr>
            <p:spPr>
              <a:xfrm>
                <a:off x="2953511" y="3708885"/>
                <a:ext cx="92894" cy="91499"/>
              </a:xfrm>
              <a:custGeom>
                <a:avLst/>
                <a:gdLst/>
                <a:ahLst/>
                <a:cxnLst/>
                <a:rect l="l" t="t" r="r" b="b"/>
                <a:pathLst>
                  <a:path w="799" h="787" extrusionOk="0">
                    <a:moveTo>
                      <a:pt x="798" y="393"/>
                    </a:moveTo>
                    <a:cubicBezTo>
                      <a:pt x="798" y="620"/>
                      <a:pt x="620" y="786"/>
                      <a:pt x="406" y="786"/>
                    </a:cubicBezTo>
                    <a:cubicBezTo>
                      <a:pt x="179" y="786"/>
                      <a:pt x="1" y="608"/>
                      <a:pt x="1" y="393"/>
                    </a:cubicBezTo>
                    <a:cubicBezTo>
                      <a:pt x="1" y="179"/>
                      <a:pt x="179" y="0"/>
                      <a:pt x="406" y="0"/>
                    </a:cubicBezTo>
                    <a:cubicBezTo>
                      <a:pt x="620" y="0"/>
                      <a:pt x="798" y="179"/>
                      <a:pt x="798" y="393"/>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 name="Google Shape;480;p3"/>
              <p:cNvSpPr/>
              <p:nvPr/>
            </p:nvSpPr>
            <p:spPr>
              <a:xfrm>
                <a:off x="3630385" y="3708885"/>
                <a:ext cx="92894" cy="91499"/>
              </a:xfrm>
              <a:custGeom>
                <a:avLst/>
                <a:gdLst/>
                <a:ahLst/>
                <a:cxnLst/>
                <a:rect l="l" t="t" r="r" b="b"/>
                <a:pathLst>
                  <a:path w="799" h="787" extrusionOk="0">
                    <a:moveTo>
                      <a:pt x="799" y="393"/>
                    </a:moveTo>
                    <a:cubicBezTo>
                      <a:pt x="799" y="620"/>
                      <a:pt x="620" y="786"/>
                      <a:pt x="406" y="786"/>
                    </a:cubicBezTo>
                    <a:cubicBezTo>
                      <a:pt x="179" y="786"/>
                      <a:pt x="1" y="608"/>
                      <a:pt x="1" y="393"/>
                    </a:cubicBezTo>
                    <a:cubicBezTo>
                      <a:pt x="1" y="179"/>
                      <a:pt x="179" y="0"/>
                      <a:pt x="406" y="0"/>
                    </a:cubicBezTo>
                    <a:cubicBezTo>
                      <a:pt x="620" y="0"/>
                      <a:pt x="799" y="179"/>
                      <a:pt x="799" y="393"/>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 name="Google Shape;481;p3"/>
              <p:cNvSpPr/>
              <p:nvPr/>
            </p:nvSpPr>
            <p:spPr>
              <a:xfrm>
                <a:off x="4307375" y="3708885"/>
                <a:ext cx="92777" cy="91499"/>
              </a:xfrm>
              <a:custGeom>
                <a:avLst/>
                <a:gdLst/>
                <a:ahLst/>
                <a:cxnLst/>
                <a:rect l="l" t="t" r="r" b="b"/>
                <a:pathLst>
                  <a:path w="798" h="787" extrusionOk="0">
                    <a:moveTo>
                      <a:pt x="798" y="393"/>
                    </a:moveTo>
                    <a:cubicBezTo>
                      <a:pt x="798" y="620"/>
                      <a:pt x="619" y="786"/>
                      <a:pt x="405" y="786"/>
                    </a:cubicBezTo>
                    <a:cubicBezTo>
                      <a:pt x="179" y="786"/>
                      <a:pt x="0" y="608"/>
                      <a:pt x="0" y="393"/>
                    </a:cubicBezTo>
                    <a:cubicBezTo>
                      <a:pt x="0" y="179"/>
                      <a:pt x="179" y="0"/>
                      <a:pt x="405" y="0"/>
                    </a:cubicBezTo>
                    <a:cubicBezTo>
                      <a:pt x="619" y="0"/>
                      <a:pt x="798" y="179"/>
                      <a:pt x="798" y="393"/>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 name="Google Shape;482;p3"/>
              <p:cNvSpPr/>
              <p:nvPr/>
            </p:nvSpPr>
            <p:spPr>
              <a:xfrm>
                <a:off x="4984248" y="3708885"/>
                <a:ext cx="92777" cy="91499"/>
              </a:xfrm>
              <a:custGeom>
                <a:avLst/>
                <a:gdLst/>
                <a:ahLst/>
                <a:cxnLst/>
                <a:rect l="l" t="t" r="r" b="b"/>
                <a:pathLst>
                  <a:path w="798" h="787" extrusionOk="0">
                    <a:moveTo>
                      <a:pt x="798" y="393"/>
                    </a:moveTo>
                    <a:cubicBezTo>
                      <a:pt x="798" y="620"/>
                      <a:pt x="619" y="786"/>
                      <a:pt x="393" y="786"/>
                    </a:cubicBezTo>
                    <a:cubicBezTo>
                      <a:pt x="179" y="786"/>
                      <a:pt x="0" y="608"/>
                      <a:pt x="0" y="393"/>
                    </a:cubicBezTo>
                    <a:cubicBezTo>
                      <a:pt x="0" y="179"/>
                      <a:pt x="179" y="0"/>
                      <a:pt x="393" y="0"/>
                    </a:cubicBezTo>
                    <a:cubicBezTo>
                      <a:pt x="619" y="0"/>
                      <a:pt x="798" y="179"/>
                      <a:pt x="798" y="393"/>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 name="Google Shape;483;p3"/>
              <p:cNvSpPr/>
              <p:nvPr/>
            </p:nvSpPr>
            <p:spPr>
              <a:xfrm>
                <a:off x="1262025" y="4149053"/>
                <a:ext cx="92777" cy="92894"/>
              </a:xfrm>
              <a:custGeom>
                <a:avLst/>
                <a:gdLst/>
                <a:ahLst/>
                <a:cxnLst/>
                <a:rect l="l" t="t" r="r" b="b"/>
                <a:pathLst>
                  <a:path w="798" h="799" extrusionOk="0">
                    <a:moveTo>
                      <a:pt x="798" y="405"/>
                    </a:moveTo>
                    <a:cubicBezTo>
                      <a:pt x="798" y="620"/>
                      <a:pt x="619" y="798"/>
                      <a:pt x="405" y="798"/>
                    </a:cubicBezTo>
                    <a:cubicBezTo>
                      <a:pt x="179" y="798"/>
                      <a:pt x="0" y="620"/>
                      <a:pt x="0" y="405"/>
                    </a:cubicBezTo>
                    <a:cubicBezTo>
                      <a:pt x="0" y="179"/>
                      <a:pt x="179" y="1"/>
                      <a:pt x="405" y="1"/>
                    </a:cubicBezTo>
                    <a:cubicBezTo>
                      <a:pt x="619" y="1"/>
                      <a:pt x="798" y="179"/>
                      <a:pt x="798" y="405"/>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 name="Google Shape;484;p3"/>
              <p:cNvSpPr/>
              <p:nvPr/>
            </p:nvSpPr>
            <p:spPr>
              <a:xfrm>
                <a:off x="1938899" y="4149053"/>
                <a:ext cx="92894" cy="92894"/>
              </a:xfrm>
              <a:custGeom>
                <a:avLst/>
                <a:gdLst/>
                <a:ahLst/>
                <a:cxnLst/>
                <a:rect l="l" t="t" r="r" b="b"/>
                <a:pathLst>
                  <a:path w="799" h="799" extrusionOk="0">
                    <a:moveTo>
                      <a:pt x="798" y="405"/>
                    </a:moveTo>
                    <a:cubicBezTo>
                      <a:pt x="798" y="620"/>
                      <a:pt x="620" y="798"/>
                      <a:pt x="405" y="798"/>
                    </a:cubicBezTo>
                    <a:cubicBezTo>
                      <a:pt x="179" y="798"/>
                      <a:pt x="0" y="620"/>
                      <a:pt x="0" y="405"/>
                    </a:cubicBezTo>
                    <a:cubicBezTo>
                      <a:pt x="0" y="179"/>
                      <a:pt x="179" y="1"/>
                      <a:pt x="405" y="1"/>
                    </a:cubicBezTo>
                    <a:cubicBezTo>
                      <a:pt x="620" y="1"/>
                      <a:pt x="798" y="179"/>
                      <a:pt x="798" y="405"/>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 name="Google Shape;485;p3"/>
              <p:cNvSpPr/>
              <p:nvPr/>
            </p:nvSpPr>
            <p:spPr>
              <a:xfrm>
                <a:off x="2615772" y="4149053"/>
                <a:ext cx="92894" cy="92894"/>
              </a:xfrm>
              <a:custGeom>
                <a:avLst/>
                <a:gdLst/>
                <a:ahLst/>
                <a:cxnLst/>
                <a:rect l="l" t="t" r="r" b="b"/>
                <a:pathLst>
                  <a:path w="799" h="799" extrusionOk="0">
                    <a:moveTo>
                      <a:pt x="798" y="405"/>
                    </a:moveTo>
                    <a:cubicBezTo>
                      <a:pt x="798" y="620"/>
                      <a:pt x="620" y="798"/>
                      <a:pt x="405" y="798"/>
                    </a:cubicBezTo>
                    <a:cubicBezTo>
                      <a:pt x="179" y="798"/>
                      <a:pt x="1" y="620"/>
                      <a:pt x="1" y="405"/>
                    </a:cubicBezTo>
                    <a:cubicBezTo>
                      <a:pt x="1" y="179"/>
                      <a:pt x="179" y="1"/>
                      <a:pt x="405" y="1"/>
                    </a:cubicBezTo>
                    <a:cubicBezTo>
                      <a:pt x="620" y="1"/>
                      <a:pt x="798" y="179"/>
                      <a:pt x="798" y="405"/>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 name="Google Shape;486;p3"/>
              <p:cNvSpPr/>
              <p:nvPr/>
            </p:nvSpPr>
            <p:spPr>
              <a:xfrm>
                <a:off x="3292646" y="4149053"/>
                <a:ext cx="92894" cy="92894"/>
              </a:xfrm>
              <a:custGeom>
                <a:avLst/>
                <a:gdLst/>
                <a:ahLst/>
                <a:cxnLst/>
                <a:rect l="l" t="t" r="r" b="b"/>
                <a:pathLst>
                  <a:path w="799" h="799" extrusionOk="0">
                    <a:moveTo>
                      <a:pt x="798" y="405"/>
                    </a:moveTo>
                    <a:cubicBezTo>
                      <a:pt x="798" y="620"/>
                      <a:pt x="620" y="798"/>
                      <a:pt x="394" y="798"/>
                    </a:cubicBezTo>
                    <a:cubicBezTo>
                      <a:pt x="179" y="798"/>
                      <a:pt x="1" y="620"/>
                      <a:pt x="1" y="405"/>
                    </a:cubicBezTo>
                    <a:cubicBezTo>
                      <a:pt x="1" y="179"/>
                      <a:pt x="179" y="1"/>
                      <a:pt x="394" y="1"/>
                    </a:cubicBezTo>
                    <a:cubicBezTo>
                      <a:pt x="620" y="1"/>
                      <a:pt x="798" y="179"/>
                      <a:pt x="798" y="405"/>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 name="Google Shape;487;p3"/>
              <p:cNvSpPr/>
              <p:nvPr/>
            </p:nvSpPr>
            <p:spPr>
              <a:xfrm>
                <a:off x="3969519" y="4149053"/>
                <a:ext cx="92894" cy="92894"/>
              </a:xfrm>
              <a:custGeom>
                <a:avLst/>
                <a:gdLst/>
                <a:ahLst/>
                <a:cxnLst/>
                <a:rect l="l" t="t" r="r" b="b"/>
                <a:pathLst>
                  <a:path w="799" h="799" extrusionOk="0">
                    <a:moveTo>
                      <a:pt x="799" y="405"/>
                    </a:moveTo>
                    <a:cubicBezTo>
                      <a:pt x="799" y="620"/>
                      <a:pt x="620" y="798"/>
                      <a:pt x="394" y="798"/>
                    </a:cubicBezTo>
                    <a:cubicBezTo>
                      <a:pt x="180" y="798"/>
                      <a:pt x="1" y="620"/>
                      <a:pt x="1" y="405"/>
                    </a:cubicBezTo>
                    <a:cubicBezTo>
                      <a:pt x="1" y="179"/>
                      <a:pt x="180" y="1"/>
                      <a:pt x="394" y="1"/>
                    </a:cubicBezTo>
                    <a:cubicBezTo>
                      <a:pt x="620" y="1"/>
                      <a:pt x="799" y="179"/>
                      <a:pt x="799" y="405"/>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 name="Google Shape;488;p3"/>
              <p:cNvSpPr/>
              <p:nvPr/>
            </p:nvSpPr>
            <p:spPr>
              <a:xfrm>
                <a:off x="4645114" y="4149053"/>
                <a:ext cx="94173" cy="92894"/>
              </a:xfrm>
              <a:custGeom>
                <a:avLst/>
                <a:gdLst/>
                <a:ahLst/>
                <a:cxnLst/>
                <a:rect l="l" t="t" r="r" b="b"/>
                <a:pathLst>
                  <a:path w="810" h="799" extrusionOk="0">
                    <a:moveTo>
                      <a:pt x="810" y="405"/>
                    </a:moveTo>
                    <a:cubicBezTo>
                      <a:pt x="810" y="620"/>
                      <a:pt x="631" y="798"/>
                      <a:pt x="405" y="798"/>
                    </a:cubicBezTo>
                    <a:cubicBezTo>
                      <a:pt x="191" y="798"/>
                      <a:pt x="0" y="620"/>
                      <a:pt x="0" y="405"/>
                    </a:cubicBezTo>
                    <a:cubicBezTo>
                      <a:pt x="0" y="179"/>
                      <a:pt x="191" y="1"/>
                      <a:pt x="405" y="1"/>
                    </a:cubicBezTo>
                    <a:cubicBezTo>
                      <a:pt x="631" y="1"/>
                      <a:pt x="810" y="179"/>
                      <a:pt x="810" y="405"/>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 name="Google Shape;489;p3"/>
              <p:cNvSpPr/>
              <p:nvPr/>
            </p:nvSpPr>
            <p:spPr>
              <a:xfrm>
                <a:off x="1601159" y="4589220"/>
                <a:ext cx="92894" cy="92894"/>
              </a:xfrm>
              <a:custGeom>
                <a:avLst/>
                <a:gdLst/>
                <a:ahLst/>
                <a:cxnLst/>
                <a:rect l="l" t="t" r="r" b="b"/>
                <a:pathLst>
                  <a:path w="799" h="799" extrusionOk="0">
                    <a:moveTo>
                      <a:pt x="798" y="406"/>
                    </a:moveTo>
                    <a:cubicBezTo>
                      <a:pt x="798" y="620"/>
                      <a:pt x="619" y="799"/>
                      <a:pt x="393" y="799"/>
                    </a:cubicBezTo>
                    <a:cubicBezTo>
                      <a:pt x="179" y="799"/>
                      <a:pt x="0" y="620"/>
                      <a:pt x="0" y="406"/>
                    </a:cubicBezTo>
                    <a:cubicBezTo>
                      <a:pt x="0" y="179"/>
                      <a:pt x="179" y="1"/>
                      <a:pt x="393" y="1"/>
                    </a:cubicBezTo>
                    <a:cubicBezTo>
                      <a:pt x="619" y="1"/>
                      <a:pt x="798" y="179"/>
                      <a:pt x="798" y="406"/>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 name="Google Shape;490;p3"/>
              <p:cNvSpPr/>
              <p:nvPr/>
            </p:nvSpPr>
            <p:spPr>
              <a:xfrm>
                <a:off x="2278033" y="4589220"/>
                <a:ext cx="92894" cy="92894"/>
              </a:xfrm>
              <a:custGeom>
                <a:avLst/>
                <a:gdLst/>
                <a:ahLst/>
                <a:cxnLst/>
                <a:rect l="l" t="t" r="r" b="b"/>
                <a:pathLst>
                  <a:path w="799" h="799" extrusionOk="0">
                    <a:moveTo>
                      <a:pt x="798" y="406"/>
                    </a:moveTo>
                    <a:cubicBezTo>
                      <a:pt x="798" y="620"/>
                      <a:pt x="620" y="799"/>
                      <a:pt x="393" y="799"/>
                    </a:cubicBezTo>
                    <a:cubicBezTo>
                      <a:pt x="179" y="799"/>
                      <a:pt x="0" y="620"/>
                      <a:pt x="0" y="406"/>
                    </a:cubicBezTo>
                    <a:cubicBezTo>
                      <a:pt x="0" y="179"/>
                      <a:pt x="179" y="1"/>
                      <a:pt x="393" y="1"/>
                    </a:cubicBezTo>
                    <a:cubicBezTo>
                      <a:pt x="620" y="1"/>
                      <a:pt x="798" y="179"/>
                      <a:pt x="798" y="406"/>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 name="Google Shape;491;p3"/>
              <p:cNvSpPr/>
              <p:nvPr/>
            </p:nvSpPr>
            <p:spPr>
              <a:xfrm>
                <a:off x="2953511" y="4589220"/>
                <a:ext cx="92894" cy="92894"/>
              </a:xfrm>
              <a:custGeom>
                <a:avLst/>
                <a:gdLst/>
                <a:ahLst/>
                <a:cxnLst/>
                <a:rect l="l" t="t" r="r" b="b"/>
                <a:pathLst>
                  <a:path w="799" h="799" extrusionOk="0">
                    <a:moveTo>
                      <a:pt x="798" y="406"/>
                    </a:moveTo>
                    <a:cubicBezTo>
                      <a:pt x="798" y="620"/>
                      <a:pt x="620" y="799"/>
                      <a:pt x="406" y="799"/>
                    </a:cubicBezTo>
                    <a:cubicBezTo>
                      <a:pt x="179" y="799"/>
                      <a:pt x="1" y="620"/>
                      <a:pt x="1" y="406"/>
                    </a:cubicBezTo>
                    <a:cubicBezTo>
                      <a:pt x="1" y="179"/>
                      <a:pt x="179" y="1"/>
                      <a:pt x="406" y="1"/>
                    </a:cubicBezTo>
                    <a:cubicBezTo>
                      <a:pt x="620" y="1"/>
                      <a:pt x="798" y="179"/>
                      <a:pt x="798" y="406"/>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 name="Google Shape;492;p3"/>
              <p:cNvSpPr/>
              <p:nvPr/>
            </p:nvSpPr>
            <p:spPr>
              <a:xfrm>
                <a:off x="3630385" y="4589220"/>
                <a:ext cx="92894" cy="92894"/>
              </a:xfrm>
              <a:custGeom>
                <a:avLst/>
                <a:gdLst/>
                <a:ahLst/>
                <a:cxnLst/>
                <a:rect l="l" t="t" r="r" b="b"/>
                <a:pathLst>
                  <a:path w="799" h="799" extrusionOk="0">
                    <a:moveTo>
                      <a:pt x="799" y="406"/>
                    </a:moveTo>
                    <a:cubicBezTo>
                      <a:pt x="799" y="620"/>
                      <a:pt x="620" y="799"/>
                      <a:pt x="406" y="799"/>
                    </a:cubicBezTo>
                    <a:cubicBezTo>
                      <a:pt x="179" y="799"/>
                      <a:pt x="1" y="620"/>
                      <a:pt x="1" y="406"/>
                    </a:cubicBezTo>
                    <a:cubicBezTo>
                      <a:pt x="1" y="179"/>
                      <a:pt x="179" y="1"/>
                      <a:pt x="406" y="1"/>
                    </a:cubicBezTo>
                    <a:cubicBezTo>
                      <a:pt x="620" y="1"/>
                      <a:pt x="799" y="179"/>
                      <a:pt x="799" y="406"/>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 name="Google Shape;493;p3"/>
              <p:cNvSpPr/>
              <p:nvPr/>
            </p:nvSpPr>
            <p:spPr>
              <a:xfrm>
                <a:off x="4307375" y="4589220"/>
                <a:ext cx="92777" cy="92894"/>
              </a:xfrm>
              <a:custGeom>
                <a:avLst/>
                <a:gdLst/>
                <a:ahLst/>
                <a:cxnLst/>
                <a:rect l="l" t="t" r="r" b="b"/>
                <a:pathLst>
                  <a:path w="798" h="799" extrusionOk="0">
                    <a:moveTo>
                      <a:pt x="798" y="406"/>
                    </a:moveTo>
                    <a:cubicBezTo>
                      <a:pt x="798" y="620"/>
                      <a:pt x="619" y="799"/>
                      <a:pt x="405" y="799"/>
                    </a:cubicBezTo>
                    <a:cubicBezTo>
                      <a:pt x="179" y="799"/>
                      <a:pt x="0" y="620"/>
                      <a:pt x="0" y="406"/>
                    </a:cubicBezTo>
                    <a:cubicBezTo>
                      <a:pt x="0" y="179"/>
                      <a:pt x="179" y="1"/>
                      <a:pt x="405" y="1"/>
                    </a:cubicBezTo>
                    <a:cubicBezTo>
                      <a:pt x="619" y="1"/>
                      <a:pt x="798" y="179"/>
                      <a:pt x="798" y="406"/>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 name="Google Shape;494;p3"/>
              <p:cNvSpPr/>
              <p:nvPr/>
            </p:nvSpPr>
            <p:spPr>
              <a:xfrm>
                <a:off x="4984248" y="4589220"/>
                <a:ext cx="92777" cy="92894"/>
              </a:xfrm>
              <a:custGeom>
                <a:avLst/>
                <a:gdLst/>
                <a:ahLst/>
                <a:cxnLst/>
                <a:rect l="l" t="t" r="r" b="b"/>
                <a:pathLst>
                  <a:path w="798" h="799" extrusionOk="0">
                    <a:moveTo>
                      <a:pt x="798" y="406"/>
                    </a:moveTo>
                    <a:cubicBezTo>
                      <a:pt x="798" y="620"/>
                      <a:pt x="619" y="799"/>
                      <a:pt x="393" y="799"/>
                    </a:cubicBezTo>
                    <a:cubicBezTo>
                      <a:pt x="179" y="799"/>
                      <a:pt x="0" y="620"/>
                      <a:pt x="0" y="406"/>
                    </a:cubicBezTo>
                    <a:cubicBezTo>
                      <a:pt x="0" y="179"/>
                      <a:pt x="179" y="1"/>
                      <a:pt x="393" y="1"/>
                    </a:cubicBezTo>
                    <a:cubicBezTo>
                      <a:pt x="619" y="1"/>
                      <a:pt x="798" y="179"/>
                      <a:pt x="798" y="406"/>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95" name="Google Shape;495;p3"/>
            <p:cNvSpPr/>
            <p:nvPr/>
          </p:nvSpPr>
          <p:spPr>
            <a:xfrm>
              <a:off x="3602532" y="684476"/>
              <a:ext cx="53486" cy="53553"/>
            </a:xfrm>
            <a:custGeom>
              <a:avLst/>
              <a:gdLst/>
              <a:ahLst/>
              <a:cxnLst/>
              <a:rect l="l" t="t" r="r" b="b"/>
              <a:pathLst>
                <a:path w="798" h="799" extrusionOk="0">
                  <a:moveTo>
                    <a:pt x="798" y="393"/>
                  </a:moveTo>
                  <a:cubicBezTo>
                    <a:pt x="798" y="620"/>
                    <a:pt x="619" y="798"/>
                    <a:pt x="405" y="798"/>
                  </a:cubicBezTo>
                  <a:cubicBezTo>
                    <a:pt x="179" y="798"/>
                    <a:pt x="0" y="620"/>
                    <a:pt x="0" y="393"/>
                  </a:cubicBezTo>
                  <a:cubicBezTo>
                    <a:pt x="0" y="179"/>
                    <a:pt x="179" y="0"/>
                    <a:pt x="405" y="0"/>
                  </a:cubicBezTo>
                  <a:cubicBezTo>
                    <a:pt x="619" y="0"/>
                    <a:pt x="798" y="179"/>
                    <a:pt x="798" y="393"/>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 name="Google Shape;496;p3"/>
            <p:cNvSpPr/>
            <p:nvPr/>
          </p:nvSpPr>
          <p:spPr>
            <a:xfrm>
              <a:off x="3992750" y="684476"/>
              <a:ext cx="53553" cy="53553"/>
            </a:xfrm>
            <a:custGeom>
              <a:avLst/>
              <a:gdLst/>
              <a:ahLst/>
              <a:cxnLst/>
              <a:rect l="l" t="t" r="r" b="b"/>
              <a:pathLst>
                <a:path w="799" h="799" extrusionOk="0">
                  <a:moveTo>
                    <a:pt x="798" y="393"/>
                  </a:moveTo>
                  <a:cubicBezTo>
                    <a:pt x="798" y="620"/>
                    <a:pt x="620" y="798"/>
                    <a:pt x="405" y="798"/>
                  </a:cubicBezTo>
                  <a:cubicBezTo>
                    <a:pt x="179" y="798"/>
                    <a:pt x="0" y="620"/>
                    <a:pt x="0" y="393"/>
                  </a:cubicBezTo>
                  <a:cubicBezTo>
                    <a:pt x="0" y="179"/>
                    <a:pt x="179" y="0"/>
                    <a:pt x="405" y="0"/>
                  </a:cubicBezTo>
                  <a:cubicBezTo>
                    <a:pt x="620" y="0"/>
                    <a:pt x="798" y="179"/>
                    <a:pt x="798" y="393"/>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 name="Google Shape;497;p3"/>
            <p:cNvSpPr/>
            <p:nvPr/>
          </p:nvSpPr>
          <p:spPr>
            <a:xfrm>
              <a:off x="4382967" y="684476"/>
              <a:ext cx="53553" cy="53553"/>
            </a:xfrm>
            <a:custGeom>
              <a:avLst/>
              <a:gdLst/>
              <a:ahLst/>
              <a:cxnLst/>
              <a:rect l="l" t="t" r="r" b="b"/>
              <a:pathLst>
                <a:path w="799" h="799" extrusionOk="0">
                  <a:moveTo>
                    <a:pt x="798" y="393"/>
                  </a:moveTo>
                  <a:cubicBezTo>
                    <a:pt x="798" y="620"/>
                    <a:pt x="620" y="798"/>
                    <a:pt x="405" y="798"/>
                  </a:cubicBezTo>
                  <a:cubicBezTo>
                    <a:pt x="179" y="798"/>
                    <a:pt x="1" y="620"/>
                    <a:pt x="1" y="393"/>
                  </a:cubicBezTo>
                  <a:cubicBezTo>
                    <a:pt x="1" y="179"/>
                    <a:pt x="179" y="0"/>
                    <a:pt x="405" y="0"/>
                  </a:cubicBezTo>
                  <a:cubicBezTo>
                    <a:pt x="620" y="0"/>
                    <a:pt x="798" y="179"/>
                    <a:pt x="798" y="393"/>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 name="Google Shape;498;p3"/>
            <p:cNvSpPr/>
            <p:nvPr/>
          </p:nvSpPr>
          <p:spPr>
            <a:xfrm>
              <a:off x="4773185" y="684476"/>
              <a:ext cx="53553" cy="53553"/>
            </a:xfrm>
            <a:custGeom>
              <a:avLst/>
              <a:gdLst/>
              <a:ahLst/>
              <a:cxnLst/>
              <a:rect l="l" t="t" r="r" b="b"/>
              <a:pathLst>
                <a:path w="799" h="799" extrusionOk="0">
                  <a:moveTo>
                    <a:pt x="798" y="393"/>
                  </a:moveTo>
                  <a:cubicBezTo>
                    <a:pt x="798" y="620"/>
                    <a:pt x="620" y="798"/>
                    <a:pt x="394" y="798"/>
                  </a:cubicBezTo>
                  <a:cubicBezTo>
                    <a:pt x="179" y="798"/>
                    <a:pt x="1" y="620"/>
                    <a:pt x="1" y="393"/>
                  </a:cubicBezTo>
                  <a:cubicBezTo>
                    <a:pt x="1" y="179"/>
                    <a:pt x="179" y="0"/>
                    <a:pt x="394" y="0"/>
                  </a:cubicBezTo>
                  <a:cubicBezTo>
                    <a:pt x="620" y="0"/>
                    <a:pt x="798" y="179"/>
                    <a:pt x="798" y="393"/>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 name="Google Shape;499;p3"/>
            <p:cNvSpPr/>
            <p:nvPr/>
          </p:nvSpPr>
          <p:spPr>
            <a:xfrm>
              <a:off x="5163402" y="684476"/>
              <a:ext cx="53553" cy="53553"/>
            </a:xfrm>
            <a:custGeom>
              <a:avLst/>
              <a:gdLst/>
              <a:ahLst/>
              <a:cxnLst/>
              <a:rect l="l" t="t" r="r" b="b"/>
              <a:pathLst>
                <a:path w="799" h="799" extrusionOk="0">
                  <a:moveTo>
                    <a:pt x="799" y="393"/>
                  </a:moveTo>
                  <a:cubicBezTo>
                    <a:pt x="799" y="620"/>
                    <a:pt x="620" y="798"/>
                    <a:pt x="394" y="798"/>
                  </a:cubicBezTo>
                  <a:cubicBezTo>
                    <a:pt x="180" y="798"/>
                    <a:pt x="1" y="620"/>
                    <a:pt x="1" y="393"/>
                  </a:cubicBezTo>
                  <a:cubicBezTo>
                    <a:pt x="1" y="179"/>
                    <a:pt x="180" y="0"/>
                    <a:pt x="394" y="0"/>
                  </a:cubicBezTo>
                  <a:cubicBezTo>
                    <a:pt x="620" y="0"/>
                    <a:pt x="799" y="179"/>
                    <a:pt x="799" y="393"/>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 name="Google Shape;500;p3"/>
            <p:cNvSpPr/>
            <p:nvPr/>
          </p:nvSpPr>
          <p:spPr>
            <a:xfrm>
              <a:off x="5552883" y="684476"/>
              <a:ext cx="54290" cy="53553"/>
            </a:xfrm>
            <a:custGeom>
              <a:avLst/>
              <a:gdLst/>
              <a:ahLst/>
              <a:cxnLst/>
              <a:rect l="l" t="t" r="r" b="b"/>
              <a:pathLst>
                <a:path w="810" h="799" extrusionOk="0">
                  <a:moveTo>
                    <a:pt x="810" y="393"/>
                  </a:moveTo>
                  <a:cubicBezTo>
                    <a:pt x="810" y="620"/>
                    <a:pt x="631" y="798"/>
                    <a:pt x="405" y="798"/>
                  </a:cubicBezTo>
                  <a:cubicBezTo>
                    <a:pt x="191" y="798"/>
                    <a:pt x="0" y="620"/>
                    <a:pt x="0" y="393"/>
                  </a:cubicBezTo>
                  <a:cubicBezTo>
                    <a:pt x="0" y="179"/>
                    <a:pt x="191" y="0"/>
                    <a:pt x="405" y="0"/>
                  </a:cubicBezTo>
                  <a:cubicBezTo>
                    <a:pt x="631" y="0"/>
                    <a:pt x="810" y="179"/>
                    <a:pt x="810" y="393"/>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 name="Google Shape;501;p3"/>
            <p:cNvSpPr/>
            <p:nvPr/>
          </p:nvSpPr>
          <p:spPr>
            <a:xfrm>
              <a:off x="3798043" y="938232"/>
              <a:ext cx="53553" cy="53553"/>
            </a:xfrm>
            <a:custGeom>
              <a:avLst/>
              <a:gdLst/>
              <a:ahLst/>
              <a:cxnLst/>
              <a:rect l="l" t="t" r="r" b="b"/>
              <a:pathLst>
                <a:path w="799" h="799" extrusionOk="0">
                  <a:moveTo>
                    <a:pt x="798" y="405"/>
                  </a:moveTo>
                  <a:cubicBezTo>
                    <a:pt x="798" y="620"/>
                    <a:pt x="619" y="798"/>
                    <a:pt x="393" y="798"/>
                  </a:cubicBezTo>
                  <a:cubicBezTo>
                    <a:pt x="179" y="798"/>
                    <a:pt x="0" y="620"/>
                    <a:pt x="0" y="405"/>
                  </a:cubicBezTo>
                  <a:cubicBezTo>
                    <a:pt x="0" y="179"/>
                    <a:pt x="179" y="1"/>
                    <a:pt x="393" y="1"/>
                  </a:cubicBezTo>
                  <a:cubicBezTo>
                    <a:pt x="619" y="1"/>
                    <a:pt x="798" y="179"/>
                    <a:pt x="798" y="405"/>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 name="Google Shape;502;p3"/>
            <p:cNvSpPr/>
            <p:nvPr/>
          </p:nvSpPr>
          <p:spPr>
            <a:xfrm>
              <a:off x="4188261" y="938232"/>
              <a:ext cx="53553" cy="53553"/>
            </a:xfrm>
            <a:custGeom>
              <a:avLst/>
              <a:gdLst/>
              <a:ahLst/>
              <a:cxnLst/>
              <a:rect l="l" t="t" r="r" b="b"/>
              <a:pathLst>
                <a:path w="799" h="799" extrusionOk="0">
                  <a:moveTo>
                    <a:pt x="798" y="405"/>
                  </a:moveTo>
                  <a:cubicBezTo>
                    <a:pt x="798" y="620"/>
                    <a:pt x="620" y="798"/>
                    <a:pt x="393" y="798"/>
                  </a:cubicBezTo>
                  <a:cubicBezTo>
                    <a:pt x="179" y="798"/>
                    <a:pt x="0" y="620"/>
                    <a:pt x="0" y="405"/>
                  </a:cubicBezTo>
                  <a:cubicBezTo>
                    <a:pt x="0" y="179"/>
                    <a:pt x="179" y="1"/>
                    <a:pt x="393" y="1"/>
                  </a:cubicBezTo>
                  <a:cubicBezTo>
                    <a:pt x="620" y="1"/>
                    <a:pt x="798" y="179"/>
                    <a:pt x="798" y="405"/>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 name="Google Shape;503;p3"/>
            <p:cNvSpPr/>
            <p:nvPr/>
          </p:nvSpPr>
          <p:spPr>
            <a:xfrm>
              <a:off x="4577674" y="938232"/>
              <a:ext cx="53553" cy="53553"/>
            </a:xfrm>
            <a:custGeom>
              <a:avLst/>
              <a:gdLst/>
              <a:ahLst/>
              <a:cxnLst/>
              <a:rect l="l" t="t" r="r" b="b"/>
              <a:pathLst>
                <a:path w="799" h="799" extrusionOk="0">
                  <a:moveTo>
                    <a:pt x="798" y="405"/>
                  </a:moveTo>
                  <a:cubicBezTo>
                    <a:pt x="798" y="620"/>
                    <a:pt x="620" y="798"/>
                    <a:pt x="406" y="798"/>
                  </a:cubicBezTo>
                  <a:cubicBezTo>
                    <a:pt x="179" y="798"/>
                    <a:pt x="1" y="620"/>
                    <a:pt x="1" y="405"/>
                  </a:cubicBezTo>
                  <a:cubicBezTo>
                    <a:pt x="1" y="179"/>
                    <a:pt x="179" y="1"/>
                    <a:pt x="406" y="1"/>
                  </a:cubicBezTo>
                  <a:cubicBezTo>
                    <a:pt x="620" y="1"/>
                    <a:pt x="798" y="179"/>
                    <a:pt x="798" y="405"/>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 name="Google Shape;504;p3"/>
            <p:cNvSpPr/>
            <p:nvPr/>
          </p:nvSpPr>
          <p:spPr>
            <a:xfrm>
              <a:off x="4967891" y="938232"/>
              <a:ext cx="53553" cy="53553"/>
            </a:xfrm>
            <a:custGeom>
              <a:avLst/>
              <a:gdLst/>
              <a:ahLst/>
              <a:cxnLst/>
              <a:rect l="l" t="t" r="r" b="b"/>
              <a:pathLst>
                <a:path w="799" h="799" extrusionOk="0">
                  <a:moveTo>
                    <a:pt x="799" y="405"/>
                  </a:moveTo>
                  <a:cubicBezTo>
                    <a:pt x="799" y="620"/>
                    <a:pt x="620" y="798"/>
                    <a:pt x="406" y="798"/>
                  </a:cubicBezTo>
                  <a:cubicBezTo>
                    <a:pt x="179" y="798"/>
                    <a:pt x="1" y="620"/>
                    <a:pt x="1" y="405"/>
                  </a:cubicBezTo>
                  <a:cubicBezTo>
                    <a:pt x="1" y="179"/>
                    <a:pt x="179" y="1"/>
                    <a:pt x="406" y="1"/>
                  </a:cubicBezTo>
                  <a:cubicBezTo>
                    <a:pt x="620" y="1"/>
                    <a:pt x="799" y="179"/>
                    <a:pt x="799" y="405"/>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 name="Google Shape;505;p3"/>
            <p:cNvSpPr/>
            <p:nvPr/>
          </p:nvSpPr>
          <p:spPr>
            <a:xfrm>
              <a:off x="5358176" y="938232"/>
              <a:ext cx="53486" cy="53553"/>
            </a:xfrm>
            <a:custGeom>
              <a:avLst/>
              <a:gdLst/>
              <a:ahLst/>
              <a:cxnLst/>
              <a:rect l="l" t="t" r="r" b="b"/>
              <a:pathLst>
                <a:path w="798" h="799" extrusionOk="0">
                  <a:moveTo>
                    <a:pt x="798" y="405"/>
                  </a:moveTo>
                  <a:cubicBezTo>
                    <a:pt x="798" y="620"/>
                    <a:pt x="619" y="798"/>
                    <a:pt x="405" y="798"/>
                  </a:cubicBezTo>
                  <a:cubicBezTo>
                    <a:pt x="179" y="798"/>
                    <a:pt x="0" y="620"/>
                    <a:pt x="0" y="405"/>
                  </a:cubicBezTo>
                  <a:cubicBezTo>
                    <a:pt x="0" y="179"/>
                    <a:pt x="179" y="1"/>
                    <a:pt x="405" y="1"/>
                  </a:cubicBezTo>
                  <a:cubicBezTo>
                    <a:pt x="619" y="1"/>
                    <a:pt x="798" y="179"/>
                    <a:pt x="798" y="405"/>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 name="Google Shape;506;p3"/>
            <p:cNvSpPr/>
            <p:nvPr/>
          </p:nvSpPr>
          <p:spPr>
            <a:xfrm>
              <a:off x="5748394" y="938232"/>
              <a:ext cx="53486" cy="53553"/>
            </a:xfrm>
            <a:custGeom>
              <a:avLst/>
              <a:gdLst/>
              <a:ahLst/>
              <a:cxnLst/>
              <a:rect l="l" t="t" r="r" b="b"/>
              <a:pathLst>
                <a:path w="798" h="799" extrusionOk="0">
                  <a:moveTo>
                    <a:pt x="798" y="405"/>
                  </a:moveTo>
                  <a:cubicBezTo>
                    <a:pt x="798" y="620"/>
                    <a:pt x="619" y="798"/>
                    <a:pt x="393" y="798"/>
                  </a:cubicBezTo>
                  <a:cubicBezTo>
                    <a:pt x="179" y="798"/>
                    <a:pt x="0" y="620"/>
                    <a:pt x="0" y="405"/>
                  </a:cubicBezTo>
                  <a:cubicBezTo>
                    <a:pt x="0" y="179"/>
                    <a:pt x="179" y="1"/>
                    <a:pt x="393" y="1"/>
                  </a:cubicBezTo>
                  <a:cubicBezTo>
                    <a:pt x="619" y="1"/>
                    <a:pt x="798" y="179"/>
                    <a:pt x="798" y="405"/>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 name="Google Shape;507;p3"/>
            <p:cNvSpPr/>
            <p:nvPr/>
          </p:nvSpPr>
          <p:spPr>
            <a:xfrm>
              <a:off x="3602532" y="1191989"/>
              <a:ext cx="53486" cy="53553"/>
            </a:xfrm>
            <a:custGeom>
              <a:avLst/>
              <a:gdLst/>
              <a:ahLst/>
              <a:cxnLst/>
              <a:rect l="l" t="t" r="r" b="b"/>
              <a:pathLst>
                <a:path w="798" h="799" extrusionOk="0">
                  <a:moveTo>
                    <a:pt x="798" y="406"/>
                  </a:moveTo>
                  <a:cubicBezTo>
                    <a:pt x="798" y="620"/>
                    <a:pt x="619" y="799"/>
                    <a:pt x="405" y="799"/>
                  </a:cubicBezTo>
                  <a:cubicBezTo>
                    <a:pt x="179" y="799"/>
                    <a:pt x="0" y="620"/>
                    <a:pt x="0" y="406"/>
                  </a:cubicBezTo>
                  <a:cubicBezTo>
                    <a:pt x="0" y="179"/>
                    <a:pt x="179" y="1"/>
                    <a:pt x="405" y="1"/>
                  </a:cubicBezTo>
                  <a:cubicBezTo>
                    <a:pt x="619" y="1"/>
                    <a:pt x="798" y="179"/>
                    <a:pt x="798" y="406"/>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 name="Google Shape;508;p3"/>
            <p:cNvSpPr/>
            <p:nvPr/>
          </p:nvSpPr>
          <p:spPr>
            <a:xfrm>
              <a:off x="3992750" y="1191989"/>
              <a:ext cx="53553" cy="53553"/>
            </a:xfrm>
            <a:custGeom>
              <a:avLst/>
              <a:gdLst/>
              <a:ahLst/>
              <a:cxnLst/>
              <a:rect l="l" t="t" r="r" b="b"/>
              <a:pathLst>
                <a:path w="799" h="799" extrusionOk="0">
                  <a:moveTo>
                    <a:pt x="798" y="406"/>
                  </a:moveTo>
                  <a:cubicBezTo>
                    <a:pt x="798" y="620"/>
                    <a:pt x="620" y="799"/>
                    <a:pt x="405" y="799"/>
                  </a:cubicBezTo>
                  <a:cubicBezTo>
                    <a:pt x="179" y="799"/>
                    <a:pt x="0" y="620"/>
                    <a:pt x="0" y="406"/>
                  </a:cubicBezTo>
                  <a:cubicBezTo>
                    <a:pt x="0" y="179"/>
                    <a:pt x="179" y="1"/>
                    <a:pt x="405" y="1"/>
                  </a:cubicBezTo>
                  <a:cubicBezTo>
                    <a:pt x="620" y="1"/>
                    <a:pt x="798" y="179"/>
                    <a:pt x="798" y="406"/>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 name="Google Shape;509;p3"/>
            <p:cNvSpPr/>
            <p:nvPr/>
          </p:nvSpPr>
          <p:spPr>
            <a:xfrm>
              <a:off x="4382967" y="1191989"/>
              <a:ext cx="53553" cy="53553"/>
            </a:xfrm>
            <a:custGeom>
              <a:avLst/>
              <a:gdLst/>
              <a:ahLst/>
              <a:cxnLst/>
              <a:rect l="l" t="t" r="r" b="b"/>
              <a:pathLst>
                <a:path w="799" h="799" extrusionOk="0">
                  <a:moveTo>
                    <a:pt x="798" y="406"/>
                  </a:moveTo>
                  <a:cubicBezTo>
                    <a:pt x="798" y="620"/>
                    <a:pt x="620" y="799"/>
                    <a:pt x="405" y="799"/>
                  </a:cubicBezTo>
                  <a:cubicBezTo>
                    <a:pt x="179" y="799"/>
                    <a:pt x="1" y="620"/>
                    <a:pt x="1" y="406"/>
                  </a:cubicBezTo>
                  <a:cubicBezTo>
                    <a:pt x="1" y="179"/>
                    <a:pt x="179" y="1"/>
                    <a:pt x="405" y="1"/>
                  </a:cubicBezTo>
                  <a:cubicBezTo>
                    <a:pt x="620" y="1"/>
                    <a:pt x="798" y="179"/>
                    <a:pt x="798" y="406"/>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 name="Google Shape;510;p3"/>
            <p:cNvSpPr/>
            <p:nvPr/>
          </p:nvSpPr>
          <p:spPr>
            <a:xfrm>
              <a:off x="4773185" y="1191989"/>
              <a:ext cx="53553" cy="53553"/>
            </a:xfrm>
            <a:custGeom>
              <a:avLst/>
              <a:gdLst/>
              <a:ahLst/>
              <a:cxnLst/>
              <a:rect l="l" t="t" r="r" b="b"/>
              <a:pathLst>
                <a:path w="799" h="799" extrusionOk="0">
                  <a:moveTo>
                    <a:pt x="798" y="406"/>
                  </a:moveTo>
                  <a:cubicBezTo>
                    <a:pt x="798" y="620"/>
                    <a:pt x="620" y="799"/>
                    <a:pt x="394" y="799"/>
                  </a:cubicBezTo>
                  <a:cubicBezTo>
                    <a:pt x="179" y="799"/>
                    <a:pt x="1" y="620"/>
                    <a:pt x="1" y="406"/>
                  </a:cubicBezTo>
                  <a:cubicBezTo>
                    <a:pt x="1" y="179"/>
                    <a:pt x="179" y="1"/>
                    <a:pt x="394" y="1"/>
                  </a:cubicBezTo>
                  <a:cubicBezTo>
                    <a:pt x="620" y="1"/>
                    <a:pt x="798" y="179"/>
                    <a:pt x="798" y="406"/>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 name="Google Shape;511;p3"/>
            <p:cNvSpPr/>
            <p:nvPr/>
          </p:nvSpPr>
          <p:spPr>
            <a:xfrm>
              <a:off x="5163402" y="1191989"/>
              <a:ext cx="53553" cy="53553"/>
            </a:xfrm>
            <a:custGeom>
              <a:avLst/>
              <a:gdLst/>
              <a:ahLst/>
              <a:cxnLst/>
              <a:rect l="l" t="t" r="r" b="b"/>
              <a:pathLst>
                <a:path w="799" h="799" extrusionOk="0">
                  <a:moveTo>
                    <a:pt x="799" y="406"/>
                  </a:moveTo>
                  <a:cubicBezTo>
                    <a:pt x="799" y="620"/>
                    <a:pt x="620" y="799"/>
                    <a:pt x="394" y="799"/>
                  </a:cubicBezTo>
                  <a:cubicBezTo>
                    <a:pt x="180" y="799"/>
                    <a:pt x="1" y="620"/>
                    <a:pt x="1" y="406"/>
                  </a:cubicBezTo>
                  <a:cubicBezTo>
                    <a:pt x="1" y="179"/>
                    <a:pt x="180" y="1"/>
                    <a:pt x="394" y="1"/>
                  </a:cubicBezTo>
                  <a:cubicBezTo>
                    <a:pt x="620" y="1"/>
                    <a:pt x="799" y="179"/>
                    <a:pt x="799" y="406"/>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 name="Google Shape;512;p3"/>
            <p:cNvSpPr/>
            <p:nvPr/>
          </p:nvSpPr>
          <p:spPr>
            <a:xfrm>
              <a:off x="5552883" y="1191989"/>
              <a:ext cx="54290" cy="53553"/>
            </a:xfrm>
            <a:custGeom>
              <a:avLst/>
              <a:gdLst/>
              <a:ahLst/>
              <a:cxnLst/>
              <a:rect l="l" t="t" r="r" b="b"/>
              <a:pathLst>
                <a:path w="810" h="799" extrusionOk="0">
                  <a:moveTo>
                    <a:pt x="810" y="406"/>
                  </a:moveTo>
                  <a:cubicBezTo>
                    <a:pt x="810" y="620"/>
                    <a:pt x="631" y="799"/>
                    <a:pt x="405" y="799"/>
                  </a:cubicBezTo>
                  <a:cubicBezTo>
                    <a:pt x="191" y="799"/>
                    <a:pt x="0" y="620"/>
                    <a:pt x="0" y="406"/>
                  </a:cubicBezTo>
                  <a:cubicBezTo>
                    <a:pt x="0" y="179"/>
                    <a:pt x="191" y="1"/>
                    <a:pt x="405" y="1"/>
                  </a:cubicBezTo>
                  <a:cubicBezTo>
                    <a:pt x="631" y="1"/>
                    <a:pt x="810" y="179"/>
                    <a:pt x="810" y="406"/>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 name="Google Shape;513;p3"/>
            <p:cNvSpPr/>
            <p:nvPr/>
          </p:nvSpPr>
          <p:spPr>
            <a:xfrm>
              <a:off x="3798043" y="1446549"/>
              <a:ext cx="53553" cy="53553"/>
            </a:xfrm>
            <a:custGeom>
              <a:avLst/>
              <a:gdLst/>
              <a:ahLst/>
              <a:cxnLst/>
              <a:rect l="l" t="t" r="r" b="b"/>
              <a:pathLst>
                <a:path w="799" h="799" extrusionOk="0">
                  <a:moveTo>
                    <a:pt x="798" y="394"/>
                  </a:moveTo>
                  <a:cubicBezTo>
                    <a:pt x="798" y="620"/>
                    <a:pt x="619" y="799"/>
                    <a:pt x="393" y="799"/>
                  </a:cubicBezTo>
                  <a:cubicBezTo>
                    <a:pt x="179" y="799"/>
                    <a:pt x="0" y="620"/>
                    <a:pt x="0" y="394"/>
                  </a:cubicBezTo>
                  <a:cubicBezTo>
                    <a:pt x="0" y="180"/>
                    <a:pt x="179" y="1"/>
                    <a:pt x="393" y="1"/>
                  </a:cubicBezTo>
                  <a:cubicBezTo>
                    <a:pt x="619" y="1"/>
                    <a:pt x="798" y="180"/>
                    <a:pt x="798" y="394"/>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 name="Google Shape;514;p3"/>
            <p:cNvSpPr/>
            <p:nvPr/>
          </p:nvSpPr>
          <p:spPr>
            <a:xfrm>
              <a:off x="4188261" y="1446549"/>
              <a:ext cx="53553" cy="53553"/>
            </a:xfrm>
            <a:custGeom>
              <a:avLst/>
              <a:gdLst/>
              <a:ahLst/>
              <a:cxnLst/>
              <a:rect l="l" t="t" r="r" b="b"/>
              <a:pathLst>
                <a:path w="799" h="799" extrusionOk="0">
                  <a:moveTo>
                    <a:pt x="798" y="394"/>
                  </a:moveTo>
                  <a:cubicBezTo>
                    <a:pt x="798" y="620"/>
                    <a:pt x="620" y="799"/>
                    <a:pt x="393" y="799"/>
                  </a:cubicBezTo>
                  <a:cubicBezTo>
                    <a:pt x="179" y="799"/>
                    <a:pt x="0" y="620"/>
                    <a:pt x="0" y="394"/>
                  </a:cubicBezTo>
                  <a:cubicBezTo>
                    <a:pt x="0" y="180"/>
                    <a:pt x="179" y="1"/>
                    <a:pt x="393" y="1"/>
                  </a:cubicBezTo>
                  <a:cubicBezTo>
                    <a:pt x="620" y="1"/>
                    <a:pt x="798" y="180"/>
                    <a:pt x="798" y="394"/>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 name="Google Shape;515;p3"/>
            <p:cNvSpPr/>
            <p:nvPr/>
          </p:nvSpPr>
          <p:spPr>
            <a:xfrm>
              <a:off x="4577674" y="1446549"/>
              <a:ext cx="53553" cy="53553"/>
            </a:xfrm>
            <a:custGeom>
              <a:avLst/>
              <a:gdLst/>
              <a:ahLst/>
              <a:cxnLst/>
              <a:rect l="l" t="t" r="r" b="b"/>
              <a:pathLst>
                <a:path w="799" h="799" extrusionOk="0">
                  <a:moveTo>
                    <a:pt x="798" y="394"/>
                  </a:moveTo>
                  <a:cubicBezTo>
                    <a:pt x="798" y="620"/>
                    <a:pt x="620" y="799"/>
                    <a:pt x="406" y="799"/>
                  </a:cubicBezTo>
                  <a:cubicBezTo>
                    <a:pt x="179" y="799"/>
                    <a:pt x="1" y="620"/>
                    <a:pt x="1" y="394"/>
                  </a:cubicBezTo>
                  <a:cubicBezTo>
                    <a:pt x="1" y="180"/>
                    <a:pt x="179" y="1"/>
                    <a:pt x="406" y="1"/>
                  </a:cubicBezTo>
                  <a:cubicBezTo>
                    <a:pt x="620" y="1"/>
                    <a:pt x="798" y="180"/>
                    <a:pt x="798" y="394"/>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 name="Google Shape;516;p3"/>
            <p:cNvSpPr/>
            <p:nvPr/>
          </p:nvSpPr>
          <p:spPr>
            <a:xfrm>
              <a:off x="4967891" y="1446549"/>
              <a:ext cx="53553" cy="53553"/>
            </a:xfrm>
            <a:custGeom>
              <a:avLst/>
              <a:gdLst/>
              <a:ahLst/>
              <a:cxnLst/>
              <a:rect l="l" t="t" r="r" b="b"/>
              <a:pathLst>
                <a:path w="799" h="799" extrusionOk="0">
                  <a:moveTo>
                    <a:pt x="799" y="394"/>
                  </a:moveTo>
                  <a:cubicBezTo>
                    <a:pt x="799" y="620"/>
                    <a:pt x="620" y="799"/>
                    <a:pt x="406" y="799"/>
                  </a:cubicBezTo>
                  <a:cubicBezTo>
                    <a:pt x="179" y="799"/>
                    <a:pt x="1" y="620"/>
                    <a:pt x="1" y="394"/>
                  </a:cubicBezTo>
                  <a:cubicBezTo>
                    <a:pt x="1" y="180"/>
                    <a:pt x="179" y="1"/>
                    <a:pt x="406" y="1"/>
                  </a:cubicBezTo>
                  <a:cubicBezTo>
                    <a:pt x="620" y="1"/>
                    <a:pt x="799" y="180"/>
                    <a:pt x="799" y="394"/>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 name="Google Shape;517;p3"/>
            <p:cNvSpPr/>
            <p:nvPr/>
          </p:nvSpPr>
          <p:spPr>
            <a:xfrm>
              <a:off x="5358176" y="1446549"/>
              <a:ext cx="53486" cy="53553"/>
            </a:xfrm>
            <a:custGeom>
              <a:avLst/>
              <a:gdLst/>
              <a:ahLst/>
              <a:cxnLst/>
              <a:rect l="l" t="t" r="r" b="b"/>
              <a:pathLst>
                <a:path w="798" h="799" extrusionOk="0">
                  <a:moveTo>
                    <a:pt x="798" y="394"/>
                  </a:moveTo>
                  <a:cubicBezTo>
                    <a:pt x="798" y="620"/>
                    <a:pt x="619" y="799"/>
                    <a:pt x="405" y="799"/>
                  </a:cubicBezTo>
                  <a:cubicBezTo>
                    <a:pt x="179" y="799"/>
                    <a:pt x="0" y="620"/>
                    <a:pt x="0" y="394"/>
                  </a:cubicBezTo>
                  <a:cubicBezTo>
                    <a:pt x="0" y="180"/>
                    <a:pt x="179" y="1"/>
                    <a:pt x="405" y="1"/>
                  </a:cubicBezTo>
                  <a:cubicBezTo>
                    <a:pt x="619" y="1"/>
                    <a:pt x="798" y="180"/>
                    <a:pt x="798" y="394"/>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 name="Google Shape;518;p3"/>
            <p:cNvSpPr/>
            <p:nvPr/>
          </p:nvSpPr>
          <p:spPr>
            <a:xfrm>
              <a:off x="5748394" y="1446549"/>
              <a:ext cx="53486" cy="53553"/>
            </a:xfrm>
            <a:custGeom>
              <a:avLst/>
              <a:gdLst/>
              <a:ahLst/>
              <a:cxnLst/>
              <a:rect l="l" t="t" r="r" b="b"/>
              <a:pathLst>
                <a:path w="798" h="799" extrusionOk="0">
                  <a:moveTo>
                    <a:pt x="798" y="394"/>
                  </a:moveTo>
                  <a:cubicBezTo>
                    <a:pt x="798" y="620"/>
                    <a:pt x="619" y="799"/>
                    <a:pt x="393" y="799"/>
                  </a:cubicBezTo>
                  <a:cubicBezTo>
                    <a:pt x="179" y="799"/>
                    <a:pt x="0" y="620"/>
                    <a:pt x="0" y="394"/>
                  </a:cubicBezTo>
                  <a:cubicBezTo>
                    <a:pt x="0" y="180"/>
                    <a:pt x="179" y="1"/>
                    <a:pt x="393" y="1"/>
                  </a:cubicBezTo>
                  <a:cubicBezTo>
                    <a:pt x="619" y="1"/>
                    <a:pt x="798" y="180"/>
                    <a:pt x="798" y="394"/>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 name="Google Shape;519;p3"/>
            <p:cNvSpPr/>
            <p:nvPr/>
          </p:nvSpPr>
          <p:spPr>
            <a:xfrm>
              <a:off x="3602532" y="1700373"/>
              <a:ext cx="53486" cy="53486"/>
            </a:xfrm>
            <a:custGeom>
              <a:avLst/>
              <a:gdLst/>
              <a:ahLst/>
              <a:cxnLst/>
              <a:rect l="l" t="t" r="r" b="b"/>
              <a:pathLst>
                <a:path w="798" h="798" extrusionOk="0">
                  <a:moveTo>
                    <a:pt x="798" y="405"/>
                  </a:moveTo>
                  <a:cubicBezTo>
                    <a:pt x="798" y="619"/>
                    <a:pt x="619" y="798"/>
                    <a:pt x="405" y="798"/>
                  </a:cubicBezTo>
                  <a:cubicBezTo>
                    <a:pt x="179" y="798"/>
                    <a:pt x="0" y="619"/>
                    <a:pt x="0" y="405"/>
                  </a:cubicBezTo>
                  <a:cubicBezTo>
                    <a:pt x="0" y="179"/>
                    <a:pt x="179" y="0"/>
                    <a:pt x="405" y="0"/>
                  </a:cubicBezTo>
                  <a:cubicBezTo>
                    <a:pt x="619" y="0"/>
                    <a:pt x="798" y="179"/>
                    <a:pt x="798" y="405"/>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 name="Google Shape;520;p3"/>
            <p:cNvSpPr/>
            <p:nvPr/>
          </p:nvSpPr>
          <p:spPr>
            <a:xfrm>
              <a:off x="3992750" y="1700373"/>
              <a:ext cx="53553" cy="53486"/>
            </a:xfrm>
            <a:custGeom>
              <a:avLst/>
              <a:gdLst/>
              <a:ahLst/>
              <a:cxnLst/>
              <a:rect l="l" t="t" r="r" b="b"/>
              <a:pathLst>
                <a:path w="799" h="798" extrusionOk="0">
                  <a:moveTo>
                    <a:pt x="798" y="405"/>
                  </a:moveTo>
                  <a:cubicBezTo>
                    <a:pt x="798" y="619"/>
                    <a:pt x="620" y="798"/>
                    <a:pt x="405" y="798"/>
                  </a:cubicBezTo>
                  <a:cubicBezTo>
                    <a:pt x="179" y="798"/>
                    <a:pt x="0" y="619"/>
                    <a:pt x="0" y="405"/>
                  </a:cubicBezTo>
                  <a:cubicBezTo>
                    <a:pt x="0" y="179"/>
                    <a:pt x="179" y="0"/>
                    <a:pt x="405" y="0"/>
                  </a:cubicBezTo>
                  <a:cubicBezTo>
                    <a:pt x="620" y="0"/>
                    <a:pt x="798" y="179"/>
                    <a:pt x="798" y="405"/>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 name="Google Shape;521;p3"/>
            <p:cNvSpPr/>
            <p:nvPr/>
          </p:nvSpPr>
          <p:spPr>
            <a:xfrm>
              <a:off x="4382967" y="1700373"/>
              <a:ext cx="53553" cy="53486"/>
            </a:xfrm>
            <a:custGeom>
              <a:avLst/>
              <a:gdLst/>
              <a:ahLst/>
              <a:cxnLst/>
              <a:rect l="l" t="t" r="r" b="b"/>
              <a:pathLst>
                <a:path w="799" h="798" extrusionOk="0">
                  <a:moveTo>
                    <a:pt x="798" y="405"/>
                  </a:moveTo>
                  <a:cubicBezTo>
                    <a:pt x="798" y="619"/>
                    <a:pt x="620" y="798"/>
                    <a:pt x="405" y="798"/>
                  </a:cubicBezTo>
                  <a:cubicBezTo>
                    <a:pt x="179" y="798"/>
                    <a:pt x="1" y="619"/>
                    <a:pt x="1" y="405"/>
                  </a:cubicBezTo>
                  <a:cubicBezTo>
                    <a:pt x="1" y="179"/>
                    <a:pt x="179" y="0"/>
                    <a:pt x="405" y="0"/>
                  </a:cubicBezTo>
                  <a:cubicBezTo>
                    <a:pt x="620" y="0"/>
                    <a:pt x="798" y="179"/>
                    <a:pt x="798" y="405"/>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 name="Google Shape;522;p3"/>
            <p:cNvSpPr/>
            <p:nvPr/>
          </p:nvSpPr>
          <p:spPr>
            <a:xfrm>
              <a:off x="4773185" y="1700373"/>
              <a:ext cx="53553" cy="53486"/>
            </a:xfrm>
            <a:custGeom>
              <a:avLst/>
              <a:gdLst/>
              <a:ahLst/>
              <a:cxnLst/>
              <a:rect l="l" t="t" r="r" b="b"/>
              <a:pathLst>
                <a:path w="799" h="798" extrusionOk="0">
                  <a:moveTo>
                    <a:pt x="798" y="405"/>
                  </a:moveTo>
                  <a:cubicBezTo>
                    <a:pt x="798" y="619"/>
                    <a:pt x="620" y="798"/>
                    <a:pt x="394" y="798"/>
                  </a:cubicBezTo>
                  <a:cubicBezTo>
                    <a:pt x="179" y="798"/>
                    <a:pt x="1" y="619"/>
                    <a:pt x="1" y="405"/>
                  </a:cubicBezTo>
                  <a:cubicBezTo>
                    <a:pt x="1" y="179"/>
                    <a:pt x="179" y="0"/>
                    <a:pt x="394" y="0"/>
                  </a:cubicBezTo>
                  <a:cubicBezTo>
                    <a:pt x="620" y="0"/>
                    <a:pt x="798" y="179"/>
                    <a:pt x="798" y="405"/>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 name="Google Shape;523;p3"/>
            <p:cNvSpPr/>
            <p:nvPr/>
          </p:nvSpPr>
          <p:spPr>
            <a:xfrm>
              <a:off x="5163402" y="1700373"/>
              <a:ext cx="53553" cy="53486"/>
            </a:xfrm>
            <a:custGeom>
              <a:avLst/>
              <a:gdLst/>
              <a:ahLst/>
              <a:cxnLst/>
              <a:rect l="l" t="t" r="r" b="b"/>
              <a:pathLst>
                <a:path w="799" h="798" extrusionOk="0">
                  <a:moveTo>
                    <a:pt x="799" y="405"/>
                  </a:moveTo>
                  <a:cubicBezTo>
                    <a:pt x="799" y="619"/>
                    <a:pt x="620" y="798"/>
                    <a:pt x="394" y="798"/>
                  </a:cubicBezTo>
                  <a:cubicBezTo>
                    <a:pt x="180" y="798"/>
                    <a:pt x="1" y="619"/>
                    <a:pt x="1" y="405"/>
                  </a:cubicBezTo>
                  <a:cubicBezTo>
                    <a:pt x="1" y="179"/>
                    <a:pt x="180" y="0"/>
                    <a:pt x="394" y="0"/>
                  </a:cubicBezTo>
                  <a:cubicBezTo>
                    <a:pt x="620" y="0"/>
                    <a:pt x="799" y="179"/>
                    <a:pt x="799" y="405"/>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 name="Google Shape;524;p3"/>
            <p:cNvSpPr/>
            <p:nvPr/>
          </p:nvSpPr>
          <p:spPr>
            <a:xfrm>
              <a:off x="5552883" y="1700373"/>
              <a:ext cx="54290" cy="53486"/>
            </a:xfrm>
            <a:custGeom>
              <a:avLst/>
              <a:gdLst/>
              <a:ahLst/>
              <a:cxnLst/>
              <a:rect l="l" t="t" r="r" b="b"/>
              <a:pathLst>
                <a:path w="810" h="798" extrusionOk="0">
                  <a:moveTo>
                    <a:pt x="810" y="405"/>
                  </a:moveTo>
                  <a:cubicBezTo>
                    <a:pt x="810" y="619"/>
                    <a:pt x="631" y="798"/>
                    <a:pt x="405" y="798"/>
                  </a:cubicBezTo>
                  <a:cubicBezTo>
                    <a:pt x="191" y="798"/>
                    <a:pt x="0" y="619"/>
                    <a:pt x="0" y="405"/>
                  </a:cubicBezTo>
                  <a:cubicBezTo>
                    <a:pt x="0" y="179"/>
                    <a:pt x="191" y="0"/>
                    <a:pt x="405" y="0"/>
                  </a:cubicBezTo>
                  <a:cubicBezTo>
                    <a:pt x="631" y="0"/>
                    <a:pt x="810" y="179"/>
                    <a:pt x="810" y="405"/>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 name="Google Shape;525;p3"/>
            <p:cNvSpPr/>
            <p:nvPr/>
          </p:nvSpPr>
          <p:spPr>
            <a:xfrm>
              <a:off x="3798043" y="1954933"/>
              <a:ext cx="53553" cy="53486"/>
            </a:xfrm>
            <a:custGeom>
              <a:avLst/>
              <a:gdLst/>
              <a:ahLst/>
              <a:cxnLst/>
              <a:rect l="l" t="t" r="r" b="b"/>
              <a:pathLst>
                <a:path w="799" h="798" extrusionOk="0">
                  <a:moveTo>
                    <a:pt x="798" y="393"/>
                  </a:moveTo>
                  <a:cubicBezTo>
                    <a:pt x="798" y="619"/>
                    <a:pt x="619" y="798"/>
                    <a:pt x="393" y="798"/>
                  </a:cubicBezTo>
                  <a:cubicBezTo>
                    <a:pt x="179" y="798"/>
                    <a:pt x="0" y="619"/>
                    <a:pt x="0" y="393"/>
                  </a:cubicBezTo>
                  <a:cubicBezTo>
                    <a:pt x="0" y="179"/>
                    <a:pt x="179" y="0"/>
                    <a:pt x="393" y="0"/>
                  </a:cubicBezTo>
                  <a:cubicBezTo>
                    <a:pt x="619" y="0"/>
                    <a:pt x="798" y="179"/>
                    <a:pt x="798" y="393"/>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 name="Google Shape;526;p3"/>
            <p:cNvSpPr/>
            <p:nvPr/>
          </p:nvSpPr>
          <p:spPr>
            <a:xfrm>
              <a:off x="4188261" y="1954933"/>
              <a:ext cx="53553" cy="53486"/>
            </a:xfrm>
            <a:custGeom>
              <a:avLst/>
              <a:gdLst/>
              <a:ahLst/>
              <a:cxnLst/>
              <a:rect l="l" t="t" r="r" b="b"/>
              <a:pathLst>
                <a:path w="799" h="798" extrusionOk="0">
                  <a:moveTo>
                    <a:pt x="798" y="393"/>
                  </a:moveTo>
                  <a:cubicBezTo>
                    <a:pt x="798" y="619"/>
                    <a:pt x="620" y="798"/>
                    <a:pt x="393" y="798"/>
                  </a:cubicBezTo>
                  <a:cubicBezTo>
                    <a:pt x="179" y="798"/>
                    <a:pt x="0" y="619"/>
                    <a:pt x="0" y="393"/>
                  </a:cubicBezTo>
                  <a:cubicBezTo>
                    <a:pt x="0" y="179"/>
                    <a:pt x="179" y="0"/>
                    <a:pt x="393" y="0"/>
                  </a:cubicBezTo>
                  <a:cubicBezTo>
                    <a:pt x="620" y="0"/>
                    <a:pt x="798" y="179"/>
                    <a:pt x="798" y="393"/>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 name="Google Shape;527;p3"/>
            <p:cNvSpPr/>
            <p:nvPr/>
          </p:nvSpPr>
          <p:spPr>
            <a:xfrm>
              <a:off x="4577674" y="1954933"/>
              <a:ext cx="53553" cy="53486"/>
            </a:xfrm>
            <a:custGeom>
              <a:avLst/>
              <a:gdLst/>
              <a:ahLst/>
              <a:cxnLst/>
              <a:rect l="l" t="t" r="r" b="b"/>
              <a:pathLst>
                <a:path w="799" h="798" extrusionOk="0">
                  <a:moveTo>
                    <a:pt x="798" y="393"/>
                  </a:moveTo>
                  <a:cubicBezTo>
                    <a:pt x="798" y="619"/>
                    <a:pt x="620" y="798"/>
                    <a:pt x="406" y="798"/>
                  </a:cubicBezTo>
                  <a:cubicBezTo>
                    <a:pt x="179" y="798"/>
                    <a:pt x="1" y="619"/>
                    <a:pt x="1" y="393"/>
                  </a:cubicBezTo>
                  <a:cubicBezTo>
                    <a:pt x="1" y="179"/>
                    <a:pt x="179" y="0"/>
                    <a:pt x="406" y="0"/>
                  </a:cubicBezTo>
                  <a:cubicBezTo>
                    <a:pt x="620" y="0"/>
                    <a:pt x="798" y="179"/>
                    <a:pt x="798" y="393"/>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 name="Google Shape;528;p3"/>
            <p:cNvSpPr/>
            <p:nvPr/>
          </p:nvSpPr>
          <p:spPr>
            <a:xfrm>
              <a:off x="4967891" y="1954933"/>
              <a:ext cx="53553" cy="53486"/>
            </a:xfrm>
            <a:custGeom>
              <a:avLst/>
              <a:gdLst/>
              <a:ahLst/>
              <a:cxnLst/>
              <a:rect l="l" t="t" r="r" b="b"/>
              <a:pathLst>
                <a:path w="799" h="798" extrusionOk="0">
                  <a:moveTo>
                    <a:pt x="799" y="393"/>
                  </a:moveTo>
                  <a:cubicBezTo>
                    <a:pt x="799" y="619"/>
                    <a:pt x="620" y="798"/>
                    <a:pt x="406" y="798"/>
                  </a:cubicBezTo>
                  <a:cubicBezTo>
                    <a:pt x="179" y="798"/>
                    <a:pt x="1" y="619"/>
                    <a:pt x="1" y="393"/>
                  </a:cubicBezTo>
                  <a:cubicBezTo>
                    <a:pt x="1" y="179"/>
                    <a:pt x="179" y="0"/>
                    <a:pt x="406" y="0"/>
                  </a:cubicBezTo>
                  <a:cubicBezTo>
                    <a:pt x="620" y="0"/>
                    <a:pt x="799" y="179"/>
                    <a:pt x="799" y="393"/>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 name="Google Shape;529;p3"/>
            <p:cNvSpPr/>
            <p:nvPr/>
          </p:nvSpPr>
          <p:spPr>
            <a:xfrm>
              <a:off x="5358176" y="1954933"/>
              <a:ext cx="53486" cy="53486"/>
            </a:xfrm>
            <a:custGeom>
              <a:avLst/>
              <a:gdLst/>
              <a:ahLst/>
              <a:cxnLst/>
              <a:rect l="l" t="t" r="r" b="b"/>
              <a:pathLst>
                <a:path w="798" h="798" extrusionOk="0">
                  <a:moveTo>
                    <a:pt x="798" y="393"/>
                  </a:moveTo>
                  <a:cubicBezTo>
                    <a:pt x="798" y="619"/>
                    <a:pt x="619" y="798"/>
                    <a:pt x="405" y="798"/>
                  </a:cubicBezTo>
                  <a:cubicBezTo>
                    <a:pt x="179" y="798"/>
                    <a:pt x="0" y="619"/>
                    <a:pt x="0" y="393"/>
                  </a:cubicBezTo>
                  <a:cubicBezTo>
                    <a:pt x="0" y="179"/>
                    <a:pt x="179" y="0"/>
                    <a:pt x="405" y="0"/>
                  </a:cubicBezTo>
                  <a:cubicBezTo>
                    <a:pt x="619" y="0"/>
                    <a:pt x="798" y="179"/>
                    <a:pt x="798" y="393"/>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 name="Google Shape;530;p3"/>
            <p:cNvSpPr/>
            <p:nvPr/>
          </p:nvSpPr>
          <p:spPr>
            <a:xfrm>
              <a:off x="5748394" y="1954933"/>
              <a:ext cx="53486" cy="53486"/>
            </a:xfrm>
            <a:custGeom>
              <a:avLst/>
              <a:gdLst/>
              <a:ahLst/>
              <a:cxnLst/>
              <a:rect l="l" t="t" r="r" b="b"/>
              <a:pathLst>
                <a:path w="798" h="798" extrusionOk="0">
                  <a:moveTo>
                    <a:pt x="798" y="393"/>
                  </a:moveTo>
                  <a:cubicBezTo>
                    <a:pt x="798" y="619"/>
                    <a:pt x="619" y="798"/>
                    <a:pt x="393" y="798"/>
                  </a:cubicBezTo>
                  <a:cubicBezTo>
                    <a:pt x="179" y="798"/>
                    <a:pt x="0" y="619"/>
                    <a:pt x="0" y="393"/>
                  </a:cubicBezTo>
                  <a:cubicBezTo>
                    <a:pt x="0" y="179"/>
                    <a:pt x="179" y="0"/>
                    <a:pt x="393" y="0"/>
                  </a:cubicBezTo>
                  <a:cubicBezTo>
                    <a:pt x="619" y="0"/>
                    <a:pt x="798" y="179"/>
                    <a:pt x="798" y="393"/>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31" name="Google Shape;531;p3"/>
            <p:cNvGrpSpPr/>
            <p:nvPr/>
          </p:nvGrpSpPr>
          <p:grpSpPr>
            <a:xfrm>
              <a:off x="3602532" y="2342026"/>
              <a:ext cx="2199348" cy="2339841"/>
              <a:chOff x="1262025" y="623413"/>
              <a:chExt cx="3815001" cy="4058701"/>
            </a:xfrm>
          </p:grpSpPr>
          <p:sp>
            <p:nvSpPr>
              <p:cNvPr id="532" name="Google Shape;532;p3"/>
              <p:cNvSpPr/>
              <p:nvPr/>
            </p:nvSpPr>
            <p:spPr>
              <a:xfrm>
                <a:off x="1262025" y="623413"/>
                <a:ext cx="92777" cy="92894"/>
              </a:xfrm>
              <a:custGeom>
                <a:avLst/>
                <a:gdLst/>
                <a:ahLst/>
                <a:cxnLst/>
                <a:rect l="l" t="t" r="r" b="b"/>
                <a:pathLst>
                  <a:path w="798" h="799" extrusionOk="0">
                    <a:moveTo>
                      <a:pt x="798" y="393"/>
                    </a:moveTo>
                    <a:cubicBezTo>
                      <a:pt x="798" y="620"/>
                      <a:pt x="619" y="798"/>
                      <a:pt x="405" y="798"/>
                    </a:cubicBezTo>
                    <a:cubicBezTo>
                      <a:pt x="179" y="798"/>
                      <a:pt x="0" y="620"/>
                      <a:pt x="0" y="393"/>
                    </a:cubicBezTo>
                    <a:cubicBezTo>
                      <a:pt x="0" y="179"/>
                      <a:pt x="179" y="0"/>
                      <a:pt x="405" y="0"/>
                    </a:cubicBezTo>
                    <a:cubicBezTo>
                      <a:pt x="619" y="0"/>
                      <a:pt x="798" y="179"/>
                      <a:pt x="798" y="393"/>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 name="Google Shape;533;p3"/>
              <p:cNvSpPr/>
              <p:nvPr/>
            </p:nvSpPr>
            <p:spPr>
              <a:xfrm>
                <a:off x="1938899" y="623413"/>
                <a:ext cx="92894" cy="92894"/>
              </a:xfrm>
              <a:custGeom>
                <a:avLst/>
                <a:gdLst/>
                <a:ahLst/>
                <a:cxnLst/>
                <a:rect l="l" t="t" r="r" b="b"/>
                <a:pathLst>
                  <a:path w="799" h="799" extrusionOk="0">
                    <a:moveTo>
                      <a:pt x="798" y="393"/>
                    </a:moveTo>
                    <a:cubicBezTo>
                      <a:pt x="798" y="620"/>
                      <a:pt x="620" y="798"/>
                      <a:pt x="405" y="798"/>
                    </a:cubicBezTo>
                    <a:cubicBezTo>
                      <a:pt x="179" y="798"/>
                      <a:pt x="0" y="620"/>
                      <a:pt x="0" y="393"/>
                    </a:cubicBezTo>
                    <a:cubicBezTo>
                      <a:pt x="0" y="179"/>
                      <a:pt x="179" y="0"/>
                      <a:pt x="405" y="0"/>
                    </a:cubicBezTo>
                    <a:cubicBezTo>
                      <a:pt x="620" y="0"/>
                      <a:pt x="798" y="179"/>
                      <a:pt x="798" y="393"/>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 name="Google Shape;534;p3"/>
              <p:cNvSpPr/>
              <p:nvPr/>
            </p:nvSpPr>
            <p:spPr>
              <a:xfrm>
                <a:off x="2615772" y="623413"/>
                <a:ext cx="92894" cy="92894"/>
              </a:xfrm>
              <a:custGeom>
                <a:avLst/>
                <a:gdLst/>
                <a:ahLst/>
                <a:cxnLst/>
                <a:rect l="l" t="t" r="r" b="b"/>
                <a:pathLst>
                  <a:path w="799" h="799" extrusionOk="0">
                    <a:moveTo>
                      <a:pt x="798" y="393"/>
                    </a:moveTo>
                    <a:cubicBezTo>
                      <a:pt x="798" y="620"/>
                      <a:pt x="620" y="798"/>
                      <a:pt x="405" y="798"/>
                    </a:cubicBezTo>
                    <a:cubicBezTo>
                      <a:pt x="179" y="798"/>
                      <a:pt x="1" y="620"/>
                      <a:pt x="1" y="393"/>
                    </a:cubicBezTo>
                    <a:cubicBezTo>
                      <a:pt x="1" y="179"/>
                      <a:pt x="179" y="0"/>
                      <a:pt x="405" y="0"/>
                    </a:cubicBezTo>
                    <a:cubicBezTo>
                      <a:pt x="620" y="0"/>
                      <a:pt x="798" y="179"/>
                      <a:pt x="798" y="393"/>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 name="Google Shape;535;p3"/>
              <p:cNvSpPr/>
              <p:nvPr/>
            </p:nvSpPr>
            <p:spPr>
              <a:xfrm>
                <a:off x="3292646" y="623413"/>
                <a:ext cx="92894" cy="92894"/>
              </a:xfrm>
              <a:custGeom>
                <a:avLst/>
                <a:gdLst/>
                <a:ahLst/>
                <a:cxnLst/>
                <a:rect l="l" t="t" r="r" b="b"/>
                <a:pathLst>
                  <a:path w="799" h="799" extrusionOk="0">
                    <a:moveTo>
                      <a:pt x="798" y="393"/>
                    </a:moveTo>
                    <a:cubicBezTo>
                      <a:pt x="798" y="620"/>
                      <a:pt x="620" y="798"/>
                      <a:pt x="394" y="798"/>
                    </a:cubicBezTo>
                    <a:cubicBezTo>
                      <a:pt x="179" y="798"/>
                      <a:pt x="1" y="620"/>
                      <a:pt x="1" y="393"/>
                    </a:cubicBezTo>
                    <a:cubicBezTo>
                      <a:pt x="1" y="179"/>
                      <a:pt x="179" y="0"/>
                      <a:pt x="394" y="0"/>
                    </a:cubicBezTo>
                    <a:cubicBezTo>
                      <a:pt x="620" y="0"/>
                      <a:pt x="798" y="179"/>
                      <a:pt x="798" y="393"/>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 name="Google Shape;536;p3"/>
              <p:cNvSpPr/>
              <p:nvPr/>
            </p:nvSpPr>
            <p:spPr>
              <a:xfrm>
                <a:off x="3969519" y="623413"/>
                <a:ext cx="92894" cy="92894"/>
              </a:xfrm>
              <a:custGeom>
                <a:avLst/>
                <a:gdLst/>
                <a:ahLst/>
                <a:cxnLst/>
                <a:rect l="l" t="t" r="r" b="b"/>
                <a:pathLst>
                  <a:path w="799" h="799" extrusionOk="0">
                    <a:moveTo>
                      <a:pt x="799" y="393"/>
                    </a:moveTo>
                    <a:cubicBezTo>
                      <a:pt x="799" y="620"/>
                      <a:pt x="620" y="798"/>
                      <a:pt x="394" y="798"/>
                    </a:cubicBezTo>
                    <a:cubicBezTo>
                      <a:pt x="180" y="798"/>
                      <a:pt x="1" y="620"/>
                      <a:pt x="1" y="393"/>
                    </a:cubicBezTo>
                    <a:cubicBezTo>
                      <a:pt x="1" y="179"/>
                      <a:pt x="180" y="0"/>
                      <a:pt x="394" y="0"/>
                    </a:cubicBezTo>
                    <a:cubicBezTo>
                      <a:pt x="620" y="0"/>
                      <a:pt x="799" y="179"/>
                      <a:pt x="799" y="393"/>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 name="Google Shape;537;p3"/>
              <p:cNvSpPr/>
              <p:nvPr/>
            </p:nvSpPr>
            <p:spPr>
              <a:xfrm>
                <a:off x="4645114" y="623413"/>
                <a:ext cx="94173" cy="92894"/>
              </a:xfrm>
              <a:custGeom>
                <a:avLst/>
                <a:gdLst/>
                <a:ahLst/>
                <a:cxnLst/>
                <a:rect l="l" t="t" r="r" b="b"/>
                <a:pathLst>
                  <a:path w="810" h="799" extrusionOk="0">
                    <a:moveTo>
                      <a:pt x="810" y="393"/>
                    </a:moveTo>
                    <a:cubicBezTo>
                      <a:pt x="810" y="620"/>
                      <a:pt x="631" y="798"/>
                      <a:pt x="405" y="798"/>
                    </a:cubicBezTo>
                    <a:cubicBezTo>
                      <a:pt x="191" y="798"/>
                      <a:pt x="0" y="620"/>
                      <a:pt x="0" y="393"/>
                    </a:cubicBezTo>
                    <a:cubicBezTo>
                      <a:pt x="0" y="179"/>
                      <a:pt x="191" y="0"/>
                      <a:pt x="405" y="0"/>
                    </a:cubicBezTo>
                    <a:cubicBezTo>
                      <a:pt x="631" y="0"/>
                      <a:pt x="810" y="179"/>
                      <a:pt x="810" y="393"/>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 name="Google Shape;538;p3"/>
              <p:cNvSpPr/>
              <p:nvPr/>
            </p:nvSpPr>
            <p:spPr>
              <a:xfrm>
                <a:off x="1601159" y="1063580"/>
                <a:ext cx="92894" cy="92894"/>
              </a:xfrm>
              <a:custGeom>
                <a:avLst/>
                <a:gdLst/>
                <a:ahLst/>
                <a:cxnLst/>
                <a:rect l="l" t="t" r="r" b="b"/>
                <a:pathLst>
                  <a:path w="799" h="799" extrusionOk="0">
                    <a:moveTo>
                      <a:pt x="798" y="405"/>
                    </a:moveTo>
                    <a:cubicBezTo>
                      <a:pt x="798" y="620"/>
                      <a:pt x="619" y="798"/>
                      <a:pt x="393" y="798"/>
                    </a:cubicBezTo>
                    <a:cubicBezTo>
                      <a:pt x="179" y="798"/>
                      <a:pt x="0" y="620"/>
                      <a:pt x="0" y="405"/>
                    </a:cubicBezTo>
                    <a:cubicBezTo>
                      <a:pt x="0" y="179"/>
                      <a:pt x="179" y="1"/>
                      <a:pt x="393" y="1"/>
                    </a:cubicBezTo>
                    <a:cubicBezTo>
                      <a:pt x="619" y="1"/>
                      <a:pt x="798" y="179"/>
                      <a:pt x="798" y="405"/>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 name="Google Shape;539;p3"/>
              <p:cNvSpPr/>
              <p:nvPr/>
            </p:nvSpPr>
            <p:spPr>
              <a:xfrm>
                <a:off x="2278033" y="1063580"/>
                <a:ext cx="92894" cy="92894"/>
              </a:xfrm>
              <a:custGeom>
                <a:avLst/>
                <a:gdLst/>
                <a:ahLst/>
                <a:cxnLst/>
                <a:rect l="l" t="t" r="r" b="b"/>
                <a:pathLst>
                  <a:path w="799" h="799" extrusionOk="0">
                    <a:moveTo>
                      <a:pt x="798" y="405"/>
                    </a:moveTo>
                    <a:cubicBezTo>
                      <a:pt x="798" y="620"/>
                      <a:pt x="620" y="798"/>
                      <a:pt x="393" y="798"/>
                    </a:cubicBezTo>
                    <a:cubicBezTo>
                      <a:pt x="179" y="798"/>
                      <a:pt x="0" y="620"/>
                      <a:pt x="0" y="405"/>
                    </a:cubicBezTo>
                    <a:cubicBezTo>
                      <a:pt x="0" y="179"/>
                      <a:pt x="179" y="1"/>
                      <a:pt x="393" y="1"/>
                    </a:cubicBezTo>
                    <a:cubicBezTo>
                      <a:pt x="620" y="1"/>
                      <a:pt x="798" y="179"/>
                      <a:pt x="798" y="405"/>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 name="Google Shape;540;p3"/>
              <p:cNvSpPr/>
              <p:nvPr/>
            </p:nvSpPr>
            <p:spPr>
              <a:xfrm>
                <a:off x="2953511" y="1063580"/>
                <a:ext cx="92894" cy="92894"/>
              </a:xfrm>
              <a:custGeom>
                <a:avLst/>
                <a:gdLst/>
                <a:ahLst/>
                <a:cxnLst/>
                <a:rect l="l" t="t" r="r" b="b"/>
                <a:pathLst>
                  <a:path w="799" h="799" extrusionOk="0">
                    <a:moveTo>
                      <a:pt x="798" y="405"/>
                    </a:moveTo>
                    <a:cubicBezTo>
                      <a:pt x="798" y="620"/>
                      <a:pt x="620" y="798"/>
                      <a:pt x="406" y="798"/>
                    </a:cubicBezTo>
                    <a:cubicBezTo>
                      <a:pt x="179" y="798"/>
                      <a:pt x="1" y="620"/>
                      <a:pt x="1" y="405"/>
                    </a:cubicBezTo>
                    <a:cubicBezTo>
                      <a:pt x="1" y="179"/>
                      <a:pt x="179" y="1"/>
                      <a:pt x="406" y="1"/>
                    </a:cubicBezTo>
                    <a:cubicBezTo>
                      <a:pt x="620" y="1"/>
                      <a:pt x="798" y="179"/>
                      <a:pt x="798" y="405"/>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 name="Google Shape;541;p3"/>
              <p:cNvSpPr/>
              <p:nvPr/>
            </p:nvSpPr>
            <p:spPr>
              <a:xfrm>
                <a:off x="3630385" y="1063580"/>
                <a:ext cx="92894" cy="92894"/>
              </a:xfrm>
              <a:custGeom>
                <a:avLst/>
                <a:gdLst/>
                <a:ahLst/>
                <a:cxnLst/>
                <a:rect l="l" t="t" r="r" b="b"/>
                <a:pathLst>
                  <a:path w="799" h="799" extrusionOk="0">
                    <a:moveTo>
                      <a:pt x="799" y="405"/>
                    </a:moveTo>
                    <a:cubicBezTo>
                      <a:pt x="799" y="620"/>
                      <a:pt x="620" y="798"/>
                      <a:pt x="406" y="798"/>
                    </a:cubicBezTo>
                    <a:cubicBezTo>
                      <a:pt x="179" y="798"/>
                      <a:pt x="1" y="620"/>
                      <a:pt x="1" y="405"/>
                    </a:cubicBezTo>
                    <a:cubicBezTo>
                      <a:pt x="1" y="179"/>
                      <a:pt x="179" y="1"/>
                      <a:pt x="406" y="1"/>
                    </a:cubicBezTo>
                    <a:cubicBezTo>
                      <a:pt x="620" y="1"/>
                      <a:pt x="799" y="179"/>
                      <a:pt x="799" y="405"/>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 name="Google Shape;542;p3"/>
              <p:cNvSpPr/>
              <p:nvPr/>
            </p:nvSpPr>
            <p:spPr>
              <a:xfrm>
                <a:off x="4307375" y="1063580"/>
                <a:ext cx="92777" cy="92894"/>
              </a:xfrm>
              <a:custGeom>
                <a:avLst/>
                <a:gdLst/>
                <a:ahLst/>
                <a:cxnLst/>
                <a:rect l="l" t="t" r="r" b="b"/>
                <a:pathLst>
                  <a:path w="798" h="799" extrusionOk="0">
                    <a:moveTo>
                      <a:pt x="798" y="405"/>
                    </a:moveTo>
                    <a:cubicBezTo>
                      <a:pt x="798" y="620"/>
                      <a:pt x="619" y="798"/>
                      <a:pt x="405" y="798"/>
                    </a:cubicBezTo>
                    <a:cubicBezTo>
                      <a:pt x="179" y="798"/>
                      <a:pt x="0" y="620"/>
                      <a:pt x="0" y="405"/>
                    </a:cubicBezTo>
                    <a:cubicBezTo>
                      <a:pt x="0" y="179"/>
                      <a:pt x="179" y="1"/>
                      <a:pt x="405" y="1"/>
                    </a:cubicBezTo>
                    <a:cubicBezTo>
                      <a:pt x="619" y="1"/>
                      <a:pt x="798" y="179"/>
                      <a:pt x="798" y="405"/>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 name="Google Shape;543;p3"/>
              <p:cNvSpPr/>
              <p:nvPr/>
            </p:nvSpPr>
            <p:spPr>
              <a:xfrm>
                <a:off x="4984248" y="1063580"/>
                <a:ext cx="92777" cy="92894"/>
              </a:xfrm>
              <a:custGeom>
                <a:avLst/>
                <a:gdLst/>
                <a:ahLst/>
                <a:cxnLst/>
                <a:rect l="l" t="t" r="r" b="b"/>
                <a:pathLst>
                  <a:path w="798" h="799" extrusionOk="0">
                    <a:moveTo>
                      <a:pt x="798" y="405"/>
                    </a:moveTo>
                    <a:cubicBezTo>
                      <a:pt x="798" y="620"/>
                      <a:pt x="619" y="798"/>
                      <a:pt x="393" y="798"/>
                    </a:cubicBezTo>
                    <a:cubicBezTo>
                      <a:pt x="179" y="798"/>
                      <a:pt x="0" y="620"/>
                      <a:pt x="0" y="405"/>
                    </a:cubicBezTo>
                    <a:cubicBezTo>
                      <a:pt x="0" y="179"/>
                      <a:pt x="179" y="1"/>
                      <a:pt x="393" y="1"/>
                    </a:cubicBezTo>
                    <a:cubicBezTo>
                      <a:pt x="619" y="1"/>
                      <a:pt x="798" y="179"/>
                      <a:pt x="798" y="405"/>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 name="Google Shape;544;p3"/>
              <p:cNvSpPr/>
              <p:nvPr/>
            </p:nvSpPr>
            <p:spPr>
              <a:xfrm>
                <a:off x="1262025" y="1503747"/>
                <a:ext cx="92777" cy="92894"/>
              </a:xfrm>
              <a:custGeom>
                <a:avLst/>
                <a:gdLst/>
                <a:ahLst/>
                <a:cxnLst/>
                <a:rect l="l" t="t" r="r" b="b"/>
                <a:pathLst>
                  <a:path w="798" h="799" extrusionOk="0">
                    <a:moveTo>
                      <a:pt x="798" y="406"/>
                    </a:moveTo>
                    <a:cubicBezTo>
                      <a:pt x="798" y="620"/>
                      <a:pt x="619" y="799"/>
                      <a:pt x="405" y="799"/>
                    </a:cubicBezTo>
                    <a:cubicBezTo>
                      <a:pt x="179" y="799"/>
                      <a:pt x="0" y="620"/>
                      <a:pt x="0" y="406"/>
                    </a:cubicBezTo>
                    <a:cubicBezTo>
                      <a:pt x="0" y="179"/>
                      <a:pt x="179" y="1"/>
                      <a:pt x="405" y="1"/>
                    </a:cubicBezTo>
                    <a:cubicBezTo>
                      <a:pt x="619" y="1"/>
                      <a:pt x="798" y="179"/>
                      <a:pt x="798" y="406"/>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 name="Google Shape;545;p3"/>
              <p:cNvSpPr/>
              <p:nvPr/>
            </p:nvSpPr>
            <p:spPr>
              <a:xfrm>
                <a:off x="1938899" y="1503747"/>
                <a:ext cx="92894" cy="92894"/>
              </a:xfrm>
              <a:custGeom>
                <a:avLst/>
                <a:gdLst/>
                <a:ahLst/>
                <a:cxnLst/>
                <a:rect l="l" t="t" r="r" b="b"/>
                <a:pathLst>
                  <a:path w="799" h="799" extrusionOk="0">
                    <a:moveTo>
                      <a:pt x="798" y="406"/>
                    </a:moveTo>
                    <a:cubicBezTo>
                      <a:pt x="798" y="620"/>
                      <a:pt x="620" y="799"/>
                      <a:pt x="405" y="799"/>
                    </a:cubicBezTo>
                    <a:cubicBezTo>
                      <a:pt x="179" y="799"/>
                      <a:pt x="0" y="620"/>
                      <a:pt x="0" y="406"/>
                    </a:cubicBezTo>
                    <a:cubicBezTo>
                      <a:pt x="0" y="179"/>
                      <a:pt x="179" y="1"/>
                      <a:pt x="405" y="1"/>
                    </a:cubicBezTo>
                    <a:cubicBezTo>
                      <a:pt x="620" y="1"/>
                      <a:pt x="798" y="179"/>
                      <a:pt x="798" y="406"/>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 name="Google Shape;546;p3"/>
              <p:cNvSpPr/>
              <p:nvPr/>
            </p:nvSpPr>
            <p:spPr>
              <a:xfrm>
                <a:off x="2615772" y="1503747"/>
                <a:ext cx="92894" cy="92894"/>
              </a:xfrm>
              <a:custGeom>
                <a:avLst/>
                <a:gdLst/>
                <a:ahLst/>
                <a:cxnLst/>
                <a:rect l="l" t="t" r="r" b="b"/>
                <a:pathLst>
                  <a:path w="799" h="799" extrusionOk="0">
                    <a:moveTo>
                      <a:pt x="798" y="406"/>
                    </a:moveTo>
                    <a:cubicBezTo>
                      <a:pt x="798" y="620"/>
                      <a:pt x="620" y="799"/>
                      <a:pt x="405" y="799"/>
                    </a:cubicBezTo>
                    <a:cubicBezTo>
                      <a:pt x="179" y="799"/>
                      <a:pt x="1" y="620"/>
                      <a:pt x="1" y="406"/>
                    </a:cubicBezTo>
                    <a:cubicBezTo>
                      <a:pt x="1" y="179"/>
                      <a:pt x="179" y="1"/>
                      <a:pt x="405" y="1"/>
                    </a:cubicBezTo>
                    <a:cubicBezTo>
                      <a:pt x="620" y="1"/>
                      <a:pt x="798" y="179"/>
                      <a:pt x="798" y="406"/>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 name="Google Shape;547;p3"/>
              <p:cNvSpPr/>
              <p:nvPr/>
            </p:nvSpPr>
            <p:spPr>
              <a:xfrm>
                <a:off x="3292646" y="1503747"/>
                <a:ext cx="92894" cy="92894"/>
              </a:xfrm>
              <a:custGeom>
                <a:avLst/>
                <a:gdLst/>
                <a:ahLst/>
                <a:cxnLst/>
                <a:rect l="l" t="t" r="r" b="b"/>
                <a:pathLst>
                  <a:path w="799" h="799" extrusionOk="0">
                    <a:moveTo>
                      <a:pt x="798" y="406"/>
                    </a:moveTo>
                    <a:cubicBezTo>
                      <a:pt x="798" y="620"/>
                      <a:pt x="620" y="799"/>
                      <a:pt x="394" y="799"/>
                    </a:cubicBezTo>
                    <a:cubicBezTo>
                      <a:pt x="179" y="799"/>
                      <a:pt x="1" y="620"/>
                      <a:pt x="1" y="406"/>
                    </a:cubicBezTo>
                    <a:cubicBezTo>
                      <a:pt x="1" y="179"/>
                      <a:pt x="179" y="1"/>
                      <a:pt x="394" y="1"/>
                    </a:cubicBezTo>
                    <a:cubicBezTo>
                      <a:pt x="620" y="1"/>
                      <a:pt x="798" y="179"/>
                      <a:pt x="798" y="406"/>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 name="Google Shape;548;p3"/>
              <p:cNvSpPr/>
              <p:nvPr/>
            </p:nvSpPr>
            <p:spPr>
              <a:xfrm>
                <a:off x="3969519" y="1503747"/>
                <a:ext cx="92894" cy="92894"/>
              </a:xfrm>
              <a:custGeom>
                <a:avLst/>
                <a:gdLst/>
                <a:ahLst/>
                <a:cxnLst/>
                <a:rect l="l" t="t" r="r" b="b"/>
                <a:pathLst>
                  <a:path w="799" h="799" extrusionOk="0">
                    <a:moveTo>
                      <a:pt x="799" y="406"/>
                    </a:moveTo>
                    <a:cubicBezTo>
                      <a:pt x="799" y="620"/>
                      <a:pt x="620" y="799"/>
                      <a:pt x="394" y="799"/>
                    </a:cubicBezTo>
                    <a:cubicBezTo>
                      <a:pt x="180" y="799"/>
                      <a:pt x="1" y="620"/>
                      <a:pt x="1" y="406"/>
                    </a:cubicBezTo>
                    <a:cubicBezTo>
                      <a:pt x="1" y="179"/>
                      <a:pt x="180" y="1"/>
                      <a:pt x="394" y="1"/>
                    </a:cubicBezTo>
                    <a:cubicBezTo>
                      <a:pt x="620" y="1"/>
                      <a:pt x="799" y="179"/>
                      <a:pt x="799" y="406"/>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 name="Google Shape;549;p3"/>
              <p:cNvSpPr/>
              <p:nvPr/>
            </p:nvSpPr>
            <p:spPr>
              <a:xfrm>
                <a:off x="4645114" y="1503747"/>
                <a:ext cx="94173" cy="92894"/>
              </a:xfrm>
              <a:custGeom>
                <a:avLst/>
                <a:gdLst/>
                <a:ahLst/>
                <a:cxnLst/>
                <a:rect l="l" t="t" r="r" b="b"/>
                <a:pathLst>
                  <a:path w="810" h="799" extrusionOk="0">
                    <a:moveTo>
                      <a:pt x="810" y="406"/>
                    </a:moveTo>
                    <a:cubicBezTo>
                      <a:pt x="810" y="620"/>
                      <a:pt x="631" y="799"/>
                      <a:pt x="405" y="799"/>
                    </a:cubicBezTo>
                    <a:cubicBezTo>
                      <a:pt x="191" y="799"/>
                      <a:pt x="0" y="620"/>
                      <a:pt x="0" y="406"/>
                    </a:cubicBezTo>
                    <a:cubicBezTo>
                      <a:pt x="0" y="179"/>
                      <a:pt x="191" y="1"/>
                      <a:pt x="405" y="1"/>
                    </a:cubicBezTo>
                    <a:cubicBezTo>
                      <a:pt x="631" y="1"/>
                      <a:pt x="810" y="179"/>
                      <a:pt x="810" y="406"/>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 name="Google Shape;550;p3"/>
              <p:cNvSpPr/>
              <p:nvPr/>
            </p:nvSpPr>
            <p:spPr>
              <a:xfrm>
                <a:off x="1601159" y="1945310"/>
                <a:ext cx="92894" cy="92894"/>
              </a:xfrm>
              <a:custGeom>
                <a:avLst/>
                <a:gdLst/>
                <a:ahLst/>
                <a:cxnLst/>
                <a:rect l="l" t="t" r="r" b="b"/>
                <a:pathLst>
                  <a:path w="799" h="799" extrusionOk="0">
                    <a:moveTo>
                      <a:pt x="798" y="394"/>
                    </a:moveTo>
                    <a:cubicBezTo>
                      <a:pt x="798" y="620"/>
                      <a:pt x="619" y="799"/>
                      <a:pt x="393" y="799"/>
                    </a:cubicBezTo>
                    <a:cubicBezTo>
                      <a:pt x="179" y="799"/>
                      <a:pt x="0" y="620"/>
                      <a:pt x="0" y="394"/>
                    </a:cubicBezTo>
                    <a:cubicBezTo>
                      <a:pt x="0" y="180"/>
                      <a:pt x="179" y="1"/>
                      <a:pt x="393" y="1"/>
                    </a:cubicBezTo>
                    <a:cubicBezTo>
                      <a:pt x="619" y="1"/>
                      <a:pt x="798" y="180"/>
                      <a:pt x="798" y="394"/>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 name="Google Shape;551;p3"/>
              <p:cNvSpPr/>
              <p:nvPr/>
            </p:nvSpPr>
            <p:spPr>
              <a:xfrm>
                <a:off x="2278033" y="1945310"/>
                <a:ext cx="92894" cy="92894"/>
              </a:xfrm>
              <a:custGeom>
                <a:avLst/>
                <a:gdLst/>
                <a:ahLst/>
                <a:cxnLst/>
                <a:rect l="l" t="t" r="r" b="b"/>
                <a:pathLst>
                  <a:path w="799" h="799" extrusionOk="0">
                    <a:moveTo>
                      <a:pt x="798" y="394"/>
                    </a:moveTo>
                    <a:cubicBezTo>
                      <a:pt x="798" y="620"/>
                      <a:pt x="620" y="799"/>
                      <a:pt x="393" y="799"/>
                    </a:cubicBezTo>
                    <a:cubicBezTo>
                      <a:pt x="179" y="799"/>
                      <a:pt x="0" y="620"/>
                      <a:pt x="0" y="394"/>
                    </a:cubicBezTo>
                    <a:cubicBezTo>
                      <a:pt x="0" y="180"/>
                      <a:pt x="179" y="1"/>
                      <a:pt x="393" y="1"/>
                    </a:cubicBezTo>
                    <a:cubicBezTo>
                      <a:pt x="620" y="1"/>
                      <a:pt x="798" y="180"/>
                      <a:pt x="798" y="394"/>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 name="Google Shape;552;p3"/>
              <p:cNvSpPr/>
              <p:nvPr/>
            </p:nvSpPr>
            <p:spPr>
              <a:xfrm>
                <a:off x="2953511" y="1945310"/>
                <a:ext cx="92894" cy="92894"/>
              </a:xfrm>
              <a:custGeom>
                <a:avLst/>
                <a:gdLst/>
                <a:ahLst/>
                <a:cxnLst/>
                <a:rect l="l" t="t" r="r" b="b"/>
                <a:pathLst>
                  <a:path w="799" h="799" extrusionOk="0">
                    <a:moveTo>
                      <a:pt x="798" y="394"/>
                    </a:moveTo>
                    <a:cubicBezTo>
                      <a:pt x="798" y="620"/>
                      <a:pt x="620" y="799"/>
                      <a:pt x="406" y="799"/>
                    </a:cubicBezTo>
                    <a:cubicBezTo>
                      <a:pt x="179" y="799"/>
                      <a:pt x="1" y="620"/>
                      <a:pt x="1" y="394"/>
                    </a:cubicBezTo>
                    <a:cubicBezTo>
                      <a:pt x="1" y="180"/>
                      <a:pt x="179" y="1"/>
                      <a:pt x="406" y="1"/>
                    </a:cubicBezTo>
                    <a:cubicBezTo>
                      <a:pt x="620" y="1"/>
                      <a:pt x="798" y="180"/>
                      <a:pt x="798" y="394"/>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 name="Google Shape;553;p3"/>
              <p:cNvSpPr/>
              <p:nvPr/>
            </p:nvSpPr>
            <p:spPr>
              <a:xfrm>
                <a:off x="3630385" y="1945310"/>
                <a:ext cx="92894" cy="92894"/>
              </a:xfrm>
              <a:custGeom>
                <a:avLst/>
                <a:gdLst/>
                <a:ahLst/>
                <a:cxnLst/>
                <a:rect l="l" t="t" r="r" b="b"/>
                <a:pathLst>
                  <a:path w="799" h="799" extrusionOk="0">
                    <a:moveTo>
                      <a:pt x="799" y="394"/>
                    </a:moveTo>
                    <a:cubicBezTo>
                      <a:pt x="799" y="620"/>
                      <a:pt x="620" y="799"/>
                      <a:pt x="406" y="799"/>
                    </a:cubicBezTo>
                    <a:cubicBezTo>
                      <a:pt x="179" y="799"/>
                      <a:pt x="1" y="620"/>
                      <a:pt x="1" y="394"/>
                    </a:cubicBezTo>
                    <a:cubicBezTo>
                      <a:pt x="1" y="180"/>
                      <a:pt x="179" y="1"/>
                      <a:pt x="406" y="1"/>
                    </a:cubicBezTo>
                    <a:cubicBezTo>
                      <a:pt x="620" y="1"/>
                      <a:pt x="799" y="180"/>
                      <a:pt x="799" y="394"/>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 name="Google Shape;554;p3"/>
              <p:cNvSpPr/>
              <p:nvPr/>
            </p:nvSpPr>
            <p:spPr>
              <a:xfrm>
                <a:off x="4307375" y="1945310"/>
                <a:ext cx="92777" cy="92894"/>
              </a:xfrm>
              <a:custGeom>
                <a:avLst/>
                <a:gdLst/>
                <a:ahLst/>
                <a:cxnLst/>
                <a:rect l="l" t="t" r="r" b="b"/>
                <a:pathLst>
                  <a:path w="798" h="799" extrusionOk="0">
                    <a:moveTo>
                      <a:pt x="798" y="394"/>
                    </a:moveTo>
                    <a:cubicBezTo>
                      <a:pt x="798" y="620"/>
                      <a:pt x="619" y="799"/>
                      <a:pt x="405" y="799"/>
                    </a:cubicBezTo>
                    <a:cubicBezTo>
                      <a:pt x="179" y="799"/>
                      <a:pt x="0" y="620"/>
                      <a:pt x="0" y="394"/>
                    </a:cubicBezTo>
                    <a:cubicBezTo>
                      <a:pt x="0" y="180"/>
                      <a:pt x="179" y="1"/>
                      <a:pt x="405" y="1"/>
                    </a:cubicBezTo>
                    <a:cubicBezTo>
                      <a:pt x="619" y="1"/>
                      <a:pt x="798" y="180"/>
                      <a:pt x="798" y="394"/>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 name="Google Shape;555;p3"/>
              <p:cNvSpPr/>
              <p:nvPr/>
            </p:nvSpPr>
            <p:spPr>
              <a:xfrm>
                <a:off x="4984248" y="1945310"/>
                <a:ext cx="92777" cy="92894"/>
              </a:xfrm>
              <a:custGeom>
                <a:avLst/>
                <a:gdLst/>
                <a:ahLst/>
                <a:cxnLst/>
                <a:rect l="l" t="t" r="r" b="b"/>
                <a:pathLst>
                  <a:path w="798" h="799" extrusionOk="0">
                    <a:moveTo>
                      <a:pt x="798" y="394"/>
                    </a:moveTo>
                    <a:cubicBezTo>
                      <a:pt x="798" y="620"/>
                      <a:pt x="619" y="799"/>
                      <a:pt x="393" y="799"/>
                    </a:cubicBezTo>
                    <a:cubicBezTo>
                      <a:pt x="179" y="799"/>
                      <a:pt x="0" y="620"/>
                      <a:pt x="0" y="394"/>
                    </a:cubicBezTo>
                    <a:cubicBezTo>
                      <a:pt x="0" y="180"/>
                      <a:pt x="179" y="1"/>
                      <a:pt x="393" y="1"/>
                    </a:cubicBezTo>
                    <a:cubicBezTo>
                      <a:pt x="619" y="1"/>
                      <a:pt x="798" y="180"/>
                      <a:pt x="798" y="394"/>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 name="Google Shape;556;p3"/>
              <p:cNvSpPr/>
              <p:nvPr/>
            </p:nvSpPr>
            <p:spPr>
              <a:xfrm>
                <a:off x="1262025" y="2385593"/>
                <a:ext cx="92777" cy="92777"/>
              </a:xfrm>
              <a:custGeom>
                <a:avLst/>
                <a:gdLst/>
                <a:ahLst/>
                <a:cxnLst/>
                <a:rect l="l" t="t" r="r" b="b"/>
                <a:pathLst>
                  <a:path w="798" h="798" extrusionOk="0">
                    <a:moveTo>
                      <a:pt x="798" y="405"/>
                    </a:moveTo>
                    <a:cubicBezTo>
                      <a:pt x="798" y="619"/>
                      <a:pt x="619" y="798"/>
                      <a:pt x="405" y="798"/>
                    </a:cubicBezTo>
                    <a:cubicBezTo>
                      <a:pt x="179" y="798"/>
                      <a:pt x="0" y="619"/>
                      <a:pt x="0" y="405"/>
                    </a:cubicBezTo>
                    <a:cubicBezTo>
                      <a:pt x="0" y="179"/>
                      <a:pt x="179" y="0"/>
                      <a:pt x="405" y="0"/>
                    </a:cubicBezTo>
                    <a:cubicBezTo>
                      <a:pt x="619" y="0"/>
                      <a:pt x="798" y="179"/>
                      <a:pt x="798" y="405"/>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 name="Google Shape;557;p3"/>
              <p:cNvSpPr/>
              <p:nvPr/>
            </p:nvSpPr>
            <p:spPr>
              <a:xfrm>
                <a:off x="1938899" y="2385593"/>
                <a:ext cx="92894" cy="92777"/>
              </a:xfrm>
              <a:custGeom>
                <a:avLst/>
                <a:gdLst/>
                <a:ahLst/>
                <a:cxnLst/>
                <a:rect l="l" t="t" r="r" b="b"/>
                <a:pathLst>
                  <a:path w="799" h="798" extrusionOk="0">
                    <a:moveTo>
                      <a:pt x="798" y="405"/>
                    </a:moveTo>
                    <a:cubicBezTo>
                      <a:pt x="798" y="619"/>
                      <a:pt x="620" y="798"/>
                      <a:pt x="405" y="798"/>
                    </a:cubicBezTo>
                    <a:cubicBezTo>
                      <a:pt x="179" y="798"/>
                      <a:pt x="0" y="619"/>
                      <a:pt x="0" y="405"/>
                    </a:cubicBezTo>
                    <a:cubicBezTo>
                      <a:pt x="0" y="179"/>
                      <a:pt x="179" y="0"/>
                      <a:pt x="405" y="0"/>
                    </a:cubicBezTo>
                    <a:cubicBezTo>
                      <a:pt x="620" y="0"/>
                      <a:pt x="798" y="179"/>
                      <a:pt x="798" y="405"/>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 name="Google Shape;558;p3"/>
              <p:cNvSpPr/>
              <p:nvPr/>
            </p:nvSpPr>
            <p:spPr>
              <a:xfrm>
                <a:off x="2615772" y="2385593"/>
                <a:ext cx="92894" cy="92777"/>
              </a:xfrm>
              <a:custGeom>
                <a:avLst/>
                <a:gdLst/>
                <a:ahLst/>
                <a:cxnLst/>
                <a:rect l="l" t="t" r="r" b="b"/>
                <a:pathLst>
                  <a:path w="799" h="798" extrusionOk="0">
                    <a:moveTo>
                      <a:pt x="798" y="405"/>
                    </a:moveTo>
                    <a:cubicBezTo>
                      <a:pt x="798" y="619"/>
                      <a:pt x="620" y="798"/>
                      <a:pt x="405" y="798"/>
                    </a:cubicBezTo>
                    <a:cubicBezTo>
                      <a:pt x="179" y="798"/>
                      <a:pt x="1" y="619"/>
                      <a:pt x="1" y="405"/>
                    </a:cubicBezTo>
                    <a:cubicBezTo>
                      <a:pt x="1" y="179"/>
                      <a:pt x="179" y="0"/>
                      <a:pt x="405" y="0"/>
                    </a:cubicBezTo>
                    <a:cubicBezTo>
                      <a:pt x="620" y="0"/>
                      <a:pt x="798" y="179"/>
                      <a:pt x="798" y="405"/>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 name="Google Shape;559;p3"/>
              <p:cNvSpPr/>
              <p:nvPr/>
            </p:nvSpPr>
            <p:spPr>
              <a:xfrm>
                <a:off x="3292646" y="2385593"/>
                <a:ext cx="92894" cy="92777"/>
              </a:xfrm>
              <a:custGeom>
                <a:avLst/>
                <a:gdLst/>
                <a:ahLst/>
                <a:cxnLst/>
                <a:rect l="l" t="t" r="r" b="b"/>
                <a:pathLst>
                  <a:path w="799" h="798" extrusionOk="0">
                    <a:moveTo>
                      <a:pt x="798" y="405"/>
                    </a:moveTo>
                    <a:cubicBezTo>
                      <a:pt x="798" y="619"/>
                      <a:pt x="620" y="798"/>
                      <a:pt x="394" y="798"/>
                    </a:cubicBezTo>
                    <a:cubicBezTo>
                      <a:pt x="179" y="798"/>
                      <a:pt x="1" y="619"/>
                      <a:pt x="1" y="405"/>
                    </a:cubicBezTo>
                    <a:cubicBezTo>
                      <a:pt x="1" y="179"/>
                      <a:pt x="179" y="0"/>
                      <a:pt x="394" y="0"/>
                    </a:cubicBezTo>
                    <a:cubicBezTo>
                      <a:pt x="620" y="0"/>
                      <a:pt x="798" y="179"/>
                      <a:pt x="798" y="405"/>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 name="Google Shape;560;p3"/>
              <p:cNvSpPr/>
              <p:nvPr/>
            </p:nvSpPr>
            <p:spPr>
              <a:xfrm>
                <a:off x="3969519" y="2385593"/>
                <a:ext cx="92894" cy="92777"/>
              </a:xfrm>
              <a:custGeom>
                <a:avLst/>
                <a:gdLst/>
                <a:ahLst/>
                <a:cxnLst/>
                <a:rect l="l" t="t" r="r" b="b"/>
                <a:pathLst>
                  <a:path w="799" h="798" extrusionOk="0">
                    <a:moveTo>
                      <a:pt x="799" y="405"/>
                    </a:moveTo>
                    <a:cubicBezTo>
                      <a:pt x="799" y="619"/>
                      <a:pt x="620" y="798"/>
                      <a:pt x="394" y="798"/>
                    </a:cubicBezTo>
                    <a:cubicBezTo>
                      <a:pt x="180" y="798"/>
                      <a:pt x="1" y="619"/>
                      <a:pt x="1" y="405"/>
                    </a:cubicBezTo>
                    <a:cubicBezTo>
                      <a:pt x="1" y="179"/>
                      <a:pt x="180" y="0"/>
                      <a:pt x="394" y="0"/>
                    </a:cubicBezTo>
                    <a:cubicBezTo>
                      <a:pt x="620" y="0"/>
                      <a:pt x="799" y="179"/>
                      <a:pt x="799" y="405"/>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 name="Google Shape;561;p3"/>
              <p:cNvSpPr/>
              <p:nvPr/>
            </p:nvSpPr>
            <p:spPr>
              <a:xfrm>
                <a:off x="4645114" y="2385593"/>
                <a:ext cx="94173" cy="92777"/>
              </a:xfrm>
              <a:custGeom>
                <a:avLst/>
                <a:gdLst/>
                <a:ahLst/>
                <a:cxnLst/>
                <a:rect l="l" t="t" r="r" b="b"/>
                <a:pathLst>
                  <a:path w="810" h="798" extrusionOk="0">
                    <a:moveTo>
                      <a:pt x="810" y="405"/>
                    </a:moveTo>
                    <a:cubicBezTo>
                      <a:pt x="810" y="619"/>
                      <a:pt x="631" y="798"/>
                      <a:pt x="405" y="798"/>
                    </a:cubicBezTo>
                    <a:cubicBezTo>
                      <a:pt x="191" y="798"/>
                      <a:pt x="0" y="619"/>
                      <a:pt x="0" y="405"/>
                    </a:cubicBezTo>
                    <a:cubicBezTo>
                      <a:pt x="0" y="179"/>
                      <a:pt x="191" y="0"/>
                      <a:pt x="405" y="0"/>
                    </a:cubicBezTo>
                    <a:cubicBezTo>
                      <a:pt x="631" y="0"/>
                      <a:pt x="810" y="179"/>
                      <a:pt x="810" y="405"/>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 name="Google Shape;562;p3"/>
              <p:cNvSpPr/>
              <p:nvPr/>
            </p:nvSpPr>
            <p:spPr>
              <a:xfrm>
                <a:off x="1601159" y="2827156"/>
                <a:ext cx="92894" cy="92777"/>
              </a:xfrm>
              <a:custGeom>
                <a:avLst/>
                <a:gdLst/>
                <a:ahLst/>
                <a:cxnLst/>
                <a:rect l="l" t="t" r="r" b="b"/>
                <a:pathLst>
                  <a:path w="799" h="798" extrusionOk="0">
                    <a:moveTo>
                      <a:pt x="798" y="393"/>
                    </a:moveTo>
                    <a:cubicBezTo>
                      <a:pt x="798" y="619"/>
                      <a:pt x="619" y="798"/>
                      <a:pt x="393" y="798"/>
                    </a:cubicBezTo>
                    <a:cubicBezTo>
                      <a:pt x="179" y="798"/>
                      <a:pt x="0" y="619"/>
                      <a:pt x="0" y="393"/>
                    </a:cubicBezTo>
                    <a:cubicBezTo>
                      <a:pt x="0" y="179"/>
                      <a:pt x="179" y="0"/>
                      <a:pt x="393" y="0"/>
                    </a:cubicBezTo>
                    <a:cubicBezTo>
                      <a:pt x="619" y="0"/>
                      <a:pt x="798" y="179"/>
                      <a:pt x="798" y="393"/>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 name="Google Shape;563;p3"/>
              <p:cNvSpPr/>
              <p:nvPr/>
            </p:nvSpPr>
            <p:spPr>
              <a:xfrm>
                <a:off x="2278033" y="2827156"/>
                <a:ext cx="92894" cy="92777"/>
              </a:xfrm>
              <a:custGeom>
                <a:avLst/>
                <a:gdLst/>
                <a:ahLst/>
                <a:cxnLst/>
                <a:rect l="l" t="t" r="r" b="b"/>
                <a:pathLst>
                  <a:path w="799" h="798" extrusionOk="0">
                    <a:moveTo>
                      <a:pt x="798" y="393"/>
                    </a:moveTo>
                    <a:cubicBezTo>
                      <a:pt x="798" y="619"/>
                      <a:pt x="620" y="798"/>
                      <a:pt x="393" y="798"/>
                    </a:cubicBezTo>
                    <a:cubicBezTo>
                      <a:pt x="179" y="798"/>
                      <a:pt x="0" y="619"/>
                      <a:pt x="0" y="393"/>
                    </a:cubicBezTo>
                    <a:cubicBezTo>
                      <a:pt x="0" y="179"/>
                      <a:pt x="179" y="0"/>
                      <a:pt x="393" y="0"/>
                    </a:cubicBezTo>
                    <a:cubicBezTo>
                      <a:pt x="620" y="0"/>
                      <a:pt x="798" y="179"/>
                      <a:pt x="798" y="393"/>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 name="Google Shape;564;p3"/>
              <p:cNvSpPr/>
              <p:nvPr/>
            </p:nvSpPr>
            <p:spPr>
              <a:xfrm>
                <a:off x="2953511" y="2827156"/>
                <a:ext cx="92894" cy="92777"/>
              </a:xfrm>
              <a:custGeom>
                <a:avLst/>
                <a:gdLst/>
                <a:ahLst/>
                <a:cxnLst/>
                <a:rect l="l" t="t" r="r" b="b"/>
                <a:pathLst>
                  <a:path w="799" h="798" extrusionOk="0">
                    <a:moveTo>
                      <a:pt x="798" y="393"/>
                    </a:moveTo>
                    <a:cubicBezTo>
                      <a:pt x="798" y="619"/>
                      <a:pt x="620" y="798"/>
                      <a:pt x="406" y="798"/>
                    </a:cubicBezTo>
                    <a:cubicBezTo>
                      <a:pt x="179" y="798"/>
                      <a:pt x="1" y="619"/>
                      <a:pt x="1" y="393"/>
                    </a:cubicBezTo>
                    <a:cubicBezTo>
                      <a:pt x="1" y="179"/>
                      <a:pt x="179" y="0"/>
                      <a:pt x="406" y="0"/>
                    </a:cubicBezTo>
                    <a:cubicBezTo>
                      <a:pt x="620" y="0"/>
                      <a:pt x="798" y="179"/>
                      <a:pt x="798" y="393"/>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 name="Google Shape;565;p3"/>
              <p:cNvSpPr/>
              <p:nvPr/>
            </p:nvSpPr>
            <p:spPr>
              <a:xfrm>
                <a:off x="3630385" y="2827156"/>
                <a:ext cx="92894" cy="92777"/>
              </a:xfrm>
              <a:custGeom>
                <a:avLst/>
                <a:gdLst/>
                <a:ahLst/>
                <a:cxnLst/>
                <a:rect l="l" t="t" r="r" b="b"/>
                <a:pathLst>
                  <a:path w="799" h="798" extrusionOk="0">
                    <a:moveTo>
                      <a:pt x="799" y="393"/>
                    </a:moveTo>
                    <a:cubicBezTo>
                      <a:pt x="799" y="619"/>
                      <a:pt x="620" y="798"/>
                      <a:pt x="406" y="798"/>
                    </a:cubicBezTo>
                    <a:cubicBezTo>
                      <a:pt x="179" y="798"/>
                      <a:pt x="1" y="619"/>
                      <a:pt x="1" y="393"/>
                    </a:cubicBezTo>
                    <a:cubicBezTo>
                      <a:pt x="1" y="179"/>
                      <a:pt x="179" y="0"/>
                      <a:pt x="406" y="0"/>
                    </a:cubicBezTo>
                    <a:cubicBezTo>
                      <a:pt x="620" y="0"/>
                      <a:pt x="799" y="179"/>
                      <a:pt x="799" y="393"/>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 name="Google Shape;566;p3"/>
              <p:cNvSpPr/>
              <p:nvPr/>
            </p:nvSpPr>
            <p:spPr>
              <a:xfrm>
                <a:off x="4307375" y="2827156"/>
                <a:ext cx="92777" cy="92777"/>
              </a:xfrm>
              <a:custGeom>
                <a:avLst/>
                <a:gdLst/>
                <a:ahLst/>
                <a:cxnLst/>
                <a:rect l="l" t="t" r="r" b="b"/>
                <a:pathLst>
                  <a:path w="798" h="798" extrusionOk="0">
                    <a:moveTo>
                      <a:pt x="798" y="393"/>
                    </a:moveTo>
                    <a:cubicBezTo>
                      <a:pt x="798" y="619"/>
                      <a:pt x="619" y="798"/>
                      <a:pt x="405" y="798"/>
                    </a:cubicBezTo>
                    <a:cubicBezTo>
                      <a:pt x="179" y="798"/>
                      <a:pt x="0" y="619"/>
                      <a:pt x="0" y="393"/>
                    </a:cubicBezTo>
                    <a:cubicBezTo>
                      <a:pt x="0" y="179"/>
                      <a:pt x="179" y="0"/>
                      <a:pt x="405" y="0"/>
                    </a:cubicBezTo>
                    <a:cubicBezTo>
                      <a:pt x="619" y="0"/>
                      <a:pt x="798" y="179"/>
                      <a:pt x="798" y="393"/>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 name="Google Shape;567;p3"/>
              <p:cNvSpPr/>
              <p:nvPr/>
            </p:nvSpPr>
            <p:spPr>
              <a:xfrm>
                <a:off x="4984248" y="2827156"/>
                <a:ext cx="92777" cy="92777"/>
              </a:xfrm>
              <a:custGeom>
                <a:avLst/>
                <a:gdLst/>
                <a:ahLst/>
                <a:cxnLst/>
                <a:rect l="l" t="t" r="r" b="b"/>
                <a:pathLst>
                  <a:path w="798" h="798" extrusionOk="0">
                    <a:moveTo>
                      <a:pt x="798" y="393"/>
                    </a:moveTo>
                    <a:cubicBezTo>
                      <a:pt x="798" y="619"/>
                      <a:pt x="619" y="798"/>
                      <a:pt x="393" y="798"/>
                    </a:cubicBezTo>
                    <a:cubicBezTo>
                      <a:pt x="179" y="798"/>
                      <a:pt x="0" y="619"/>
                      <a:pt x="0" y="393"/>
                    </a:cubicBezTo>
                    <a:cubicBezTo>
                      <a:pt x="0" y="179"/>
                      <a:pt x="179" y="0"/>
                      <a:pt x="393" y="0"/>
                    </a:cubicBezTo>
                    <a:cubicBezTo>
                      <a:pt x="619" y="0"/>
                      <a:pt x="798" y="179"/>
                      <a:pt x="798" y="393"/>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 name="Google Shape;568;p3"/>
              <p:cNvSpPr/>
              <p:nvPr/>
            </p:nvSpPr>
            <p:spPr>
              <a:xfrm>
                <a:off x="1262025" y="3267323"/>
                <a:ext cx="92777" cy="92894"/>
              </a:xfrm>
              <a:custGeom>
                <a:avLst/>
                <a:gdLst/>
                <a:ahLst/>
                <a:cxnLst/>
                <a:rect l="l" t="t" r="r" b="b"/>
                <a:pathLst>
                  <a:path w="798" h="799" extrusionOk="0">
                    <a:moveTo>
                      <a:pt x="798" y="405"/>
                    </a:moveTo>
                    <a:cubicBezTo>
                      <a:pt x="798" y="620"/>
                      <a:pt x="619" y="798"/>
                      <a:pt x="405" y="798"/>
                    </a:cubicBezTo>
                    <a:cubicBezTo>
                      <a:pt x="179" y="798"/>
                      <a:pt x="0" y="620"/>
                      <a:pt x="0" y="405"/>
                    </a:cubicBezTo>
                    <a:cubicBezTo>
                      <a:pt x="0" y="179"/>
                      <a:pt x="179" y="0"/>
                      <a:pt x="405" y="0"/>
                    </a:cubicBezTo>
                    <a:cubicBezTo>
                      <a:pt x="619" y="0"/>
                      <a:pt x="798" y="179"/>
                      <a:pt x="798" y="405"/>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 name="Google Shape;569;p3"/>
              <p:cNvSpPr/>
              <p:nvPr/>
            </p:nvSpPr>
            <p:spPr>
              <a:xfrm>
                <a:off x="1938899" y="3267323"/>
                <a:ext cx="92894" cy="92894"/>
              </a:xfrm>
              <a:custGeom>
                <a:avLst/>
                <a:gdLst/>
                <a:ahLst/>
                <a:cxnLst/>
                <a:rect l="l" t="t" r="r" b="b"/>
                <a:pathLst>
                  <a:path w="799" h="799" extrusionOk="0">
                    <a:moveTo>
                      <a:pt x="798" y="405"/>
                    </a:moveTo>
                    <a:cubicBezTo>
                      <a:pt x="798" y="620"/>
                      <a:pt x="620" y="798"/>
                      <a:pt x="405" y="798"/>
                    </a:cubicBezTo>
                    <a:cubicBezTo>
                      <a:pt x="179" y="798"/>
                      <a:pt x="0" y="620"/>
                      <a:pt x="0" y="405"/>
                    </a:cubicBezTo>
                    <a:cubicBezTo>
                      <a:pt x="0" y="179"/>
                      <a:pt x="179" y="0"/>
                      <a:pt x="405" y="0"/>
                    </a:cubicBezTo>
                    <a:cubicBezTo>
                      <a:pt x="620" y="0"/>
                      <a:pt x="798" y="179"/>
                      <a:pt x="798" y="405"/>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 name="Google Shape;570;p3"/>
              <p:cNvSpPr/>
              <p:nvPr/>
            </p:nvSpPr>
            <p:spPr>
              <a:xfrm>
                <a:off x="2615772" y="3267323"/>
                <a:ext cx="92894" cy="92894"/>
              </a:xfrm>
              <a:custGeom>
                <a:avLst/>
                <a:gdLst/>
                <a:ahLst/>
                <a:cxnLst/>
                <a:rect l="l" t="t" r="r" b="b"/>
                <a:pathLst>
                  <a:path w="799" h="799" extrusionOk="0">
                    <a:moveTo>
                      <a:pt x="798" y="405"/>
                    </a:moveTo>
                    <a:cubicBezTo>
                      <a:pt x="798" y="620"/>
                      <a:pt x="620" y="798"/>
                      <a:pt x="405" y="798"/>
                    </a:cubicBezTo>
                    <a:cubicBezTo>
                      <a:pt x="179" y="798"/>
                      <a:pt x="1" y="620"/>
                      <a:pt x="1" y="405"/>
                    </a:cubicBezTo>
                    <a:cubicBezTo>
                      <a:pt x="1" y="179"/>
                      <a:pt x="179" y="0"/>
                      <a:pt x="405" y="0"/>
                    </a:cubicBezTo>
                    <a:cubicBezTo>
                      <a:pt x="620" y="0"/>
                      <a:pt x="798" y="179"/>
                      <a:pt x="798" y="405"/>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 name="Google Shape;571;p3"/>
              <p:cNvSpPr/>
              <p:nvPr/>
            </p:nvSpPr>
            <p:spPr>
              <a:xfrm>
                <a:off x="3292646" y="3267323"/>
                <a:ext cx="92894" cy="92894"/>
              </a:xfrm>
              <a:custGeom>
                <a:avLst/>
                <a:gdLst/>
                <a:ahLst/>
                <a:cxnLst/>
                <a:rect l="l" t="t" r="r" b="b"/>
                <a:pathLst>
                  <a:path w="799" h="799" extrusionOk="0">
                    <a:moveTo>
                      <a:pt x="798" y="405"/>
                    </a:moveTo>
                    <a:cubicBezTo>
                      <a:pt x="798" y="620"/>
                      <a:pt x="620" y="798"/>
                      <a:pt x="394" y="798"/>
                    </a:cubicBezTo>
                    <a:cubicBezTo>
                      <a:pt x="179" y="798"/>
                      <a:pt x="1" y="620"/>
                      <a:pt x="1" y="405"/>
                    </a:cubicBezTo>
                    <a:cubicBezTo>
                      <a:pt x="1" y="179"/>
                      <a:pt x="179" y="0"/>
                      <a:pt x="394" y="0"/>
                    </a:cubicBezTo>
                    <a:cubicBezTo>
                      <a:pt x="620" y="0"/>
                      <a:pt x="798" y="179"/>
                      <a:pt x="798" y="405"/>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 name="Google Shape;572;p3"/>
              <p:cNvSpPr/>
              <p:nvPr/>
            </p:nvSpPr>
            <p:spPr>
              <a:xfrm>
                <a:off x="3969519" y="3267323"/>
                <a:ext cx="92894" cy="92894"/>
              </a:xfrm>
              <a:custGeom>
                <a:avLst/>
                <a:gdLst/>
                <a:ahLst/>
                <a:cxnLst/>
                <a:rect l="l" t="t" r="r" b="b"/>
                <a:pathLst>
                  <a:path w="799" h="799" extrusionOk="0">
                    <a:moveTo>
                      <a:pt x="799" y="405"/>
                    </a:moveTo>
                    <a:cubicBezTo>
                      <a:pt x="799" y="620"/>
                      <a:pt x="620" y="798"/>
                      <a:pt x="394" y="798"/>
                    </a:cubicBezTo>
                    <a:cubicBezTo>
                      <a:pt x="180" y="798"/>
                      <a:pt x="1" y="620"/>
                      <a:pt x="1" y="405"/>
                    </a:cubicBezTo>
                    <a:cubicBezTo>
                      <a:pt x="1" y="179"/>
                      <a:pt x="180" y="0"/>
                      <a:pt x="394" y="0"/>
                    </a:cubicBezTo>
                    <a:cubicBezTo>
                      <a:pt x="620" y="0"/>
                      <a:pt x="799" y="179"/>
                      <a:pt x="799" y="405"/>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 name="Google Shape;573;p3"/>
              <p:cNvSpPr/>
              <p:nvPr/>
            </p:nvSpPr>
            <p:spPr>
              <a:xfrm>
                <a:off x="4645114" y="3267323"/>
                <a:ext cx="94173" cy="92894"/>
              </a:xfrm>
              <a:custGeom>
                <a:avLst/>
                <a:gdLst/>
                <a:ahLst/>
                <a:cxnLst/>
                <a:rect l="l" t="t" r="r" b="b"/>
                <a:pathLst>
                  <a:path w="810" h="799" extrusionOk="0">
                    <a:moveTo>
                      <a:pt x="810" y="405"/>
                    </a:moveTo>
                    <a:cubicBezTo>
                      <a:pt x="810" y="620"/>
                      <a:pt x="631" y="798"/>
                      <a:pt x="405" y="798"/>
                    </a:cubicBezTo>
                    <a:cubicBezTo>
                      <a:pt x="191" y="798"/>
                      <a:pt x="0" y="620"/>
                      <a:pt x="0" y="405"/>
                    </a:cubicBezTo>
                    <a:cubicBezTo>
                      <a:pt x="0" y="179"/>
                      <a:pt x="191" y="0"/>
                      <a:pt x="405" y="0"/>
                    </a:cubicBezTo>
                    <a:cubicBezTo>
                      <a:pt x="631" y="0"/>
                      <a:pt x="810" y="179"/>
                      <a:pt x="810" y="405"/>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 name="Google Shape;574;p3"/>
              <p:cNvSpPr/>
              <p:nvPr/>
            </p:nvSpPr>
            <p:spPr>
              <a:xfrm>
                <a:off x="1601159" y="3708885"/>
                <a:ext cx="92894" cy="91499"/>
              </a:xfrm>
              <a:custGeom>
                <a:avLst/>
                <a:gdLst/>
                <a:ahLst/>
                <a:cxnLst/>
                <a:rect l="l" t="t" r="r" b="b"/>
                <a:pathLst>
                  <a:path w="799" h="787" extrusionOk="0">
                    <a:moveTo>
                      <a:pt x="798" y="393"/>
                    </a:moveTo>
                    <a:cubicBezTo>
                      <a:pt x="798" y="620"/>
                      <a:pt x="619" y="786"/>
                      <a:pt x="393" y="786"/>
                    </a:cubicBezTo>
                    <a:cubicBezTo>
                      <a:pt x="179" y="786"/>
                      <a:pt x="0" y="608"/>
                      <a:pt x="0" y="393"/>
                    </a:cubicBezTo>
                    <a:cubicBezTo>
                      <a:pt x="0" y="179"/>
                      <a:pt x="179" y="0"/>
                      <a:pt x="393" y="0"/>
                    </a:cubicBezTo>
                    <a:cubicBezTo>
                      <a:pt x="619" y="0"/>
                      <a:pt x="798" y="179"/>
                      <a:pt x="798" y="393"/>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 name="Google Shape;575;p3"/>
              <p:cNvSpPr/>
              <p:nvPr/>
            </p:nvSpPr>
            <p:spPr>
              <a:xfrm>
                <a:off x="2278033" y="3708885"/>
                <a:ext cx="92894" cy="91499"/>
              </a:xfrm>
              <a:custGeom>
                <a:avLst/>
                <a:gdLst/>
                <a:ahLst/>
                <a:cxnLst/>
                <a:rect l="l" t="t" r="r" b="b"/>
                <a:pathLst>
                  <a:path w="799" h="787" extrusionOk="0">
                    <a:moveTo>
                      <a:pt x="798" y="393"/>
                    </a:moveTo>
                    <a:cubicBezTo>
                      <a:pt x="798" y="620"/>
                      <a:pt x="620" y="786"/>
                      <a:pt x="393" y="786"/>
                    </a:cubicBezTo>
                    <a:cubicBezTo>
                      <a:pt x="179" y="786"/>
                      <a:pt x="0" y="608"/>
                      <a:pt x="0" y="393"/>
                    </a:cubicBezTo>
                    <a:cubicBezTo>
                      <a:pt x="0" y="179"/>
                      <a:pt x="179" y="0"/>
                      <a:pt x="393" y="0"/>
                    </a:cubicBezTo>
                    <a:cubicBezTo>
                      <a:pt x="620" y="0"/>
                      <a:pt x="798" y="179"/>
                      <a:pt x="798" y="393"/>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 name="Google Shape;576;p3"/>
              <p:cNvSpPr/>
              <p:nvPr/>
            </p:nvSpPr>
            <p:spPr>
              <a:xfrm>
                <a:off x="2953511" y="3708885"/>
                <a:ext cx="92894" cy="91499"/>
              </a:xfrm>
              <a:custGeom>
                <a:avLst/>
                <a:gdLst/>
                <a:ahLst/>
                <a:cxnLst/>
                <a:rect l="l" t="t" r="r" b="b"/>
                <a:pathLst>
                  <a:path w="799" h="787" extrusionOk="0">
                    <a:moveTo>
                      <a:pt x="798" y="393"/>
                    </a:moveTo>
                    <a:cubicBezTo>
                      <a:pt x="798" y="620"/>
                      <a:pt x="620" y="786"/>
                      <a:pt x="406" y="786"/>
                    </a:cubicBezTo>
                    <a:cubicBezTo>
                      <a:pt x="179" y="786"/>
                      <a:pt x="1" y="608"/>
                      <a:pt x="1" y="393"/>
                    </a:cubicBezTo>
                    <a:cubicBezTo>
                      <a:pt x="1" y="179"/>
                      <a:pt x="179" y="0"/>
                      <a:pt x="406" y="0"/>
                    </a:cubicBezTo>
                    <a:cubicBezTo>
                      <a:pt x="620" y="0"/>
                      <a:pt x="798" y="179"/>
                      <a:pt x="798" y="393"/>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 name="Google Shape;577;p3"/>
              <p:cNvSpPr/>
              <p:nvPr/>
            </p:nvSpPr>
            <p:spPr>
              <a:xfrm>
                <a:off x="3630385" y="3708885"/>
                <a:ext cx="92894" cy="91499"/>
              </a:xfrm>
              <a:custGeom>
                <a:avLst/>
                <a:gdLst/>
                <a:ahLst/>
                <a:cxnLst/>
                <a:rect l="l" t="t" r="r" b="b"/>
                <a:pathLst>
                  <a:path w="799" h="787" extrusionOk="0">
                    <a:moveTo>
                      <a:pt x="799" y="393"/>
                    </a:moveTo>
                    <a:cubicBezTo>
                      <a:pt x="799" y="620"/>
                      <a:pt x="620" y="786"/>
                      <a:pt x="406" y="786"/>
                    </a:cubicBezTo>
                    <a:cubicBezTo>
                      <a:pt x="179" y="786"/>
                      <a:pt x="1" y="608"/>
                      <a:pt x="1" y="393"/>
                    </a:cubicBezTo>
                    <a:cubicBezTo>
                      <a:pt x="1" y="179"/>
                      <a:pt x="179" y="0"/>
                      <a:pt x="406" y="0"/>
                    </a:cubicBezTo>
                    <a:cubicBezTo>
                      <a:pt x="620" y="0"/>
                      <a:pt x="799" y="179"/>
                      <a:pt x="799" y="393"/>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 name="Google Shape;578;p3"/>
              <p:cNvSpPr/>
              <p:nvPr/>
            </p:nvSpPr>
            <p:spPr>
              <a:xfrm>
                <a:off x="4307375" y="3708885"/>
                <a:ext cx="92777" cy="91499"/>
              </a:xfrm>
              <a:custGeom>
                <a:avLst/>
                <a:gdLst/>
                <a:ahLst/>
                <a:cxnLst/>
                <a:rect l="l" t="t" r="r" b="b"/>
                <a:pathLst>
                  <a:path w="798" h="787" extrusionOk="0">
                    <a:moveTo>
                      <a:pt x="798" y="393"/>
                    </a:moveTo>
                    <a:cubicBezTo>
                      <a:pt x="798" y="620"/>
                      <a:pt x="619" y="786"/>
                      <a:pt x="405" y="786"/>
                    </a:cubicBezTo>
                    <a:cubicBezTo>
                      <a:pt x="179" y="786"/>
                      <a:pt x="0" y="608"/>
                      <a:pt x="0" y="393"/>
                    </a:cubicBezTo>
                    <a:cubicBezTo>
                      <a:pt x="0" y="179"/>
                      <a:pt x="179" y="0"/>
                      <a:pt x="405" y="0"/>
                    </a:cubicBezTo>
                    <a:cubicBezTo>
                      <a:pt x="619" y="0"/>
                      <a:pt x="798" y="179"/>
                      <a:pt x="798" y="393"/>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 name="Google Shape;579;p3"/>
              <p:cNvSpPr/>
              <p:nvPr/>
            </p:nvSpPr>
            <p:spPr>
              <a:xfrm>
                <a:off x="4984248" y="3708885"/>
                <a:ext cx="92777" cy="91499"/>
              </a:xfrm>
              <a:custGeom>
                <a:avLst/>
                <a:gdLst/>
                <a:ahLst/>
                <a:cxnLst/>
                <a:rect l="l" t="t" r="r" b="b"/>
                <a:pathLst>
                  <a:path w="798" h="787" extrusionOk="0">
                    <a:moveTo>
                      <a:pt x="798" y="393"/>
                    </a:moveTo>
                    <a:cubicBezTo>
                      <a:pt x="798" y="620"/>
                      <a:pt x="619" y="786"/>
                      <a:pt x="393" y="786"/>
                    </a:cubicBezTo>
                    <a:cubicBezTo>
                      <a:pt x="179" y="786"/>
                      <a:pt x="0" y="608"/>
                      <a:pt x="0" y="393"/>
                    </a:cubicBezTo>
                    <a:cubicBezTo>
                      <a:pt x="0" y="179"/>
                      <a:pt x="179" y="0"/>
                      <a:pt x="393" y="0"/>
                    </a:cubicBezTo>
                    <a:cubicBezTo>
                      <a:pt x="619" y="0"/>
                      <a:pt x="798" y="179"/>
                      <a:pt x="798" y="393"/>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 name="Google Shape;580;p3"/>
              <p:cNvSpPr/>
              <p:nvPr/>
            </p:nvSpPr>
            <p:spPr>
              <a:xfrm>
                <a:off x="1262025" y="4149053"/>
                <a:ext cx="92777" cy="92894"/>
              </a:xfrm>
              <a:custGeom>
                <a:avLst/>
                <a:gdLst/>
                <a:ahLst/>
                <a:cxnLst/>
                <a:rect l="l" t="t" r="r" b="b"/>
                <a:pathLst>
                  <a:path w="798" h="799" extrusionOk="0">
                    <a:moveTo>
                      <a:pt x="798" y="405"/>
                    </a:moveTo>
                    <a:cubicBezTo>
                      <a:pt x="798" y="620"/>
                      <a:pt x="619" y="798"/>
                      <a:pt x="405" y="798"/>
                    </a:cubicBezTo>
                    <a:cubicBezTo>
                      <a:pt x="179" y="798"/>
                      <a:pt x="0" y="620"/>
                      <a:pt x="0" y="405"/>
                    </a:cubicBezTo>
                    <a:cubicBezTo>
                      <a:pt x="0" y="179"/>
                      <a:pt x="179" y="1"/>
                      <a:pt x="405" y="1"/>
                    </a:cubicBezTo>
                    <a:cubicBezTo>
                      <a:pt x="619" y="1"/>
                      <a:pt x="798" y="179"/>
                      <a:pt x="798" y="405"/>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 name="Google Shape;581;p3"/>
              <p:cNvSpPr/>
              <p:nvPr/>
            </p:nvSpPr>
            <p:spPr>
              <a:xfrm>
                <a:off x="1938899" y="4149053"/>
                <a:ext cx="92894" cy="92894"/>
              </a:xfrm>
              <a:custGeom>
                <a:avLst/>
                <a:gdLst/>
                <a:ahLst/>
                <a:cxnLst/>
                <a:rect l="l" t="t" r="r" b="b"/>
                <a:pathLst>
                  <a:path w="799" h="799" extrusionOk="0">
                    <a:moveTo>
                      <a:pt x="798" y="405"/>
                    </a:moveTo>
                    <a:cubicBezTo>
                      <a:pt x="798" y="620"/>
                      <a:pt x="620" y="798"/>
                      <a:pt x="405" y="798"/>
                    </a:cubicBezTo>
                    <a:cubicBezTo>
                      <a:pt x="179" y="798"/>
                      <a:pt x="0" y="620"/>
                      <a:pt x="0" y="405"/>
                    </a:cubicBezTo>
                    <a:cubicBezTo>
                      <a:pt x="0" y="179"/>
                      <a:pt x="179" y="1"/>
                      <a:pt x="405" y="1"/>
                    </a:cubicBezTo>
                    <a:cubicBezTo>
                      <a:pt x="620" y="1"/>
                      <a:pt x="798" y="179"/>
                      <a:pt x="798" y="405"/>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 name="Google Shape;582;p3"/>
              <p:cNvSpPr/>
              <p:nvPr/>
            </p:nvSpPr>
            <p:spPr>
              <a:xfrm>
                <a:off x="2615772" y="4149053"/>
                <a:ext cx="92894" cy="92894"/>
              </a:xfrm>
              <a:custGeom>
                <a:avLst/>
                <a:gdLst/>
                <a:ahLst/>
                <a:cxnLst/>
                <a:rect l="l" t="t" r="r" b="b"/>
                <a:pathLst>
                  <a:path w="799" h="799" extrusionOk="0">
                    <a:moveTo>
                      <a:pt x="798" y="405"/>
                    </a:moveTo>
                    <a:cubicBezTo>
                      <a:pt x="798" y="620"/>
                      <a:pt x="620" y="798"/>
                      <a:pt x="405" y="798"/>
                    </a:cubicBezTo>
                    <a:cubicBezTo>
                      <a:pt x="179" y="798"/>
                      <a:pt x="1" y="620"/>
                      <a:pt x="1" y="405"/>
                    </a:cubicBezTo>
                    <a:cubicBezTo>
                      <a:pt x="1" y="179"/>
                      <a:pt x="179" y="1"/>
                      <a:pt x="405" y="1"/>
                    </a:cubicBezTo>
                    <a:cubicBezTo>
                      <a:pt x="620" y="1"/>
                      <a:pt x="798" y="179"/>
                      <a:pt x="798" y="405"/>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 name="Google Shape;583;p3"/>
              <p:cNvSpPr/>
              <p:nvPr/>
            </p:nvSpPr>
            <p:spPr>
              <a:xfrm>
                <a:off x="3292646" y="4149053"/>
                <a:ext cx="92894" cy="92894"/>
              </a:xfrm>
              <a:custGeom>
                <a:avLst/>
                <a:gdLst/>
                <a:ahLst/>
                <a:cxnLst/>
                <a:rect l="l" t="t" r="r" b="b"/>
                <a:pathLst>
                  <a:path w="799" h="799" extrusionOk="0">
                    <a:moveTo>
                      <a:pt x="798" y="405"/>
                    </a:moveTo>
                    <a:cubicBezTo>
                      <a:pt x="798" y="620"/>
                      <a:pt x="620" y="798"/>
                      <a:pt x="394" y="798"/>
                    </a:cubicBezTo>
                    <a:cubicBezTo>
                      <a:pt x="179" y="798"/>
                      <a:pt x="1" y="620"/>
                      <a:pt x="1" y="405"/>
                    </a:cubicBezTo>
                    <a:cubicBezTo>
                      <a:pt x="1" y="179"/>
                      <a:pt x="179" y="1"/>
                      <a:pt x="394" y="1"/>
                    </a:cubicBezTo>
                    <a:cubicBezTo>
                      <a:pt x="620" y="1"/>
                      <a:pt x="798" y="179"/>
                      <a:pt x="798" y="405"/>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 name="Google Shape;584;p3"/>
              <p:cNvSpPr/>
              <p:nvPr/>
            </p:nvSpPr>
            <p:spPr>
              <a:xfrm>
                <a:off x="3969519" y="4149053"/>
                <a:ext cx="92894" cy="92894"/>
              </a:xfrm>
              <a:custGeom>
                <a:avLst/>
                <a:gdLst/>
                <a:ahLst/>
                <a:cxnLst/>
                <a:rect l="l" t="t" r="r" b="b"/>
                <a:pathLst>
                  <a:path w="799" h="799" extrusionOk="0">
                    <a:moveTo>
                      <a:pt x="799" y="405"/>
                    </a:moveTo>
                    <a:cubicBezTo>
                      <a:pt x="799" y="620"/>
                      <a:pt x="620" y="798"/>
                      <a:pt x="394" y="798"/>
                    </a:cubicBezTo>
                    <a:cubicBezTo>
                      <a:pt x="180" y="798"/>
                      <a:pt x="1" y="620"/>
                      <a:pt x="1" y="405"/>
                    </a:cubicBezTo>
                    <a:cubicBezTo>
                      <a:pt x="1" y="179"/>
                      <a:pt x="180" y="1"/>
                      <a:pt x="394" y="1"/>
                    </a:cubicBezTo>
                    <a:cubicBezTo>
                      <a:pt x="620" y="1"/>
                      <a:pt x="799" y="179"/>
                      <a:pt x="799" y="405"/>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5" name="Google Shape;585;p3"/>
              <p:cNvSpPr/>
              <p:nvPr/>
            </p:nvSpPr>
            <p:spPr>
              <a:xfrm>
                <a:off x="4645114" y="4149053"/>
                <a:ext cx="94173" cy="92894"/>
              </a:xfrm>
              <a:custGeom>
                <a:avLst/>
                <a:gdLst/>
                <a:ahLst/>
                <a:cxnLst/>
                <a:rect l="l" t="t" r="r" b="b"/>
                <a:pathLst>
                  <a:path w="810" h="799" extrusionOk="0">
                    <a:moveTo>
                      <a:pt x="810" y="405"/>
                    </a:moveTo>
                    <a:cubicBezTo>
                      <a:pt x="810" y="620"/>
                      <a:pt x="631" y="798"/>
                      <a:pt x="405" y="798"/>
                    </a:cubicBezTo>
                    <a:cubicBezTo>
                      <a:pt x="191" y="798"/>
                      <a:pt x="0" y="620"/>
                      <a:pt x="0" y="405"/>
                    </a:cubicBezTo>
                    <a:cubicBezTo>
                      <a:pt x="0" y="179"/>
                      <a:pt x="191" y="1"/>
                      <a:pt x="405" y="1"/>
                    </a:cubicBezTo>
                    <a:cubicBezTo>
                      <a:pt x="631" y="1"/>
                      <a:pt x="810" y="179"/>
                      <a:pt x="810" y="405"/>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 name="Google Shape;586;p3"/>
              <p:cNvSpPr/>
              <p:nvPr/>
            </p:nvSpPr>
            <p:spPr>
              <a:xfrm>
                <a:off x="1601159" y="4589220"/>
                <a:ext cx="92894" cy="92894"/>
              </a:xfrm>
              <a:custGeom>
                <a:avLst/>
                <a:gdLst/>
                <a:ahLst/>
                <a:cxnLst/>
                <a:rect l="l" t="t" r="r" b="b"/>
                <a:pathLst>
                  <a:path w="799" h="799" extrusionOk="0">
                    <a:moveTo>
                      <a:pt x="798" y="406"/>
                    </a:moveTo>
                    <a:cubicBezTo>
                      <a:pt x="798" y="620"/>
                      <a:pt x="619" y="799"/>
                      <a:pt x="393" y="799"/>
                    </a:cubicBezTo>
                    <a:cubicBezTo>
                      <a:pt x="179" y="799"/>
                      <a:pt x="0" y="620"/>
                      <a:pt x="0" y="406"/>
                    </a:cubicBezTo>
                    <a:cubicBezTo>
                      <a:pt x="0" y="179"/>
                      <a:pt x="179" y="1"/>
                      <a:pt x="393" y="1"/>
                    </a:cubicBezTo>
                    <a:cubicBezTo>
                      <a:pt x="619" y="1"/>
                      <a:pt x="798" y="179"/>
                      <a:pt x="798" y="406"/>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 name="Google Shape;587;p3"/>
              <p:cNvSpPr/>
              <p:nvPr/>
            </p:nvSpPr>
            <p:spPr>
              <a:xfrm>
                <a:off x="2278033" y="4589220"/>
                <a:ext cx="92894" cy="92894"/>
              </a:xfrm>
              <a:custGeom>
                <a:avLst/>
                <a:gdLst/>
                <a:ahLst/>
                <a:cxnLst/>
                <a:rect l="l" t="t" r="r" b="b"/>
                <a:pathLst>
                  <a:path w="799" h="799" extrusionOk="0">
                    <a:moveTo>
                      <a:pt x="798" y="406"/>
                    </a:moveTo>
                    <a:cubicBezTo>
                      <a:pt x="798" y="620"/>
                      <a:pt x="620" y="799"/>
                      <a:pt x="393" y="799"/>
                    </a:cubicBezTo>
                    <a:cubicBezTo>
                      <a:pt x="179" y="799"/>
                      <a:pt x="0" y="620"/>
                      <a:pt x="0" y="406"/>
                    </a:cubicBezTo>
                    <a:cubicBezTo>
                      <a:pt x="0" y="179"/>
                      <a:pt x="179" y="1"/>
                      <a:pt x="393" y="1"/>
                    </a:cubicBezTo>
                    <a:cubicBezTo>
                      <a:pt x="620" y="1"/>
                      <a:pt x="798" y="179"/>
                      <a:pt x="798" y="406"/>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 name="Google Shape;588;p3"/>
              <p:cNvSpPr/>
              <p:nvPr/>
            </p:nvSpPr>
            <p:spPr>
              <a:xfrm>
                <a:off x="2953511" y="4589220"/>
                <a:ext cx="92894" cy="92894"/>
              </a:xfrm>
              <a:custGeom>
                <a:avLst/>
                <a:gdLst/>
                <a:ahLst/>
                <a:cxnLst/>
                <a:rect l="l" t="t" r="r" b="b"/>
                <a:pathLst>
                  <a:path w="799" h="799" extrusionOk="0">
                    <a:moveTo>
                      <a:pt x="798" y="406"/>
                    </a:moveTo>
                    <a:cubicBezTo>
                      <a:pt x="798" y="620"/>
                      <a:pt x="620" y="799"/>
                      <a:pt x="406" y="799"/>
                    </a:cubicBezTo>
                    <a:cubicBezTo>
                      <a:pt x="179" y="799"/>
                      <a:pt x="1" y="620"/>
                      <a:pt x="1" y="406"/>
                    </a:cubicBezTo>
                    <a:cubicBezTo>
                      <a:pt x="1" y="179"/>
                      <a:pt x="179" y="1"/>
                      <a:pt x="406" y="1"/>
                    </a:cubicBezTo>
                    <a:cubicBezTo>
                      <a:pt x="620" y="1"/>
                      <a:pt x="798" y="179"/>
                      <a:pt x="798" y="406"/>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 name="Google Shape;589;p3"/>
              <p:cNvSpPr/>
              <p:nvPr/>
            </p:nvSpPr>
            <p:spPr>
              <a:xfrm>
                <a:off x="3630385" y="4589220"/>
                <a:ext cx="92894" cy="92894"/>
              </a:xfrm>
              <a:custGeom>
                <a:avLst/>
                <a:gdLst/>
                <a:ahLst/>
                <a:cxnLst/>
                <a:rect l="l" t="t" r="r" b="b"/>
                <a:pathLst>
                  <a:path w="799" h="799" extrusionOk="0">
                    <a:moveTo>
                      <a:pt x="799" y="406"/>
                    </a:moveTo>
                    <a:cubicBezTo>
                      <a:pt x="799" y="620"/>
                      <a:pt x="620" y="799"/>
                      <a:pt x="406" y="799"/>
                    </a:cubicBezTo>
                    <a:cubicBezTo>
                      <a:pt x="179" y="799"/>
                      <a:pt x="1" y="620"/>
                      <a:pt x="1" y="406"/>
                    </a:cubicBezTo>
                    <a:cubicBezTo>
                      <a:pt x="1" y="179"/>
                      <a:pt x="179" y="1"/>
                      <a:pt x="406" y="1"/>
                    </a:cubicBezTo>
                    <a:cubicBezTo>
                      <a:pt x="620" y="1"/>
                      <a:pt x="799" y="179"/>
                      <a:pt x="799" y="406"/>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 name="Google Shape;590;p3"/>
              <p:cNvSpPr/>
              <p:nvPr/>
            </p:nvSpPr>
            <p:spPr>
              <a:xfrm>
                <a:off x="4307375" y="4589220"/>
                <a:ext cx="92777" cy="92894"/>
              </a:xfrm>
              <a:custGeom>
                <a:avLst/>
                <a:gdLst/>
                <a:ahLst/>
                <a:cxnLst/>
                <a:rect l="l" t="t" r="r" b="b"/>
                <a:pathLst>
                  <a:path w="798" h="799" extrusionOk="0">
                    <a:moveTo>
                      <a:pt x="798" y="406"/>
                    </a:moveTo>
                    <a:cubicBezTo>
                      <a:pt x="798" y="620"/>
                      <a:pt x="619" y="799"/>
                      <a:pt x="405" y="799"/>
                    </a:cubicBezTo>
                    <a:cubicBezTo>
                      <a:pt x="179" y="799"/>
                      <a:pt x="0" y="620"/>
                      <a:pt x="0" y="406"/>
                    </a:cubicBezTo>
                    <a:cubicBezTo>
                      <a:pt x="0" y="179"/>
                      <a:pt x="179" y="1"/>
                      <a:pt x="405" y="1"/>
                    </a:cubicBezTo>
                    <a:cubicBezTo>
                      <a:pt x="619" y="1"/>
                      <a:pt x="798" y="179"/>
                      <a:pt x="798" y="406"/>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 name="Google Shape;591;p3"/>
              <p:cNvSpPr/>
              <p:nvPr/>
            </p:nvSpPr>
            <p:spPr>
              <a:xfrm>
                <a:off x="4984248" y="4589220"/>
                <a:ext cx="92777" cy="92894"/>
              </a:xfrm>
              <a:custGeom>
                <a:avLst/>
                <a:gdLst/>
                <a:ahLst/>
                <a:cxnLst/>
                <a:rect l="l" t="t" r="r" b="b"/>
                <a:pathLst>
                  <a:path w="798" h="799" extrusionOk="0">
                    <a:moveTo>
                      <a:pt x="798" y="406"/>
                    </a:moveTo>
                    <a:cubicBezTo>
                      <a:pt x="798" y="620"/>
                      <a:pt x="619" y="799"/>
                      <a:pt x="393" y="799"/>
                    </a:cubicBezTo>
                    <a:cubicBezTo>
                      <a:pt x="179" y="799"/>
                      <a:pt x="0" y="620"/>
                      <a:pt x="0" y="406"/>
                    </a:cubicBezTo>
                    <a:cubicBezTo>
                      <a:pt x="0" y="179"/>
                      <a:pt x="179" y="1"/>
                      <a:pt x="393" y="1"/>
                    </a:cubicBezTo>
                    <a:cubicBezTo>
                      <a:pt x="619" y="1"/>
                      <a:pt x="798" y="179"/>
                      <a:pt x="798" y="406"/>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92" name="Google Shape;592;p3"/>
            <p:cNvSpPr/>
            <p:nvPr/>
          </p:nvSpPr>
          <p:spPr>
            <a:xfrm>
              <a:off x="5801882" y="663651"/>
              <a:ext cx="53486" cy="53553"/>
            </a:xfrm>
            <a:custGeom>
              <a:avLst/>
              <a:gdLst/>
              <a:ahLst/>
              <a:cxnLst/>
              <a:rect l="l" t="t" r="r" b="b"/>
              <a:pathLst>
                <a:path w="798" h="799" extrusionOk="0">
                  <a:moveTo>
                    <a:pt x="798" y="393"/>
                  </a:moveTo>
                  <a:cubicBezTo>
                    <a:pt x="798" y="620"/>
                    <a:pt x="619" y="798"/>
                    <a:pt x="405" y="798"/>
                  </a:cubicBezTo>
                  <a:cubicBezTo>
                    <a:pt x="179" y="798"/>
                    <a:pt x="0" y="620"/>
                    <a:pt x="0" y="393"/>
                  </a:cubicBezTo>
                  <a:cubicBezTo>
                    <a:pt x="0" y="179"/>
                    <a:pt x="179" y="0"/>
                    <a:pt x="405" y="0"/>
                  </a:cubicBezTo>
                  <a:cubicBezTo>
                    <a:pt x="619" y="0"/>
                    <a:pt x="798" y="179"/>
                    <a:pt x="798" y="393"/>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 name="Google Shape;593;p3"/>
            <p:cNvSpPr/>
            <p:nvPr/>
          </p:nvSpPr>
          <p:spPr>
            <a:xfrm>
              <a:off x="6192100" y="663651"/>
              <a:ext cx="53553" cy="53553"/>
            </a:xfrm>
            <a:custGeom>
              <a:avLst/>
              <a:gdLst/>
              <a:ahLst/>
              <a:cxnLst/>
              <a:rect l="l" t="t" r="r" b="b"/>
              <a:pathLst>
                <a:path w="799" h="799" extrusionOk="0">
                  <a:moveTo>
                    <a:pt x="798" y="393"/>
                  </a:moveTo>
                  <a:cubicBezTo>
                    <a:pt x="798" y="620"/>
                    <a:pt x="620" y="798"/>
                    <a:pt x="405" y="798"/>
                  </a:cubicBezTo>
                  <a:cubicBezTo>
                    <a:pt x="179" y="798"/>
                    <a:pt x="0" y="620"/>
                    <a:pt x="0" y="393"/>
                  </a:cubicBezTo>
                  <a:cubicBezTo>
                    <a:pt x="0" y="179"/>
                    <a:pt x="179" y="0"/>
                    <a:pt x="405" y="0"/>
                  </a:cubicBezTo>
                  <a:cubicBezTo>
                    <a:pt x="620" y="0"/>
                    <a:pt x="798" y="179"/>
                    <a:pt x="798" y="393"/>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 name="Google Shape;594;p3"/>
            <p:cNvSpPr/>
            <p:nvPr/>
          </p:nvSpPr>
          <p:spPr>
            <a:xfrm>
              <a:off x="6582317" y="663651"/>
              <a:ext cx="53553" cy="53553"/>
            </a:xfrm>
            <a:custGeom>
              <a:avLst/>
              <a:gdLst/>
              <a:ahLst/>
              <a:cxnLst/>
              <a:rect l="l" t="t" r="r" b="b"/>
              <a:pathLst>
                <a:path w="799" h="799" extrusionOk="0">
                  <a:moveTo>
                    <a:pt x="798" y="393"/>
                  </a:moveTo>
                  <a:cubicBezTo>
                    <a:pt x="798" y="620"/>
                    <a:pt x="620" y="798"/>
                    <a:pt x="405" y="798"/>
                  </a:cubicBezTo>
                  <a:cubicBezTo>
                    <a:pt x="179" y="798"/>
                    <a:pt x="1" y="620"/>
                    <a:pt x="1" y="393"/>
                  </a:cubicBezTo>
                  <a:cubicBezTo>
                    <a:pt x="1" y="179"/>
                    <a:pt x="179" y="0"/>
                    <a:pt x="405" y="0"/>
                  </a:cubicBezTo>
                  <a:cubicBezTo>
                    <a:pt x="620" y="0"/>
                    <a:pt x="798" y="179"/>
                    <a:pt x="798" y="393"/>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 name="Google Shape;595;p3"/>
            <p:cNvSpPr/>
            <p:nvPr/>
          </p:nvSpPr>
          <p:spPr>
            <a:xfrm>
              <a:off x="6972535" y="663651"/>
              <a:ext cx="53553" cy="53553"/>
            </a:xfrm>
            <a:custGeom>
              <a:avLst/>
              <a:gdLst/>
              <a:ahLst/>
              <a:cxnLst/>
              <a:rect l="l" t="t" r="r" b="b"/>
              <a:pathLst>
                <a:path w="799" h="799" extrusionOk="0">
                  <a:moveTo>
                    <a:pt x="798" y="393"/>
                  </a:moveTo>
                  <a:cubicBezTo>
                    <a:pt x="798" y="620"/>
                    <a:pt x="620" y="798"/>
                    <a:pt x="394" y="798"/>
                  </a:cubicBezTo>
                  <a:cubicBezTo>
                    <a:pt x="179" y="798"/>
                    <a:pt x="1" y="620"/>
                    <a:pt x="1" y="393"/>
                  </a:cubicBezTo>
                  <a:cubicBezTo>
                    <a:pt x="1" y="179"/>
                    <a:pt x="179" y="0"/>
                    <a:pt x="394" y="0"/>
                  </a:cubicBezTo>
                  <a:cubicBezTo>
                    <a:pt x="620" y="0"/>
                    <a:pt x="798" y="179"/>
                    <a:pt x="798" y="393"/>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 name="Google Shape;596;p3"/>
            <p:cNvSpPr/>
            <p:nvPr/>
          </p:nvSpPr>
          <p:spPr>
            <a:xfrm>
              <a:off x="7362752" y="663651"/>
              <a:ext cx="53553" cy="53553"/>
            </a:xfrm>
            <a:custGeom>
              <a:avLst/>
              <a:gdLst/>
              <a:ahLst/>
              <a:cxnLst/>
              <a:rect l="l" t="t" r="r" b="b"/>
              <a:pathLst>
                <a:path w="799" h="799" extrusionOk="0">
                  <a:moveTo>
                    <a:pt x="799" y="393"/>
                  </a:moveTo>
                  <a:cubicBezTo>
                    <a:pt x="799" y="620"/>
                    <a:pt x="620" y="798"/>
                    <a:pt x="394" y="798"/>
                  </a:cubicBezTo>
                  <a:cubicBezTo>
                    <a:pt x="180" y="798"/>
                    <a:pt x="1" y="620"/>
                    <a:pt x="1" y="393"/>
                  </a:cubicBezTo>
                  <a:cubicBezTo>
                    <a:pt x="1" y="179"/>
                    <a:pt x="180" y="0"/>
                    <a:pt x="394" y="0"/>
                  </a:cubicBezTo>
                  <a:cubicBezTo>
                    <a:pt x="620" y="0"/>
                    <a:pt x="799" y="179"/>
                    <a:pt x="799" y="393"/>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 name="Google Shape;597;p3"/>
            <p:cNvSpPr/>
            <p:nvPr/>
          </p:nvSpPr>
          <p:spPr>
            <a:xfrm>
              <a:off x="7752233" y="663651"/>
              <a:ext cx="54290" cy="53553"/>
            </a:xfrm>
            <a:custGeom>
              <a:avLst/>
              <a:gdLst/>
              <a:ahLst/>
              <a:cxnLst/>
              <a:rect l="l" t="t" r="r" b="b"/>
              <a:pathLst>
                <a:path w="810" h="799" extrusionOk="0">
                  <a:moveTo>
                    <a:pt x="810" y="393"/>
                  </a:moveTo>
                  <a:cubicBezTo>
                    <a:pt x="810" y="620"/>
                    <a:pt x="631" y="798"/>
                    <a:pt x="405" y="798"/>
                  </a:cubicBezTo>
                  <a:cubicBezTo>
                    <a:pt x="191" y="798"/>
                    <a:pt x="0" y="620"/>
                    <a:pt x="0" y="393"/>
                  </a:cubicBezTo>
                  <a:cubicBezTo>
                    <a:pt x="0" y="179"/>
                    <a:pt x="191" y="0"/>
                    <a:pt x="405" y="0"/>
                  </a:cubicBezTo>
                  <a:cubicBezTo>
                    <a:pt x="631" y="0"/>
                    <a:pt x="810" y="179"/>
                    <a:pt x="810" y="393"/>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 name="Google Shape;598;p3"/>
            <p:cNvSpPr/>
            <p:nvPr/>
          </p:nvSpPr>
          <p:spPr>
            <a:xfrm>
              <a:off x="5997393" y="917407"/>
              <a:ext cx="53553" cy="53553"/>
            </a:xfrm>
            <a:custGeom>
              <a:avLst/>
              <a:gdLst/>
              <a:ahLst/>
              <a:cxnLst/>
              <a:rect l="l" t="t" r="r" b="b"/>
              <a:pathLst>
                <a:path w="799" h="799" extrusionOk="0">
                  <a:moveTo>
                    <a:pt x="798" y="405"/>
                  </a:moveTo>
                  <a:cubicBezTo>
                    <a:pt x="798" y="620"/>
                    <a:pt x="619" y="798"/>
                    <a:pt x="393" y="798"/>
                  </a:cubicBezTo>
                  <a:cubicBezTo>
                    <a:pt x="179" y="798"/>
                    <a:pt x="0" y="620"/>
                    <a:pt x="0" y="405"/>
                  </a:cubicBezTo>
                  <a:cubicBezTo>
                    <a:pt x="0" y="179"/>
                    <a:pt x="179" y="1"/>
                    <a:pt x="393" y="1"/>
                  </a:cubicBezTo>
                  <a:cubicBezTo>
                    <a:pt x="619" y="1"/>
                    <a:pt x="798" y="179"/>
                    <a:pt x="798" y="405"/>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 name="Google Shape;599;p3"/>
            <p:cNvSpPr/>
            <p:nvPr/>
          </p:nvSpPr>
          <p:spPr>
            <a:xfrm>
              <a:off x="6387611" y="917407"/>
              <a:ext cx="53553" cy="53553"/>
            </a:xfrm>
            <a:custGeom>
              <a:avLst/>
              <a:gdLst/>
              <a:ahLst/>
              <a:cxnLst/>
              <a:rect l="l" t="t" r="r" b="b"/>
              <a:pathLst>
                <a:path w="799" h="799" extrusionOk="0">
                  <a:moveTo>
                    <a:pt x="798" y="405"/>
                  </a:moveTo>
                  <a:cubicBezTo>
                    <a:pt x="798" y="620"/>
                    <a:pt x="620" y="798"/>
                    <a:pt x="393" y="798"/>
                  </a:cubicBezTo>
                  <a:cubicBezTo>
                    <a:pt x="179" y="798"/>
                    <a:pt x="0" y="620"/>
                    <a:pt x="0" y="405"/>
                  </a:cubicBezTo>
                  <a:cubicBezTo>
                    <a:pt x="0" y="179"/>
                    <a:pt x="179" y="1"/>
                    <a:pt x="393" y="1"/>
                  </a:cubicBezTo>
                  <a:cubicBezTo>
                    <a:pt x="620" y="1"/>
                    <a:pt x="798" y="179"/>
                    <a:pt x="798" y="405"/>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 name="Google Shape;600;p3"/>
            <p:cNvSpPr/>
            <p:nvPr/>
          </p:nvSpPr>
          <p:spPr>
            <a:xfrm>
              <a:off x="6777024" y="917407"/>
              <a:ext cx="53553" cy="53553"/>
            </a:xfrm>
            <a:custGeom>
              <a:avLst/>
              <a:gdLst/>
              <a:ahLst/>
              <a:cxnLst/>
              <a:rect l="l" t="t" r="r" b="b"/>
              <a:pathLst>
                <a:path w="799" h="799" extrusionOk="0">
                  <a:moveTo>
                    <a:pt x="798" y="405"/>
                  </a:moveTo>
                  <a:cubicBezTo>
                    <a:pt x="798" y="620"/>
                    <a:pt x="620" y="798"/>
                    <a:pt x="406" y="798"/>
                  </a:cubicBezTo>
                  <a:cubicBezTo>
                    <a:pt x="179" y="798"/>
                    <a:pt x="1" y="620"/>
                    <a:pt x="1" y="405"/>
                  </a:cubicBezTo>
                  <a:cubicBezTo>
                    <a:pt x="1" y="179"/>
                    <a:pt x="179" y="1"/>
                    <a:pt x="406" y="1"/>
                  </a:cubicBezTo>
                  <a:cubicBezTo>
                    <a:pt x="620" y="1"/>
                    <a:pt x="798" y="179"/>
                    <a:pt x="798" y="405"/>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 name="Google Shape;601;p3"/>
            <p:cNvSpPr/>
            <p:nvPr/>
          </p:nvSpPr>
          <p:spPr>
            <a:xfrm>
              <a:off x="7167241" y="917407"/>
              <a:ext cx="53553" cy="53553"/>
            </a:xfrm>
            <a:custGeom>
              <a:avLst/>
              <a:gdLst/>
              <a:ahLst/>
              <a:cxnLst/>
              <a:rect l="l" t="t" r="r" b="b"/>
              <a:pathLst>
                <a:path w="799" h="799" extrusionOk="0">
                  <a:moveTo>
                    <a:pt x="799" y="405"/>
                  </a:moveTo>
                  <a:cubicBezTo>
                    <a:pt x="799" y="620"/>
                    <a:pt x="620" y="798"/>
                    <a:pt x="406" y="798"/>
                  </a:cubicBezTo>
                  <a:cubicBezTo>
                    <a:pt x="179" y="798"/>
                    <a:pt x="1" y="620"/>
                    <a:pt x="1" y="405"/>
                  </a:cubicBezTo>
                  <a:cubicBezTo>
                    <a:pt x="1" y="179"/>
                    <a:pt x="179" y="1"/>
                    <a:pt x="406" y="1"/>
                  </a:cubicBezTo>
                  <a:cubicBezTo>
                    <a:pt x="620" y="1"/>
                    <a:pt x="799" y="179"/>
                    <a:pt x="799" y="405"/>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 name="Google Shape;602;p3"/>
            <p:cNvSpPr/>
            <p:nvPr/>
          </p:nvSpPr>
          <p:spPr>
            <a:xfrm>
              <a:off x="7557526" y="917407"/>
              <a:ext cx="53486" cy="53553"/>
            </a:xfrm>
            <a:custGeom>
              <a:avLst/>
              <a:gdLst/>
              <a:ahLst/>
              <a:cxnLst/>
              <a:rect l="l" t="t" r="r" b="b"/>
              <a:pathLst>
                <a:path w="798" h="799" extrusionOk="0">
                  <a:moveTo>
                    <a:pt x="798" y="405"/>
                  </a:moveTo>
                  <a:cubicBezTo>
                    <a:pt x="798" y="620"/>
                    <a:pt x="619" y="798"/>
                    <a:pt x="405" y="798"/>
                  </a:cubicBezTo>
                  <a:cubicBezTo>
                    <a:pt x="179" y="798"/>
                    <a:pt x="0" y="620"/>
                    <a:pt x="0" y="405"/>
                  </a:cubicBezTo>
                  <a:cubicBezTo>
                    <a:pt x="0" y="179"/>
                    <a:pt x="179" y="1"/>
                    <a:pt x="405" y="1"/>
                  </a:cubicBezTo>
                  <a:cubicBezTo>
                    <a:pt x="619" y="1"/>
                    <a:pt x="798" y="179"/>
                    <a:pt x="798" y="405"/>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 name="Google Shape;603;p3"/>
            <p:cNvSpPr/>
            <p:nvPr/>
          </p:nvSpPr>
          <p:spPr>
            <a:xfrm>
              <a:off x="7947744" y="917407"/>
              <a:ext cx="53486" cy="53553"/>
            </a:xfrm>
            <a:custGeom>
              <a:avLst/>
              <a:gdLst/>
              <a:ahLst/>
              <a:cxnLst/>
              <a:rect l="l" t="t" r="r" b="b"/>
              <a:pathLst>
                <a:path w="798" h="799" extrusionOk="0">
                  <a:moveTo>
                    <a:pt x="798" y="405"/>
                  </a:moveTo>
                  <a:cubicBezTo>
                    <a:pt x="798" y="620"/>
                    <a:pt x="619" y="798"/>
                    <a:pt x="393" y="798"/>
                  </a:cubicBezTo>
                  <a:cubicBezTo>
                    <a:pt x="179" y="798"/>
                    <a:pt x="0" y="620"/>
                    <a:pt x="0" y="405"/>
                  </a:cubicBezTo>
                  <a:cubicBezTo>
                    <a:pt x="0" y="179"/>
                    <a:pt x="179" y="1"/>
                    <a:pt x="393" y="1"/>
                  </a:cubicBezTo>
                  <a:cubicBezTo>
                    <a:pt x="619" y="1"/>
                    <a:pt x="798" y="179"/>
                    <a:pt x="798" y="405"/>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 name="Google Shape;604;p3"/>
            <p:cNvSpPr/>
            <p:nvPr/>
          </p:nvSpPr>
          <p:spPr>
            <a:xfrm>
              <a:off x="5801882" y="1171164"/>
              <a:ext cx="53486" cy="53553"/>
            </a:xfrm>
            <a:custGeom>
              <a:avLst/>
              <a:gdLst/>
              <a:ahLst/>
              <a:cxnLst/>
              <a:rect l="l" t="t" r="r" b="b"/>
              <a:pathLst>
                <a:path w="798" h="799" extrusionOk="0">
                  <a:moveTo>
                    <a:pt x="798" y="406"/>
                  </a:moveTo>
                  <a:cubicBezTo>
                    <a:pt x="798" y="620"/>
                    <a:pt x="619" y="799"/>
                    <a:pt x="405" y="799"/>
                  </a:cubicBezTo>
                  <a:cubicBezTo>
                    <a:pt x="179" y="799"/>
                    <a:pt x="0" y="620"/>
                    <a:pt x="0" y="406"/>
                  </a:cubicBezTo>
                  <a:cubicBezTo>
                    <a:pt x="0" y="179"/>
                    <a:pt x="179" y="1"/>
                    <a:pt x="405" y="1"/>
                  </a:cubicBezTo>
                  <a:cubicBezTo>
                    <a:pt x="619" y="1"/>
                    <a:pt x="798" y="179"/>
                    <a:pt x="798" y="406"/>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 name="Google Shape;605;p3"/>
            <p:cNvSpPr/>
            <p:nvPr/>
          </p:nvSpPr>
          <p:spPr>
            <a:xfrm>
              <a:off x="6192100" y="1171164"/>
              <a:ext cx="53553" cy="53553"/>
            </a:xfrm>
            <a:custGeom>
              <a:avLst/>
              <a:gdLst/>
              <a:ahLst/>
              <a:cxnLst/>
              <a:rect l="l" t="t" r="r" b="b"/>
              <a:pathLst>
                <a:path w="799" h="799" extrusionOk="0">
                  <a:moveTo>
                    <a:pt x="798" y="406"/>
                  </a:moveTo>
                  <a:cubicBezTo>
                    <a:pt x="798" y="620"/>
                    <a:pt x="620" y="799"/>
                    <a:pt x="405" y="799"/>
                  </a:cubicBezTo>
                  <a:cubicBezTo>
                    <a:pt x="179" y="799"/>
                    <a:pt x="0" y="620"/>
                    <a:pt x="0" y="406"/>
                  </a:cubicBezTo>
                  <a:cubicBezTo>
                    <a:pt x="0" y="179"/>
                    <a:pt x="179" y="1"/>
                    <a:pt x="405" y="1"/>
                  </a:cubicBezTo>
                  <a:cubicBezTo>
                    <a:pt x="620" y="1"/>
                    <a:pt x="798" y="179"/>
                    <a:pt x="798" y="406"/>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 name="Google Shape;606;p3"/>
            <p:cNvSpPr/>
            <p:nvPr/>
          </p:nvSpPr>
          <p:spPr>
            <a:xfrm>
              <a:off x="6582317" y="1171164"/>
              <a:ext cx="53553" cy="53553"/>
            </a:xfrm>
            <a:custGeom>
              <a:avLst/>
              <a:gdLst/>
              <a:ahLst/>
              <a:cxnLst/>
              <a:rect l="l" t="t" r="r" b="b"/>
              <a:pathLst>
                <a:path w="799" h="799" extrusionOk="0">
                  <a:moveTo>
                    <a:pt x="798" y="406"/>
                  </a:moveTo>
                  <a:cubicBezTo>
                    <a:pt x="798" y="620"/>
                    <a:pt x="620" y="799"/>
                    <a:pt x="405" y="799"/>
                  </a:cubicBezTo>
                  <a:cubicBezTo>
                    <a:pt x="179" y="799"/>
                    <a:pt x="1" y="620"/>
                    <a:pt x="1" y="406"/>
                  </a:cubicBezTo>
                  <a:cubicBezTo>
                    <a:pt x="1" y="179"/>
                    <a:pt x="179" y="1"/>
                    <a:pt x="405" y="1"/>
                  </a:cubicBezTo>
                  <a:cubicBezTo>
                    <a:pt x="620" y="1"/>
                    <a:pt x="798" y="179"/>
                    <a:pt x="798" y="406"/>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 name="Google Shape;607;p3"/>
            <p:cNvSpPr/>
            <p:nvPr/>
          </p:nvSpPr>
          <p:spPr>
            <a:xfrm>
              <a:off x="6972535" y="1171164"/>
              <a:ext cx="53553" cy="53553"/>
            </a:xfrm>
            <a:custGeom>
              <a:avLst/>
              <a:gdLst/>
              <a:ahLst/>
              <a:cxnLst/>
              <a:rect l="l" t="t" r="r" b="b"/>
              <a:pathLst>
                <a:path w="799" h="799" extrusionOk="0">
                  <a:moveTo>
                    <a:pt x="798" y="406"/>
                  </a:moveTo>
                  <a:cubicBezTo>
                    <a:pt x="798" y="620"/>
                    <a:pt x="620" y="799"/>
                    <a:pt x="394" y="799"/>
                  </a:cubicBezTo>
                  <a:cubicBezTo>
                    <a:pt x="179" y="799"/>
                    <a:pt x="1" y="620"/>
                    <a:pt x="1" y="406"/>
                  </a:cubicBezTo>
                  <a:cubicBezTo>
                    <a:pt x="1" y="179"/>
                    <a:pt x="179" y="1"/>
                    <a:pt x="394" y="1"/>
                  </a:cubicBezTo>
                  <a:cubicBezTo>
                    <a:pt x="620" y="1"/>
                    <a:pt x="798" y="179"/>
                    <a:pt x="798" y="406"/>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 name="Google Shape;608;p3"/>
            <p:cNvSpPr/>
            <p:nvPr/>
          </p:nvSpPr>
          <p:spPr>
            <a:xfrm>
              <a:off x="7362752" y="1171164"/>
              <a:ext cx="53553" cy="53553"/>
            </a:xfrm>
            <a:custGeom>
              <a:avLst/>
              <a:gdLst/>
              <a:ahLst/>
              <a:cxnLst/>
              <a:rect l="l" t="t" r="r" b="b"/>
              <a:pathLst>
                <a:path w="799" h="799" extrusionOk="0">
                  <a:moveTo>
                    <a:pt x="799" y="406"/>
                  </a:moveTo>
                  <a:cubicBezTo>
                    <a:pt x="799" y="620"/>
                    <a:pt x="620" y="799"/>
                    <a:pt x="394" y="799"/>
                  </a:cubicBezTo>
                  <a:cubicBezTo>
                    <a:pt x="180" y="799"/>
                    <a:pt x="1" y="620"/>
                    <a:pt x="1" y="406"/>
                  </a:cubicBezTo>
                  <a:cubicBezTo>
                    <a:pt x="1" y="179"/>
                    <a:pt x="180" y="1"/>
                    <a:pt x="394" y="1"/>
                  </a:cubicBezTo>
                  <a:cubicBezTo>
                    <a:pt x="620" y="1"/>
                    <a:pt x="799" y="179"/>
                    <a:pt x="799" y="406"/>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 name="Google Shape;609;p3"/>
            <p:cNvSpPr/>
            <p:nvPr/>
          </p:nvSpPr>
          <p:spPr>
            <a:xfrm>
              <a:off x="7752233" y="1171164"/>
              <a:ext cx="54290" cy="53553"/>
            </a:xfrm>
            <a:custGeom>
              <a:avLst/>
              <a:gdLst/>
              <a:ahLst/>
              <a:cxnLst/>
              <a:rect l="l" t="t" r="r" b="b"/>
              <a:pathLst>
                <a:path w="810" h="799" extrusionOk="0">
                  <a:moveTo>
                    <a:pt x="810" y="406"/>
                  </a:moveTo>
                  <a:cubicBezTo>
                    <a:pt x="810" y="620"/>
                    <a:pt x="631" y="799"/>
                    <a:pt x="405" y="799"/>
                  </a:cubicBezTo>
                  <a:cubicBezTo>
                    <a:pt x="191" y="799"/>
                    <a:pt x="0" y="620"/>
                    <a:pt x="0" y="406"/>
                  </a:cubicBezTo>
                  <a:cubicBezTo>
                    <a:pt x="0" y="179"/>
                    <a:pt x="191" y="1"/>
                    <a:pt x="405" y="1"/>
                  </a:cubicBezTo>
                  <a:cubicBezTo>
                    <a:pt x="631" y="1"/>
                    <a:pt x="810" y="179"/>
                    <a:pt x="810" y="406"/>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 name="Google Shape;610;p3"/>
            <p:cNvSpPr/>
            <p:nvPr/>
          </p:nvSpPr>
          <p:spPr>
            <a:xfrm>
              <a:off x="5997393" y="1425724"/>
              <a:ext cx="53553" cy="53553"/>
            </a:xfrm>
            <a:custGeom>
              <a:avLst/>
              <a:gdLst/>
              <a:ahLst/>
              <a:cxnLst/>
              <a:rect l="l" t="t" r="r" b="b"/>
              <a:pathLst>
                <a:path w="799" h="799" extrusionOk="0">
                  <a:moveTo>
                    <a:pt x="798" y="394"/>
                  </a:moveTo>
                  <a:cubicBezTo>
                    <a:pt x="798" y="620"/>
                    <a:pt x="619" y="799"/>
                    <a:pt x="393" y="799"/>
                  </a:cubicBezTo>
                  <a:cubicBezTo>
                    <a:pt x="179" y="799"/>
                    <a:pt x="0" y="620"/>
                    <a:pt x="0" y="394"/>
                  </a:cubicBezTo>
                  <a:cubicBezTo>
                    <a:pt x="0" y="180"/>
                    <a:pt x="179" y="1"/>
                    <a:pt x="393" y="1"/>
                  </a:cubicBezTo>
                  <a:cubicBezTo>
                    <a:pt x="619" y="1"/>
                    <a:pt x="798" y="180"/>
                    <a:pt x="798" y="394"/>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 name="Google Shape;611;p3"/>
            <p:cNvSpPr/>
            <p:nvPr/>
          </p:nvSpPr>
          <p:spPr>
            <a:xfrm>
              <a:off x="6387611" y="1425724"/>
              <a:ext cx="53553" cy="53553"/>
            </a:xfrm>
            <a:custGeom>
              <a:avLst/>
              <a:gdLst/>
              <a:ahLst/>
              <a:cxnLst/>
              <a:rect l="l" t="t" r="r" b="b"/>
              <a:pathLst>
                <a:path w="799" h="799" extrusionOk="0">
                  <a:moveTo>
                    <a:pt x="798" y="394"/>
                  </a:moveTo>
                  <a:cubicBezTo>
                    <a:pt x="798" y="620"/>
                    <a:pt x="620" y="799"/>
                    <a:pt x="393" y="799"/>
                  </a:cubicBezTo>
                  <a:cubicBezTo>
                    <a:pt x="179" y="799"/>
                    <a:pt x="0" y="620"/>
                    <a:pt x="0" y="394"/>
                  </a:cubicBezTo>
                  <a:cubicBezTo>
                    <a:pt x="0" y="180"/>
                    <a:pt x="179" y="1"/>
                    <a:pt x="393" y="1"/>
                  </a:cubicBezTo>
                  <a:cubicBezTo>
                    <a:pt x="620" y="1"/>
                    <a:pt x="798" y="180"/>
                    <a:pt x="798" y="394"/>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 name="Google Shape;612;p3"/>
            <p:cNvSpPr/>
            <p:nvPr/>
          </p:nvSpPr>
          <p:spPr>
            <a:xfrm>
              <a:off x="6777024" y="1425724"/>
              <a:ext cx="53553" cy="53553"/>
            </a:xfrm>
            <a:custGeom>
              <a:avLst/>
              <a:gdLst/>
              <a:ahLst/>
              <a:cxnLst/>
              <a:rect l="l" t="t" r="r" b="b"/>
              <a:pathLst>
                <a:path w="799" h="799" extrusionOk="0">
                  <a:moveTo>
                    <a:pt x="798" y="394"/>
                  </a:moveTo>
                  <a:cubicBezTo>
                    <a:pt x="798" y="620"/>
                    <a:pt x="620" y="799"/>
                    <a:pt x="406" y="799"/>
                  </a:cubicBezTo>
                  <a:cubicBezTo>
                    <a:pt x="179" y="799"/>
                    <a:pt x="1" y="620"/>
                    <a:pt x="1" y="394"/>
                  </a:cubicBezTo>
                  <a:cubicBezTo>
                    <a:pt x="1" y="180"/>
                    <a:pt x="179" y="1"/>
                    <a:pt x="406" y="1"/>
                  </a:cubicBezTo>
                  <a:cubicBezTo>
                    <a:pt x="620" y="1"/>
                    <a:pt x="798" y="180"/>
                    <a:pt x="798" y="394"/>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 name="Google Shape;613;p3"/>
            <p:cNvSpPr/>
            <p:nvPr/>
          </p:nvSpPr>
          <p:spPr>
            <a:xfrm>
              <a:off x="7167241" y="1425724"/>
              <a:ext cx="53553" cy="53553"/>
            </a:xfrm>
            <a:custGeom>
              <a:avLst/>
              <a:gdLst/>
              <a:ahLst/>
              <a:cxnLst/>
              <a:rect l="l" t="t" r="r" b="b"/>
              <a:pathLst>
                <a:path w="799" h="799" extrusionOk="0">
                  <a:moveTo>
                    <a:pt x="799" y="394"/>
                  </a:moveTo>
                  <a:cubicBezTo>
                    <a:pt x="799" y="620"/>
                    <a:pt x="620" y="799"/>
                    <a:pt x="406" y="799"/>
                  </a:cubicBezTo>
                  <a:cubicBezTo>
                    <a:pt x="179" y="799"/>
                    <a:pt x="1" y="620"/>
                    <a:pt x="1" y="394"/>
                  </a:cubicBezTo>
                  <a:cubicBezTo>
                    <a:pt x="1" y="180"/>
                    <a:pt x="179" y="1"/>
                    <a:pt x="406" y="1"/>
                  </a:cubicBezTo>
                  <a:cubicBezTo>
                    <a:pt x="620" y="1"/>
                    <a:pt x="799" y="180"/>
                    <a:pt x="799" y="394"/>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 name="Google Shape;614;p3"/>
            <p:cNvSpPr/>
            <p:nvPr/>
          </p:nvSpPr>
          <p:spPr>
            <a:xfrm>
              <a:off x="7557526" y="1425724"/>
              <a:ext cx="53486" cy="53553"/>
            </a:xfrm>
            <a:custGeom>
              <a:avLst/>
              <a:gdLst/>
              <a:ahLst/>
              <a:cxnLst/>
              <a:rect l="l" t="t" r="r" b="b"/>
              <a:pathLst>
                <a:path w="798" h="799" extrusionOk="0">
                  <a:moveTo>
                    <a:pt x="798" y="394"/>
                  </a:moveTo>
                  <a:cubicBezTo>
                    <a:pt x="798" y="620"/>
                    <a:pt x="619" y="799"/>
                    <a:pt x="405" y="799"/>
                  </a:cubicBezTo>
                  <a:cubicBezTo>
                    <a:pt x="179" y="799"/>
                    <a:pt x="0" y="620"/>
                    <a:pt x="0" y="394"/>
                  </a:cubicBezTo>
                  <a:cubicBezTo>
                    <a:pt x="0" y="180"/>
                    <a:pt x="179" y="1"/>
                    <a:pt x="405" y="1"/>
                  </a:cubicBezTo>
                  <a:cubicBezTo>
                    <a:pt x="619" y="1"/>
                    <a:pt x="798" y="180"/>
                    <a:pt x="798" y="394"/>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 name="Google Shape;615;p3"/>
            <p:cNvSpPr/>
            <p:nvPr/>
          </p:nvSpPr>
          <p:spPr>
            <a:xfrm>
              <a:off x="7947744" y="1425724"/>
              <a:ext cx="53486" cy="53553"/>
            </a:xfrm>
            <a:custGeom>
              <a:avLst/>
              <a:gdLst/>
              <a:ahLst/>
              <a:cxnLst/>
              <a:rect l="l" t="t" r="r" b="b"/>
              <a:pathLst>
                <a:path w="798" h="799" extrusionOk="0">
                  <a:moveTo>
                    <a:pt x="798" y="394"/>
                  </a:moveTo>
                  <a:cubicBezTo>
                    <a:pt x="798" y="620"/>
                    <a:pt x="619" y="799"/>
                    <a:pt x="393" y="799"/>
                  </a:cubicBezTo>
                  <a:cubicBezTo>
                    <a:pt x="179" y="799"/>
                    <a:pt x="0" y="620"/>
                    <a:pt x="0" y="394"/>
                  </a:cubicBezTo>
                  <a:cubicBezTo>
                    <a:pt x="0" y="180"/>
                    <a:pt x="179" y="1"/>
                    <a:pt x="393" y="1"/>
                  </a:cubicBezTo>
                  <a:cubicBezTo>
                    <a:pt x="619" y="1"/>
                    <a:pt x="798" y="180"/>
                    <a:pt x="798" y="394"/>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 name="Google Shape;616;p3"/>
            <p:cNvSpPr/>
            <p:nvPr/>
          </p:nvSpPr>
          <p:spPr>
            <a:xfrm>
              <a:off x="5801882" y="1679548"/>
              <a:ext cx="53486" cy="53486"/>
            </a:xfrm>
            <a:custGeom>
              <a:avLst/>
              <a:gdLst/>
              <a:ahLst/>
              <a:cxnLst/>
              <a:rect l="l" t="t" r="r" b="b"/>
              <a:pathLst>
                <a:path w="798" h="798" extrusionOk="0">
                  <a:moveTo>
                    <a:pt x="798" y="405"/>
                  </a:moveTo>
                  <a:cubicBezTo>
                    <a:pt x="798" y="619"/>
                    <a:pt x="619" y="798"/>
                    <a:pt x="405" y="798"/>
                  </a:cubicBezTo>
                  <a:cubicBezTo>
                    <a:pt x="179" y="798"/>
                    <a:pt x="0" y="619"/>
                    <a:pt x="0" y="405"/>
                  </a:cubicBezTo>
                  <a:cubicBezTo>
                    <a:pt x="0" y="179"/>
                    <a:pt x="179" y="0"/>
                    <a:pt x="405" y="0"/>
                  </a:cubicBezTo>
                  <a:cubicBezTo>
                    <a:pt x="619" y="0"/>
                    <a:pt x="798" y="179"/>
                    <a:pt x="798" y="405"/>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 name="Google Shape;617;p3"/>
            <p:cNvSpPr/>
            <p:nvPr/>
          </p:nvSpPr>
          <p:spPr>
            <a:xfrm>
              <a:off x="6192100" y="1679548"/>
              <a:ext cx="53553" cy="53486"/>
            </a:xfrm>
            <a:custGeom>
              <a:avLst/>
              <a:gdLst/>
              <a:ahLst/>
              <a:cxnLst/>
              <a:rect l="l" t="t" r="r" b="b"/>
              <a:pathLst>
                <a:path w="799" h="798" extrusionOk="0">
                  <a:moveTo>
                    <a:pt x="798" y="405"/>
                  </a:moveTo>
                  <a:cubicBezTo>
                    <a:pt x="798" y="619"/>
                    <a:pt x="620" y="798"/>
                    <a:pt x="405" y="798"/>
                  </a:cubicBezTo>
                  <a:cubicBezTo>
                    <a:pt x="179" y="798"/>
                    <a:pt x="0" y="619"/>
                    <a:pt x="0" y="405"/>
                  </a:cubicBezTo>
                  <a:cubicBezTo>
                    <a:pt x="0" y="179"/>
                    <a:pt x="179" y="0"/>
                    <a:pt x="405" y="0"/>
                  </a:cubicBezTo>
                  <a:cubicBezTo>
                    <a:pt x="620" y="0"/>
                    <a:pt x="798" y="179"/>
                    <a:pt x="798" y="405"/>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 name="Google Shape;618;p3"/>
            <p:cNvSpPr/>
            <p:nvPr/>
          </p:nvSpPr>
          <p:spPr>
            <a:xfrm>
              <a:off x="6582317" y="1679548"/>
              <a:ext cx="53553" cy="53486"/>
            </a:xfrm>
            <a:custGeom>
              <a:avLst/>
              <a:gdLst/>
              <a:ahLst/>
              <a:cxnLst/>
              <a:rect l="l" t="t" r="r" b="b"/>
              <a:pathLst>
                <a:path w="799" h="798" extrusionOk="0">
                  <a:moveTo>
                    <a:pt x="798" y="405"/>
                  </a:moveTo>
                  <a:cubicBezTo>
                    <a:pt x="798" y="619"/>
                    <a:pt x="620" y="798"/>
                    <a:pt x="405" y="798"/>
                  </a:cubicBezTo>
                  <a:cubicBezTo>
                    <a:pt x="179" y="798"/>
                    <a:pt x="1" y="619"/>
                    <a:pt x="1" y="405"/>
                  </a:cubicBezTo>
                  <a:cubicBezTo>
                    <a:pt x="1" y="179"/>
                    <a:pt x="179" y="0"/>
                    <a:pt x="405" y="0"/>
                  </a:cubicBezTo>
                  <a:cubicBezTo>
                    <a:pt x="620" y="0"/>
                    <a:pt x="798" y="179"/>
                    <a:pt x="798" y="405"/>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 name="Google Shape;619;p3"/>
            <p:cNvSpPr/>
            <p:nvPr/>
          </p:nvSpPr>
          <p:spPr>
            <a:xfrm>
              <a:off x="6972535" y="1679548"/>
              <a:ext cx="53553" cy="53486"/>
            </a:xfrm>
            <a:custGeom>
              <a:avLst/>
              <a:gdLst/>
              <a:ahLst/>
              <a:cxnLst/>
              <a:rect l="l" t="t" r="r" b="b"/>
              <a:pathLst>
                <a:path w="799" h="798" extrusionOk="0">
                  <a:moveTo>
                    <a:pt x="798" y="405"/>
                  </a:moveTo>
                  <a:cubicBezTo>
                    <a:pt x="798" y="619"/>
                    <a:pt x="620" y="798"/>
                    <a:pt x="394" y="798"/>
                  </a:cubicBezTo>
                  <a:cubicBezTo>
                    <a:pt x="179" y="798"/>
                    <a:pt x="1" y="619"/>
                    <a:pt x="1" y="405"/>
                  </a:cubicBezTo>
                  <a:cubicBezTo>
                    <a:pt x="1" y="179"/>
                    <a:pt x="179" y="0"/>
                    <a:pt x="394" y="0"/>
                  </a:cubicBezTo>
                  <a:cubicBezTo>
                    <a:pt x="620" y="0"/>
                    <a:pt x="798" y="179"/>
                    <a:pt x="798" y="405"/>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 name="Google Shape;620;p3"/>
            <p:cNvSpPr/>
            <p:nvPr/>
          </p:nvSpPr>
          <p:spPr>
            <a:xfrm>
              <a:off x="7362752" y="1679548"/>
              <a:ext cx="53553" cy="53486"/>
            </a:xfrm>
            <a:custGeom>
              <a:avLst/>
              <a:gdLst/>
              <a:ahLst/>
              <a:cxnLst/>
              <a:rect l="l" t="t" r="r" b="b"/>
              <a:pathLst>
                <a:path w="799" h="798" extrusionOk="0">
                  <a:moveTo>
                    <a:pt x="799" y="405"/>
                  </a:moveTo>
                  <a:cubicBezTo>
                    <a:pt x="799" y="619"/>
                    <a:pt x="620" y="798"/>
                    <a:pt x="394" y="798"/>
                  </a:cubicBezTo>
                  <a:cubicBezTo>
                    <a:pt x="180" y="798"/>
                    <a:pt x="1" y="619"/>
                    <a:pt x="1" y="405"/>
                  </a:cubicBezTo>
                  <a:cubicBezTo>
                    <a:pt x="1" y="179"/>
                    <a:pt x="180" y="0"/>
                    <a:pt x="394" y="0"/>
                  </a:cubicBezTo>
                  <a:cubicBezTo>
                    <a:pt x="620" y="0"/>
                    <a:pt x="799" y="179"/>
                    <a:pt x="799" y="405"/>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 name="Google Shape;621;p3"/>
            <p:cNvSpPr/>
            <p:nvPr/>
          </p:nvSpPr>
          <p:spPr>
            <a:xfrm>
              <a:off x="7752233" y="1679548"/>
              <a:ext cx="54290" cy="53486"/>
            </a:xfrm>
            <a:custGeom>
              <a:avLst/>
              <a:gdLst/>
              <a:ahLst/>
              <a:cxnLst/>
              <a:rect l="l" t="t" r="r" b="b"/>
              <a:pathLst>
                <a:path w="810" h="798" extrusionOk="0">
                  <a:moveTo>
                    <a:pt x="810" y="405"/>
                  </a:moveTo>
                  <a:cubicBezTo>
                    <a:pt x="810" y="619"/>
                    <a:pt x="631" y="798"/>
                    <a:pt x="405" y="798"/>
                  </a:cubicBezTo>
                  <a:cubicBezTo>
                    <a:pt x="191" y="798"/>
                    <a:pt x="0" y="619"/>
                    <a:pt x="0" y="405"/>
                  </a:cubicBezTo>
                  <a:cubicBezTo>
                    <a:pt x="0" y="179"/>
                    <a:pt x="191" y="0"/>
                    <a:pt x="405" y="0"/>
                  </a:cubicBezTo>
                  <a:cubicBezTo>
                    <a:pt x="631" y="0"/>
                    <a:pt x="810" y="179"/>
                    <a:pt x="810" y="405"/>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 name="Google Shape;622;p3"/>
            <p:cNvSpPr/>
            <p:nvPr/>
          </p:nvSpPr>
          <p:spPr>
            <a:xfrm>
              <a:off x="5997393" y="1934108"/>
              <a:ext cx="53553" cy="53486"/>
            </a:xfrm>
            <a:custGeom>
              <a:avLst/>
              <a:gdLst/>
              <a:ahLst/>
              <a:cxnLst/>
              <a:rect l="l" t="t" r="r" b="b"/>
              <a:pathLst>
                <a:path w="799" h="798" extrusionOk="0">
                  <a:moveTo>
                    <a:pt x="798" y="393"/>
                  </a:moveTo>
                  <a:cubicBezTo>
                    <a:pt x="798" y="619"/>
                    <a:pt x="619" y="798"/>
                    <a:pt x="393" y="798"/>
                  </a:cubicBezTo>
                  <a:cubicBezTo>
                    <a:pt x="179" y="798"/>
                    <a:pt x="0" y="619"/>
                    <a:pt x="0" y="393"/>
                  </a:cubicBezTo>
                  <a:cubicBezTo>
                    <a:pt x="0" y="179"/>
                    <a:pt x="179" y="0"/>
                    <a:pt x="393" y="0"/>
                  </a:cubicBezTo>
                  <a:cubicBezTo>
                    <a:pt x="619" y="0"/>
                    <a:pt x="798" y="179"/>
                    <a:pt x="798" y="393"/>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 name="Google Shape;623;p3"/>
            <p:cNvSpPr/>
            <p:nvPr/>
          </p:nvSpPr>
          <p:spPr>
            <a:xfrm>
              <a:off x="6387611" y="1934108"/>
              <a:ext cx="53553" cy="53486"/>
            </a:xfrm>
            <a:custGeom>
              <a:avLst/>
              <a:gdLst/>
              <a:ahLst/>
              <a:cxnLst/>
              <a:rect l="l" t="t" r="r" b="b"/>
              <a:pathLst>
                <a:path w="799" h="798" extrusionOk="0">
                  <a:moveTo>
                    <a:pt x="798" y="393"/>
                  </a:moveTo>
                  <a:cubicBezTo>
                    <a:pt x="798" y="619"/>
                    <a:pt x="620" y="798"/>
                    <a:pt x="393" y="798"/>
                  </a:cubicBezTo>
                  <a:cubicBezTo>
                    <a:pt x="179" y="798"/>
                    <a:pt x="0" y="619"/>
                    <a:pt x="0" y="393"/>
                  </a:cubicBezTo>
                  <a:cubicBezTo>
                    <a:pt x="0" y="179"/>
                    <a:pt x="179" y="0"/>
                    <a:pt x="393" y="0"/>
                  </a:cubicBezTo>
                  <a:cubicBezTo>
                    <a:pt x="620" y="0"/>
                    <a:pt x="798" y="179"/>
                    <a:pt x="798" y="393"/>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 name="Google Shape;624;p3"/>
            <p:cNvSpPr/>
            <p:nvPr/>
          </p:nvSpPr>
          <p:spPr>
            <a:xfrm>
              <a:off x="6777024" y="1934108"/>
              <a:ext cx="53553" cy="53486"/>
            </a:xfrm>
            <a:custGeom>
              <a:avLst/>
              <a:gdLst/>
              <a:ahLst/>
              <a:cxnLst/>
              <a:rect l="l" t="t" r="r" b="b"/>
              <a:pathLst>
                <a:path w="799" h="798" extrusionOk="0">
                  <a:moveTo>
                    <a:pt x="798" y="393"/>
                  </a:moveTo>
                  <a:cubicBezTo>
                    <a:pt x="798" y="619"/>
                    <a:pt x="620" y="798"/>
                    <a:pt x="406" y="798"/>
                  </a:cubicBezTo>
                  <a:cubicBezTo>
                    <a:pt x="179" y="798"/>
                    <a:pt x="1" y="619"/>
                    <a:pt x="1" y="393"/>
                  </a:cubicBezTo>
                  <a:cubicBezTo>
                    <a:pt x="1" y="179"/>
                    <a:pt x="179" y="0"/>
                    <a:pt x="406" y="0"/>
                  </a:cubicBezTo>
                  <a:cubicBezTo>
                    <a:pt x="620" y="0"/>
                    <a:pt x="798" y="179"/>
                    <a:pt x="798" y="393"/>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 name="Google Shape;625;p3"/>
            <p:cNvSpPr/>
            <p:nvPr/>
          </p:nvSpPr>
          <p:spPr>
            <a:xfrm>
              <a:off x="7167241" y="1934108"/>
              <a:ext cx="53553" cy="53486"/>
            </a:xfrm>
            <a:custGeom>
              <a:avLst/>
              <a:gdLst/>
              <a:ahLst/>
              <a:cxnLst/>
              <a:rect l="l" t="t" r="r" b="b"/>
              <a:pathLst>
                <a:path w="799" h="798" extrusionOk="0">
                  <a:moveTo>
                    <a:pt x="799" y="393"/>
                  </a:moveTo>
                  <a:cubicBezTo>
                    <a:pt x="799" y="619"/>
                    <a:pt x="620" y="798"/>
                    <a:pt x="406" y="798"/>
                  </a:cubicBezTo>
                  <a:cubicBezTo>
                    <a:pt x="179" y="798"/>
                    <a:pt x="1" y="619"/>
                    <a:pt x="1" y="393"/>
                  </a:cubicBezTo>
                  <a:cubicBezTo>
                    <a:pt x="1" y="179"/>
                    <a:pt x="179" y="0"/>
                    <a:pt x="406" y="0"/>
                  </a:cubicBezTo>
                  <a:cubicBezTo>
                    <a:pt x="620" y="0"/>
                    <a:pt x="799" y="179"/>
                    <a:pt x="799" y="393"/>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 name="Google Shape;626;p3"/>
            <p:cNvSpPr/>
            <p:nvPr/>
          </p:nvSpPr>
          <p:spPr>
            <a:xfrm>
              <a:off x="7557526" y="1934108"/>
              <a:ext cx="53486" cy="53486"/>
            </a:xfrm>
            <a:custGeom>
              <a:avLst/>
              <a:gdLst/>
              <a:ahLst/>
              <a:cxnLst/>
              <a:rect l="l" t="t" r="r" b="b"/>
              <a:pathLst>
                <a:path w="798" h="798" extrusionOk="0">
                  <a:moveTo>
                    <a:pt x="798" y="393"/>
                  </a:moveTo>
                  <a:cubicBezTo>
                    <a:pt x="798" y="619"/>
                    <a:pt x="619" y="798"/>
                    <a:pt x="405" y="798"/>
                  </a:cubicBezTo>
                  <a:cubicBezTo>
                    <a:pt x="179" y="798"/>
                    <a:pt x="0" y="619"/>
                    <a:pt x="0" y="393"/>
                  </a:cubicBezTo>
                  <a:cubicBezTo>
                    <a:pt x="0" y="179"/>
                    <a:pt x="179" y="0"/>
                    <a:pt x="405" y="0"/>
                  </a:cubicBezTo>
                  <a:cubicBezTo>
                    <a:pt x="619" y="0"/>
                    <a:pt x="798" y="179"/>
                    <a:pt x="798" y="393"/>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 name="Google Shape;627;p3"/>
            <p:cNvSpPr/>
            <p:nvPr/>
          </p:nvSpPr>
          <p:spPr>
            <a:xfrm>
              <a:off x="7947744" y="1934108"/>
              <a:ext cx="53486" cy="53486"/>
            </a:xfrm>
            <a:custGeom>
              <a:avLst/>
              <a:gdLst/>
              <a:ahLst/>
              <a:cxnLst/>
              <a:rect l="l" t="t" r="r" b="b"/>
              <a:pathLst>
                <a:path w="798" h="798" extrusionOk="0">
                  <a:moveTo>
                    <a:pt x="798" y="393"/>
                  </a:moveTo>
                  <a:cubicBezTo>
                    <a:pt x="798" y="619"/>
                    <a:pt x="619" y="798"/>
                    <a:pt x="393" y="798"/>
                  </a:cubicBezTo>
                  <a:cubicBezTo>
                    <a:pt x="179" y="798"/>
                    <a:pt x="0" y="619"/>
                    <a:pt x="0" y="393"/>
                  </a:cubicBezTo>
                  <a:cubicBezTo>
                    <a:pt x="0" y="179"/>
                    <a:pt x="179" y="0"/>
                    <a:pt x="393" y="0"/>
                  </a:cubicBezTo>
                  <a:cubicBezTo>
                    <a:pt x="619" y="0"/>
                    <a:pt x="798" y="179"/>
                    <a:pt x="798" y="393"/>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28" name="Google Shape;628;p3"/>
            <p:cNvGrpSpPr/>
            <p:nvPr/>
          </p:nvGrpSpPr>
          <p:grpSpPr>
            <a:xfrm>
              <a:off x="5801882" y="2321201"/>
              <a:ext cx="2199348" cy="2339841"/>
              <a:chOff x="1262025" y="623413"/>
              <a:chExt cx="3815001" cy="4058701"/>
            </a:xfrm>
          </p:grpSpPr>
          <p:sp>
            <p:nvSpPr>
              <p:cNvPr id="629" name="Google Shape;629;p3"/>
              <p:cNvSpPr/>
              <p:nvPr/>
            </p:nvSpPr>
            <p:spPr>
              <a:xfrm>
                <a:off x="1262025" y="623413"/>
                <a:ext cx="92777" cy="92894"/>
              </a:xfrm>
              <a:custGeom>
                <a:avLst/>
                <a:gdLst/>
                <a:ahLst/>
                <a:cxnLst/>
                <a:rect l="l" t="t" r="r" b="b"/>
                <a:pathLst>
                  <a:path w="798" h="799" extrusionOk="0">
                    <a:moveTo>
                      <a:pt x="798" y="393"/>
                    </a:moveTo>
                    <a:cubicBezTo>
                      <a:pt x="798" y="620"/>
                      <a:pt x="619" y="798"/>
                      <a:pt x="405" y="798"/>
                    </a:cubicBezTo>
                    <a:cubicBezTo>
                      <a:pt x="179" y="798"/>
                      <a:pt x="0" y="620"/>
                      <a:pt x="0" y="393"/>
                    </a:cubicBezTo>
                    <a:cubicBezTo>
                      <a:pt x="0" y="179"/>
                      <a:pt x="179" y="0"/>
                      <a:pt x="405" y="0"/>
                    </a:cubicBezTo>
                    <a:cubicBezTo>
                      <a:pt x="619" y="0"/>
                      <a:pt x="798" y="179"/>
                      <a:pt x="798" y="393"/>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 name="Google Shape;630;p3"/>
              <p:cNvSpPr/>
              <p:nvPr/>
            </p:nvSpPr>
            <p:spPr>
              <a:xfrm>
                <a:off x="1938899" y="623413"/>
                <a:ext cx="92894" cy="92894"/>
              </a:xfrm>
              <a:custGeom>
                <a:avLst/>
                <a:gdLst/>
                <a:ahLst/>
                <a:cxnLst/>
                <a:rect l="l" t="t" r="r" b="b"/>
                <a:pathLst>
                  <a:path w="799" h="799" extrusionOk="0">
                    <a:moveTo>
                      <a:pt x="798" y="393"/>
                    </a:moveTo>
                    <a:cubicBezTo>
                      <a:pt x="798" y="620"/>
                      <a:pt x="620" y="798"/>
                      <a:pt x="405" y="798"/>
                    </a:cubicBezTo>
                    <a:cubicBezTo>
                      <a:pt x="179" y="798"/>
                      <a:pt x="0" y="620"/>
                      <a:pt x="0" y="393"/>
                    </a:cubicBezTo>
                    <a:cubicBezTo>
                      <a:pt x="0" y="179"/>
                      <a:pt x="179" y="0"/>
                      <a:pt x="405" y="0"/>
                    </a:cubicBezTo>
                    <a:cubicBezTo>
                      <a:pt x="620" y="0"/>
                      <a:pt x="798" y="179"/>
                      <a:pt x="798" y="393"/>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 name="Google Shape;631;p3"/>
              <p:cNvSpPr/>
              <p:nvPr/>
            </p:nvSpPr>
            <p:spPr>
              <a:xfrm>
                <a:off x="2615772" y="623413"/>
                <a:ext cx="92894" cy="92894"/>
              </a:xfrm>
              <a:custGeom>
                <a:avLst/>
                <a:gdLst/>
                <a:ahLst/>
                <a:cxnLst/>
                <a:rect l="l" t="t" r="r" b="b"/>
                <a:pathLst>
                  <a:path w="799" h="799" extrusionOk="0">
                    <a:moveTo>
                      <a:pt x="798" y="393"/>
                    </a:moveTo>
                    <a:cubicBezTo>
                      <a:pt x="798" y="620"/>
                      <a:pt x="620" y="798"/>
                      <a:pt x="405" y="798"/>
                    </a:cubicBezTo>
                    <a:cubicBezTo>
                      <a:pt x="179" y="798"/>
                      <a:pt x="1" y="620"/>
                      <a:pt x="1" y="393"/>
                    </a:cubicBezTo>
                    <a:cubicBezTo>
                      <a:pt x="1" y="179"/>
                      <a:pt x="179" y="0"/>
                      <a:pt x="405" y="0"/>
                    </a:cubicBezTo>
                    <a:cubicBezTo>
                      <a:pt x="620" y="0"/>
                      <a:pt x="798" y="179"/>
                      <a:pt x="798" y="393"/>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 name="Google Shape;632;p3"/>
              <p:cNvSpPr/>
              <p:nvPr/>
            </p:nvSpPr>
            <p:spPr>
              <a:xfrm>
                <a:off x="3292646" y="623413"/>
                <a:ext cx="92894" cy="92894"/>
              </a:xfrm>
              <a:custGeom>
                <a:avLst/>
                <a:gdLst/>
                <a:ahLst/>
                <a:cxnLst/>
                <a:rect l="l" t="t" r="r" b="b"/>
                <a:pathLst>
                  <a:path w="799" h="799" extrusionOk="0">
                    <a:moveTo>
                      <a:pt x="798" y="393"/>
                    </a:moveTo>
                    <a:cubicBezTo>
                      <a:pt x="798" y="620"/>
                      <a:pt x="620" y="798"/>
                      <a:pt x="394" y="798"/>
                    </a:cubicBezTo>
                    <a:cubicBezTo>
                      <a:pt x="179" y="798"/>
                      <a:pt x="1" y="620"/>
                      <a:pt x="1" y="393"/>
                    </a:cubicBezTo>
                    <a:cubicBezTo>
                      <a:pt x="1" y="179"/>
                      <a:pt x="179" y="0"/>
                      <a:pt x="394" y="0"/>
                    </a:cubicBezTo>
                    <a:cubicBezTo>
                      <a:pt x="620" y="0"/>
                      <a:pt x="798" y="179"/>
                      <a:pt x="798" y="393"/>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 name="Google Shape;633;p3"/>
              <p:cNvSpPr/>
              <p:nvPr/>
            </p:nvSpPr>
            <p:spPr>
              <a:xfrm>
                <a:off x="3969519" y="623413"/>
                <a:ext cx="92894" cy="92894"/>
              </a:xfrm>
              <a:custGeom>
                <a:avLst/>
                <a:gdLst/>
                <a:ahLst/>
                <a:cxnLst/>
                <a:rect l="l" t="t" r="r" b="b"/>
                <a:pathLst>
                  <a:path w="799" h="799" extrusionOk="0">
                    <a:moveTo>
                      <a:pt x="799" y="393"/>
                    </a:moveTo>
                    <a:cubicBezTo>
                      <a:pt x="799" y="620"/>
                      <a:pt x="620" y="798"/>
                      <a:pt x="394" y="798"/>
                    </a:cubicBezTo>
                    <a:cubicBezTo>
                      <a:pt x="180" y="798"/>
                      <a:pt x="1" y="620"/>
                      <a:pt x="1" y="393"/>
                    </a:cubicBezTo>
                    <a:cubicBezTo>
                      <a:pt x="1" y="179"/>
                      <a:pt x="180" y="0"/>
                      <a:pt x="394" y="0"/>
                    </a:cubicBezTo>
                    <a:cubicBezTo>
                      <a:pt x="620" y="0"/>
                      <a:pt x="799" y="179"/>
                      <a:pt x="799" y="393"/>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 name="Google Shape;634;p3"/>
              <p:cNvSpPr/>
              <p:nvPr/>
            </p:nvSpPr>
            <p:spPr>
              <a:xfrm>
                <a:off x="4645114" y="623413"/>
                <a:ext cx="94173" cy="92894"/>
              </a:xfrm>
              <a:custGeom>
                <a:avLst/>
                <a:gdLst/>
                <a:ahLst/>
                <a:cxnLst/>
                <a:rect l="l" t="t" r="r" b="b"/>
                <a:pathLst>
                  <a:path w="810" h="799" extrusionOk="0">
                    <a:moveTo>
                      <a:pt x="810" y="393"/>
                    </a:moveTo>
                    <a:cubicBezTo>
                      <a:pt x="810" y="620"/>
                      <a:pt x="631" y="798"/>
                      <a:pt x="405" y="798"/>
                    </a:cubicBezTo>
                    <a:cubicBezTo>
                      <a:pt x="191" y="798"/>
                      <a:pt x="0" y="620"/>
                      <a:pt x="0" y="393"/>
                    </a:cubicBezTo>
                    <a:cubicBezTo>
                      <a:pt x="0" y="179"/>
                      <a:pt x="191" y="0"/>
                      <a:pt x="405" y="0"/>
                    </a:cubicBezTo>
                    <a:cubicBezTo>
                      <a:pt x="631" y="0"/>
                      <a:pt x="810" y="179"/>
                      <a:pt x="810" y="393"/>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 name="Google Shape;635;p3"/>
              <p:cNvSpPr/>
              <p:nvPr/>
            </p:nvSpPr>
            <p:spPr>
              <a:xfrm>
                <a:off x="1601159" y="1063580"/>
                <a:ext cx="92894" cy="92894"/>
              </a:xfrm>
              <a:custGeom>
                <a:avLst/>
                <a:gdLst/>
                <a:ahLst/>
                <a:cxnLst/>
                <a:rect l="l" t="t" r="r" b="b"/>
                <a:pathLst>
                  <a:path w="799" h="799" extrusionOk="0">
                    <a:moveTo>
                      <a:pt x="798" y="405"/>
                    </a:moveTo>
                    <a:cubicBezTo>
                      <a:pt x="798" y="620"/>
                      <a:pt x="619" y="798"/>
                      <a:pt x="393" y="798"/>
                    </a:cubicBezTo>
                    <a:cubicBezTo>
                      <a:pt x="179" y="798"/>
                      <a:pt x="0" y="620"/>
                      <a:pt x="0" y="405"/>
                    </a:cubicBezTo>
                    <a:cubicBezTo>
                      <a:pt x="0" y="179"/>
                      <a:pt x="179" y="1"/>
                      <a:pt x="393" y="1"/>
                    </a:cubicBezTo>
                    <a:cubicBezTo>
                      <a:pt x="619" y="1"/>
                      <a:pt x="798" y="179"/>
                      <a:pt x="798" y="405"/>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 name="Google Shape;636;p3"/>
              <p:cNvSpPr/>
              <p:nvPr/>
            </p:nvSpPr>
            <p:spPr>
              <a:xfrm>
                <a:off x="2278033" y="1063580"/>
                <a:ext cx="92894" cy="92894"/>
              </a:xfrm>
              <a:custGeom>
                <a:avLst/>
                <a:gdLst/>
                <a:ahLst/>
                <a:cxnLst/>
                <a:rect l="l" t="t" r="r" b="b"/>
                <a:pathLst>
                  <a:path w="799" h="799" extrusionOk="0">
                    <a:moveTo>
                      <a:pt x="798" y="405"/>
                    </a:moveTo>
                    <a:cubicBezTo>
                      <a:pt x="798" y="620"/>
                      <a:pt x="620" y="798"/>
                      <a:pt x="393" y="798"/>
                    </a:cubicBezTo>
                    <a:cubicBezTo>
                      <a:pt x="179" y="798"/>
                      <a:pt x="0" y="620"/>
                      <a:pt x="0" y="405"/>
                    </a:cubicBezTo>
                    <a:cubicBezTo>
                      <a:pt x="0" y="179"/>
                      <a:pt x="179" y="1"/>
                      <a:pt x="393" y="1"/>
                    </a:cubicBezTo>
                    <a:cubicBezTo>
                      <a:pt x="620" y="1"/>
                      <a:pt x="798" y="179"/>
                      <a:pt x="798" y="405"/>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7" name="Google Shape;637;p3"/>
              <p:cNvSpPr/>
              <p:nvPr/>
            </p:nvSpPr>
            <p:spPr>
              <a:xfrm>
                <a:off x="2953511" y="1063580"/>
                <a:ext cx="92894" cy="92894"/>
              </a:xfrm>
              <a:custGeom>
                <a:avLst/>
                <a:gdLst/>
                <a:ahLst/>
                <a:cxnLst/>
                <a:rect l="l" t="t" r="r" b="b"/>
                <a:pathLst>
                  <a:path w="799" h="799" extrusionOk="0">
                    <a:moveTo>
                      <a:pt x="798" y="405"/>
                    </a:moveTo>
                    <a:cubicBezTo>
                      <a:pt x="798" y="620"/>
                      <a:pt x="620" y="798"/>
                      <a:pt x="406" y="798"/>
                    </a:cubicBezTo>
                    <a:cubicBezTo>
                      <a:pt x="179" y="798"/>
                      <a:pt x="1" y="620"/>
                      <a:pt x="1" y="405"/>
                    </a:cubicBezTo>
                    <a:cubicBezTo>
                      <a:pt x="1" y="179"/>
                      <a:pt x="179" y="1"/>
                      <a:pt x="406" y="1"/>
                    </a:cubicBezTo>
                    <a:cubicBezTo>
                      <a:pt x="620" y="1"/>
                      <a:pt x="798" y="179"/>
                      <a:pt x="798" y="405"/>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8" name="Google Shape;638;p3"/>
              <p:cNvSpPr/>
              <p:nvPr/>
            </p:nvSpPr>
            <p:spPr>
              <a:xfrm>
                <a:off x="3630385" y="1063580"/>
                <a:ext cx="92894" cy="92894"/>
              </a:xfrm>
              <a:custGeom>
                <a:avLst/>
                <a:gdLst/>
                <a:ahLst/>
                <a:cxnLst/>
                <a:rect l="l" t="t" r="r" b="b"/>
                <a:pathLst>
                  <a:path w="799" h="799" extrusionOk="0">
                    <a:moveTo>
                      <a:pt x="799" y="405"/>
                    </a:moveTo>
                    <a:cubicBezTo>
                      <a:pt x="799" y="620"/>
                      <a:pt x="620" y="798"/>
                      <a:pt x="406" y="798"/>
                    </a:cubicBezTo>
                    <a:cubicBezTo>
                      <a:pt x="179" y="798"/>
                      <a:pt x="1" y="620"/>
                      <a:pt x="1" y="405"/>
                    </a:cubicBezTo>
                    <a:cubicBezTo>
                      <a:pt x="1" y="179"/>
                      <a:pt x="179" y="1"/>
                      <a:pt x="406" y="1"/>
                    </a:cubicBezTo>
                    <a:cubicBezTo>
                      <a:pt x="620" y="1"/>
                      <a:pt x="799" y="179"/>
                      <a:pt x="799" y="405"/>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9" name="Google Shape;639;p3"/>
              <p:cNvSpPr/>
              <p:nvPr/>
            </p:nvSpPr>
            <p:spPr>
              <a:xfrm>
                <a:off x="4307375" y="1063580"/>
                <a:ext cx="92777" cy="92894"/>
              </a:xfrm>
              <a:custGeom>
                <a:avLst/>
                <a:gdLst/>
                <a:ahLst/>
                <a:cxnLst/>
                <a:rect l="l" t="t" r="r" b="b"/>
                <a:pathLst>
                  <a:path w="798" h="799" extrusionOk="0">
                    <a:moveTo>
                      <a:pt x="798" y="405"/>
                    </a:moveTo>
                    <a:cubicBezTo>
                      <a:pt x="798" y="620"/>
                      <a:pt x="619" y="798"/>
                      <a:pt x="405" y="798"/>
                    </a:cubicBezTo>
                    <a:cubicBezTo>
                      <a:pt x="179" y="798"/>
                      <a:pt x="0" y="620"/>
                      <a:pt x="0" y="405"/>
                    </a:cubicBezTo>
                    <a:cubicBezTo>
                      <a:pt x="0" y="179"/>
                      <a:pt x="179" y="1"/>
                      <a:pt x="405" y="1"/>
                    </a:cubicBezTo>
                    <a:cubicBezTo>
                      <a:pt x="619" y="1"/>
                      <a:pt x="798" y="179"/>
                      <a:pt x="798" y="405"/>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0" name="Google Shape;640;p3"/>
              <p:cNvSpPr/>
              <p:nvPr/>
            </p:nvSpPr>
            <p:spPr>
              <a:xfrm>
                <a:off x="4984248" y="1063580"/>
                <a:ext cx="92777" cy="92894"/>
              </a:xfrm>
              <a:custGeom>
                <a:avLst/>
                <a:gdLst/>
                <a:ahLst/>
                <a:cxnLst/>
                <a:rect l="l" t="t" r="r" b="b"/>
                <a:pathLst>
                  <a:path w="798" h="799" extrusionOk="0">
                    <a:moveTo>
                      <a:pt x="798" y="405"/>
                    </a:moveTo>
                    <a:cubicBezTo>
                      <a:pt x="798" y="620"/>
                      <a:pt x="619" y="798"/>
                      <a:pt x="393" y="798"/>
                    </a:cubicBezTo>
                    <a:cubicBezTo>
                      <a:pt x="179" y="798"/>
                      <a:pt x="0" y="620"/>
                      <a:pt x="0" y="405"/>
                    </a:cubicBezTo>
                    <a:cubicBezTo>
                      <a:pt x="0" y="179"/>
                      <a:pt x="179" y="1"/>
                      <a:pt x="393" y="1"/>
                    </a:cubicBezTo>
                    <a:cubicBezTo>
                      <a:pt x="619" y="1"/>
                      <a:pt x="798" y="179"/>
                      <a:pt x="798" y="405"/>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1" name="Google Shape;641;p3"/>
              <p:cNvSpPr/>
              <p:nvPr/>
            </p:nvSpPr>
            <p:spPr>
              <a:xfrm>
                <a:off x="1262025" y="1503747"/>
                <a:ext cx="92777" cy="92894"/>
              </a:xfrm>
              <a:custGeom>
                <a:avLst/>
                <a:gdLst/>
                <a:ahLst/>
                <a:cxnLst/>
                <a:rect l="l" t="t" r="r" b="b"/>
                <a:pathLst>
                  <a:path w="798" h="799" extrusionOk="0">
                    <a:moveTo>
                      <a:pt x="798" y="406"/>
                    </a:moveTo>
                    <a:cubicBezTo>
                      <a:pt x="798" y="620"/>
                      <a:pt x="619" y="799"/>
                      <a:pt x="405" y="799"/>
                    </a:cubicBezTo>
                    <a:cubicBezTo>
                      <a:pt x="179" y="799"/>
                      <a:pt x="0" y="620"/>
                      <a:pt x="0" y="406"/>
                    </a:cubicBezTo>
                    <a:cubicBezTo>
                      <a:pt x="0" y="179"/>
                      <a:pt x="179" y="1"/>
                      <a:pt x="405" y="1"/>
                    </a:cubicBezTo>
                    <a:cubicBezTo>
                      <a:pt x="619" y="1"/>
                      <a:pt x="798" y="179"/>
                      <a:pt x="798" y="406"/>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2" name="Google Shape;642;p3"/>
              <p:cNvSpPr/>
              <p:nvPr/>
            </p:nvSpPr>
            <p:spPr>
              <a:xfrm>
                <a:off x="1938899" y="1503747"/>
                <a:ext cx="92894" cy="92894"/>
              </a:xfrm>
              <a:custGeom>
                <a:avLst/>
                <a:gdLst/>
                <a:ahLst/>
                <a:cxnLst/>
                <a:rect l="l" t="t" r="r" b="b"/>
                <a:pathLst>
                  <a:path w="799" h="799" extrusionOk="0">
                    <a:moveTo>
                      <a:pt x="798" y="406"/>
                    </a:moveTo>
                    <a:cubicBezTo>
                      <a:pt x="798" y="620"/>
                      <a:pt x="620" y="799"/>
                      <a:pt x="405" y="799"/>
                    </a:cubicBezTo>
                    <a:cubicBezTo>
                      <a:pt x="179" y="799"/>
                      <a:pt x="0" y="620"/>
                      <a:pt x="0" y="406"/>
                    </a:cubicBezTo>
                    <a:cubicBezTo>
                      <a:pt x="0" y="179"/>
                      <a:pt x="179" y="1"/>
                      <a:pt x="405" y="1"/>
                    </a:cubicBezTo>
                    <a:cubicBezTo>
                      <a:pt x="620" y="1"/>
                      <a:pt x="798" y="179"/>
                      <a:pt x="798" y="406"/>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3" name="Google Shape;643;p3"/>
              <p:cNvSpPr/>
              <p:nvPr/>
            </p:nvSpPr>
            <p:spPr>
              <a:xfrm>
                <a:off x="2615772" y="1503747"/>
                <a:ext cx="92894" cy="92894"/>
              </a:xfrm>
              <a:custGeom>
                <a:avLst/>
                <a:gdLst/>
                <a:ahLst/>
                <a:cxnLst/>
                <a:rect l="l" t="t" r="r" b="b"/>
                <a:pathLst>
                  <a:path w="799" h="799" extrusionOk="0">
                    <a:moveTo>
                      <a:pt x="798" y="406"/>
                    </a:moveTo>
                    <a:cubicBezTo>
                      <a:pt x="798" y="620"/>
                      <a:pt x="620" y="799"/>
                      <a:pt x="405" y="799"/>
                    </a:cubicBezTo>
                    <a:cubicBezTo>
                      <a:pt x="179" y="799"/>
                      <a:pt x="1" y="620"/>
                      <a:pt x="1" y="406"/>
                    </a:cubicBezTo>
                    <a:cubicBezTo>
                      <a:pt x="1" y="179"/>
                      <a:pt x="179" y="1"/>
                      <a:pt x="405" y="1"/>
                    </a:cubicBezTo>
                    <a:cubicBezTo>
                      <a:pt x="620" y="1"/>
                      <a:pt x="798" y="179"/>
                      <a:pt x="798" y="406"/>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4" name="Google Shape;644;p3"/>
              <p:cNvSpPr/>
              <p:nvPr/>
            </p:nvSpPr>
            <p:spPr>
              <a:xfrm>
                <a:off x="3292646" y="1503747"/>
                <a:ext cx="92894" cy="92894"/>
              </a:xfrm>
              <a:custGeom>
                <a:avLst/>
                <a:gdLst/>
                <a:ahLst/>
                <a:cxnLst/>
                <a:rect l="l" t="t" r="r" b="b"/>
                <a:pathLst>
                  <a:path w="799" h="799" extrusionOk="0">
                    <a:moveTo>
                      <a:pt x="798" y="406"/>
                    </a:moveTo>
                    <a:cubicBezTo>
                      <a:pt x="798" y="620"/>
                      <a:pt x="620" y="799"/>
                      <a:pt x="394" y="799"/>
                    </a:cubicBezTo>
                    <a:cubicBezTo>
                      <a:pt x="179" y="799"/>
                      <a:pt x="1" y="620"/>
                      <a:pt x="1" y="406"/>
                    </a:cubicBezTo>
                    <a:cubicBezTo>
                      <a:pt x="1" y="179"/>
                      <a:pt x="179" y="1"/>
                      <a:pt x="394" y="1"/>
                    </a:cubicBezTo>
                    <a:cubicBezTo>
                      <a:pt x="620" y="1"/>
                      <a:pt x="798" y="179"/>
                      <a:pt x="798" y="406"/>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5" name="Google Shape;645;p3"/>
              <p:cNvSpPr/>
              <p:nvPr/>
            </p:nvSpPr>
            <p:spPr>
              <a:xfrm>
                <a:off x="3969519" y="1503747"/>
                <a:ext cx="92894" cy="92894"/>
              </a:xfrm>
              <a:custGeom>
                <a:avLst/>
                <a:gdLst/>
                <a:ahLst/>
                <a:cxnLst/>
                <a:rect l="l" t="t" r="r" b="b"/>
                <a:pathLst>
                  <a:path w="799" h="799" extrusionOk="0">
                    <a:moveTo>
                      <a:pt x="799" y="406"/>
                    </a:moveTo>
                    <a:cubicBezTo>
                      <a:pt x="799" y="620"/>
                      <a:pt x="620" y="799"/>
                      <a:pt x="394" y="799"/>
                    </a:cubicBezTo>
                    <a:cubicBezTo>
                      <a:pt x="180" y="799"/>
                      <a:pt x="1" y="620"/>
                      <a:pt x="1" y="406"/>
                    </a:cubicBezTo>
                    <a:cubicBezTo>
                      <a:pt x="1" y="179"/>
                      <a:pt x="180" y="1"/>
                      <a:pt x="394" y="1"/>
                    </a:cubicBezTo>
                    <a:cubicBezTo>
                      <a:pt x="620" y="1"/>
                      <a:pt x="799" y="179"/>
                      <a:pt x="799" y="406"/>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6" name="Google Shape;646;p3"/>
              <p:cNvSpPr/>
              <p:nvPr/>
            </p:nvSpPr>
            <p:spPr>
              <a:xfrm>
                <a:off x="4645114" y="1503747"/>
                <a:ext cx="94173" cy="92894"/>
              </a:xfrm>
              <a:custGeom>
                <a:avLst/>
                <a:gdLst/>
                <a:ahLst/>
                <a:cxnLst/>
                <a:rect l="l" t="t" r="r" b="b"/>
                <a:pathLst>
                  <a:path w="810" h="799" extrusionOk="0">
                    <a:moveTo>
                      <a:pt x="810" y="406"/>
                    </a:moveTo>
                    <a:cubicBezTo>
                      <a:pt x="810" y="620"/>
                      <a:pt x="631" y="799"/>
                      <a:pt x="405" y="799"/>
                    </a:cubicBezTo>
                    <a:cubicBezTo>
                      <a:pt x="191" y="799"/>
                      <a:pt x="0" y="620"/>
                      <a:pt x="0" y="406"/>
                    </a:cubicBezTo>
                    <a:cubicBezTo>
                      <a:pt x="0" y="179"/>
                      <a:pt x="191" y="1"/>
                      <a:pt x="405" y="1"/>
                    </a:cubicBezTo>
                    <a:cubicBezTo>
                      <a:pt x="631" y="1"/>
                      <a:pt x="810" y="179"/>
                      <a:pt x="810" y="406"/>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7" name="Google Shape;647;p3"/>
              <p:cNvSpPr/>
              <p:nvPr/>
            </p:nvSpPr>
            <p:spPr>
              <a:xfrm>
                <a:off x="1601159" y="1945310"/>
                <a:ext cx="92894" cy="92894"/>
              </a:xfrm>
              <a:custGeom>
                <a:avLst/>
                <a:gdLst/>
                <a:ahLst/>
                <a:cxnLst/>
                <a:rect l="l" t="t" r="r" b="b"/>
                <a:pathLst>
                  <a:path w="799" h="799" extrusionOk="0">
                    <a:moveTo>
                      <a:pt x="798" y="394"/>
                    </a:moveTo>
                    <a:cubicBezTo>
                      <a:pt x="798" y="620"/>
                      <a:pt x="619" y="799"/>
                      <a:pt x="393" y="799"/>
                    </a:cubicBezTo>
                    <a:cubicBezTo>
                      <a:pt x="179" y="799"/>
                      <a:pt x="0" y="620"/>
                      <a:pt x="0" y="394"/>
                    </a:cubicBezTo>
                    <a:cubicBezTo>
                      <a:pt x="0" y="180"/>
                      <a:pt x="179" y="1"/>
                      <a:pt x="393" y="1"/>
                    </a:cubicBezTo>
                    <a:cubicBezTo>
                      <a:pt x="619" y="1"/>
                      <a:pt x="798" y="180"/>
                      <a:pt x="798" y="394"/>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8" name="Google Shape;648;p3"/>
              <p:cNvSpPr/>
              <p:nvPr/>
            </p:nvSpPr>
            <p:spPr>
              <a:xfrm>
                <a:off x="2278033" y="1945310"/>
                <a:ext cx="92894" cy="92894"/>
              </a:xfrm>
              <a:custGeom>
                <a:avLst/>
                <a:gdLst/>
                <a:ahLst/>
                <a:cxnLst/>
                <a:rect l="l" t="t" r="r" b="b"/>
                <a:pathLst>
                  <a:path w="799" h="799" extrusionOk="0">
                    <a:moveTo>
                      <a:pt x="798" y="394"/>
                    </a:moveTo>
                    <a:cubicBezTo>
                      <a:pt x="798" y="620"/>
                      <a:pt x="620" y="799"/>
                      <a:pt x="393" y="799"/>
                    </a:cubicBezTo>
                    <a:cubicBezTo>
                      <a:pt x="179" y="799"/>
                      <a:pt x="0" y="620"/>
                      <a:pt x="0" y="394"/>
                    </a:cubicBezTo>
                    <a:cubicBezTo>
                      <a:pt x="0" y="180"/>
                      <a:pt x="179" y="1"/>
                      <a:pt x="393" y="1"/>
                    </a:cubicBezTo>
                    <a:cubicBezTo>
                      <a:pt x="620" y="1"/>
                      <a:pt x="798" y="180"/>
                      <a:pt x="798" y="394"/>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9" name="Google Shape;649;p3"/>
              <p:cNvSpPr/>
              <p:nvPr/>
            </p:nvSpPr>
            <p:spPr>
              <a:xfrm>
                <a:off x="2953511" y="1945310"/>
                <a:ext cx="92894" cy="92894"/>
              </a:xfrm>
              <a:custGeom>
                <a:avLst/>
                <a:gdLst/>
                <a:ahLst/>
                <a:cxnLst/>
                <a:rect l="l" t="t" r="r" b="b"/>
                <a:pathLst>
                  <a:path w="799" h="799" extrusionOk="0">
                    <a:moveTo>
                      <a:pt x="798" y="394"/>
                    </a:moveTo>
                    <a:cubicBezTo>
                      <a:pt x="798" y="620"/>
                      <a:pt x="620" y="799"/>
                      <a:pt x="406" y="799"/>
                    </a:cubicBezTo>
                    <a:cubicBezTo>
                      <a:pt x="179" y="799"/>
                      <a:pt x="1" y="620"/>
                      <a:pt x="1" y="394"/>
                    </a:cubicBezTo>
                    <a:cubicBezTo>
                      <a:pt x="1" y="180"/>
                      <a:pt x="179" y="1"/>
                      <a:pt x="406" y="1"/>
                    </a:cubicBezTo>
                    <a:cubicBezTo>
                      <a:pt x="620" y="1"/>
                      <a:pt x="798" y="180"/>
                      <a:pt x="798" y="394"/>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0" name="Google Shape;650;p3"/>
              <p:cNvSpPr/>
              <p:nvPr/>
            </p:nvSpPr>
            <p:spPr>
              <a:xfrm>
                <a:off x="3630385" y="1945310"/>
                <a:ext cx="92894" cy="92894"/>
              </a:xfrm>
              <a:custGeom>
                <a:avLst/>
                <a:gdLst/>
                <a:ahLst/>
                <a:cxnLst/>
                <a:rect l="l" t="t" r="r" b="b"/>
                <a:pathLst>
                  <a:path w="799" h="799" extrusionOk="0">
                    <a:moveTo>
                      <a:pt x="799" y="394"/>
                    </a:moveTo>
                    <a:cubicBezTo>
                      <a:pt x="799" y="620"/>
                      <a:pt x="620" y="799"/>
                      <a:pt x="406" y="799"/>
                    </a:cubicBezTo>
                    <a:cubicBezTo>
                      <a:pt x="179" y="799"/>
                      <a:pt x="1" y="620"/>
                      <a:pt x="1" y="394"/>
                    </a:cubicBezTo>
                    <a:cubicBezTo>
                      <a:pt x="1" y="180"/>
                      <a:pt x="179" y="1"/>
                      <a:pt x="406" y="1"/>
                    </a:cubicBezTo>
                    <a:cubicBezTo>
                      <a:pt x="620" y="1"/>
                      <a:pt x="799" y="180"/>
                      <a:pt x="799" y="394"/>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1" name="Google Shape;651;p3"/>
              <p:cNvSpPr/>
              <p:nvPr/>
            </p:nvSpPr>
            <p:spPr>
              <a:xfrm>
                <a:off x="4307375" y="1945310"/>
                <a:ext cx="92777" cy="92894"/>
              </a:xfrm>
              <a:custGeom>
                <a:avLst/>
                <a:gdLst/>
                <a:ahLst/>
                <a:cxnLst/>
                <a:rect l="l" t="t" r="r" b="b"/>
                <a:pathLst>
                  <a:path w="798" h="799" extrusionOk="0">
                    <a:moveTo>
                      <a:pt x="798" y="394"/>
                    </a:moveTo>
                    <a:cubicBezTo>
                      <a:pt x="798" y="620"/>
                      <a:pt x="619" y="799"/>
                      <a:pt x="405" y="799"/>
                    </a:cubicBezTo>
                    <a:cubicBezTo>
                      <a:pt x="179" y="799"/>
                      <a:pt x="0" y="620"/>
                      <a:pt x="0" y="394"/>
                    </a:cubicBezTo>
                    <a:cubicBezTo>
                      <a:pt x="0" y="180"/>
                      <a:pt x="179" y="1"/>
                      <a:pt x="405" y="1"/>
                    </a:cubicBezTo>
                    <a:cubicBezTo>
                      <a:pt x="619" y="1"/>
                      <a:pt x="798" y="180"/>
                      <a:pt x="798" y="394"/>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2" name="Google Shape;652;p3"/>
              <p:cNvSpPr/>
              <p:nvPr/>
            </p:nvSpPr>
            <p:spPr>
              <a:xfrm>
                <a:off x="4984248" y="1945310"/>
                <a:ext cx="92777" cy="92894"/>
              </a:xfrm>
              <a:custGeom>
                <a:avLst/>
                <a:gdLst/>
                <a:ahLst/>
                <a:cxnLst/>
                <a:rect l="l" t="t" r="r" b="b"/>
                <a:pathLst>
                  <a:path w="798" h="799" extrusionOk="0">
                    <a:moveTo>
                      <a:pt x="798" y="394"/>
                    </a:moveTo>
                    <a:cubicBezTo>
                      <a:pt x="798" y="620"/>
                      <a:pt x="619" y="799"/>
                      <a:pt x="393" y="799"/>
                    </a:cubicBezTo>
                    <a:cubicBezTo>
                      <a:pt x="179" y="799"/>
                      <a:pt x="0" y="620"/>
                      <a:pt x="0" y="394"/>
                    </a:cubicBezTo>
                    <a:cubicBezTo>
                      <a:pt x="0" y="180"/>
                      <a:pt x="179" y="1"/>
                      <a:pt x="393" y="1"/>
                    </a:cubicBezTo>
                    <a:cubicBezTo>
                      <a:pt x="619" y="1"/>
                      <a:pt x="798" y="180"/>
                      <a:pt x="798" y="394"/>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3" name="Google Shape;653;p3"/>
              <p:cNvSpPr/>
              <p:nvPr/>
            </p:nvSpPr>
            <p:spPr>
              <a:xfrm>
                <a:off x="1262025" y="2385593"/>
                <a:ext cx="92777" cy="92777"/>
              </a:xfrm>
              <a:custGeom>
                <a:avLst/>
                <a:gdLst/>
                <a:ahLst/>
                <a:cxnLst/>
                <a:rect l="l" t="t" r="r" b="b"/>
                <a:pathLst>
                  <a:path w="798" h="798" extrusionOk="0">
                    <a:moveTo>
                      <a:pt x="798" y="405"/>
                    </a:moveTo>
                    <a:cubicBezTo>
                      <a:pt x="798" y="619"/>
                      <a:pt x="619" y="798"/>
                      <a:pt x="405" y="798"/>
                    </a:cubicBezTo>
                    <a:cubicBezTo>
                      <a:pt x="179" y="798"/>
                      <a:pt x="0" y="619"/>
                      <a:pt x="0" y="405"/>
                    </a:cubicBezTo>
                    <a:cubicBezTo>
                      <a:pt x="0" y="179"/>
                      <a:pt x="179" y="0"/>
                      <a:pt x="405" y="0"/>
                    </a:cubicBezTo>
                    <a:cubicBezTo>
                      <a:pt x="619" y="0"/>
                      <a:pt x="798" y="179"/>
                      <a:pt x="798" y="405"/>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4" name="Google Shape;654;p3"/>
              <p:cNvSpPr/>
              <p:nvPr/>
            </p:nvSpPr>
            <p:spPr>
              <a:xfrm>
                <a:off x="1938899" y="2385593"/>
                <a:ext cx="92894" cy="92777"/>
              </a:xfrm>
              <a:custGeom>
                <a:avLst/>
                <a:gdLst/>
                <a:ahLst/>
                <a:cxnLst/>
                <a:rect l="l" t="t" r="r" b="b"/>
                <a:pathLst>
                  <a:path w="799" h="798" extrusionOk="0">
                    <a:moveTo>
                      <a:pt x="798" y="405"/>
                    </a:moveTo>
                    <a:cubicBezTo>
                      <a:pt x="798" y="619"/>
                      <a:pt x="620" y="798"/>
                      <a:pt x="405" y="798"/>
                    </a:cubicBezTo>
                    <a:cubicBezTo>
                      <a:pt x="179" y="798"/>
                      <a:pt x="0" y="619"/>
                      <a:pt x="0" y="405"/>
                    </a:cubicBezTo>
                    <a:cubicBezTo>
                      <a:pt x="0" y="179"/>
                      <a:pt x="179" y="0"/>
                      <a:pt x="405" y="0"/>
                    </a:cubicBezTo>
                    <a:cubicBezTo>
                      <a:pt x="620" y="0"/>
                      <a:pt x="798" y="179"/>
                      <a:pt x="798" y="405"/>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5" name="Google Shape;655;p3"/>
              <p:cNvSpPr/>
              <p:nvPr/>
            </p:nvSpPr>
            <p:spPr>
              <a:xfrm>
                <a:off x="2615772" y="2385593"/>
                <a:ext cx="92894" cy="92777"/>
              </a:xfrm>
              <a:custGeom>
                <a:avLst/>
                <a:gdLst/>
                <a:ahLst/>
                <a:cxnLst/>
                <a:rect l="l" t="t" r="r" b="b"/>
                <a:pathLst>
                  <a:path w="799" h="798" extrusionOk="0">
                    <a:moveTo>
                      <a:pt x="798" y="405"/>
                    </a:moveTo>
                    <a:cubicBezTo>
                      <a:pt x="798" y="619"/>
                      <a:pt x="620" y="798"/>
                      <a:pt x="405" y="798"/>
                    </a:cubicBezTo>
                    <a:cubicBezTo>
                      <a:pt x="179" y="798"/>
                      <a:pt x="1" y="619"/>
                      <a:pt x="1" y="405"/>
                    </a:cubicBezTo>
                    <a:cubicBezTo>
                      <a:pt x="1" y="179"/>
                      <a:pt x="179" y="0"/>
                      <a:pt x="405" y="0"/>
                    </a:cubicBezTo>
                    <a:cubicBezTo>
                      <a:pt x="620" y="0"/>
                      <a:pt x="798" y="179"/>
                      <a:pt x="798" y="405"/>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6" name="Google Shape;656;p3"/>
              <p:cNvSpPr/>
              <p:nvPr/>
            </p:nvSpPr>
            <p:spPr>
              <a:xfrm>
                <a:off x="3292646" y="2385593"/>
                <a:ext cx="92894" cy="92777"/>
              </a:xfrm>
              <a:custGeom>
                <a:avLst/>
                <a:gdLst/>
                <a:ahLst/>
                <a:cxnLst/>
                <a:rect l="l" t="t" r="r" b="b"/>
                <a:pathLst>
                  <a:path w="799" h="798" extrusionOk="0">
                    <a:moveTo>
                      <a:pt x="798" y="405"/>
                    </a:moveTo>
                    <a:cubicBezTo>
                      <a:pt x="798" y="619"/>
                      <a:pt x="620" y="798"/>
                      <a:pt x="394" y="798"/>
                    </a:cubicBezTo>
                    <a:cubicBezTo>
                      <a:pt x="179" y="798"/>
                      <a:pt x="1" y="619"/>
                      <a:pt x="1" y="405"/>
                    </a:cubicBezTo>
                    <a:cubicBezTo>
                      <a:pt x="1" y="179"/>
                      <a:pt x="179" y="0"/>
                      <a:pt x="394" y="0"/>
                    </a:cubicBezTo>
                    <a:cubicBezTo>
                      <a:pt x="620" y="0"/>
                      <a:pt x="798" y="179"/>
                      <a:pt x="798" y="405"/>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7" name="Google Shape;657;p3"/>
              <p:cNvSpPr/>
              <p:nvPr/>
            </p:nvSpPr>
            <p:spPr>
              <a:xfrm>
                <a:off x="3969519" y="2385593"/>
                <a:ext cx="92894" cy="92777"/>
              </a:xfrm>
              <a:custGeom>
                <a:avLst/>
                <a:gdLst/>
                <a:ahLst/>
                <a:cxnLst/>
                <a:rect l="l" t="t" r="r" b="b"/>
                <a:pathLst>
                  <a:path w="799" h="798" extrusionOk="0">
                    <a:moveTo>
                      <a:pt x="799" y="405"/>
                    </a:moveTo>
                    <a:cubicBezTo>
                      <a:pt x="799" y="619"/>
                      <a:pt x="620" y="798"/>
                      <a:pt x="394" y="798"/>
                    </a:cubicBezTo>
                    <a:cubicBezTo>
                      <a:pt x="180" y="798"/>
                      <a:pt x="1" y="619"/>
                      <a:pt x="1" y="405"/>
                    </a:cubicBezTo>
                    <a:cubicBezTo>
                      <a:pt x="1" y="179"/>
                      <a:pt x="180" y="0"/>
                      <a:pt x="394" y="0"/>
                    </a:cubicBezTo>
                    <a:cubicBezTo>
                      <a:pt x="620" y="0"/>
                      <a:pt x="799" y="179"/>
                      <a:pt x="799" y="405"/>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8" name="Google Shape;658;p3"/>
              <p:cNvSpPr/>
              <p:nvPr/>
            </p:nvSpPr>
            <p:spPr>
              <a:xfrm>
                <a:off x="4645114" y="2385593"/>
                <a:ext cx="94173" cy="92777"/>
              </a:xfrm>
              <a:custGeom>
                <a:avLst/>
                <a:gdLst/>
                <a:ahLst/>
                <a:cxnLst/>
                <a:rect l="l" t="t" r="r" b="b"/>
                <a:pathLst>
                  <a:path w="810" h="798" extrusionOk="0">
                    <a:moveTo>
                      <a:pt x="810" y="405"/>
                    </a:moveTo>
                    <a:cubicBezTo>
                      <a:pt x="810" y="619"/>
                      <a:pt x="631" y="798"/>
                      <a:pt x="405" y="798"/>
                    </a:cubicBezTo>
                    <a:cubicBezTo>
                      <a:pt x="191" y="798"/>
                      <a:pt x="0" y="619"/>
                      <a:pt x="0" y="405"/>
                    </a:cubicBezTo>
                    <a:cubicBezTo>
                      <a:pt x="0" y="179"/>
                      <a:pt x="191" y="0"/>
                      <a:pt x="405" y="0"/>
                    </a:cubicBezTo>
                    <a:cubicBezTo>
                      <a:pt x="631" y="0"/>
                      <a:pt x="810" y="179"/>
                      <a:pt x="810" y="405"/>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9" name="Google Shape;659;p3"/>
              <p:cNvSpPr/>
              <p:nvPr/>
            </p:nvSpPr>
            <p:spPr>
              <a:xfrm>
                <a:off x="1601159" y="2827156"/>
                <a:ext cx="92894" cy="92777"/>
              </a:xfrm>
              <a:custGeom>
                <a:avLst/>
                <a:gdLst/>
                <a:ahLst/>
                <a:cxnLst/>
                <a:rect l="l" t="t" r="r" b="b"/>
                <a:pathLst>
                  <a:path w="799" h="798" extrusionOk="0">
                    <a:moveTo>
                      <a:pt x="798" y="393"/>
                    </a:moveTo>
                    <a:cubicBezTo>
                      <a:pt x="798" y="619"/>
                      <a:pt x="619" y="798"/>
                      <a:pt x="393" y="798"/>
                    </a:cubicBezTo>
                    <a:cubicBezTo>
                      <a:pt x="179" y="798"/>
                      <a:pt x="0" y="619"/>
                      <a:pt x="0" y="393"/>
                    </a:cubicBezTo>
                    <a:cubicBezTo>
                      <a:pt x="0" y="179"/>
                      <a:pt x="179" y="0"/>
                      <a:pt x="393" y="0"/>
                    </a:cubicBezTo>
                    <a:cubicBezTo>
                      <a:pt x="619" y="0"/>
                      <a:pt x="798" y="179"/>
                      <a:pt x="798" y="393"/>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0" name="Google Shape;660;p3"/>
              <p:cNvSpPr/>
              <p:nvPr/>
            </p:nvSpPr>
            <p:spPr>
              <a:xfrm>
                <a:off x="2278033" y="2827156"/>
                <a:ext cx="92894" cy="92777"/>
              </a:xfrm>
              <a:custGeom>
                <a:avLst/>
                <a:gdLst/>
                <a:ahLst/>
                <a:cxnLst/>
                <a:rect l="l" t="t" r="r" b="b"/>
                <a:pathLst>
                  <a:path w="799" h="798" extrusionOk="0">
                    <a:moveTo>
                      <a:pt x="798" y="393"/>
                    </a:moveTo>
                    <a:cubicBezTo>
                      <a:pt x="798" y="619"/>
                      <a:pt x="620" y="798"/>
                      <a:pt x="393" y="798"/>
                    </a:cubicBezTo>
                    <a:cubicBezTo>
                      <a:pt x="179" y="798"/>
                      <a:pt x="0" y="619"/>
                      <a:pt x="0" y="393"/>
                    </a:cubicBezTo>
                    <a:cubicBezTo>
                      <a:pt x="0" y="179"/>
                      <a:pt x="179" y="0"/>
                      <a:pt x="393" y="0"/>
                    </a:cubicBezTo>
                    <a:cubicBezTo>
                      <a:pt x="620" y="0"/>
                      <a:pt x="798" y="179"/>
                      <a:pt x="798" y="393"/>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1" name="Google Shape;661;p3"/>
              <p:cNvSpPr/>
              <p:nvPr/>
            </p:nvSpPr>
            <p:spPr>
              <a:xfrm>
                <a:off x="2953511" y="2827156"/>
                <a:ext cx="92894" cy="92777"/>
              </a:xfrm>
              <a:custGeom>
                <a:avLst/>
                <a:gdLst/>
                <a:ahLst/>
                <a:cxnLst/>
                <a:rect l="l" t="t" r="r" b="b"/>
                <a:pathLst>
                  <a:path w="799" h="798" extrusionOk="0">
                    <a:moveTo>
                      <a:pt x="798" y="393"/>
                    </a:moveTo>
                    <a:cubicBezTo>
                      <a:pt x="798" y="619"/>
                      <a:pt x="620" y="798"/>
                      <a:pt x="406" y="798"/>
                    </a:cubicBezTo>
                    <a:cubicBezTo>
                      <a:pt x="179" y="798"/>
                      <a:pt x="1" y="619"/>
                      <a:pt x="1" y="393"/>
                    </a:cubicBezTo>
                    <a:cubicBezTo>
                      <a:pt x="1" y="179"/>
                      <a:pt x="179" y="0"/>
                      <a:pt x="406" y="0"/>
                    </a:cubicBezTo>
                    <a:cubicBezTo>
                      <a:pt x="620" y="0"/>
                      <a:pt x="798" y="179"/>
                      <a:pt x="798" y="393"/>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2" name="Google Shape;662;p3"/>
              <p:cNvSpPr/>
              <p:nvPr/>
            </p:nvSpPr>
            <p:spPr>
              <a:xfrm>
                <a:off x="3630385" y="2827156"/>
                <a:ext cx="92894" cy="92777"/>
              </a:xfrm>
              <a:custGeom>
                <a:avLst/>
                <a:gdLst/>
                <a:ahLst/>
                <a:cxnLst/>
                <a:rect l="l" t="t" r="r" b="b"/>
                <a:pathLst>
                  <a:path w="799" h="798" extrusionOk="0">
                    <a:moveTo>
                      <a:pt x="799" y="393"/>
                    </a:moveTo>
                    <a:cubicBezTo>
                      <a:pt x="799" y="619"/>
                      <a:pt x="620" y="798"/>
                      <a:pt x="406" y="798"/>
                    </a:cubicBezTo>
                    <a:cubicBezTo>
                      <a:pt x="179" y="798"/>
                      <a:pt x="1" y="619"/>
                      <a:pt x="1" y="393"/>
                    </a:cubicBezTo>
                    <a:cubicBezTo>
                      <a:pt x="1" y="179"/>
                      <a:pt x="179" y="0"/>
                      <a:pt x="406" y="0"/>
                    </a:cubicBezTo>
                    <a:cubicBezTo>
                      <a:pt x="620" y="0"/>
                      <a:pt x="799" y="179"/>
                      <a:pt x="799" y="393"/>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3" name="Google Shape;663;p3"/>
              <p:cNvSpPr/>
              <p:nvPr/>
            </p:nvSpPr>
            <p:spPr>
              <a:xfrm>
                <a:off x="4307375" y="2827156"/>
                <a:ext cx="92777" cy="92777"/>
              </a:xfrm>
              <a:custGeom>
                <a:avLst/>
                <a:gdLst/>
                <a:ahLst/>
                <a:cxnLst/>
                <a:rect l="l" t="t" r="r" b="b"/>
                <a:pathLst>
                  <a:path w="798" h="798" extrusionOk="0">
                    <a:moveTo>
                      <a:pt x="798" y="393"/>
                    </a:moveTo>
                    <a:cubicBezTo>
                      <a:pt x="798" y="619"/>
                      <a:pt x="619" y="798"/>
                      <a:pt x="405" y="798"/>
                    </a:cubicBezTo>
                    <a:cubicBezTo>
                      <a:pt x="179" y="798"/>
                      <a:pt x="0" y="619"/>
                      <a:pt x="0" y="393"/>
                    </a:cubicBezTo>
                    <a:cubicBezTo>
                      <a:pt x="0" y="179"/>
                      <a:pt x="179" y="0"/>
                      <a:pt x="405" y="0"/>
                    </a:cubicBezTo>
                    <a:cubicBezTo>
                      <a:pt x="619" y="0"/>
                      <a:pt x="798" y="179"/>
                      <a:pt x="798" y="393"/>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4" name="Google Shape;664;p3"/>
              <p:cNvSpPr/>
              <p:nvPr/>
            </p:nvSpPr>
            <p:spPr>
              <a:xfrm>
                <a:off x="4984248" y="2827156"/>
                <a:ext cx="92777" cy="92777"/>
              </a:xfrm>
              <a:custGeom>
                <a:avLst/>
                <a:gdLst/>
                <a:ahLst/>
                <a:cxnLst/>
                <a:rect l="l" t="t" r="r" b="b"/>
                <a:pathLst>
                  <a:path w="798" h="798" extrusionOk="0">
                    <a:moveTo>
                      <a:pt x="798" y="393"/>
                    </a:moveTo>
                    <a:cubicBezTo>
                      <a:pt x="798" y="619"/>
                      <a:pt x="619" y="798"/>
                      <a:pt x="393" y="798"/>
                    </a:cubicBezTo>
                    <a:cubicBezTo>
                      <a:pt x="179" y="798"/>
                      <a:pt x="0" y="619"/>
                      <a:pt x="0" y="393"/>
                    </a:cubicBezTo>
                    <a:cubicBezTo>
                      <a:pt x="0" y="179"/>
                      <a:pt x="179" y="0"/>
                      <a:pt x="393" y="0"/>
                    </a:cubicBezTo>
                    <a:cubicBezTo>
                      <a:pt x="619" y="0"/>
                      <a:pt x="798" y="179"/>
                      <a:pt x="798" y="393"/>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5" name="Google Shape;665;p3"/>
              <p:cNvSpPr/>
              <p:nvPr/>
            </p:nvSpPr>
            <p:spPr>
              <a:xfrm>
                <a:off x="1262025" y="3267323"/>
                <a:ext cx="92777" cy="92894"/>
              </a:xfrm>
              <a:custGeom>
                <a:avLst/>
                <a:gdLst/>
                <a:ahLst/>
                <a:cxnLst/>
                <a:rect l="l" t="t" r="r" b="b"/>
                <a:pathLst>
                  <a:path w="798" h="799" extrusionOk="0">
                    <a:moveTo>
                      <a:pt x="798" y="405"/>
                    </a:moveTo>
                    <a:cubicBezTo>
                      <a:pt x="798" y="620"/>
                      <a:pt x="619" y="798"/>
                      <a:pt x="405" y="798"/>
                    </a:cubicBezTo>
                    <a:cubicBezTo>
                      <a:pt x="179" y="798"/>
                      <a:pt x="0" y="620"/>
                      <a:pt x="0" y="405"/>
                    </a:cubicBezTo>
                    <a:cubicBezTo>
                      <a:pt x="0" y="179"/>
                      <a:pt x="179" y="0"/>
                      <a:pt x="405" y="0"/>
                    </a:cubicBezTo>
                    <a:cubicBezTo>
                      <a:pt x="619" y="0"/>
                      <a:pt x="798" y="179"/>
                      <a:pt x="798" y="405"/>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6" name="Google Shape;666;p3"/>
              <p:cNvSpPr/>
              <p:nvPr/>
            </p:nvSpPr>
            <p:spPr>
              <a:xfrm>
                <a:off x="1938899" y="3267323"/>
                <a:ext cx="92894" cy="92894"/>
              </a:xfrm>
              <a:custGeom>
                <a:avLst/>
                <a:gdLst/>
                <a:ahLst/>
                <a:cxnLst/>
                <a:rect l="l" t="t" r="r" b="b"/>
                <a:pathLst>
                  <a:path w="799" h="799" extrusionOk="0">
                    <a:moveTo>
                      <a:pt x="798" y="405"/>
                    </a:moveTo>
                    <a:cubicBezTo>
                      <a:pt x="798" y="620"/>
                      <a:pt x="620" y="798"/>
                      <a:pt x="405" y="798"/>
                    </a:cubicBezTo>
                    <a:cubicBezTo>
                      <a:pt x="179" y="798"/>
                      <a:pt x="0" y="620"/>
                      <a:pt x="0" y="405"/>
                    </a:cubicBezTo>
                    <a:cubicBezTo>
                      <a:pt x="0" y="179"/>
                      <a:pt x="179" y="0"/>
                      <a:pt x="405" y="0"/>
                    </a:cubicBezTo>
                    <a:cubicBezTo>
                      <a:pt x="620" y="0"/>
                      <a:pt x="798" y="179"/>
                      <a:pt x="798" y="405"/>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7" name="Google Shape;667;p3"/>
              <p:cNvSpPr/>
              <p:nvPr/>
            </p:nvSpPr>
            <p:spPr>
              <a:xfrm>
                <a:off x="2615772" y="3267323"/>
                <a:ext cx="92894" cy="92894"/>
              </a:xfrm>
              <a:custGeom>
                <a:avLst/>
                <a:gdLst/>
                <a:ahLst/>
                <a:cxnLst/>
                <a:rect l="l" t="t" r="r" b="b"/>
                <a:pathLst>
                  <a:path w="799" h="799" extrusionOk="0">
                    <a:moveTo>
                      <a:pt x="798" y="405"/>
                    </a:moveTo>
                    <a:cubicBezTo>
                      <a:pt x="798" y="620"/>
                      <a:pt x="620" y="798"/>
                      <a:pt x="405" y="798"/>
                    </a:cubicBezTo>
                    <a:cubicBezTo>
                      <a:pt x="179" y="798"/>
                      <a:pt x="1" y="620"/>
                      <a:pt x="1" y="405"/>
                    </a:cubicBezTo>
                    <a:cubicBezTo>
                      <a:pt x="1" y="179"/>
                      <a:pt x="179" y="0"/>
                      <a:pt x="405" y="0"/>
                    </a:cubicBezTo>
                    <a:cubicBezTo>
                      <a:pt x="620" y="0"/>
                      <a:pt x="798" y="179"/>
                      <a:pt x="798" y="405"/>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8" name="Google Shape;668;p3"/>
              <p:cNvSpPr/>
              <p:nvPr/>
            </p:nvSpPr>
            <p:spPr>
              <a:xfrm>
                <a:off x="3292646" y="3267323"/>
                <a:ext cx="92894" cy="92894"/>
              </a:xfrm>
              <a:custGeom>
                <a:avLst/>
                <a:gdLst/>
                <a:ahLst/>
                <a:cxnLst/>
                <a:rect l="l" t="t" r="r" b="b"/>
                <a:pathLst>
                  <a:path w="799" h="799" extrusionOk="0">
                    <a:moveTo>
                      <a:pt x="798" y="405"/>
                    </a:moveTo>
                    <a:cubicBezTo>
                      <a:pt x="798" y="620"/>
                      <a:pt x="620" y="798"/>
                      <a:pt x="394" y="798"/>
                    </a:cubicBezTo>
                    <a:cubicBezTo>
                      <a:pt x="179" y="798"/>
                      <a:pt x="1" y="620"/>
                      <a:pt x="1" y="405"/>
                    </a:cubicBezTo>
                    <a:cubicBezTo>
                      <a:pt x="1" y="179"/>
                      <a:pt x="179" y="0"/>
                      <a:pt x="394" y="0"/>
                    </a:cubicBezTo>
                    <a:cubicBezTo>
                      <a:pt x="620" y="0"/>
                      <a:pt x="798" y="179"/>
                      <a:pt x="798" y="405"/>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9" name="Google Shape;669;p3"/>
              <p:cNvSpPr/>
              <p:nvPr/>
            </p:nvSpPr>
            <p:spPr>
              <a:xfrm>
                <a:off x="3969519" y="3267323"/>
                <a:ext cx="92894" cy="92894"/>
              </a:xfrm>
              <a:custGeom>
                <a:avLst/>
                <a:gdLst/>
                <a:ahLst/>
                <a:cxnLst/>
                <a:rect l="l" t="t" r="r" b="b"/>
                <a:pathLst>
                  <a:path w="799" h="799" extrusionOk="0">
                    <a:moveTo>
                      <a:pt x="799" y="405"/>
                    </a:moveTo>
                    <a:cubicBezTo>
                      <a:pt x="799" y="620"/>
                      <a:pt x="620" y="798"/>
                      <a:pt x="394" y="798"/>
                    </a:cubicBezTo>
                    <a:cubicBezTo>
                      <a:pt x="180" y="798"/>
                      <a:pt x="1" y="620"/>
                      <a:pt x="1" y="405"/>
                    </a:cubicBezTo>
                    <a:cubicBezTo>
                      <a:pt x="1" y="179"/>
                      <a:pt x="180" y="0"/>
                      <a:pt x="394" y="0"/>
                    </a:cubicBezTo>
                    <a:cubicBezTo>
                      <a:pt x="620" y="0"/>
                      <a:pt x="799" y="179"/>
                      <a:pt x="799" y="405"/>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0" name="Google Shape;670;p3"/>
              <p:cNvSpPr/>
              <p:nvPr/>
            </p:nvSpPr>
            <p:spPr>
              <a:xfrm>
                <a:off x="4645114" y="3267323"/>
                <a:ext cx="94173" cy="92894"/>
              </a:xfrm>
              <a:custGeom>
                <a:avLst/>
                <a:gdLst/>
                <a:ahLst/>
                <a:cxnLst/>
                <a:rect l="l" t="t" r="r" b="b"/>
                <a:pathLst>
                  <a:path w="810" h="799" extrusionOk="0">
                    <a:moveTo>
                      <a:pt x="810" y="405"/>
                    </a:moveTo>
                    <a:cubicBezTo>
                      <a:pt x="810" y="620"/>
                      <a:pt x="631" y="798"/>
                      <a:pt x="405" y="798"/>
                    </a:cubicBezTo>
                    <a:cubicBezTo>
                      <a:pt x="191" y="798"/>
                      <a:pt x="0" y="620"/>
                      <a:pt x="0" y="405"/>
                    </a:cubicBezTo>
                    <a:cubicBezTo>
                      <a:pt x="0" y="179"/>
                      <a:pt x="191" y="0"/>
                      <a:pt x="405" y="0"/>
                    </a:cubicBezTo>
                    <a:cubicBezTo>
                      <a:pt x="631" y="0"/>
                      <a:pt x="810" y="179"/>
                      <a:pt x="810" y="405"/>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1" name="Google Shape;671;p3"/>
              <p:cNvSpPr/>
              <p:nvPr/>
            </p:nvSpPr>
            <p:spPr>
              <a:xfrm>
                <a:off x="1601159" y="3708885"/>
                <a:ext cx="92894" cy="91499"/>
              </a:xfrm>
              <a:custGeom>
                <a:avLst/>
                <a:gdLst/>
                <a:ahLst/>
                <a:cxnLst/>
                <a:rect l="l" t="t" r="r" b="b"/>
                <a:pathLst>
                  <a:path w="799" h="787" extrusionOk="0">
                    <a:moveTo>
                      <a:pt x="798" y="393"/>
                    </a:moveTo>
                    <a:cubicBezTo>
                      <a:pt x="798" y="620"/>
                      <a:pt x="619" y="786"/>
                      <a:pt x="393" y="786"/>
                    </a:cubicBezTo>
                    <a:cubicBezTo>
                      <a:pt x="179" y="786"/>
                      <a:pt x="0" y="608"/>
                      <a:pt x="0" y="393"/>
                    </a:cubicBezTo>
                    <a:cubicBezTo>
                      <a:pt x="0" y="179"/>
                      <a:pt x="179" y="0"/>
                      <a:pt x="393" y="0"/>
                    </a:cubicBezTo>
                    <a:cubicBezTo>
                      <a:pt x="619" y="0"/>
                      <a:pt x="798" y="179"/>
                      <a:pt x="798" y="393"/>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2" name="Google Shape;672;p3"/>
              <p:cNvSpPr/>
              <p:nvPr/>
            </p:nvSpPr>
            <p:spPr>
              <a:xfrm>
                <a:off x="2278033" y="3708885"/>
                <a:ext cx="92894" cy="91499"/>
              </a:xfrm>
              <a:custGeom>
                <a:avLst/>
                <a:gdLst/>
                <a:ahLst/>
                <a:cxnLst/>
                <a:rect l="l" t="t" r="r" b="b"/>
                <a:pathLst>
                  <a:path w="799" h="787" extrusionOk="0">
                    <a:moveTo>
                      <a:pt x="798" y="393"/>
                    </a:moveTo>
                    <a:cubicBezTo>
                      <a:pt x="798" y="620"/>
                      <a:pt x="620" y="786"/>
                      <a:pt x="393" y="786"/>
                    </a:cubicBezTo>
                    <a:cubicBezTo>
                      <a:pt x="179" y="786"/>
                      <a:pt x="0" y="608"/>
                      <a:pt x="0" y="393"/>
                    </a:cubicBezTo>
                    <a:cubicBezTo>
                      <a:pt x="0" y="179"/>
                      <a:pt x="179" y="0"/>
                      <a:pt x="393" y="0"/>
                    </a:cubicBezTo>
                    <a:cubicBezTo>
                      <a:pt x="620" y="0"/>
                      <a:pt x="798" y="179"/>
                      <a:pt x="798" y="393"/>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3" name="Google Shape;673;p3"/>
              <p:cNvSpPr/>
              <p:nvPr/>
            </p:nvSpPr>
            <p:spPr>
              <a:xfrm>
                <a:off x="2953511" y="3708885"/>
                <a:ext cx="92894" cy="91499"/>
              </a:xfrm>
              <a:custGeom>
                <a:avLst/>
                <a:gdLst/>
                <a:ahLst/>
                <a:cxnLst/>
                <a:rect l="l" t="t" r="r" b="b"/>
                <a:pathLst>
                  <a:path w="799" h="787" extrusionOk="0">
                    <a:moveTo>
                      <a:pt x="798" y="393"/>
                    </a:moveTo>
                    <a:cubicBezTo>
                      <a:pt x="798" y="620"/>
                      <a:pt x="620" y="786"/>
                      <a:pt x="406" y="786"/>
                    </a:cubicBezTo>
                    <a:cubicBezTo>
                      <a:pt x="179" y="786"/>
                      <a:pt x="1" y="608"/>
                      <a:pt x="1" y="393"/>
                    </a:cubicBezTo>
                    <a:cubicBezTo>
                      <a:pt x="1" y="179"/>
                      <a:pt x="179" y="0"/>
                      <a:pt x="406" y="0"/>
                    </a:cubicBezTo>
                    <a:cubicBezTo>
                      <a:pt x="620" y="0"/>
                      <a:pt x="798" y="179"/>
                      <a:pt x="798" y="393"/>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4" name="Google Shape;674;p3"/>
              <p:cNvSpPr/>
              <p:nvPr/>
            </p:nvSpPr>
            <p:spPr>
              <a:xfrm>
                <a:off x="3630385" y="3708885"/>
                <a:ext cx="92894" cy="91499"/>
              </a:xfrm>
              <a:custGeom>
                <a:avLst/>
                <a:gdLst/>
                <a:ahLst/>
                <a:cxnLst/>
                <a:rect l="l" t="t" r="r" b="b"/>
                <a:pathLst>
                  <a:path w="799" h="787" extrusionOk="0">
                    <a:moveTo>
                      <a:pt x="799" y="393"/>
                    </a:moveTo>
                    <a:cubicBezTo>
                      <a:pt x="799" y="620"/>
                      <a:pt x="620" y="786"/>
                      <a:pt x="406" y="786"/>
                    </a:cubicBezTo>
                    <a:cubicBezTo>
                      <a:pt x="179" y="786"/>
                      <a:pt x="1" y="608"/>
                      <a:pt x="1" y="393"/>
                    </a:cubicBezTo>
                    <a:cubicBezTo>
                      <a:pt x="1" y="179"/>
                      <a:pt x="179" y="0"/>
                      <a:pt x="406" y="0"/>
                    </a:cubicBezTo>
                    <a:cubicBezTo>
                      <a:pt x="620" y="0"/>
                      <a:pt x="799" y="179"/>
                      <a:pt x="799" y="393"/>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5" name="Google Shape;675;p3"/>
              <p:cNvSpPr/>
              <p:nvPr/>
            </p:nvSpPr>
            <p:spPr>
              <a:xfrm>
                <a:off x="4307375" y="3708885"/>
                <a:ext cx="92777" cy="91499"/>
              </a:xfrm>
              <a:custGeom>
                <a:avLst/>
                <a:gdLst/>
                <a:ahLst/>
                <a:cxnLst/>
                <a:rect l="l" t="t" r="r" b="b"/>
                <a:pathLst>
                  <a:path w="798" h="787" extrusionOk="0">
                    <a:moveTo>
                      <a:pt x="798" y="393"/>
                    </a:moveTo>
                    <a:cubicBezTo>
                      <a:pt x="798" y="620"/>
                      <a:pt x="619" y="786"/>
                      <a:pt x="405" y="786"/>
                    </a:cubicBezTo>
                    <a:cubicBezTo>
                      <a:pt x="179" y="786"/>
                      <a:pt x="0" y="608"/>
                      <a:pt x="0" y="393"/>
                    </a:cubicBezTo>
                    <a:cubicBezTo>
                      <a:pt x="0" y="179"/>
                      <a:pt x="179" y="0"/>
                      <a:pt x="405" y="0"/>
                    </a:cubicBezTo>
                    <a:cubicBezTo>
                      <a:pt x="619" y="0"/>
                      <a:pt x="798" y="179"/>
                      <a:pt x="798" y="393"/>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6" name="Google Shape;676;p3"/>
              <p:cNvSpPr/>
              <p:nvPr/>
            </p:nvSpPr>
            <p:spPr>
              <a:xfrm>
                <a:off x="4984248" y="3708885"/>
                <a:ext cx="92777" cy="91499"/>
              </a:xfrm>
              <a:custGeom>
                <a:avLst/>
                <a:gdLst/>
                <a:ahLst/>
                <a:cxnLst/>
                <a:rect l="l" t="t" r="r" b="b"/>
                <a:pathLst>
                  <a:path w="798" h="787" extrusionOk="0">
                    <a:moveTo>
                      <a:pt x="798" y="393"/>
                    </a:moveTo>
                    <a:cubicBezTo>
                      <a:pt x="798" y="620"/>
                      <a:pt x="619" y="786"/>
                      <a:pt x="393" y="786"/>
                    </a:cubicBezTo>
                    <a:cubicBezTo>
                      <a:pt x="179" y="786"/>
                      <a:pt x="0" y="608"/>
                      <a:pt x="0" y="393"/>
                    </a:cubicBezTo>
                    <a:cubicBezTo>
                      <a:pt x="0" y="179"/>
                      <a:pt x="179" y="0"/>
                      <a:pt x="393" y="0"/>
                    </a:cubicBezTo>
                    <a:cubicBezTo>
                      <a:pt x="619" y="0"/>
                      <a:pt x="798" y="179"/>
                      <a:pt x="798" y="393"/>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7" name="Google Shape;677;p3"/>
              <p:cNvSpPr/>
              <p:nvPr/>
            </p:nvSpPr>
            <p:spPr>
              <a:xfrm>
                <a:off x="1262025" y="4149053"/>
                <a:ext cx="92777" cy="92894"/>
              </a:xfrm>
              <a:custGeom>
                <a:avLst/>
                <a:gdLst/>
                <a:ahLst/>
                <a:cxnLst/>
                <a:rect l="l" t="t" r="r" b="b"/>
                <a:pathLst>
                  <a:path w="798" h="799" extrusionOk="0">
                    <a:moveTo>
                      <a:pt x="798" y="405"/>
                    </a:moveTo>
                    <a:cubicBezTo>
                      <a:pt x="798" y="620"/>
                      <a:pt x="619" y="798"/>
                      <a:pt x="405" y="798"/>
                    </a:cubicBezTo>
                    <a:cubicBezTo>
                      <a:pt x="179" y="798"/>
                      <a:pt x="0" y="620"/>
                      <a:pt x="0" y="405"/>
                    </a:cubicBezTo>
                    <a:cubicBezTo>
                      <a:pt x="0" y="179"/>
                      <a:pt x="179" y="1"/>
                      <a:pt x="405" y="1"/>
                    </a:cubicBezTo>
                    <a:cubicBezTo>
                      <a:pt x="619" y="1"/>
                      <a:pt x="798" y="179"/>
                      <a:pt x="798" y="405"/>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8" name="Google Shape;678;p3"/>
              <p:cNvSpPr/>
              <p:nvPr/>
            </p:nvSpPr>
            <p:spPr>
              <a:xfrm>
                <a:off x="1938899" y="4149053"/>
                <a:ext cx="92894" cy="92894"/>
              </a:xfrm>
              <a:custGeom>
                <a:avLst/>
                <a:gdLst/>
                <a:ahLst/>
                <a:cxnLst/>
                <a:rect l="l" t="t" r="r" b="b"/>
                <a:pathLst>
                  <a:path w="799" h="799" extrusionOk="0">
                    <a:moveTo>
                      <a:pt x="798" y="405"/>
                    </a:moveTo>
                    <a:cubicBezTo>
                      <a:pt x="798" y="620"/>
                      <a:pt x="620" y="798"/>
                      <a:pt x="405" y="798"/>
                    </a:cubicBezTo>
                    <a:cubicBezTo>
                      <a:pt x="179" y="798"/>
                      <a:pt x="0" y="620"/>
                      <a:pt x="0" y="405"/>
                    </a:cubicBezTo>
                    <a:cubicBezTo>
                      <a:pt x="0" y="179"/>
                      <a:pt x="179" y="1"/>
                      <a:pt x="405" y="1"/>
                    </a:cubicBezTo>
                    <a:cubicBezTo>
                      <a:pt x="620" y="1"/>
                      <a:pt x="798" y="179"/>
                      <a:pt x="798" y="405"/>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9" name="Google Shape;679;p3"/>
              <p:cNvSpPr/>
              <p:nvPr/>
            </p:nvSpPr>
            <p:spPr>
              <a:xfrm>
                <a:off x="2615772" y="4149053"/>
                <a:ext cx="92894" cy="92894"/>
              </a:xfrm>
              <a:custGeom>
                <a:avLst/>
                <a:gdLst/>
                <a:ahLst/>
                <a:cxnLst/>
                <a:rect l="l" t="t" r="r" b="b"/>
                <a:pathLst>
                  <a:path w="799" h="799" extrusionOk="0">
                    <a:moveTo>
                      <a:pt x="798" y="405"/>
                    </a:moveTo>
                    <a:cubicBezTo>
                      <a:pt x="798" y="620"/>
                      <a:pt x="620" y="798"/>
                      <a:pt x="405" y="798"/>
                    </a:cubicBezTo>
                    <a:cubicBezTo>
                      <a:pt x="179" y="798"/>
                      <a:pt x="1" y="620"/>
                      <a:pt x="1" y="405"/>
                    </a:cubicBezTo>
                    <a:cubicBezTo>
                      <a:pt x="1" y="179"/>
                      <a:pt x="179" y="1"/>
                      <a:pt x="405" y="1"/>
                    </a:cubicBezTo>
                    <a:cubicBezTo>
                      <a:pt x="620" y="1"/>
                      <a:pt x="798" y="179"/>
                      <a:pt x="798" y="405"/>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0" name="Google Shape;680;p3"/>
              <p:cNvSpPr/>
              <p:nvPr/>
            </p:nvSpPr>
            <p:spPr>
              <a:xfrm>
                <a:off x="3292646" y="4149053"/>
                <a:ext cx="92894" cy="92894"/>
              </a:xfrm>
              <a:custGeom>
                <a:avLst/>
                <a:gdLst/>
                <a:ahLst/>
                <a:cxnLst/>
                <a:rect l="l" t="t" r="r" b="b"/>
                <a:pathLst>
                  <a:path w="799" h="799" extrusionOk="0">
                    <a:moveTo>
                      <a:pt x="798" y="405"/>
                    </a:moveTo>
                    <a:cubicBezTo>
                      <a:pt x="798" y="620"/>
                      <a:pt x="620" y="798"/>
                      <a:pt x="394" y="798"/>
                    </a:cubicBezTo>
                    <a:cubicBezTo>
                      <a:pt x="179" y="798"/>
                      <a:pt x="1" y="620"/>
                      <a:pt x="1" y="405"/>
                    </a:cubicBezTo>
                    <a:cubicBezTo>
                      <a:pt x="1" y="179"/>
                      <a:pt x="179" y="1"/>
                      <a:pt x="394" y="1"/>
                    </a:cubicBezTo>
                    <a:cubicBezTo>
                      <a:pt x="620" y="1"/>
                      <a:pt x="798" y="179"/>
                      <a:pt x="798" y="405"/>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1" name="Google Shape;681;p3"/>
              <p:cNvSpPr/>
              <p:nvPr/>
            </p:nvSpPr>
            <p:spPr>
              <a:xfrm>
                <a:off x="3969519" y="4149053"/>
                <a:ext cx="92894" cy="92894"/>
              </a:xfrm>
              <a:custGeom>
                <a:avLst/>
                <a:gdLst/>
                <a:ahLst/>
                <a:cxnLst/>
                <a:rect l="l" t="t" r="r" b="b"/>
                <a:pathLst>
                  <a:path w="799" h="799" extrusionOk="0">
                    <a:moveTo>
                      <a:pt x="799" y="405"/>
                    </a:moveTo>
                    <a:cubicBezTo>
                      <a:pt x="799" y="620"/>
                      <a:pt x="620" y="798"/>
                      <a:pt x="394" y="798"/>
                    </a:cubicBezTo>
                    <a:cubicBezTo>
                      <a:pt x="180" y="798"/>
                      <a:pt x="1" y="620"/>
                      <a:pt x="1" y="405"/>
                    </a:cubicBezTo>
                    <a:cubicBezTo>
                      <a:pt x="1" y="179"/>
                      <a:pt x="180" y="1"/>
                      <a:pt x="394" y="1"/>
                    </a:cubicBezTo>
                    <a:cubicBezTo>
                      <a:pt x="620" y="1"/>
                      <a:pt x="799" y="179"/>
                      <a:pt x="799" y="405"/>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2" name="Google Shape;682;p3"/>
              <p:cNvSpPr/>
              <p:nvPr/>
            </p:nvSpPr>
            <p:spPr>
              <a:xfrm>
                <a:off x="4645114" y="4149053"/>
                <a:ext cx="94173" cy="92894"/>
              </a:xfrm>
              <a:custGeom>
                <a:avLst/>
                <a:gdLst/>
                <a:ahLst/>
                <a:cxnLst/>
                <a:rect l="l" t="t" r="r" b="b"/>
                <a:pathLst>
                  <a:path w="810" h="799" extrusionOk="0">
                    <a:moveTo>
                      <a:pt x="810" y="405"/>
                    </a:moveTo>
                    <a:cubicBezTo>
                      <a:pt x="810" y="620"/>
                      <a:pt x="631" y="798"/>
                      <a:pt x="405" y="798"/>
                    </a:cubicBezTo>
                    <a:cubicBezTo>
                      <a:pt x="191" y="798"/>
                      <a:pt x="0" y="620"/>
                      <a:pt x="0" y="405"/>
                    </a:cubicBezTo>
                    <a:cubicBezTo>
                      <a:pt x="0" y="179"/>
                      <a:pt x="191" y="1"/>
                      <a:pt x="405" y="1"/>
                    </a:cubicBezTo>
                    <a:cubicBezTo>
                      <a:pt x="631" y="1"/>
                      <a:pt x="810" y="179"/>
                      <a:pt x="810" y="405"/>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3" name="Google Shape;683;p3"/>
              <p:cNvSpPr/>
              <p:nvPr/>
            </p:nvSpPr>
            <p:spPr>
              <a:xfrm>
                <a:off x="1601159" y="4589220"/>
                <a:ext cx="92894" cy="92894"/>
              </a:xfrm>
              <a:custGeom>
                <a:avLst/>
                <a:gdLst/>
                <a:ahLst/>
                <a:cxnLst/>
                <a:rect l="l" t="t" r="r" b="b"/>
                <a:pathLst>
                  <a:path w="799" h="799" extrusionOk="0">
                    <a:moveTo>
                      <a:pt x="798" y="406"/>
                    </a:moveTo>
                    <a:cubicBezTo>
                      <a:pt x="798" y="620"/>
                      <a:pt x="619" y="799"/>
                      <a:pt x="393" y="799"/>
                    </a:cubicBezTo>
                    <a:cubicBezTo>
                      <a:pt x="179" y="799"/>
                      <a:pt x="0" y="620"/>
                      <a:pt x="0" y="406"/>
                    </a:cubicBezTo>
                    <a:cubicBezTo>
                      <a:pt x="0" y="179"/>
                      <a:pt x="179" y="1"/>
                      <a:pt x="393" y="1"/>
                    </a:cubicBezTo>
                    <a:cubicBezTo>
                      <a:pt x="619" y="1"/>
                      <a:pt x="798" y="179"/>
                      <a:pt x="798" y="406"/>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4" name="Google Shape;684;p3"/>
              <p:cNvSpPr/>
              <p:nvPr/>
            </p:nvSpPr>
            <p:spPr>
              <a:xfrm>
                <a:off x="2278033" y="4589220"/>
                <a:ext cx="92894" cy="92894"/>
              </a:xfrm>
              <a:custGeom>
                <a:avLst/>
                <a:gdLst/>
                <a:ahLst/>
                <a:cxnLst/>
                <a:rect l="l" t="t" r="r" b="b"/>
                <a:pathLst>
                  <a:path w="799" h="799" extrusionOk="0">
                    <a:moveTo>
                      <a:pt x="798" y="406"/>
                    </a:moveTo>
                    <a:cubicBezTo>
                      <a:pt x="798" y="620"/>
                      <a:pt x="620" y="799"/>
                      <a:pt x="393" y="799"/>
                    </a:cubicBezTo>
                    <a:cubicBezTo>
                      <a:pt x="179" y="799"/>
                      <a:pt x="0" y="620"/>
                      <a:pt x="0" y="406"/>
                    </a:cubicBezTo>
                    <a:cubicBezTo>
                      <a:pt x="0" y="179"/>
                      <a:pt x="179" y="1"/>
                      <a:pt x="393" y="1"/>
                    </a:cubicBezTo>
                    <a:cubicBezTo>
                      <a:pt x="620" y="1"/>
                      <a:pt x="798" y="179"/>
                      <a:pt x="798" y="406"/>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5" name="Google Shape;685;p3"/>
              <p:cNvSpPr/>
              <p:nvPr/>
            </p:nvSpPr>
            <p:spPr>
              <a:xfrm>
                <a:off x="2953511" y="4589220"/>
                <a:ext cx="92894" cy="92894"/>
              </a:xfrm>
              <a:custGeom>
                <a:avLst/>
                <a:gdLst/>
                <a:ahLst/>
                <a:cxnLst/>
                <a:rect l="l" t="t" r="r" b="b"/>
                <a:pathLst>
                  <a:path w="799" h="799" extrusionOk="0">
                    <a:moveTo>
                      <a:pt x="798" y="406"/>
                    </a:moveTo>
                    <a:cubicBezTo>
                      <a:pt x="798" y="620"/>
                      <a:pt x="620" y="799"/>
                      <a:pt x="406" y="799"/>
                    </a:cubicBezTo>
                    <a:cubicBezTo>
                      <a:pt x="179" y="799"/>
                      <a:pt x="1" y="620"/>
                      <a:pt x="1" y="406"/>
                    </a:cubicBezTo>
                    <a:cubicBezTo>
                      <a:pt x="1" y="179"/>
                      <a:pt x="179" y="1"/>
                      <a:pt x="406" y="1"/>
                    </a:cubicBezTo>
                    <a:cubicBezTo>
                      <a:pt x="620" y="1"/>
                      <a:pt x="798" y="179"/>
                      <a:pt x="798" y="406"/>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6" name="Google Shape;686;p3"/>
              <p:cNvSpPr/>
              <p:nvPr/>
            </p:nvSpPr>
            <p:spPr>
              <a:xfrm>
                <a:off x="3630385" y="4589220"/>
                <a:ext cx="92894" cy="92894"/>
              </a:xfrm>
              <a:custGeom>
                <a:avLst/>
                <a:gdLst/>
                <a:ahLst/>
                <a:cxnLst/>
                <a:rect l="l" t="t" r="r" b="b"/>
                <a:pathLst>
                  <a:path w="799" h="799" extrusionOk="0">
                    <a:moveTo>
                      <a:pt x="799" y="406"/>
                    </a:moveTo>
                    <a:cubicBezTo>
                      <a:pt x="799" y="620"/>
                      <a:pt x="620" y="799"/>
                      <a:pt x="406" y="799"/>
                    </a:cubicBezTo>
                    <a:cubicBezTo>
                      <a:pt x="179" y="799"/>
                      <a:pt x="1" y="620"/>
                      <a:pt x="1" y="406"/>
                    </a:cubicBezTo>
                    <a:cubicBezTo>
                      <a:pt x="1" y="179"/>
                      <a:pt x="179" y="1"/>
                      <a:pt x="406" y="1"/>
                    </a:cubicBezTo>
                    <a:cubicBezTo>
                      <a:pt x="620" y="1"/>
                      <a:pt x="799" y="179"/>
                      <a:pt x="799" y="406"/>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7" name="Google Shape;687;p3"/>
              <p:cNvSpPr/>
              <p:nvPr/>
            </p:nvSpPr>
            <p:spPr>
              <a:xfrm>
                <a:off x="4307375" y="4589220"/>
                <a:ext cx="92777" cy="92894"/>
              </a:xfrm>
              <a:custGeom>
                <a:avLst/>
                <a:gdLst/>
                <a:ahLst/>
                <a:cxnLst/>
                <a:rect l="l" t="t" r="r" b="b"/>
                <a:pathLst>
                  <a:path w="798" h="799" extrusionOk="0">
                    <a:moveTo>
                      <a:pt x="798" y="406"/>
                    </a:moveTo>
                    <a:cubicBezTo>
                      <a:pt x="798" y="620"/>
                      <a:pt x="619" y="799"/>
                      <a:pt x="405" y="799"/>
                    </a:cubicBezTo>
                    <a:cubicBezTo>
                      <a:pt x="179" y="799"/>
                      <a:pt x="0" y="620"/>
                      <a:pt x="0" y="406"/>
                    </a:cubicBezTo>
                    <a:cubicBezTo>
                      <a:pt x="0" y="179"/>
                      <a:pt x="179" y="1"/>
                      <a:pt x="405" y="1"/>
                    </a:cubicBezTo>
                    <a:cubicBezTo>
                      <a:pt x="619" y="1"/>
                      <a:pt x="798" y="179"/>
                      <a:pt x="798" y="406"/>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8" name="Google Shape;688;p3"/>
              <p:cNvSpPr/>
              <p:nvPr/>
            </p:nvSpPr>
            <p:spPr>
              <a:xfrm>
                <a:off x="4984248" y="4589220"/>
                <a:ext cx="92777" cy="92894"/>
              </a:xfrm>
              <a:custGeom>
                <a:avLst/>
                <a:gdLst/>
                <a:ahLst/>
                <a:cxnLst/>
                <a:rect l="l" t="t" r="r" b="b"/>
                <a:pathLst>
                  <a:path w="798" h="799" extrusionOk="0">
                    <a:moveTo>
                      <a:pt x="798" y="406"/>
                    </a:moveTo>
                    <a:cubicBezTo>
                      <a:pt x="798" y="620"/>
                      <a:pt x="619" y="799"/>
                      <a:pt x="393" y="799"/>
                    </a:cubicBezTo>
                    <a:cubicBezTo>
                      <a:pt x="179" y="799"/>
                      <a:pt x="0" y="620"/>
                      <a:pt x="0" y="406"/>
                    </a:cubicBezTo>
                    <a:cubicBezTo>
                      <a:pt x="0" y="179"/>
                      <a:pt x="179" y="1"/>
                      <a:pt x="393" y="1"/>
                    </a:cubicBezTo>
                    <a:cubicBezTo>
                      <a:pt x="619" y="1"/>
                      <a:pt x="798" y="179"/>
                      <a:pt x="798" y="406"/>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689" name="Google Shape;689;p3"/>
          <p:cNvGrpSpPr/>
          <p:nvPr/>
        </p:nvGrpSpPr>
        <p:grpSpPr>
          <a:xfrm>
            <a:off x="1757901" y="1258900"/>
            <a:ext cx="8707633" cy="4190800"/>
            <a:chOff x="1308900" y="944175"/>
            <a:chExt cx="6530725" cy="3143100"/>
          </a:xfrm>
        </p:grpSpPr>
        <p:sp>
          <p:nvSpPr>
            <p:cNvPr id="690" name="Google Shape;690;p3"/>
            <p:cNvSpPr/>
            <p:nvPr/>
          </p:nvSpPr>
          <p:spPr>
            <a:xfrm>
              <a:off x="1308900" y="944175"/>
              <a:ext cx="6526200" cy="3143100"/>
            </a:xfrm>
            <a:prstGeom prst="rect">
              <a:avLst/>
            </a:prstGeom>
            <a:solidFill>
              <a:schemeClr val="accent3">
                <a:alpha val="388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1" name="Google Shape;691;p3"/>
            <p:cNvSpPr/>
            <p:nvPr/>
          </p:nvSpPr>
          <p:spPr>
            <a:xfrm>
              <a:off x="1308900" y="944175"/>
              <a:ext cx="6526200" cy="31431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2" name="Google Shape;692;p3"/>
            <p:cNvSpPr/>
            <p:nvPr/>
          </p:nvSpPr>
          <p:spPr>
            <a:xfrm>
              <a:off x="1313425" y="944175"/>
              <a:ext cx="6526200" cy="3143100"/>
            </a:xfrm>
            <a:prstGeom prst="rect">
              <a:avLst/>
            </a:prstGeom>
            <a:solidFill>
              <a:schemeClr val="accent4">
                <a:alpha val="62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93" name="Google Shape;693;p3"/>
          <p:cNvSpPr txBox="1">
            <a:spLocks noGrp="1"/>
          </p:cNvSpPr>
          <p:nvPr>
            <p:ph type="ctrTitle"/>
          </p:nvPr>
        </p:nvSpPr>
        <p:spPr>
          <a:xfrm>
            <a:off x="1809400" y="1917699"/>
            <a:ext cx="8216400" cy="237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9333" b="1">
                <a:latin typeface="Itim"/>
                <a:ea typeface="Itim"/>
                <a:cs typeface="Itim"/>
                <a:sym typeface="Itim"/>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694" name="Google Shape;694;p3"/>
          <p:cNvSpPr txBox="1">
            <a:spLocks noGrp="1"/>
          </p:cNvSpPr>
          <p:nvPr>
            <p:ph type="subTitle" idx="1"/>
          </p:nvPr>
        </p:nvSpPr>
        <p:spPr>
          <a:xfrm>
            <a:off x="1745200" y="4380017"/>
            <a:ext cx="8701600" cy="63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a:latin typeface="Coming Soon"/>
                <a:ea typeface="Coming Soon"/>
                <a:cs typeface="Coming Soon"/>
                <a:sym typeface="Coming Soon"/>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695" name="Google Shape;695;p3"/>
          <p:cNvSpPr/>
          <p:nvPr/>
        </p:nvSpPr>
        <p:spPr>
          <a:xfrm>
            <a:off x="11849458" y="2217414"/>
            <a:ext cx="189964" cy="166273"/>
          </a:xfrm>
          <a:custGeom>
            <a:avLst/>
            <a:gdLst/>
            <a:ahLst/>
            <a:cxnLst/>
            <a:rect l="l" t="t" r="r" b="b"/>
            <a:pathLst>
              <a:path w="858" h="751" extrusionOk="0">
                <a:moveTo>
                  <a:pt x="431" y="0"/>
                </a:moveTo>
                <a:cubicBezTo>
                  <a:pt x="376" y="0"/>
                  <a:pt x="322" y="30"/>
                  <a:pt x="298" y="89"/>
                </a:cubicBezTo>
                <a:cubicBezTo>
                  <a:pt x="275" y="125"/>
                  <a:pt x="227" y="161"/>
                  <a:pt x="179" y="173"/>
                </a:cubicBezTo>
                <a:cubicBezTo>
                  <a:pt x="48" y="185"/>
                  <a:pt x="1" y="339"/>
                  <a:pt x="96" y="435"/>
                </a:cubicBezTo>
                <a:cubicBezTo>
                  <a:pt x="132" y="470"/>
                  <a:pt x="144" y="518"/>
                  <a:pt x="132" y="566"/>
                </a:cubicBezTo>
                <a:cubicBezTo>
                  <a:pt x="122" y="669"/>
                  <a:pt x="202" y="750"/>
                  <a:pt x="289" y="750"/>
                </a:cubicBezTo>
                <a:cubicBezTo>
                  <a:pt x="312" y="750"/>
                  <a:pt x="336" y="745"/>
                  <a:pt x="358" y="732"/>
                </a:cubicBezTo>
                <a:cubicBezTo>
                  <a:pt x="382" y="720"/>
                  <a:pt x="406" y="714"/>
                  <a:pt x="429" y="714"/>
                </a:cubicBezTo>
                <a:cubicBezTo>
                  <a:pt x="453" y="714"/>
                  <a:pt x="477" y="720"/>
                  <a:pt x="501" y="732"/>
                </a:cubicBezTo>
                <a:cubicBezTo>
                  <a:pt x="526" y="745"/>
                  <a:pt x="551" y="750"/>
                  <a:pt x="576" y="750"/>
                </a:cubicBezTo>
                <a:cubicBezTo>
                  <a:pt x="668" y="750"/>
                  <a:pt x="746" y="669"/>
                  <a:pt x="727" y="566"/>
                </a:cubicBezTo>
                <a:cubicBezTo>
                  <a:pt x="715" y="518"/>
                  <a:pt x="739" y="470"/>
                  <a:pt x="775" y="435"/>
                </a:cubicBezTo>
                <a:cubicBezTo>
                  <a:pt x="858" y="339"/>
                  <a:pt x="810" y="185"/>
                  <a:pt x="679" y="173"/>
                </a:cubicBezTo>
                <a:cubicBezTo>
                  <a:pt x="632" y="161"/>
                  <a:pt x="596" y="125"/>
                  <a:pt x="572" y="89"/>
                </a:cubicBezTo>
                <a:cubicBezTo>
                  <a:pt x="542" y="30"/>
                  <a:pt x="486" y="0"/>
                  <a:pt x="431"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0396600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Title and body" type="tx">
  <p:cSld name="Title and body">
    <p:spTree>
      <p:nvGrpSpPr>
        <p:cNvPr id="1" name="Shape 696"/>
        <p:cNvGrpSpPr/>
        <p:nvPr/>
      </p:nvGrpSpPr>
      <p:grpSpPr>
        <a:xfrm>
          <a:off x="0" y="0"/>
          <a:ext cx="0" cy="0"/>
          <a:chOff x="0" y="0"/>
          <a:chExt cx="0" cy="0"/>
        </a:xfrm>
      </p:grpSpPr>
      <p:sp>
        <p:nvSpPr>
          <p:cNvPr id="697" name="Google Shape;697;p4"/>
          <p:cNvSpPr/>
          <p:nvPr/>
        </p:nvSpPr>
        <p:spPr>
          <a:xfrm>
            <a:off x="812801" y="492567"/>
            <a:ext cx="10388596" cy="5872900"/>
          </a:xfrm>
          <a:custGeom>
            <a:avLst/>
            <a:gdLst/>
            <a:ahLst/>
            <a:cxnLst/>
            <a:rect l="l" t="t" r="r" b="b"/>
            <a:pathLst>
              <a:path w="38053" h="23170" extrusionOk="0">
                <a:moveTo>
                  <a:pt x="37981" y="0"/>
                </a:moveTo>
                <a:cubicBezTo>
                  <a:pt x="37969" y="0"/>
                  <a:pt x="16145" y="488"/>
                  <a:pt x="13966" y="655"/>
                </a:cubicBezTo>
                <a:cubicBezTo>
                  <a:pt x="12490" y="774"/>
                  <a:pt x="751" y="643"/>
                  <a:pt x="751" y="822"/>
                </a:cubicBezTo>
                <a:cubicBezTo>
                  <a:pt x="751" y="1024"/>
                  <a:pt x="0" y="15312"/>
                  <a:pt x="72" y="18550"/>
                </a:cubicBezTo>
                <a:cubicBezTo>
                  <a:pt x="203" y="23170"/>
                  <a:pt x="108" y="22836"/>
                  <a:pt x="203" y="22991"/>
                </a:cubicBezTo>
                <a:cubicBezTo>
                  <a:pt x="237" y="23042"/>
                  <a:pt x="2787" y="23060"/>
                  <a:pt x="6451" y="23060"/>
                </a:cubicBezTo>
                <a:cubicBezTo>
                  <a:pt x="14885" y="23060"/>
                  <a:pt x="29225" y="22966"/>
                  <a:pt x="32376" y="22966"/>
                </a:cubicBezTo>
                <a:cubicBezTo>
                  <a:pt x="32619" y="22966"/>
                  <a:pt x="32795" y="22966"/>
                  <a:pt x="32897" y="22967"/>
                </a:cubicBezTo>
                <a:cubicBezTo>
                  <a:pt x="33243" y="22967"/>
                  <a:pt x="37993" y="22753"/>
                  <a:pt x="38005" y="22682"/>
                </a:cubicBezTo>
                <a:cubicBezTo>
                  <a:pt x="38053" y="18455"/>
                  <a:pt x="37993" y="191"/>
                  <a:pt x="37981"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8" name="Google Shape;698;p4"/>
          <p:cNvSpPr txBox="1">
            <a:spLocks noGrp="1"/>
          </p:cNvSpPr>
          <p:nvPr>
            <p:ph type="subTitle" idx="1"/>
          </p:nvPr>
        </p:nvSpPr>
        <p:spPr>
          <a:xfrm>
            <a:off x="1384300" y="1651000"/>
            <a:ext cx="9512400" cy="43492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434343"/>
              </a:buClr>
              <a:buSzPts val="1200"/>
              <a:buFont typeface="Livvic"/>
              <a:buAutoNum type="arabicPeriod"/>
              <a:defRPr sz="1467">
                <a:latin typeface="Coming Soon"/>
                <a:ea typeface="Coming Soon"/>
                <a:cs typeface="Coming Soon"/>
                <a:sym typeface="Coming Soon"/>
              </a:defRPr>
            </a:lvl1pPr>
            <a:lvl2pPr lvl="1" algn="ctr" rtl="0">
              <a:lnSpc>
                <a:spcPct val="100000"/>
              </a:lnSpc>
              <a:spcBef>
                <a:spcPts val="0"/>
              </a:spcBef>
              <a:spcAft>
                <a:spcPts val="0"/>
              </a:spcAft>
              <a:buClr>
                <a:srgbClr val="434343"/>
              </a:buClr>
              <a:buSzPts val="1200"/>
              <a:buFont typeface="Roboto Condensed Light"/>
              <a:buAutoNum type="alphaLcPeriod"/>
              <a:defRPr sz="3733"/>
            </a:lvl2pPr>
            <a:lvl3pPr lvl="2" algn="ctr" rtl="0">
              <a:lnSpc>
                <a:spcPct val="100000"/>
              </a:lnSpc>
              <a:spcBef>
                <a:spcPts val="0"/>
              </a:spcBef>
              <a:spcAft>
                <a:spcPts val="0"/>
              </a:spcAft>
              <a:buClr>
                <a:srgbClr val="434343"/>
              </a:buClr>
              <a:buSzPts val="1200"/>
              <a:buFont typeface="Roboto Condensed Light"/>
              <a:buAutoNum type="romanLcPeriod"/>
              <a:defRPr sz="3733"/>
            </a:lvl3pPr>
            <a:lvl4pPr lvl="3" algn="ctr" rtl="0">
              <a:lnSpc>
                <a:spcPct val="100000"/>
              </a:lnSpc>
              <a:spcBef>
                <a:spcPts val="0"/>
              </a:spcBef>
              <a:spcAft>
                <a:spcPts val="0"/>
              </a:spcAft>
              <a:buClr>
                <a:srgbClr val="434343"/>
              </a:buClr>
              <a:buSzPts val="1200"/>
              <a:buFont typeface="Roboto Condensed Light"/>
              <a:buAutoNum type="arabicPeriod"/>
              <a:defRPr sz="3733"/>
            </a:lvl4pPr>
            <a:lvl5pPr lvl="4" algn="ctr" rtl="0">
              <a:lnSpc>
                <a:spcPct val="100000"/>
              </a:lnSpc>
              <a:spcBef>
                <a:spcPts val="0"/>
              </a:spcBef>
              <a:spcAft>
                <a:spcPts val="0"/>
              </a:spcAft>
              <a:buClr>
                <a:srgbClr val="434343"/>
              </a:buClr>
              <a:buSzPts val="1200"/>
              <a:buFont typeface="Roboto Condensed Light"/>
              <a:buAutoNum type="alphaLcPeriod"/>
              <a:defRPr sz="3733"/>
            </a:lvl5pPr>
            <a:lvl6pPr lvl="5" algn="ctr" rtl="0">
              <a:lnSpc>
                <a:spcPct val="100000"/>
              </a:lnSpc>
              <a:spcBef>
                <a:spcPts val="0"/>
              </a:spcBef>
              <a:spcAft>
                <a:spcPts val="0"/>
              </a:spcAft>
              <a:buClr>
                <a:srgbClr val="434343"/>
              </a:buClr>
              <a:buSzPts val="1200"/>
              <a:buFont typeface="Roboto Condensed Light"/>
              <a:buAutoNum type="romanLcPeriod"/>
              <a:defRPr sz="3733"/>
            </a:lvl6pPr>
            <a:lvl7pPr lvl="6" algn="ctr" rtl="0">
              <a:lnSpc>
                <a:spcPct val="100000"/>
              </a:lnSpc>
              <a:spcBef>
                <a:spcPts val="0"/>
              </a:spcBef>
              <a:spcAft>
                <a:spcPts val="0"/>
              </a:spcAft>
              <a:buClr>
                <a:srgbClr val="434343"/>
              </a:buClr>
              <a:buSzPts val="1200"/>
              <a:buFont typeface="Roboto Condensed Light"/>
              <a:buAutoNum type="arabicPeriod"/>
              <a:defRPr sz="3733"/>
            </a:lvl7pPr>
            <a:lvl8pPr lvl="7" algn="ctr" rtl="0">
              <a:lnSpc>
                <a:spcPct val="100000"/>
              </a:lnSpc>
              <a:spcBef>
                <a:spcPts val="0"/>
              </a:spcBef>
              <a:spcAft>
                <a:spcPts val="0"/>
              </a:spcAft>
              <a:buClr>
                <a:srgbClr val="434343"/>
              </a:buClr>
              <a:buSzPts val="1200"/>
              <a:buFont typeface="Roboto Condensed Light"/>
              <a:buAutoNum type="alphaLcPeriod"/>
              <a:defRPr sz="3733"/>
            </a:lvl8pPr>
            <a:lvl9pPr lvl="8" algn="ctr" rtl="0">
              <a:lnSpc>
                <a:spcPct val="100000"/>
              </a:lnSpc>
              <a:spcBef>
                <a:spcPts val="0"/>
              </a:spcBef>
              <a:spcAft>
                <a:spcPts val="0"/>
              </a:spcAft>
              <a:buClr>
                <a:srgbClr val="434343"/>
              </a:buClr>
              <a:buSzPts val="1200"/>
              <a:buFont typeface="Roboto Condensed Light"/>
              <a:buAutoNum type="romanLcPeriod"/>
              <a:defRPr sz="3733"/>
            </a:lvl9pPr>
          </a:lstStyle>
          <a:p>
            <a:endParaRPr/>
          </a:p>
        </p:txBody>
      </p:sp>
      <p:sp>
        <p:nvSpPr>
          <p:cNvPr id="699" name="Google Shape;699;p4"/>
          <p:cNvSpPr txBox="1">
            <a:spLocks noGrp="1"/>
          </p:cNvSpPr>
          <p:nvPr>
            <p:ph type="ctrTitle"/>
          </p:nvPr>
        </p:nvSpPr>
        <p:spPr>
          <a:xfrm>
            <a:off x="960000" y="718600"/>
            <a:ext cx="7727600" cy="787200"/>
          </a:xfrm>
          <a:prstGeom prst="rect">
            <a:avLst/>
          </a:prstGeom>
        </p:spPr>
        <p:txBody>
          <a:bodyPr spcFirstLastPara="1" wrap="square" lIns="91425" tIns="91425" rIns="91425" bIns="91425" anchor="ctr" anchorCtr="0">
            <a:noAutofit/>
          </a:bodyPr>
          <a:lstStyle>
            <a:lvl1pPr lvl="0" rtl="0">
              <a:spcBef>
                <a:spcPts val="0"/>
              </a:spcBef>
              <a:spcAft>
                <a:spcPts val="0"/>
              </a:spcAft>
              <a:buSzPts val="5200"/>
              <a:buNone/>
              <a:defRPr sz="4000" b="1">
                <a:latin typeface="Itim"/>
                <a:ea typeface="Itim"/>
                <a:cs typeface="Itim"/>
                <a:sym typeface="Itim"/>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grpSp>
        <p:nvGrpSpPr>
          <p:cNvPr id="700" name="Google Shape;700;p4"/>
          <p:cNvGrpSpPr/>
          <p:nvPr/>
        </p:nvGrpSpPr>
        <p:grpSpPr>
          <a:xfrm>
            <a:off x="26075" y="-10539"/>
            <a:ext cx="5274888" cy="3956660"/>
            <a:chOff x="-233487" y="-141344"/>
            <a:chExt cx="3074899" cy="2306463"/>
          </a:xfrm>
        </p:grpSpPr>
        <p:grpSp>
          <p:nvGrpSpPr>
            <p:cNvPr id="701" name="Google Shape;701;p4"/>
            <p:cNvGrpSpPr/>
            <p:nvPr/>
          </p:nvGrpSpPr>
          <p:grpSpPr>
            <a:xfrm>
              <a:off x="-233487" y="-141344"/>
              <a:ext cx="3074899" cy="2050894"/>
              <a:chOff x="-1935287" y="-2694044"/>
              <a:chExt cx="3074899" cy="2050894"/>
            </a:xfrm>
          </p:grpSpPr>
          <p:sp>
            <p:nvSpPr>
              <p:cNvPr id="702" name="Google Shape;702;p4"/>
              <p:cNvSpPr/>
              <p:nvPr/>
            </p:nvSpPr>
            <p:spPr>
              <a:xfrm>
                <a:off x="-506185" y="-2531406"/>
                <a:ext cx="125707" cy="111252"/>
              </a:xfrm>
              <a:custGeom>
                <a:avLst/>
                <a:gdLst/>
                <a:ahLst/>
                <a:cxnLst/>
                <a:rect l="l" t="t" r="r" b="b"/>
                <a:pathLst>
                  <a:path w="974" h="862" extrusionOk="0">
                    <a:moveTo>
                      <a:pt x="709" y="1"/>
                    </a:moveTo>
                    <a:cubicBezTo>
                      <a:pt x="679" y="1"/>
                      <a:pt x="648" y="11"/>
                      <a:pt x="620" y="32"/>
                    </a:cubicBezTo>
                    <a:lnTo>
                      <a:pt x="96" y="425"/>
                    </a:lnTo>
                    <a:cubicBezTo>
                      <a:pt x="0" y="496"/>
                      <a:pt x="24" y="651"/>
                      <a:pt x="143" y="687"/>
                    </a:cubicBezTo>
                    <a:lnTo>
                      <a:pt x="774" y="854"/>
                    </a:lnTo>
                    <a:cubicBezTo>
                      <a:pt x="788" y="859"/>
                      <a:pt x="802" y="861"/>
                      <a:pt x="816" y="861"/>
                    </a:cubicBezTo>
                    <a:cubicBezTo>
                      <a:pt x="898" y="861"/>
                      <a:pt x="973" y="778"/>
                      <a:pt x="953" y="687"/>
                    </a:cubicBezTo>
                    <a:lnTo>
                      <a:pt x="858" y="127"/>
                    </a:lnTo>
                    <a:cubicBezTo>
                      <a:pt x="841" y="53"/>
                      <a:pt x="778" y="1"/>
                      <a:pt x="70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3" name="Google Shape;703;p4"/>
              <p:cNvSpPr/>
              <p:nvPr/>
            </p:nvSpPr>
            <p:spPr>
              <a:xfrm>
                <a:off x="-1935287" y="-2475393"/>
                <a:ext cx="130095" cy="111252"/>
              </a:xfrm>
              <a:custGeom>
                <a:avLst/>
                <a:gdLst/>
                <a:ahLst/>
                <a:cxnLst/>
                <a:rect l="l" t="t" r="r" b="b"/>
                <a:pathLst>
                  <a:path w="1008" h="862" extrusionOk="0">
                    <a:moveTo>
                      <a:pt x="838" y="0"/>
                    </a:moveTo>
                    <a:cubicBezTo>
                      <a:pt x="829" y="0"/>
                      <a:pt x="820" y="1"/>
                      <a:pt x="810" y="3"/>
                    </a:cubicBezTo>
                    <a:lnTo>
                      <a:pt x="155" y="98"/>
                    </a:lnTo>
                    <a:cubicBezTo>
                      <a:pt x="48" y="122"/>
                      <a:pt x="1" y="241"/>
                      <a:pt x="60" y="336"/>
                    </a:cubicBezTo>
                    <a:lnTo>
                      <a:pt x="405" y="801"/>
                    </a:lnTo>
                    <a:cubicBezTo>
                      <a:pt x="434" y="841"/>
                      <a:pt x="480" y="862"/>
                      <a:pt x="524" y="862"/>
                    </a:cubicBezTo>
                    <a:cubicBezTo>
                      <a:pt x="572" y="862"/>
                      <a:pt x="619" y="838"/>
                      <a:pt x="644" y="789"/>
                    </a:cubicBezTo>
                    <a:lnTo>
                      <a:pt x="953" y="217"/>
                    </a:lnTo>
                    <a:cubicBezTo>
                      <a:pt x="1008" y="119"/>
                      <a:pt x="942" y="0"/>
                      <a:pt x="8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4" name="Google Shape;704;p4"/>
              <p:cNvSpPr/>
              <p:nvPr/>
            </p:nvSpPr>
            <p:spPr>
              <a:xfrm>
                <a:off x="-1820612" y="-791443"/>
                <a:ext cx="174751" cy="148293"/>
              </a:xfrm>
              <a:custGeom>
                <a:avLst/>
                <a:gdLst/>
                <a:ahLst/>
                <a:cxnLst/>
                <a:rect l="l" t="t" r="r" b="b"/>
                <a:pathLst>
                  <a:path w="1354" h="1149" extrusionOk="0">
                    <a:moveTo>
                      <a:pt x="914" y="0"/>
                    </a:moveTo>
                    <a:cubicBezTo>
                      <a:pt x="869" y="0"/>
                      <a:pt x="824" y="16"/>
                      <a:pt x="786" y="50"/>
                    </a:cubicBezTo>
                    <a:lnTo>
                      <a:pt x="131" y="633"/>
                    </a:lnTo>
                    <a:cubicBezTo>
                      <a:pt x="0" y="740"/>
                      <a:pt x="60" y="943"/>
                      <a:pt x="226" y="967"/>
                    </a:cubicBezTo>
                    <a:lnTo>
                      <a:pt x="1084" y="1145"/>
                    </a:lnTo>
                    <a:cubicBezTo>
                      <a:pt x="1095" y="1147"/>
                      <a:pt x="1106" y="1148"/>
                      <a:pt x="1118" y="1148"/>
                    </a:cubicBezTo>
                    <a:cubicBezTo>
                      <a:pt x="1246" y="1148"/>
                      <a:pt x="1354" y="1027"/>
                      <a:pt x="1310" y="895"/>
                    </a:cubicBezTo>
                    <a:lnTo>
                      <a:pt x="1108" y="145"/>
                    </a:lnTo>
                    <a:cubicBezTo>
                      <a:pt x="1077" y="53"/>
                      <a:pt x="996" y="0"/>
                      <a:pt x="9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5" name="Google Shape;705;p4"/>
              <p:cNvSpPr/>
              <p:nvPr/>
            </p:nvSpPr>
            <p:spPr>
              <a:xfrm>
                <a:off x="-1081213" y="-2694044"/>
                <a:ext cx="271289" cy="194884"/>
              </a:xfrm>
              <a:custGeom>
                <a:avLst/>
                <a:gdLst/>
                <a:ahLst/>
                <a:cxnLst/>
                <a:rect l="l" t="t" r="r" b="b"/>
                <a:pathLst>
                  <a:path w="2102" h="1510" extrusionOk="0">
                    <a:moveTo>
                      <a:pt x="950" y="884"/>
                    </a:moveTo>
                    <a:cubicBezTo>
                      <a:pt x="957" y="933"/>
                      <a:pt x="955" y="983"/>
                      <a:pt x="942" y="1033"/>
                    </a:cubicBezTo>
                    <a:cubicBezTo>
                      <a:pt x="931" y="1115"/>
                      <a:pt x="886" y="1233"/>
                      <a:pt x="797" y="1233"/>
                    </a:cubicBezTo>
                    <a:cubicBezTo>
                      <a:pt x="783" y="1233"/>
                      <a:pt x="767" y="1230"/>
                      <a:pt x="751" y="1223"/>
                    </a:cubicBezTo>
                    <a:cubicBezTo>
                      <a:pt x="703" y="1200"/>
                      <a:pt x="668" y="1164"/>
                      <a:pt x="632" y="1128"/>
                    </a:cubicBezTo>
                    <a:cubicBezTo>
                      <a:pt x="596" y="1069"/>
                      <a:pt x="620" y="1045"/>
                      <a:pt x="668" y="1009"/>
                    </a:cubicBezTo>
                    <a:cubicBezTo>
                      <a:pt x="750" y="936"/>
                      <a:pt x="846" y="898"/>
                      <a:pt x="950" y="884"/>
                    </a:cubicBezTo>
                    <a:close/>
                    <a:moveTo>
                      <a:pt x="278" y="0"/>
                    </a:moveTo>
                    <a:cubicBezTo>
                      <a:pt x="242" y="0"/>
                      <a:pt x="205" y="3"/>
                      <a:pt x="168" y="9"/>
                    </a:cubicBezTo>
                    <a:cubicBezTo>
                      <a:pt x="0" y="31"/>
                      <a:pt x="21" y="274"/>
                      <a:pt x="162" y="274"/>
                    </a:cubicBezTo>
                    <a:cubicBezTo>
                      <a:pt x="172" y="274"/>
                      <a:pt x="181" y="273"/>
                      <a:pt x="192" y="271"/>
                    </a:cubicBezTo>
                    <a:cubicBezTo>
                      <a:pt x="213" y="268"/>
                      <a:pt x="234" y="267"/>
                      <a:pt x="255" y="267"/>
                    </a:cubicBezTo>
                    <a:cubicBezTo>
                      <a:pt x="489" y="267"/>
                      <a:pt x="708" y="432"/>
                      <a:pt x="844" y="624"/>
                    </a:cubicBezTo>
                    <a:lnTo>
                      <a:pt x="844" y="624"/>
                    </a:lnTo>
                    <a:cubicBezTo>
                      <a:pt x="770" y="639"/>
                      <a:pt x="699" y="664"/>
                      <a:pt x="632" y="700"/>
                    </a:cubicBezTo>
                    <a:cubicBezTo>
                      <a:pt x="501" y="771"/>
                      <a:pt x="358" y="890"/>
                      <a:pt x="334" y="1045"/>
                    </a:cubicBezTo>
                    <a:cubicBezTo>
                      <a:pt x="322" y="1223"/>
                      <a:pt x="465" y="1378"/>
                      <a:pt x="596" y="1450"/>
                    </a:cubicBezTo>
                    <a:cubicBezTo>
                      <a:pt x="663" y="1489"/>
                      <a:pt x="735" y="1509"/>
                      <a:pt x="806" y="1509"/>
                    </a:cubicBezTo>
                    <a:cubicBezTo>
                      <a:pt x="885" y="1509"/>
                      <a:pt x="962" y="1483"/>
                      <a:pt x="1025" y="1426"/>
                    </a:cubicBezTo>
                    <a:cubicBezTo>
                      <a:pt x="1186" y="1293"/>
                      <a:pt x="1236" y="1095"/>
                      <a:pt x="1216" y="898"/>
                    </a:cubicBezTo>
                    <a:lnTo>
                      <a:pt x="1216" y="898"/>
                    </a:lnTo>
                    <a:cubicBezTo>
                      <a:pt x="1453" y="954"/>
                      <a:pt x="1653" y="1125"/>
                      <a:pt x="1799" y="1319"/>
                    </a:cubicBezTo>
                    <a:cubicBezTo>
                      <a:pt x="1826" y="1352"/>
                      <a:pt x="1862" y="1366"/>
                      <a:pt x="1897" y="1366"/>
                    </a:cubicBezTo>
                    <a:cubicBezTo>
                      <a:pt x="1999" y="1366"/>
                      <a:pt x="2102" y="1249"/>
                      <a:pt x="2013" y="1152"/>
                    </a:cubicBezTo>
                    <a:cubicBezTo>
                      <a:pt x="1799" y="878"/>
                      <a:pt x="1501" y="640"/>
                      <a:pt x="1144" y="616"/>
                    </a:cubicBezTo>
                    <a:cubicBezTo>
                      <a:pt x="1143" y="616"/>
                      <a:pt x="1141" y="616"/>
                      <a:pt x="1140" y="616"/>
                    </a:cubicBezTo>
                    <a:lnTo>
                      <a:pt x="1140" y="616"/>
                    </a:lnTo>
                    <a:cubicBezTo>
                      <a:pt x="1124" y="578"/>
                      <a:pt x="1105" y="543"/>
                      <a:pt x="1084" y="509"/>
                    </a:cubicBezTo>
                    <a:cubicBezTo>
                      <a:pt x="924" y="230"/>
                      <a:pt x="609" y="0"/>
                      <a:pt x="2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6" name="Google Shape;706;p4"/>
              <p:cNvSpPr/>
              <p:nvPr/>
            </p:nvSpPr>
            <p:spPr>
              <a:xfrm>
                <a:off x="-1852300" y="-1848981"/>
                <a:ext cx="238120" cy="172686"/>
              </a:xfrm>
              <a:custGeom>
                <a:avLst/>
                <a:gdLst/>
                <a:ahLst/>
                <a:cxnLst/>
                <a:rect l="l" t="t" r="r" b="b"/>
                <a:pathLst>
                  <a:path w="1845" h="1338" extrusionOk="0">
                    <a:moveTo>
                      <a:pt x="152" y="0"/>
                    </a:moveTo>
                    <a:cubicBezTo>
                      <a:pt x="90" y="0"/>
                      <a:pt x="33" y="35"/>
                      <a:pt x="12" y="98"/>
                    </a:cubicBezTo>
                    <a:cubicBezTo>
                      <a:pt x="1" y="169"/>
                      <a:pt x="36" y="252"/>
                      <a:pt x="108" y="264"/>
                    </a:cubicBezTo>
                    <a:cubicBezTo>
                      <a:pt x="703" y="371"/>
                      <a:pt x="1239" y="740"/>
                      <a:pt x="1548" y="1276"/>
                    </a:cubicBezTo>
                    <a:cubicBezTo>
                      <a:pt x="1574" y="1319"/>
                      <a:pt x="1613" y="1338"/>
                      <a:pt x="1653" y="1338"/>
                    </a:cubicBezTo>
                    <a:cubicBezTo>
                      <a:pt x="1746" y="1338"/>
                      <a:pt x="1845" y="1241"/>
                      <a:pt x="1786" y="1133"/>
                    </a:cubicBezTo>
                    <a:cubicBezTo>
                      <a:pt x="1441" y="550"/>
                      <a:pt x="846" y="121"/>
                      <a:pt x="179" y="2"/>
                    </a:cubicBezTo>
                    <a:cubicBezTo>
                      <a:pt x="170" y="1"/>
                      <a:pt x="161" y="0"/>
                      <a:pt x="1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7" name="Google Shape;707;p4"/>
              <p:cNvSpPr/>
              <p:nvPr/>
            </p:nvSpPr>
            <p:spPr>
              <a:xfrm>
                <a:off x="-1331407" y="-2297546"/>
                <a:ext cx="110736" cy="96926"/>
              </a:xfrm>
              <a:custGeom>
                <a:avLst/>
                <a:gdLst/>
                <a:ahLst/>
                <a:cxnLst/>
                <a:rect l="l" t="t" r="r" b="b"/>
                <a:pathLst>
                  <a:path w="858" h="751" extrusionOk="0">
                    <a:moveTo>
                      <a:pt x="431" y="0"/>
                    </a:moveTo>
                    <a:cubicBezTo>
                      <a:pt x="376" y="0"/>
                      <a:pt x="322" y="30"/>
                      <a:pt x="298" y="89"/>
                    </a:cubicBezTo>
                    <a:cubicBezTo>
                      <a:pt x="275" y="125"/>
                      <a:pt x="227" y="161"/>
                      <a:pt x="179" y="173"/>
                    </a:cubicBezTo>
                    <a:cubicBezTo>
                      <a:pt x="48" y="185"/>
                      <a:pt x="1" y="339"/>
                      <a:pt x="96" y="435"/>
                    </a:cubicBezTo>
                    <a:cubicBezTo>
                      <a:pt x="132" y="470"/>
                      <a:pt x="144" y="518"/>
                      <a:pt x="132" y="566"/>
                    </a:cubicBezTo>
                    <a:cubicBezTo>
                      <a:pt x="122" y="669"/>
                      <a:pt x="202" y="750"/>
                      <a:pt x="289" y="750"/>
                    </a:cubicBezTo>
                    <a:cubicBezTo>
                      <a:pt x="312" y="750"/>
                      <a:pt x="336" y="745"/>
                      <a:pt x="358" y="732"/>
                    </a:cubicBezTo>
                    <a:cubicBezTo>
                      <a:pt x="382" y="720"/>
                      <a:pt x="406" y="714"/>
                      <a:pt x="429" y="714"/>
                    </a:cubicBezTo>
                    <a:cubicBezTo>
                      <a:pt x="453" y="714"/>
                      <a:pt x="477" y="720"/>
                      <a:pt x="501" y="732"/>
                    </a:cubicBezTo>
                    <a:cubicBezTo>
                      <a:pt x="526" y="745"/>
                      <a:pt x="551" y="750"/>
                      <a:pt x="576" y="750"/>
                    </a:cubicBezTo>
                    <a:cubicBezTo>
                      <a:pt x="668" y="750"/>
                      <a:pt x="746" y="669"/>
                      <a:pt x="727" y="566"/>
                    </a:cubicBezTo>
                    <a:cubicBezTo>
                      <a:pt x="715" y="518"/>
                      <a:pt x="739" y="470"/>
                      <a:pt x="775" y="435"/>
                    </a:cubicBezTo>
                    <a:cubicBezTo>
                      <a:pt x="858" y="339"/>
                      <a:pt x="810" y="185"/>
                      <a:pt x="679" y="173"/>
                    </a:cubicBezTo>
                    <a:cubicBezTo>
                      <a:pt x="632" y="161"/>
                      <a:pt x="596" y="125"/>
                      <a:pt x="572" y="89"/>
                    </a:cubicBezTo>
                    <a:cubicBezTo>
                      <a:pt x="542" y="30"/>
                      <a:pt x="486" y="0"/>
                      <a:pt x="4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8" name="Google Shape;708;p4"/>
              <p:cNvSpPr/>
              <p:nvPr/>
            </p:nvSpPr>
            <p:spPr>
              <a:xfrm>
                <a:off x="577517" y="-2523658"/>
                <a:ext cx="110736" cy="95764"/>
              </a:xfrm>
              <a:custGeom>
                <a:avLst/>
                <a:gdLst/>
                <a:ahLst/>
                <a:cxnLst/>
                <a:rect l="l" t="t" r="r" b="b"/>
                <a:pathLst>
                  <a:path w="858" h="742" extrusionOk="0">
                    <a:moveTo>
                      <a:pt x="429" y="0"/>
                    </a:moveTo>
                    <a:cubicBezTo>
                      <a:pt x="372" y="0"/>
                      <a:pt x="316" y="27"/>
                      <a:pt x="286" y="81"/>
                    </a:cubicBezTo>
                    <a:cubicBezTo>
                      <a:pt x="274" y="128"/>
                      <a:pt x="226" y="164"/>
                      <a:pt x="179" y="164"/>
                    </a:cubicBezTo>
                    <a:cubicBezTo>
                      <a:pt x="48" y="188"/>
                      <a:pt x="0" y="342"/>
                      <a:pt x="96" y="426"/>
                    </a:cubicBezTo>
                    <a:cubicBezTo>
                      <a:pt x="119" y="462"/>
                      <a:pt x="143" y="521"/>
                      <a:pt x="131" y="569"/>
                    </a:cubicBezTo>
                    <a:cubicBezTo>
                      <a:pt x="122" y="663"/>
                      <a:pt x="201" y="742"/>
                      <a:pt x="288" y="742"/>
                    </a:cubicBezTo>
                    <a:cubicBezTo>
                      <a:pt x="311" y="742"/>
                      <a:pt x="335" y="736"/>
                      <a:pt x="357" y="723"/>
                    </a:cubicBezTo>
                    <a:cubicBezTo>
                      <a:pt x="381" y="717"/>
                      <a:pt x="405" y="715"/>
                      <a:pt x="429" y="715"/>
                    </a:cubicBezTo>
                    <a:cubicBezTo>
                      <a:pt x="453" y="715"/>
                      <a:pt x="477" y="717"/>
                      <a:pt x="500" y="723"/>
                    </a:cubicBezTo>
                    <a:cubicBezTo>
                      <a:pt x="525" y="736"/>
                      <a:pt x="551" y="742"/>
                      <a:pt x="576" y="742"/>
                    </a:cubicBezTo>
                    <a:cubicBezTo>
                      <a:pt x="668" y="742"/>
                      <a:pt x="745" y="663"/>
                      <a:pt x="727" y="569"/>
                    </a:cubicBezTo>
                    <a:cubicBezTo>
                      <a:pt x="715" y="521"/>
                      <a:pt x="738" y="462"/>
                      <a:pt x="774" y="426"/>
                    </a:cubicBezTo>
                    <a:cubicBezTo>
                      <a:pt x="858" y="342"/>
                      <a:pt x="810" y="188"/>
                      <a:pt x="679" y="164"/>
                    </a:cubicBezTo>
                    <a:cubicBezTo>
                      <a:pt x="631" y="152"/>
                      <a:pt x="596" y="128"/>
                      <a:pt x="572" y="81"/>
                    </a:cubicBezTo>
                    <a:cubicBezTo>
                      <a:pt x="542" y="27"/>
                      <a:pt x="485" y="0"/>
                      <a:pt x="4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9" name="Google Shape;709;p4"/>
              <p:cNvSpPr/>
              <p:nvPr/>
            </p:nvSpPr>
            <p:spPr>
              <a:xfrm>
                <a:off x="1028877" y="-2600325"/>
                <a:ext cx="110736" cy="96926"/>
              </a:xfrm>
              <a:custGeom>
                <a:avLst/>
                <a:gdLst/>
                <a:ahLst/>
                <a:cxnLst/>
                <a:rect l="l" t="t" r="r" b="b"/>
                <a:pathLst>
                  <a:path w="858" h="751" extrusionOk="0">
                    <a:moveTo>
                      <a:pt x="435" y="1"/>
                    </a:moveTo>
                    <a:cubicBezTo>
                      <a:pt x="382" y="1"/>
                      <a:pt x="328" y="30"/>
                      <a:pt x="298" y="90"/>
                    </a:cubicBezTo>
                    <a:cubicBezTo>
                      <a:pt x="275" y="126"/>
                      <a:pt x="227" y="161"/>
                      <a:pt x="179" y="173"/>
                    </a:cubicBezTo>
                    <a:cubicBezTo>
                      <a:pt x="48" y="185"/>
                      <a:pt x="1" y="340"/>
                      <a:pt x="96" y="435"/>
                    </a:cubicBezTo>
                    <a:cubicBezTo>
                      <a:pt x="132" y="471"/>
                      <a:pt x="144" y="518"/>
                      <a:pt x="132" y="566"/>
                    </a:cubicBezTo>
                    <a:cubicBezTo>
                      <a:pt x="122" y="670"/>
                      <a:pt x="202" y="751"/>
                      <a:pt x="289" y="751"/>
                    </a:cubicBezTo>
                    <a:cubicBezTo>
                      <a:pt x="312" y="751"/>
                      <a:pt x="336" y="745"/>
                      <a:pt x="358" y="733"/>
                    </a:cubicBezTo>
                    <a:cubicBezTo>
                      <a:pt x="382" y="721"/>
                      <a:pt x="409" y="715"/>
                      <a:pt x="434" y="715"/>
                    </a:cubicBezTo>
                    <a:cubicBezTo>
                      <a:pt x="459" y="715"/>
                      <a:pt x="483" y="721"/>
                      <a:pt x="501" y="733"/>
                    </a:cubicBezTo>
                    <a:cubicBezTo>
                      <a:pt x="526" y="745"/>
                      <a:pt x="551" y="751"/>
                      <a:pt x="576" y="751"/>
                    </a:cubicBezTo>
                    <a:cubicBezTo>
                      <a:pt x="668" y="751"/>
                      <a:pt x="746" y="670"/>
                      <a:pt x="727" y="566"/>
                    </a:cubicBezTo>
                    <a:cubicBezTo>
                      <a:pt x="727" y="518"/>
                      <a:pt x="739" y="471"/>
                      <a:pt x="775" y="435"/>
                    </a:cubicBezTo>
                    <a:cubicBezTo>
                      <a:pt x="858" y="340"/>
                      <a:pt x="810" y="185"/>
                      <a:pt x="691" y="173"/>
                    </a:cubicBezTo>
                    <a:cubicBezTo>
                      <a:pt x="632" y="161"/>
                      <a:pt x="596" y="126"/>
                      <a:pt x="572" y="90"/>
                    </a:cubicBezTo>
                    <a:cubicBezTo>
                      <a:pt x="542" y="30"/>
                      <a:pt x="489" y="1"/>
                      <a:pt x="4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10" name="Google Shape;710;p4"/>
            <p:cNvGrpSpPr/>
            <p:nvPr/>
          </p:nvGrpSpPr>
          <p:grpSpPr>
            <a:xfrm>
              <a:off x="137988" y="1163157"/>
              <a:ext cx="279376" cy="1001962"/>
              <a:chOff x="-3135437" y="-1932468"/>
              <a:chExt cx="279376" cy="1001962"/>
            </a:xfrm>
          </p:grpSpPr>
          <p:sp>
            <p:nvSpPr>
              <p:cNvPr id="711" name="Google Shape;711;p4"/>
              <p:cNvSpPr/>
              <p:nvPr/>
            </p:nvSpPr>
            <p:spPr>
              <a:xfrm>
                <a:off x="-3135437" y="-1932468"/>
                <a:ext cx="130095" cy="111252"/>
              </a:xfrm>
              <a:custGeom>
                <a:avLst/>
                <a:gdLst/>
                <a:ahLst/>
                <a:cxnLst/>
                <a:rect l="l" t="t" r="r" b="b"/>
                <a:pathLst>
                  <a:path w="1008" h="862" extrusionOk="0">
                    <a:moveTo>
                      <a:pt x="838" y="0"/>
                    </a:moveTo>
                    <a:cubicBezTo>
                      <a:pt x="829" y="0"/>
                      <a:pt x="820" y="1"/>
                      <a:pt x="810" y="3"/>
                    </a:cubicBezTo>
                    <a:lnTo>
                      <a:pt x="155" y="98"/>
                    </a:lnTo>
                    <a:cubicBezTo>
                      <a:pt x="48" y="122"/>
                      <a:pt x="1" y="241"/>
                      <a:pt x="60" y="336"/>
                    </a:cubicBezTo>
                    <a:lnTo>
                      <a:pt x="405" y="801"/>
                    </a:lnTo>
                    <a:cubicBezTo>
                      <a:pt x="434" y="841"/>
                      <a:pt x="480" y="862"/>
                      <a:pt x="524" y="862"/>
                    </a:cubicBezTo>
                    <a:cubicBezTo>
                      <a:pt x="572" y="862"/>
                      <a:pt x="619" y="838"/>
                      <a:pt x="644" y="789"/>
                    </a:cubicBezTo>
                    <a:lnTo>
                      <a:pt x="953" y="217"/>
                    </a:lnTo>
                    <a:cubicBezTo>
                      <a:pt x="1008" y="119"/>
                      <a:pt x="942" y="0"/>
                      <a:pt x="8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2" name="Google Shape;712;p4"/>
              <p:cNvSpPr/>
              <p:nvPr/>
            </p:nvSpPr>
            <p:spPr>
              <a:xfrm>
                <a:off x="-2966797" y="-1027432"/>
                <a:ext cx="110736" cy="96926"/>
              </a:xfrm>
              <a:custGeom>
                <a:avLst/>
                <a:gdLst/>
                <a:ahLst/>
                <a:cxnLst/>
                <a:rect l="l" t="t" r="r" b="b"/>
                <a:pathLst>
                  <a:path w="858" h="751" extrusionOk="0">
                    <a:moveTo>
                      <a:pt x="431" y="0"/>
                    </a:moveTo>
                    <a:cubicBezTo>
                      <a:pt x="376" y="0"/>
                      <a:pt x="322" y="30"/>
                      <a:pt x="298" y="89"/>
                    </a:cubicBezTo>
                    <a:cubicBezTo>
                      <a:pt x="275" y="125"/>
                      <a:pt x="227" y="161"/>
                      <a:pt x="179" y="173"/>
                    </a:cubicBezTo>
                    <a:cubicBezTo>
                      <a:pt x="48" y="185"/>
                      <a:pt x="1" y="339"/>
                      <a:pt x="96" y="435"/>
                    </a:cubicBezTo>
                    <a:cubicBezTo>
                      <a:pt x="132" y="470"/>
                      <a:pt x="144" y="518"/>
                      <a:pt x="132" y="566"/>
                    </a:cubicBezTo>
                    <a:cubicBezTo>
                      <a:pt x="122" y="669"/>
                      <a:pt x="202" y="750"/>
                      <a:pt x="289" y="750"/>
                    </a:cubicBezTo>
                    <a:cubicBezTo>
                      <a:pt x="312" y="750"/>
                      <a:pt x="336" y="745"/>
                      <a:pt x="358" y="732"/>
                    </a:cubicBezTo>
                    <a:cubicBezTo>
                      <a:pt x="382" y="720"/>
                      <a:pt x="406" y="714"/>
                      <a:pt x="429" y="714"/>
                    </a:cubicBezTo>
                    <a:cubicBezTo>
                      <a:pt x="453" y="714"/>
                      <a:pt x="477" y="720"/>
                      <a:pt x="501" y="732"/>
                    </a:cubicBezTo>
                    <a:cubicBezTo>
                      <a:pt x="526" y="745"/>
                      <a:pt x="551" y="750"/>
                      <a:pt x="576" y="750"/>
                    </a:cubicBezTo>
                    <a:cubicBezTo>
                      <a:pt x="668" y="750"/>
                      <a:pt x="746" y="669"/>
                      <a:pt x="727" y="566"/>
                    </a:cubicBezTo>
                    <a:cubicBezTo>
                      <a:pt x="715" y="518"/>
                      <a:pt x="739" y="470"/>
                      <a:pt x="775" y="435"/>
                    </a:cubicBezTo>
                    <a:cubicBezTo>
                      <a:pt x="858" y="339"/>
                      <a:pt x="810" y="185"/>
                      <a:pt x="679" y="173"/>
                    </a:cubicBezTo>
                    <a:cubicBezTo>
                      <a:pt x="632" y="161"/>
                      <a:pt x="596" y="125"/>
                      <a:pt x="572" y="89"/>
                    </a:cubicBezTo>
                    <a:cubicBezTo>
                      <a:pt x="542" y="30"/>
                      <a:pt x="486" y="0"/>
                      <a:pt x="4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713" name="Google Shape;713;p4"/>
          <p:cNvGrpSpPr/>
          <p:nvPr/>
        </p:nvGrpSpPr>
        <p:grpSpPr>
          <a:xfrm flipH="1">
            <a:off x="6937248" y="0"/>
            <a:ext cx="5254753" cy="3126261"/>
            <a:chOff x="-396757" y="-47625"/>
            <a:chExt cx="3289703" cy="1957175"/>
          </a:xfrm>
        </p:grpSpPr>
        <p:grpSp>
          <p:nvGrpSpPr>
            <p:cNvPr id="714" name="Google Shape;714;p4"/>
            <p:cNvGrpSpPr/>
            <p:nvPr/>
          </p:nvGrpSpPr>
          <p:grpSpPr>
            <a:xfrm>
              <a:off x="-233487" y="-47625"/>
              <a:ext cx="3074899" cy="1957175"/>
              <a:chOff x="-1935287" y="-2600325"/>
              <a:chExt cx="3074899" cy="1957175"/>
            </a:xfrm>
          </p:grpSpPr>
          <p:sp>
            <p:nvSpPr>
              <p:cNvPr id="715" name="Google Shape;715;p4"/>
              <p:cNvSpPr/>
              <p:nvPr/>
            </p:nvSpPr>
            <p:spPr>
              <a:xfrm>
                <a:off x="-506185" y="-2531406"/>
                <a:ext cx="125707" cy="111252"/>
              </a:xfrm>
              <a:custGeom>
                <a:avLst/>
                <a:gdLst/>
                <a:ahLst/>
                <a:cxnLst/>
                <a:rect l="l" t="t" r="r" b="b"/>
                <a:pathLst>
                  <a:path w="974" h="862" extrusionOk="0">
                    <a:moveTo>
                      <a:pt x="709" y="1"/>
                    </a:moveTo>
                    <a:cubicBezTo>
                      <a:pt x="679" y="1"/>
                      <a:pt x="648" y="11"/>
                      <a:pt x="620" y="32"/>
                    </a:cubicBezTo>
                    <a:lnTo>
                      <a:pt x="96" y="425"/>
                    </a:lnTo>
                    <a:cubicBezTo>
                      <a:pt x="0" y="496"/>
                      <a:pt x="24" y="651"/>
                      <a:pt x="143" y="687"/>
                    </a:cubicBezTo>
                    <a:lnTo>
                      <a:pt x="774" y="854"/>
                    </a:lnTo>
                    <a:cubicBezTo>
                      <a:pt x="788" y="859"/>
                      <a:pt x="802" y="861"/>
                      <a:pt x="816" y="861"/>
                    </a:cubicBezTo>
                    <a:cubicBezTo>
                      <a:pt x="898" y="861"/>
                      <a:pt x="973" y="778"/>
                      <a:pt x="953" y="687"/>
                    </a:cubicBezTo>
                    <a:lnTo>
                      <a:pt x="858" y="127"/>
                    </a:lnTo>
                    <a:cubicBezTo>
                      <a:pt x="841" y="53"/>
                      <a:pt x="778" y="1"/>
                      <a:pt x="7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6" name="Google Shape;716;p4"/>
              <p:cNvSpPr/>
              <p:nvPr/>
            </p:nvSpPr>
            <p:spPr>
              <a:xfrm>
                <a:off x="-1935287" y="-2475393"/>
                <a:ext cx="130095" cy="111252"/>
              </a:xfrm>
              <a:custGeom>
                <a:avLst/>
                <a:gdLst/>
                <a:ahLst/>
                <a:cxnLst/>
                <a:rect l="l" t="t" r="r" b="b"/>
                <a:pathLst>
                  <a:path w="1008" h="862" extrusionOk="0">
                    <a:moveTo>
                      <a:pt x="838" y="0"/>
                    </a:moveTo>
                    <a:cubicBezTo>
                      <a:pt x="829" y="0"/>
                      <a:pt x="820" y="1"/>
                      <a:pt x="810" y="3"/>
                    </a:cubicBezTo>
                    <a:lnTo>
                      <a:pt x="155" y="98"/>
                    </a:lnTo>
                    <a:cubicBezTo>
                      <a:pt x="48" y="122"/>
                      <a:pt x="1" y="241"/>
                      <a:pt x="60" y="336"/>
                    </a:cubicBezTo>
                    <a:lnTo>
                      <a:pt x="405" y="801"/>
                    </a:lnTo>
                    <a:cubicBezTo>
                      <a:pt x="434" y="841"/>
                      <a:pt x="480" y="862"/>
                      <a:pt x="524" y="862"/>
                    </a:cubicBezTo>
                    <a:cubicBezTo>
                      <a:pt x="572" y="862"/>
                      <a:pt x="619" y="838"/>
                      <a:pt x="644" y="789"/>
                    </a:cubicBezTo>
                    <a:lnTo>
                      <a:pt x="953" y="217"/>
                    </a:lnTo>
                    <a:cubicBezTo>
                      <a:pt x="1008" y="119"/>
                      <a:pt x="942" y="0"/>
                      <a:pt x="8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7" name="Google Shape;717;p4"/>
              <p:cNvSpPr/>
              <p:nvPr/>
            </p:nvSpPr>
            <p:spPr>
              <a:xfrm>
                <a:off x="-1820612" y="-791443"/>
                <a:ext cx="174751" cy="148293"/>
              </a:xfrm>
              <a:custGeom>
                <a:avLst/>
                <a:gdLst/>
                <a:ahLst/>
                <a:cxnLst/>
                <a:rect l="l" t="t" r="r" b="b"/>
                <a:pathLst>
                  <a:path w="1354" h="1149" extrusionOk="0">
                    <a:moveTo>
                      <a:pt x="914" y="0"/>
                    </a:moveTo>
                    <a:cubicBezTo>
                      <a:pt x="869" y="0"/>
                      <a:pt x="824" y="16"/>
                      <a:pt x="786" y="50"/>
                    </a:cubicBezTo>
                    <a:lnTo>
                      <a:pt x="131" y="633"/>
                    </a:lnTo>
                    <a:cubicBezTo>
                      <a:pt x="0" y="740"/>
                      <a:pt x="60" y="943"/>
                      <a:pt x="226" y="967"/>
                    </a:cubicBezTo>
                    <a:lnTo>
                      <a:pt x="1084" y="1145"/>
                    </a:lnTo>
                    <a:cubicBezTo>
                      <a:pt x="1095" y="1147"/>
                      <a:pt x="1106" y="1148"/>
                      <a:pt x="1118" y="1148"/>
                    </a:cubicBezTo>
                    <a:cubicBezTo>
                      <a:pt x="1246" y="1148"/>
                      <a:pt x="1354" y="1027"/>
                      <a:pt x="1310" y="895"/>
                    </a:cubicBezTo>
                    <a:lnTo>
                      <a:pt x="1108" y="145"/>
                    </a:lnTo>
                    <a:cubicBezTo>
                      <a:pt x="1077" y="53"/>
                      <a:pt x="996" y="0"/>
                      <a:pt x="9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8" name="Google Shape;718;p4"/>
              <p:cNvSpPr/>
              <p:nvPr/>
            </p:nvSpPr>
            <p:spPr>
              <a:xfrm>
                <a:off x="-972963" y="-1851805"/>
                <a:ext cx="271289" cy="194884"/>
              </a:xfrm>
              <a:custGeom>
                <a:avLst/>
                <a:gdLst/>
                <a:ahLst/>
                <a:cxnLst/>
                <a:rect l="l" t="t" r="r" b="b"/>
                <a:pathLst>
                  <a:path w="2102" h="1510" extrusionOk="0">
                    <a:moveTo>
                      <a:pt x="950" y="884"/>
                    </a:moveTo>
                    <a:cubicBezTo>
                      <a:pt x="957" y="933"/>
                      <a:pt x="955" y="983"/>
                      <a:pt x="942" y="1033"/>
                    </a:cubicBezTo>
                    <a:cubicBezTo>
                      <a:pt x="931" y="1115"/>
                      <a:pt x="886" y="1233"/>
                      <a:pt x="797" y="1233"/>
                    </a:cubicBezTo>
                    <a:cubicBezTo>
                      <a:pt x="783" y="1233"/>
                      <a:pt x="767" y="1230"/>
                      <a:pt x="751" y="1223"/>
                    </a:cubicBezTo>
                    <a:cubicBezTo>
                      <a:pt x="703" y="1200"/>
                      <a:pt x="668" y="1164"/>
                      <a:pt x="632" y="1128"/>
                    </a:cubicBezTo>
                    <a:cubicBezTo>
                      <a:pt x="596" y="1069"/>
                      <a:pt x="620" y="1045"/>
                      <a:pt x="668" y="1009"/>
                    </a:cubicBezTo>
                    <a:cubicBezTo>
                      <a:pt x="750" y="936"/>
                      <a:pt x="846" y="898"/>
                      <a:pt x="950" y="884"/>
                    </a:cubicBezTo>
                    <a:close/>
                    <a:moveTo>
                      <a:pt x="278" y="0"/>
                    </a:moveTo>
                    <a:cubicBezTo>
                      <a:pt x="242" y="0"/>
                      <a:pt x="205" y="3"/>
                      <a:pt x="168" y="9"/>
                    </a:cubicBezTo>
                    <a:cubicBezTo>
                      <a:pt x="0" y="31"/>
                      <a:pt x="21" y="274"/>
                      <a:pt x="162" y="274"/>
                    </a:cubicBezTo>
                    <a:cubicBezTo>
                      <a:pt x="172" y="274"/>
                      <a:pt x="181" y="273"/>
                      <a:pt x="192" y="271"/>
                    </a:cubicBezTo>
                    <a:cubicBezTo>
                      <a:pt x="213" y="268"/>
                      <a:pt x="234" y="267"/>
                      <a:pt x="255" y="267"/>
                    </a:cubicBezTo>
                    <a:cubicBezTo>
                      <a:pt x="489" y="267"/>
                      <a:pt x="708" y="432"/>
                      <a:pt x="844" y="624"/>
                    </a:cubicBezTo>
                    <a:lnTo>
                      <a:pt x="844" y="624"/>
                    </a:lnTo>
                    <a:cubicBezTo>
                      <a:pt x="770" y="639"/>
                      <a:pt x="699" y="664"/>
                      <a:pt x="632" y="700"/>
                    </a:cubicBezTo>
                    <a:cubicBezTo>
                      <a:pt x="501" y="771"/>
                      <a:pt x="358" y="890"/>
                      <a:pt x="334" y="1045"/>
                    </a:cubicBezTo>
                    <a:cubicBezTo>
                      <a:pt x="322" y="1223"/>
                      <a:pt x="465" y="1378"/>
                      <a:pt x="596" y="1450"/>
                    </a:cubicBezTo>
                    <a:cubicBezTo>
                      <a:pt x="663" y="1489"/>
                      <a:pt x="735" y="1509"/>
                      <a:pt x="806" y="1509"/>
                    </a:cubicBezTo>
                    <a:cubicBezTo>
                      <a:pt x="885" y="1509"/>
                      <a:pt x="962" y="1483"/>
                      <a:pt x="1025" y="1426"/>
                    </a:cubicBezTo>
                    <a:cubicBezTo>
                      <a:pt x="1186" y="1293"/>
                      <a:pt x="1236" y="1095"/>
                      <a:pt x="1216" y="898"/>
                    </a:cubicBezTo>
                    <a:lnTo>
                      <a:pt x="1216" y="898"/>
                    </a:lnTo>
                    <a:cubicBezTo>
                      <a:pt x="1453" y="954"/>
                      <a:pt x="1653" y="1125"/>
                      <a:pt x="1799" y="1319"/>
                    </a:cubicBezTo>
                    <a:cubicBezTo>
                      <a:pt x="1826" y="1352"/>
                      <a:pt x="1862" y="1366"/>
                      <a:pt x="1897" y="1366"/>
                    </a:cubicBezTo>
                    <a:cubicBezTo>
                      <a:pt x="1999" y="1366"/>
                      <a:pt x="2102" y="1249"/>
                      <a:pt x="2013" y="1152"/>
                    </a:cubicBezTo>
                    <a:cubicBezTo>
                      <a:pt x="1799" y="878"/>
                      <a:pt x="1501" y="640"/>
                      <a:pt x="1144" y="616"/>
                    </a:cubicBezTo>
                    <a:cubicBezTo>
                      <a:pt x="1143" y="616"/>
                      <a:pt x="1141" y="616"/>
                      <a:pt x="1140" y="616"/>
                    </a:cubicBezTo>
                    <a:lnTo>
                      <a:pt x="1140" y="616"/>
                    </a:lnTo>
                    <a:cubicBezTo>
                      <a:pt x="1124" y="578"/>
                      <a:pt x="1105" y="543"/>
                      <a:pt x="1084" y="509"/>
                    </a:cubicBezTo>
                    <a:cubicBezTo>
                      <a:pt x="924" y="230"/>
                      <a:pt x="609" y="0"/>
                      <a:pt x="2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9" name="Google Shape;719;p4"/>
              <p:cNvSpPr/>
              <p:nvPr/>
            </p:nvSpPr>
            <p:spPr>
              <a:xfrm>
                <a:off x="-1852300" y="-1891389"/>
                <a:ext cx="238120" cy="172686"/>
              </a:xfrm>
              <a:custGeom>
                <a:avLst/>
                <a:gdLst/>
                <a:ahLst/>
                <a:cxnLst/>
                <a:rect l="l" t="t" r="r" b="b"/>
                <a:pathLst>
                  <a:path w="1845" h="1338" extrusionOk="0">
                    <a:moveTo>
                      <a:pt x="152" y="0"/>
                    </a:moveTo>
                    <a:cubicBezTo>
                      <a:pt x="90" y="0"/>
                      <a:pt x="33" y="35"/>
                      <a:pt x="12" y="98"/>
                    </a:cubicBezTo>
                    <a:cubicBezTo>
                      <a:pt x="1" y="169"/>
                      <a:pt x="36" y="252"/>
                      <a:pt x="108" y="264"/>
                    </a:cubicBezTo>
                    <a:cubicBezTo>
                      <a:pt x="703" y="371"/>
                      <a:pt x="1239" y="740"/>
                      <a:pt x="1548" y="1276"/>
                    </a:cubicBezTo>
                    <a:cubicBezTo>
                      <a:pt x="1574" y="1319"/>
                      <a:pt x="1613" y="1338"/>
                      <a:pt x="1653" y="1338"/>
                    </a:cubicBezTo>
                    <a:cubicBezTo>
                      <a:pt x="1746" y="1338"/>
                      <a:pt x="1845" y="1241"/>
                      <a:pt x="1786" y="1133"/>
                    </a:cubicBezTo>
                    <a:cubicBezTo>
                      <a:pt x="1441" y="550"/>
                      <a:pt x="846" y="121"/>
                      <a:pt x="179" y="2"/>
                    </a:cubicBezTo>
                    <a:cubicBezTo>
                      <a:pt x="170" y="1"/>
                      <a:pt x="161" y="0"/>
                      <a:pt x="1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0" name="Google Shape;720;p4"/>
              <p:cNvSpPr/>
              <p:nvPr/>
            </p:nvSpPr>
            <p:spPr>
              <a:xfrm>
                <a:off x="-1331407" y="-2297546"/>
                <a:ext cx="110736" cy="96926"/>
              </a:xfrm>
              <a:custGeom>
                <a:avLst/>
                <a:gdLst/>
                <a:ahLst/>
                <a:cxnLst/>
                <a:rect l="l" t="t" r="r" b="b"/>
                <a:pathLst>
                  <a:path w="858" h="751" extrusionOk="0">
                    <a:moveTo>
                      <a:pt x="431" y="0"/>
                    </a:moveTo>
                    <a:cubicBezTo>
                      <a:pt x="376" y="0"/>
                      <a:pt x="322" y="30"/>
                      <a:pt x="298" y="89"/>
                    </a:cubicBezTo>
                    <a:cubicBezTo>
                      <a:pt x="275" y="125"/>
                      <a:pt x="227" y="161"/>
                      <a:pt x="179" y="173"/>
                    </a:cubicBezTo>
                    <a:cubicBezTo>
                      <a:pt x="48" y="185"/>
                      <a:pt x="1" y="339"/>
                      <a:pt x="96" y="435"/>
                    </a:cubicBezTo>
                    <a:cubicBezTo>
                      <a:pt x="132" y="470"/>
                      <a:pt x="144" y="518"/>
                      <a:pt x="132" y="566"/>
                    </a:cubicBezTo>
                    <a:cubicBezTo>
                      <a:pt x="122" y="669"/>
                      <a:pt x="202" y="750"/>
                      <a:pt x="289" y="750"/>
                    </a:cubicBezTo>
                    <a:cubicBezTo>
                      <a:pt x="312" y="750"/>
                      <a:pt x="336" y="745"/>
                      <a:pt x="358" y="732"/>
                    </a:cubicBezTo>
                    <a:cubicBezTo>
                      <a:pt x="382" y="720"/>
                      <a:pt x="406" y="714"/>
                      <a:pt x="429" y="714"/>
                    </a:cubicBezTo>
                    <a:cubicBezTo>
                      <a:pt x="453" y="714"/>
                      <a:pt x="477" y="720"/>
                      <a:pt x="501" y="732"/>
                    </a:cubicBezTo>
                    <a:cubicBezTo>
                      <a:pt x="526" y="745"/>
                      <a:pt x="551" y="750"/>
                      <a:pt x="576" y="750"/>
                    </a:cubicBezTo>
                    <a:cubicBezTo>
                      <a:pt x="668" y="750"/>
                      <a:pt x="746" y="669"/>
                      <a:pt x="727" y="566"/>
                    </a:cubicBezTo>
                    <a:cubicBezTo>
                      <a:pt x="715" y="518"/>
                      <a:pt x="739" y="470"/>
                      <a:pt x="775" y="435"/>
                    </a:cubicBezTo>
                    <a:cubicBezTo>
                      <a:pt x="858" y="339"/>
                      <a:pt x="810" y="185"/>
                      <a:pt x="679" y="173"/>
                    </a:cubicBezTo>
                    <a:cubicBezTo>
                      <a:pt x="632" y="161"/>
                      <a:pt x="596" y="125"/>
                      <a:pt x="572" y="89"/>
                    </a:cubicBezTo>
                    <a:cubicBezTo>
                      <a:pt x="542" y="30"/>
                      <a:pt x="486" y="0"/>
                      <a:pt x="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1" name="Google Shape;721;p4"/>
              <p:cNvSpPr/>
              <p:nvPr/>
            </p:nvSpPr>
            <p:spPr>
              <a:xfrm>
                <a:off x="577517" y="-2523658"/>
                <a:ext cx="110736" cy="95764"/>
              </a:xfrm>
              <a:custGeom>
                <a:avLst/>
                <a:gdLst/>
                <a:ahLst/>
                <a:cxnLst/>
                <a:rect l="l" t="t" r="r" b="b"/>
                <a:pathLst>
                  <a:path w="858" h="742" extrusionOk="0">
                    <a:moveTo>
                      <a:pt x="429" y="0"/>
                    </a:moveTo>
                    <a:cubicBezTo>
                      <a:pt x="372" y="0"/>
                      <a:pt x="316" y="27"/>
                      <a:pt x="286" y="81"/>
                    </a:cubicBezTo>
                    <a:cubicBezTo>
                      <a:pt x="274" y="128"/>
                      <a:pt x="226" y="164"/>
                      <a:pt x="179" y="164"/>
                    </a:cubicBezTo>
                    <a:cubicBezTo>
                      <a:pt x="48" y="188"/>
                      <a:pt x="0" y="342"/>
                      <a:pt x="96" y="426"/>
                    </a:cubicBezTo>
                    <a:cubicBezTo>
                      <a:pt x="119" y="462"/>
                      <a:pt x="143" y="521"/>
                      <a:pt x="131" y="569"/>
                    </a:cubicBezTo>
                    <a:cubicBezTo>
                      <a:pt x="122" y="663"/>
                      <a:pt x="201" y="742"/>
                      <a:pt x="288" y="742"/>
                    </a:cubicBezTo>
                    <a:cubicBezTo>
                      <a:pt x="311" y="742"/>
                      <a:pt x="335" y="736"/>
                      <a:pt x="357" y="723"/>
                    </a:cubicBezTo>
                    <a:cubicBezTo>
                      <a:pt x="381" y="717"/>
                      <a:pt x="405" y="715"/>
                      <a:pt x="429" y="715"/>
                    </a:cubicBezTo>
                    <a:cubicBezTo>
                      <a:pt x="453" y="715"/>
                      <a:pt x="477" y="717"/>
                      <a:pt x="500" y="723"/>
                    </a:cubicBezTo>
                    <a:cubicBezTo>
                      <a:pt x="525" y="736"/>
                      <a:pt x="551" y="742"/>
                      <a:pt x="576" y="742"/>
                    </a:cubicBezTo>
                    <a:cubicBezTo>
                      <a:pt x="668" y="742"/>
                      <a:pt x="745" y="663"/>
                      <a:pt x="727" y="569"/>
                    </a:cubicBezTo>
                    <a:cubicBezTo>
                      <a:pt x="715" y="521"/>
                      <a:pt x="738" y="462"/>
                      <a:pt x="774" y="426"/>
                    </a:cubicBezTo>
                    <a:cubicBezTo>
                      <a:pt x="858" y="342"/>
                      <a:pt x="810" y="188"/>
                      <a:pt x="679" y="164"/>
                    </a:cubicBezTo>
                    <a:cubicBezTo>
                      <a:pt x="631" y="152"/>
                      <a:pt x="596" y="128"/>
                      <a:pt x="572" y="81"/>
                    </a:cubicBezTo>
                    <a:cubicBezTo>
                      <a:pt x="542" y="27"/>
                      <a:pt x="485" y="0"/>
                      <a:pt x="4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2" name="Google Shape;722;p4"/>
              <p:cNvSpPr/>
              <p:nvPr/>
            </p:nvSpPr>
            <p:spPr>
              <a:xfrm>
                <a:off x="1028877" y="-2600325"/>
                <a:ext cx="110736" cy="96926"/>
              </a:xfrm>
              <a:custGeom>
                <a:avLst/>
                <a:gdLst/>
                <a:ahLst/>
                <a:cxnLst/>
                <a:rect l="l" t="t" r="r" b="b"/>
                <a:pathLst>
                  <a:path w="858" h="751" extrusionOk="0">
                    <a:moveTo>
                      <a:pt x="435" y="1"/>
                    </a:moveTo>
                    <a:cubicBezTo>
                      <a:pt x="382" y="1"/>
                      <a:pt x="328" y="30"/>
                      <a:pt x="298" y="90"/>
                    </a:cubicBezTo>
                    <a:cubicBezTo>
                      <a:pt x="275" y="126"/>
                      <a:pt x="227" y="161"/>
                      <a:pt x="179" y="173"/>
                    </a:cubicBezTo>
                    <a:cubicBezTo>
                      <a:pt x="48" y="185"/>
                      <a:pt x="1" y="340"/>
                      <a:pt x="96" y="435"/>
                    </a:cubicBezTo>
                    <a:cubicBezTo>
                      <a:pt x="132" y="471"/>
                      <a:pt x="144" y="518"/>
                      <a:pt x="132" y="566"/>
                    </a:cubicBezTo>
                    <a:cubicBezTo>
                      <a:pt x="122" y="670"/>
                      <a:pt x="202" y="751"/>
                      <a:pt x="289" y="751"/>
                    </a:cubicBezTo>
                    <a:cubicBezTo>
                      <a:pt x="312" y="751"/>
                      <a:pt x="336" y="745"/>
                      <a:pt x="358" y="733"/>
                    </a:cubicBezTo>
                    <a:cubicBezTo>
                      <a:pt x="382" y="721"/>
                      <a:pt x="409" y="715"/>
                      <a:pt x="434" y="715"/>
                    </a:cubicBezTo>
                    <a:cubicBezTo>
                      <a:pt x="459" y="715"/>
                      <a:pt x="483" y="721"/>
                      <a:pt x="501" y="733"/>
                    </a:cubicBezTo>
                    <a:cubicBezTo>
                      <a:pt x="526" y="745"/>
                      <a:pt x="551" y="751"/>
                      <a:pt x="576" y="751"/>
                    </a:cubicBezTo>
                    <a:cubicBezTo>
                      <a:pt x="668" y="751"/>
                      <a:pt x="746" y="670"/>
                      <a:pt x="727" y="566"/>
                    </a:cubicBezTo>
                    <a:cubicBezTo>
                      <a:pt x="727" y="518"/>
                      <a:pt x="739" y="471"/>
                      <a:pt x="775" y="435"/>
                    </a:cubicBezTo>
                    <a:cubicBezTo>
                      <a:pt x="858" y="340"/>
                      <a:pt x="810" y="185"/>
                      <a:pt x="691" y="173"/>
                    </a:cubicBezTo>
                    <a:cubicBezTo>
                      <a:pt x="632" y="161"/>
                      <a:pt x="596" y="126"/>
                      <a:pt x="572" y="90"/>
                    </a:cubicBezTo>
                    <a:cubicBezTo>
                      <a:pt x="542" y="30"/>
                      <a:pt x="489" y="1"/>
                      <a:pt x="4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23" name="Google Shape;723;p4"/>
            <p:cNvGrpSpPr/>
            <p:nvPr/>
          </p:nvGrpSpPr>
          <p:grpSpPr>
            <a:xfrm>
              <a:off x="-396757" y="400050"/>
              <a:ext cx="3289703" cy="874359"/>
              <a:chOff x="-3670182" y="-2695575"/>
              <a:chExt cx="3289703" cy="874359"/>
            </a:xfrm>
          </p:grpSpPr>
          <p:sp>
            <p:nvSpPr>
              <p:cNvPr id="724" name="Google Shape;724;p4"/>
              <p:cNvSpPr/>
              <p:nvPr/>
            </p:nvSpPr>
            <p:spPr>
              <a:xfrm>
                <a:off x="-506185" y="-2531406"/>
                <a:ext cx="125707" cy="111252"/>
              </a:xfrm>
              <a:custGeom>
                <a:avLst/>
                <a:gdLst/>
                <a:ahLst/>
                <a:cxnLst/>
                <a:rect l="l" t="t" r="r" b="b"/>
                <a:pathLst>
                  <a:path w="974" h="862" extrusionOk="0">
                    <a:moveTo>
                      <a:pt x="709" y="1"/>
                    </a:moveTo>
                    <a:cubicBezTo>
                      <a:pt x="679" y="1"/>
                      <a:pt x="648" y="11"/>
                      <a:pt x="620" y="32"/>
                    </a:cubicBezTo>
                    <a:lnTo>
                      <a:pt x="96" y="425"/>
                    </a:lnTo>
                    <a:cubicBezTo>
                      <a:pt x="0" y="496"/>
                      <a:pt x="24" y="651"/>
                      <a:pt x="143" y="687"/>
                    </a:cubicBezTo>
                    <a:lnTo>
                      <a:pt x="774" y="854"/>
                    </a:lnTo>
                    <a:cubicBezTo>
                      <a:pt x="788" y="859"/>
                      <a:pt x="802" y="861"/>
                      <a:pt x="816" y="861"/>
                    </a:cubicBezTo>
                    <a:cubicBezTo>
                      <a:pt x="898" y="861"/>
                      <a:pt x="973" y="778"/>
                      <a:pt x="953" y="687"/>
                    </a:cubicBezTo>
                    <a:lnTo>
                      <a:pt x="858" y="127"/>
                    </a:lnTo>
                    <a:cubicBezTo>
                      <a:pt x="841" y="53"/>
                      <a:pt x="778" y="1"/>
                      <a:pt x="7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5" name="Google Shape;725;p4"/>
              <p:cNvSpPr/>
              <p:nvPr/>
            </p:nvSpPr>
            <p:spPr>
              <a:xfrm>
                <a:off x="-3135437" y="-1932468"/>
                <a:ext cx="130095" cy="111252"/>
              </a:xfrm>
              <a:custGeom>
                <a:avLst/>
                <a:gdLst/>
                <a:ahLst/>
                <a:cxnLst/>
                <a:rect l="l" t="t" r="r" b="b"/>
                <a:pathLst>
                  <a:path w="1008" h="862" extrusionOk="0">
                    <a:moveTo>
                      <a:pt x="838" y="0"/>
                    </a:moveTo>
                    <a:cubicBezTo>
                      <a:pt x="829" y="0"/>
                      <a:pt x="820" y="1"/>
                      <a:pt x="810" y="3"/>
                    </a:cubicBezTo>
                    <a:lnTo>
                      <a:pt x="155" y="98"/>
                    </a:lnTo>
                    <a:cubicBezTo>
                      <a:pt x="48" y="122"/>
                      <a:pt x="1" y="241"/>
                      <a:pt x="60" y="336"/>
                    </a:cubicBezTo>
                    <a:lnTo>
                      <a:pt x="405" y="801"/>
                    </a:lnTo>
                    <a:cubicBezTo>
                      <a:pt x="434" y="841"/>
                      <a:pt x="480" y="862"/>
                      <a:pt x="524" y="862"/>
                    </a:cubicBezTo>
                    <a:cubicBezTo>
                      <a:pt x="572" y="862"/>
                      <a:pt x="619" y="838"/>
                      <a:pt x="644" y="789"/>
                    </a:cubicBezTo>
                    <a:lnTo>
                      <a:pt x="953" y="217"/>
                    </a:lnTo>
                    <a:cubicBezTo>
                      <a:pt x="1008" y="119"/>
                      <a:pt x="942" y="0"/>
                      <a:pt x="83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6" name="Google Shape;726;p4"/>
              <p:cNvSpPr/>
              <p:nvPr/>
            </p:nvSpPr>
            <p:spPr>
              <a:xfrm>
                <a:off x="-3670182" y="-2171921"/>
                <a:ext cx="110736" cy="96926"/>
              </a:xfrm>
              <a:custGeom>
                <a:avLst/>
                <a:gdLst/>
                <a:ahLst/>
                <a:cxnLst/>
                <a:rect l="l" t="t" r="r" b="b"/>
                <a:pathLst>
                  <a:path w="858" h="751" extrusionOk="0">
                    <a:moveTo>
                      <a:pt x="431" y="0"/>
                    </a:moveTo>
                    <a:cubicBezTo>
                      <a:pt x="376" y="0"/>
                      <a:pt x="322" y="30"/>
                      <a:pt x="298" y="89"/>
                    </a:cubicBezTo>
                    <a:cubicBezTo>
                      <a:pt x="275" y="125"/>
                      <a:pt x="227" y="161"/>
                      <a:pt x="179" y="173"/>
                    </a:cubicBezTo>
                    <a:cubicBezTo>
                      <a:pt x="48" y="185"/>
                      <a:pt x="1" y="339"/>
                      <a:pt x="96" y="435"/>
                    </a:cubicBezTo>
                    <a:cubicBezTo>
                      <a:pt x="132" y="470"/>
                      <a:pt x="144" y="518"/>
                      <a:pt x="132" y="566"/>
                    </a:cubicBezTo>
                    <a:cubicBezTo>
                      <a:pt x="122" y="669"/>
                      <a:pt x="202" y="750"/>
                      <a:pt x="289" y="750"/>
                    </a:cubicBezTo>
                    <a:cubicBezTo>
                      <a:pt x="312" y="750"/>
                      <a:pt x="336" y="745"/>
                      <a:pt x="358" y="732"/>
                    </a:cubicBezTo>
                    <a:cubicBezTo>
                      <a:pt x="382" y="720"/>
                      <a:pt x="406" y="714"/>
                      <a:pt x="429" y="714"/>
                    </a:cubicBezTo>
                    <a:cubicBezTo>
                      <a:pt x="453" y="714"/>
                      <a:pt x="477" y="720"/>
                      <a:pt x="501" y="732"/>
                    </a:cubicBezTo>
                    <a:cubicBezTo>
                      <a:pt x="526" y="745"/>
                      <a:pt x="551" y="750"/>
                      <a:pt x="576" y="750"/>
                    </a:cubicBezTo>
                    <a:cubicBezTo>
                      <a:pt x="668" y="750"/>
                      <a:pt x="746" y="669"/>
                      <a:pt x="727" y="566"/>
                    </a:cubicBezTo>
                    <a:cubicBezTo>
                      <a:pt x="715" y="518"/>
                      <a:pt x="739" y="470"/>
                      <a:pt x="775" y="435"/>
                    </a:cubicBezTo>
                    <a:cubicBezTo>
                      <a:pt x="858" y="339"/>
                      <a:pt x="810" y="185"/>
                      <a:pt x="679" y="173"/>
                    </a:cubicBezTo>
                    <a:cubicBezTo>
                      <a:pt x="632" y="161"/>
                      <a:pt x="596" y="125"/>
                      <a:pt x="572" y="89"/>
                    </a:cubicBezTo>
                    <a:cubicBezTo>
                      <a:pt x="542" y="30"/>
                      <a:pt x="486" y="0"/>
                      <a:pt x="4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7" name="Google Shape;727;p4"/>
              <p:cNvSpPr/>
              <p:nvPr/>
            </p:nvSpPr>
            <p:spPr>
              <a:xfrm>
                <a:off x="-1614173" y="-2695575"/>
                <a:ext cx="110736" cy="96926"/>
              </a:xfrm>
              <a:custGeom>
                <a:avLst/>
                <a:gdLst/>
                <a:ahLst/>
                <a:cxnLst/>
                <a:rect l="l" t="t" r="r" b="b"/>
                <a:pathLst>
                  <a:path w="858" h="751" extrusionOk="0">
                    <a:moveTo>
                      <a:pt x="435" y="1"/>
                    </a:moveTo>
                    <a:cubicBezTo>
                      <a:pt x="382" y="1"/>
                      <a:pt x="328" y="30"/>
                      <a:pt x="298" y="90"/>
                    </a:cubicBezTo>
                    <a:cubicBezTo>
                      <a:pt x="275" y="126"/>
                      <a:pt x="227" y="161"/>
                      <a:pt x="179" y="173"/>
                    </a:cubicBezTo>
                    <a:cubicBezTo>
                      <a:pt x="48" y="185"/>
                      <a:pt x="1" y="340"/>
                      <a:pt x="96" y="435"/>
                    </a:cubicBezTo>
                    <a:cubicBezTo>
                      <a:pt x="132" y="471"/>
                      <a:pt x="144" y="518"/>
                      <a:pt x="132" y="566"/>
                    </a:cubicBezTo>
                    <a:cubicBezTo>
                      <a:pt x="122" y="670"/>
                      <a:pt x="202" y="751"/>
                      <a:pt x="289" y="751"/>
                    </a:cubicBezTo>
                    <a:cubicBezTo>
                      <a:pt x="312" y="751"/>
                      <a:pt x="336" y="745"/>
                      <a:pt x="358" y="733"/>
                    </a:cubicBezTo>
                    <a:cubicBezTo>
                      <a:pt x="382" y="721"/>
                      <a:pt x="409" y="715"/>
                      <a:pt x="434" y="715"/>
                    </a:cubicBezTo>
                    <a:cubicBezTo>
                      <a:pt x="459" y="715"/>
                      <a:pt x="483" y="721"/>
                      <a:pt x="501" y="733"/>
                    </a:cubicBezTo>
                    <a:cubicBezTo>
                      <a:pt x="526" y="745"/>
                      <a:pt x="551" y="751"/>
                      <a:pt x="576" y="751"/>
                    </a:cubicBezTo>
                    <a:cubicBezTo>
                      <a:pt x="668" y="751"/>
                      <a:pt x="746" y="670"/>
                      <a:pt x="727" y="566"/>
                    </a:cubicBezTo>
                    <a:cubicBezTo>
                      <a:pt x="727" y="518"/>
                      <a:pt x="739" y="471"/>
                      <a:pt x="775" y="435"/>
                    </a:cubicBezTo>
                    <a:cubicBezTo>
                      <a:pt x="858" y="340"/>
                      <a:pt x="810" y="185"/>
                      <a:pt x="691" y="173"/>
                    </a:cubicBezTo>
                    <a:cubicBezTo>
                      <a:pt x="632" y="161"/>
                      <a:pt x="596" y="126"/>
                      <a:pt x="572" y="90"/>
                    </a:cubicBezTo>
                    <a:cubicBezTo>
                      <a:pt x="542" y="30"/>
                      <a:pt x="489" y="1"/>
                      <a:pt x="4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728" name="Google Shape;728;p4"/>
          <p:cNvSpPr/>
          <p:nvPr/>
        </p:nvSpPr>
        <p:spPr>
          <a:xfrm>
            <a:off x="11849458" y="2217414"/>
            <a:ext cx="189964" cy="166273"/>
          </a:xfrm>
          <a:custGeom>
            <a:avLst/>
            <a:gdLst/>
            <a:ahLst/>
            <a:cxnLst/>
            <a:rect l="l" t="t" r="r" b="b"/>
            <a:pathLst>
              <a:path w="858" h="751" extrusionOk="0">
                <a:moveTo>
                  <a:pt x="431" y="0"/>
                </a:moveTo>
                <a:cubicBezTo>
                  <a:pt x="376" y="0"/>
                  <a:pt x="322" y="30"/>
                  <a:pt x="298" y="89"/>
                </a:cubicBezTo>
                <a:cubicBezTo>
                  <a:pt x="275" y="125"/>
                  <a:pt x="227" y="161"/>
                  <a:pt x="179" y="173"/>
                </a:cubicBezTo>
                <a:cubicBezTo>
                  <a:pt x="48" y="185"/>
                  <a:pt x="1" y="339"/>
                  <a:pt x="96" y="435"/>
                </a:cubicBezTo>
                <a:cubicBezTo>
                  <a:pt x="132" y="470"/>
                  <a:pt x="144" y="518"/>
                  <a:pt x="132" y="566"/>
                </a:cubicBezTo>
                <a:cubicBezTo>
                  <a:pt x="122" y="669"/>
                  <a:pt x="202" y="750"/>
                  <a:pt x="289" y="750"/>
                </a:cubicBezTo>
                <a:cubicBezTo>
                  <a:pt x="312" y="750"/>
                  <a:pt x="336" y="745"/>
                  <a:pt x="358" y="732"/>
                </a:cubicBezTo>
                <a:cubicBezTo>
                  <a:pt x="382" y="720"/>
                  <a:pt x="406" y="714"/>
                  <a:pt x="429" y="714"/>
                </a:cubicBezTo>
                <a:cubicBezTo>
                  <a:pt x="453" y="714"/>
                  <a:pt x="477" y="720"/>
                  <a:pt x="501" y="732"/>
                </a:cubicBezTo>
                <a:cubicBezTo>
                  <a:pt x="526" y="745"/>
                  <a:pt x="551" y="750"/>
                  <a:pt x="576" y="750"/>
                </a:cubicBezTo>
                <a:cubicBezTo>
                  <a:pt x="668" y="750"/>
                  <a:pt x="746" y="669"/>
                  <a:pt x="727" y="566"/>
                </a:cubicBezTo>
                <a:cubicBezTo>
                  <a:pt x="715" y="518"/>
                  <a:pt x="739" y="470"/>
                  <a:pt x="775" y="435"/>
                </a:cubicBezTo>
                <a:cubicBezTo>
                  <a:pt x="858" y="339"/>
                  <a:pt x="810" y="185"/>
                  <a:pt x="679" y="173"/>
                </a:cubicBezTo>
                <a:cubicBezTo>
                  <a:pt x="632" y="161"/>
                  <a:pt x="596" y="125"/>
                  <a:pt x="572" y="89"/>
                </a:cubicBezTo>
                <a:cubicBezTo>
                  <a:pt x="542" y="30"/>
                  <a:pt x="486" y="0"/>
                  <a:pt x="431"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3273363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matchingName="Title and two columns" type="twoColTx">
  <p:cSld name="Title and two columns">
    <p:spTree>
      <p:nvGrpSpPr>
        <p:cNvPr id="1" name="Shape 729"/>
        <p:cNvGrpSpPr/>
        <p:nvPr/>
      </p:nvGrpSpPr>
      <p:grpSpPr>
        <a:xfrm>
          <a:off x="0" y="0"/>
          <a:ext cx="0" cy="0"/>
          <a:chOff x="0" y="0"/>
          <a:chExt cx="0" cy="0"/>
        </a:xfrm>
      </p:grpSpPr>
      <p:sp>
        <p:nvSpPr>
          <p:cNvPr id="730" name="Google Shape;730;p5"/>
          <p:cNvSpPr/>
          <p:nvPr/>
        </p:nvSpPr>
        <p:spPr>
          <a:xfrm rot="-5400000">
            <a:off x="1800287" y="-4186214"/>
            <a:ext cx="8896212" cy="14576151"/>
          </a:xfrm>
          <a:custGeom>
            <a:avLst/>
            <a:gdLst/>
            <a:ahLst/>
            <a:cxnLst/>
            <a:rect l="l" t="t" r="r" b="b"/>
            <a:pathLst>
              <a:path w="73391" h="107217" extrusionOk="0">
                <a:moveTo>
                  <a:pt x="62770" y="13904"/>
                </a:moveTo>
                <a:cubicBezTo>
                  <a:pt x="62806" y="15975"/>
                  <a:pt x="62829" y="18059"/>
                  <a:pt x="62841" y="20131"/>
                </a:cubicBezTo>
                <a:cubicBezTo>
                  <a:pt x="61460" y="20143"/>
                  <a:pt x="60079" y="20154"/>
                  <a:pt x="58698" y="20166"/>
                </a:cubicBezTo>
                <a:cubicBezTo>
                  <a:pt x="58365" y="20166"/>
                  <a:pt x="58019" y="20166"/>
                  <a:pt x="57686" y="20178"/>
                </a:cubicBezTo>
                <a:cubicBezTo>
                  <a:pt x="57662" y="18095"/>
                  <a:pt x="57626" y="16011"/>
                  <a:pt x="57579" y="13927"/>
                </a:cubicBezTo>
                <a:cubicBezTo>
                  <a:pt x="59305" y="13916"/>
                  <a:pt x="61043" y="13916"/>
                  <a:pt x="62770" y="13904"/>
                </a:cubicBezTo>
                <a:close/>
                <a:moveTo>
                  <a:pt x="56829" y="13927"/>
                </a:moveTo>
                <a:cubicBezTo>
                  <a:pt x="56864" y="16011"/>
                  <a:pt x="56876" y="18095"/>
                  <a:pt x="56888" y="20178"/>
                </a:cubicBezTo>
                <a:cubicBezTo>
                  <a:pt x="55174" y="20190"/>
                  <a:pt x="53447" y="20202"/>
                  <a:pt x="51733" y="20214"/>
                </a:cubicBezTo>
                <a:cubicBezTo>
                  <a:pt x="51721" y="18130"/>
                  <a:pt x="51685" y="16047"/>
                  <a:pt x="51626" y="13975"/>
                </a:cubicBezTo>
                <a:cubicBezTo>
                  <a:pt x="53352" y="13951"/>
                  <a:pt x="55090" y="13939"/>
                  <a:pt x="56829" y="13927"/>
                </a:cubicBezTo>
                <a:close/>
                <a:moveTo>
                  <a:pt x="50876" y="13975"/>
                </a:moveTo>
                <a:cubicBezTo>
                  <a:pt x="50899" y="16059"/>
                  <a:pt x="50923" y="18142"/>
                  <a:pt x="50935" y="20226"/>
                </a:cubicBezTo>
                <a:cubicBezTo>
                  <a:pt x="49221" y="20238"/>
                  <a:pt x="47494" y="20262"/>
                  <a:pt x="45780" y="20273"/>
                </a:cubicBezTo>
                <a:cubicBezTo>
                  <a:pt x="45768" y="18190"/>
                  <a:pt x="45732" y="16118"/>
                  <a:pt x="45673" y="14035"/>
                </a:cubicBezTo>
                <a:cubicBezTo>
                  <a:pt x="47411" y="14011"/>
                  <a:pt x="49137" y="13987"/>
                  <a:pt x="50876" y="13975"/>
                </a:cubicBezTo>
                <a:close/>
                <a:moveTo>
                  <a:pt x="44922" y="14047"/>
                </a:moveTo>
                <a:cubicBezTo>
                  <a:pt x="44958" y="16118"/>
                  <a:pt x="44970" y="18202"/>
                  <a:pt x="44982" y="20285"/>
                </a:cubicBezTo>
                <a:cubicBezTo>
                  <a:pt x="44803" y="20285"/>
                  <a:pt x="44625" y="20285"/>
                  <a:pt x="44446" y="20297"/>
                </a:cubicBezTo>
                <a:cubicBezTo>
                  <a:pt x="42898" y="20309"/>
                  <a:pt x="41362" y="20333"/>
                  <a:pt x="39827" y="20357"/>
                </a:cubicBezTo>
                <a:cubicBezTo>
                  <a:pt x="39815" y="18273"/>
                  <a:pt x="39779" y="16202"/>
                  <a:pt x="39719" y="14118"/>
                </a:cubicBezTo>
                <a:cubicBezTo>
                  <a:pt x="41458" y="14094"/>
                  <a:pt x="43184" y="14058"/>
                  <a:pt x="44922" y="14047"/>
                </a:cubicBezTo>
                <a:close/>
                <a:moveTo>
                  <a:pt x="38969" y="14130"/>
                </a:moveTo>
                <a:cubicBezTo>
                  <a:pt x="39005" y="16213"/>
                  <a:pt x="39017" y="18297"/>
                  <a:pt x="39029" y="20369"/>
                </a:cubicBezTo>
                <a:cubicBezTo>
                  <a:pt x="37314" y="20404"/>
                  <a:pt x="35600" y="20428"/>
                  <a:pt x="33873" y="20464"/>
                </a:cubicBezTo>
                <a:cubicBezTo>
                  <a:pt x="33862" y="18380"/>
                  <a:pt x="33826" y="16297"/>
                  <a:pt x="33778" y="14213"/>
                </a:cubicBezTo>
                <a:cubicBezTo>
                  <a:pt x="35505" y="14178"/>
                  <a:pt x="37231" y="14154"/>
                  <a:pt x="38969" y="14130"/>
                </a:cubicBezTo>
                <a:close/>
                <a:moveTo>
                  <a:pt x="33016" y="14225"/>
                </a:moveTo>
                <a:cubicBezTo>
                  <a:pt x="33052" y="16309"/>
                  <a:pt x="33064" y="18392"/>
                  <a:pt x="33076" y="20476"/>
                </a:cubicBezTo>
                <a:cubicBezTo>
                  <a:pt x="31361" y="20512"/>
                  <a:pt x="29647" y="20547"/>
                  <a:pt x="27920" y="20595"/>
                </a:cubicBezTo>
                <a:cubicBezTo>
                  <a:pt x="27908" y="18499"/>
                  <a:pt x="27873" y="16416"/>
                  <a:pt x="27825" y="14332"/>
                </a:cubicBezTo>
                <a:cubicBezTo>
                  <a:pt x="28111" y="14320"/>
                  <a:pt x="28408" y="14320"/>
                  <a:pt x="28706" y="14308"/>
                </a:cubicBezTo>
                <a:cubicBezTo>
                  <a:pt x="30135" y="14285"/>
                  <a:pt x="31576" y="14261"/>
                  <a:pt x="33016" y="14225"/>
                </a:cubicBezTo>
                <a:close/>
                <a:moveTo>
                  <a:pt x="27063" y="14344"/>
                </a:moveTo>
                <a:cubicBezTo>
                  <a:pt x="27099" y="16440"/>
                  <a:pt x="27123" y="18523"/>
                  <a:pt x="27123" y="20607"/>
                </a:cubicBezTo>
                <a:cubicBezTo>
                  <a:pt x="25408" y="20654"/>
                  <a:pt x="23694" y="20690"/>
                  <a:pt x="21967" y="20738"/>
                </a:cubicBezTo>
                <a:cubicBezTo>
                  <a:pt x="21955" y="18642"/>
                  <a:pt x="21931" y="16559"/>
                  <a:pt x="21872" y="14463"/>
                </a:cubicBezTo>
                <a:cubicBezTo>
                  <a:pt x="23598" y="14428"/>
                  <a:pt x="25337" y="14380"/>
                  <a:pt x="27063" y="14344"/>
                </a:cubicBezTo>
                <a:close/>
                <a:moveTo>
                  <a:pt x="21110" y="14487"/>
                </a:moveTo>
                <a:cubicBezTo>
                  <a:pt x="21146" y="16571"/>
                  <a:pt x="21169" y="18666"/>
                  <a:pt x="21169" y="20762"/>
                </a:cubicBezTo>
                <a:cubicBezTo>
                  <a:pt x="19526" y="20809"/>
                  <a:pt x="17871" y="20857"/>
                  <a:pt x="16228" y="20905"/>
                </a:cubicBezTo>
                <a:lnTo>
                  <a:pt x="16014" y="20905"/>
                </a:lnTo>
                <a:cubicBezTo>
                  <a:pt x="16002" y="18809"/>
                  <a:pt x="15978" y="16714"/>
                  <a:pt x="15919" y="14618"/>
                </a:cubicBezTo>
                <a:cubicBezTo>
                  <a:pt x="17657" y="14570"/>
                  <a:pt x="19384" y="14523"/>
                  <a:pt x="21110" y="14487"/>
                </a:cubicBezTo>
                <a:close/>
                <a:moveTo>
                  <a:pt x="15169" y="14630"/>
                </a:moveTo>
                <a:cubicBezTo>
                  <a:pt x="15193" y="16737"/>
                  <a:pt x="15216" y="18833"/>
                  <a:pt x="15216" y="20928"/>
                </a:cubicBezTo>
                <a:cubicBezTo>
                  <a:pt x="13502" y="20988"/>
                  <a:pt x="11787" y="21047"/>
                  <a:pt x="10073" y="21119"/>
                </a:cubicBezTo>
                <a:cubicBezTo>
                  <a:pt x="10049" y="19000"/>
                  <a:pt x="10025" y="16880"/>
                  <a:pt x="9978" y="14773"/>
                </a:cubicBezTo>
                <a:cubicBezTo>
                  <a:pt x="11466" y="14737"/>
                  <a:pt x="12954" y="14689"/>
                  <a:pt x="14442" y="14654"/>
                </a:cubicBezTo>
                <a:cubicBezTo>
                  <a:pt x="14681" y="14642"/>
                  <a:pt x="14919" y="14642"/>
                  <a:pt x="15169" y="14630"/>
                </a:cubicBezTo>
                <a:close/>
                <a:moveTo>
                  <a:pt x="62841" y="20905"/>
                </a:moveTo>
                <a:cubicBezTo>
                  <a:pt x="62841" y="20988"/>
                  <a:pt x="62841" y="21059"/>
                  <a:pt x="62841" y="21143"/>
                </a:cubicBezTo>
                <a:cubicBezTo>
                  <a:pt x="62841" y="23143"/>
                  <a:pt x="62841" y="25131"/>
                  <a:pt x="62818" y="27120"/>
                </a:cubicBezTo>
                <a:cubicBezTo>
                  <a:pt x="61448" y="27143"/>
                  <a:pt x="60079" y="27155"/>
                  <a:pt x="58698" y="27167"/>
                </a:cubicBezTo>
                <a:lnTo>
                  <a:pt x="57698" y="27167"/>
                </a:lnTo>
                <a:cubicBezTo>
                  <a:pt x="57698" y="25988"/>
                  <a:pt x="57710" y="24810"/>
                  <a:pt x="57710" y="23631"/>
                </a:cubicBezTo>
                <a:cubicBezTo>
                  <a:pt x="57710" y="22726"/>
                  <a:pt x="57698" y="21821"/>
                  <a:pt x="57698" y="20916"/>
                </a:cubicBezTo>
                <a:cubicBezTo>
                  <a:pt x="59412" y="20916"/>
                  <a:pt x="61127" y="20905"/>
                  <a:pt x="62841" y="20905"/>
                </a:cubicBezTo>
                <a:close/>
                <a:moveTo>
                  <a:pt x="56888" y="20928"/>
                </a:moveTo>
                <a:cubicBezTo>
                  <a:pt x="56888" y="21000"/>
                  <a:pt x="56888" y="21071"/>
                  <a:pt x="56888" y="21143"/>
                </a:cubicBezTo>
                <a:cubicBezTo>
                  <a:pt x="56888" y="23155"/>
                  <a:pt x="56876" y="25167"/>
                  <a:pt x="56864" y="27179"/>
                </a:cubicBezTo>
                <a:cubicBezTo>
                  <a:pt x="55162" y="27179"/>
                  <a:pt x="53447" y="27191"/>
                  <a:pt x="51745" y="27203"/>
                </a:cubicBezTo>
                <a:cubicBezTo>
                  <a:pt x="51745" y="26012"/>
                  <a:pt x="51757" y="24822"/>
                  <a:pt x="51745" y="23631"/>
                </a:cubicBezTo>
                <a:cubicBezTo>
                  <a:pt x="51745" y="22738"/>
                  <a:pt x="51745" y="21845"/>
                  <a:pt x="51745" y="20964"/>
                </a:cubicBezTo>
                <a:cubicBezTo>
                  <a:pt x="53459" y="20952"/>
                  <a:pt x="55174" y="20928"/>
                  <a:pt x="56888" y="20928"/>
                </a:cubicBezTo>
                <a:close/>
                <a:moveTo>
                  <a:pt x="50935" y="20976"/>
                </a:moveTo>
                <a:cubicBezTo>
                  <a:pt x="50935" y="21024"/>
                  <a:pt x="50935" y="21083"/>
                  <a:pt x="50935" y="21143"/>
                </a:cubicBezTo>
                <a:cubicBezTo>
                  <a:pt x="50935" y="23167"/>
                  <a:pt x="50923" y="25191"/>
                  <a:pt x="50911" y="27215"/>
                </a:cubicBezTo>
                <a:cubicBezTo>
                  <a:pt x="49197" y="27227"/>
                  <a:pt x="47494" y="27251"/>
                  <a:pt x="45792" y="27274"/>
                </a:cubicBezTo>
                <a:cubicBezTo>
                  <a:pt x="45792" y="26060"/>
                  <a:pt x="45803" y="24845"/>
                  <a:pt x="45792" y="23631"/>
                </a:cubicBezTo>
                <a:cubicBezTo>
                  <a:pt x="45792" y="22762"/>
                  <a:pt x="45792" y="21893"/>
                  <a:pt x="45780" y="21024"/>
                </a:cubicBezTo>
                <a:cubicBezTo>
                  <a:pt x="47494" y="21012"/>
                  <a:pt x="49221" y="20988"/>
                  <a:pt x="50935" y="20976"/>
                </a:cubicBezTo>
                <a:close/>
                <a:moveTo>
                  <a:pt x="44982" y="21035"/>
                </a:moveTo>
                <a:lnTo>
                  <a:pt x="44982" y="21143"/>
                </a:lnTo>
                <a:cubicBezTo>
                  <a:pt x="44982" y="23191"/>
                  <a:pt x="44970" y="25238"/>
                  <a:pt x="44958" y="27286"/>
                </a:cubicBezTo>
                <a:lnTo>
                  <a:pt x="44446" y="27286"/>
                </a:lnTo>
                <a:cubicBezTo>
                  <a:pt x="42910" y="27310"/>
                  <a:pt x="41374" y="27334"/>
                  <a:pt x="39838" y="27358"/>
                </a:cubicBezTo>
                <a:cubicBezTo>
                  <a:pt x="39838" y="26108"/>
                  <a:pt x="39850" y="24869"/>
                  <a:pt x="39838" y="23631"/>
                </a:cubicBezTo>
                <a:cubicBezTo>
                  <a:pt x="39838" y="22786"/>
                  <a:pt x="39838" y="21952"/>
                  <a:pt x="39838" y="21107"/>
                </a:cubicBezTo>
                <a:cubicBezTo>
                  <a:pt x="41553" y="21083"/>
                  <a:pt x="43267" y="21059"/>
                  <a:pt x="44982" y="21035"/>
                </a:cubicBezTo>
                <a:close/>
                <a:moveTo>
                  <a:pt x="39029" y="21119"/>
                </a:moveTo>
                <a:lnTo>
                  <a:pt x="39029" y="21143"/>
                </a:lnTo>
                <a:cubicBezTo>
                  <a:pt x="39029" y="23226"/>
                  <a:pt x="39017" y="25298"/>
                  <a:pt x="39005" y="27370"/>
                </a:cubicBezTo>
                <a:cubicBezTo>
                  <a:pt x="37291" y="27393"/>
                  <a:pt x="35588" y="27429"/>
                  <a:pt x="33885" y="27465"/>
                </a:cubicBezTo>
                <a:cubicBezTo>
                  <a:pt x="33885" y="26179"/>
                  <a:pt x="33897" y="24905"/>
                  <a:pt x="33885" y="23631"/>
                </a:cubicBezTo>
                <a:cubicBezTo>
                  <a:pt x="33885" y="22821"/>
                  <a:pt x="33885" y="22012"/>
                  <a:pt x="33885" y="21202"/>
                </a:cubicBezTo>
                <a:cubicBezTo>
                  <a:pt x="35600" y="21178"/>
                  <a:pt x="37314" y="21143"/>
                  <a:pt x="39029" y="21119"/>
                </a:cubicBezTo>
                <a:close/>
                <a:moveTo>
                  <a:pt x="33076" y="21226"/>
                </a:moveTo>
                <a:cubicBezTo>
                  <a:pt x="33076" y="23310"/>
                  <a:pt x="33064" y="25393"/>
                  <a:pt x="33052" y="27477"/>
                </a:cubicBezTo>
                <a:cubicBezTo>
                  <a:pt x="31337" y="27512"/>
                  <a:pt x="29635" y="27548"/>
                  <a:pt x="27932" y="27584"/>
                </a:cubicBezTo>
                <a:cubicBezTo>
                  <a:pt x="27932" y="26262"/>
                  <a:pt x="27944" y="24953"/>
                  <a:pt x="27944" y="23631"/>
                </a:cubicBezTo>
                <a:cubicBezTo>
                  <a:pt x="27932" y="22857"/>
                  <a:pt x="27932" y="22083"/>
                  <a:pt x="27932" y="21321"/>
                </a:cubicBezTo>
                <a:cubicBezTo>
                  <a:pt x="28182" y="21309"/>
                  <a:pt x="28444" y="21309"/>
                  <a:pt x="28706" y="21297"/>
                </a:cubicBezTo>
                <a:cubicBezTo>
                  <a:pt x="30159" y="21274"/>
                  <a:pt x="31623" y="21250"/>
                  <a:pt x="33076" y="21226"/>
                </a:cubicBezTo>
                <a:close/>
                <a:moveTo>
                  <a:pt x="27123" y="21333"/>
                </a:moveTo>
                <a:cubicBezTo>
                  <a:pt x="27123" y="23429"/>
                  <a:pt x="27111" y="25512"/>
                  <a:pt x="27099" y="27608"/>
                </a:cubicBezTo>
                <a:cubicBezTo>
                  <a:pt x="25384" y="27643"/>
                  <a:pt x="23682" y="27691"/>
                  <a:pt x="21979" y="27739"/>
                </a:cubicBezTo>
                <a:cubicBezTo>
                  <a:pt x="21979" y="26369"/>
                  <a:pt x="21991" y="25000"/>
                  <a:pt x="21979" y="23631"/>
                </a:cubicBezTo>
                <a:cubicBezTo>
                  <a:pt x="21979" y="22905"/>
                  <a:pt x="21979" y="22178"/>
                  <a:pt x="21979" y="21452"/>
                </a:cubicBezTo>
                <a:cubicBezTo>
                  <a:pt x="23694" y="21416"/>
                  <a:pt x="25408" y="21381"/>
                  <a:pt x="27123" y="21333"/>
                </a:cubicBezTo>
                <a:close/>
                <a:moveTo>
                  <a:pt x="21169" y="21476"/>
                </a:moveTo>
                <a:cubicBezTo>
                  <a:pt x="21169" y="23572"/>
                  <a:pt x="21158" y="25667"/>
                  <a:pt x="21134" y="27763"/>
                </a:cubicBezTo>
                <a:cubicBezTo>
                  <a:pt x="19503" y="27798"/>
                  <a:pt x="17860" y="27846"/>
                  <a:pt x="16228" y="27893"/>
                </a:cubicBezTo>
                <a:cubicBezTo>
                  <a:pt x="16157" y="27893"/>
                  <a:pt x="16085" y="27905"/>
                  <a:pt x="16014" y="27905"/>
                </a:cubicBezTo>
                <a:cubicBezTo>
                  <a:pt x="16026" y="26477"/>
                  <a:pt x="16038" y="25048"/>
                  <a:pt x="16026" y="23631"/>
                </a:cubicBezTo>
                <a:cubicBezTo>
                  <a:pt x="16026" y="22952"/>
                  <a:pt x="16026" y="22274"/>
                  <a:pt x="16026" y="21607"/>
                </a:cubicBezTo>
                <a:cubicBezTo>
                  <a:pt x="17740" y="21559"/>
                  <a:pt x="19455" y="21524"/>
                  <a:pt x="21169" y="21476"/>
                </a:cubicBezTo>
                <a:close/>
                <a:moveTo>
                  <a:pt x="15216" y="21631"/>
                </a:moveTo>
                <a:cubicBezTo>
                  <a:pt x="15216" y="23726"/>
                  <a:pt x="15204" y="25834"/>
                  <a:pt x="15181" y="27929"/>
                </a:cubicBezTo>
                <a:cubicBezTo>
                  <a:pt x="13478" y="27989"/>
                  <a:pt x="11775" y="28036"/>
                  <a:pt x="10061" y="28108"/>
                </a:cubicBezTo>
                <a:cubicBezTo>
                  <a:pt x="10073" y="26620"/>
                  <a:pt x="10085" y="25119"/>
                  <a:pt x="10085" y="23631"/>
                </a:cubicBezTo>
                <a:cubicBezTo>
                  <a:pt x="10073" y="23012"/>
                  <a:pt x="10073" y="22381"/>
                  <a:pt x="10073" y="21762"/>
                </a:cubicBezTo>
                <a:cubicBezTo>
                  <a:pt x="11525" y="21726"/>
                  <a:pt x="12990" y="21690"/>
                  <a:pt x="14442" y="21643"/>
                </a:cubicBezTo>
                <a:cubicBezTo>
                  <a:pt x="14704" y="21643"/>
                  <a:pt x="14954" y="21631"/>
                  <a:pt x="15216" y="21631"/>
                </a:cubicBezTo>
                <a:close/>
                <a:moveTo>
                  <a:pt x="62806" y="27893"/>
                </a:moveTo>
                <a:cubicBezTo>
                  <a:pt x="62794" y="29977"/>
                  <a:pt x="62758" y="32049"/>
                  <a:pt x="62722" y="34120"/>
                </a:cubicBezTo>
                <a:cubicBezTo>
                  <a:pt x="61377" y="34132"/>
                  <a:pt x="60043" y="34156"/>
                  <a:pt x="58698" y="34156"/>
                </a:cubicBezTo>
                <a:cubicBezTo>
                  <a:pt x="58341" y="34156"/>
                  <a:pt x="57984" y="34168"/>
                  <a:pt x="57626" y="34168"/>
                </a:cubicBezTo>
                <a:cubicBezTo>
                  <a:pt x="57650" y="32084"/>
                  <a:pt x="57674" y="30001"/>
                  <a:pt x="57698" y="27917"/>
                </a:cubicBezTo>
                <a:cubicBezTo>
                  <a:pt x="59400" y="27905"/>
                  <a:pt x="61103" y="27905"/>
                  <a:pt x="62806" y="27893"/>
                </a:cubicBezTo>
                <a:close/>
                <a:moveTo>
                  <a:pt x="56852" y="27917"/>
                </a:moveTo>
                <a:cubicBezTo>
                  <a:pt x="56841" y="30001"/>
                  <a:pt x="56805" y="32084"/>
                  <a:pt x="56769" y="34168"/>
                </a:cubicBezTo>
                <a:cubicBezTo>
                  <a:pt x="55067" y="34180"/>
                  <a:pt x="53364" y="34192"/>
                  <a:pt x="51673" y="34204"/>
                </a:cubicBezTo>
                <a:cubicBezTo>
                  <a:pt x="51709" y="32120"/>
                  <a:pt x="51721" y="30037"/>
                  <a:pt x="51745" y="27965"/>
                </a:cubicBezTo>
                <a:cubicBezTo>
                  <a:pt x="53447" y="27941"/>
                  <a:pt x="55150" y="27929"/>
                  <a:pt x="56852" y="27917"/>
                </a:cubicBezTo>
                <a:close/>
                <a:moveTo>
                  <a:pt x="50899" y="27965"/>
                </a:moveTo>
                <a:lnTo>
                  <a:pt x="50899" y="27965"/>
                </a:lnTo>
                <a:cubicBezTo>
                  <a:pt x="50887" y="30049"/>
                  <a:pt x="50852" y="32132"/>
                  <a:pt x="50816" y="34216"/>
                </a:cubicBezTo>
                <a:cubicBezTo>
                  <a:pt x="49113" y="34228"/>
                  <a:pt x="47411" y="34251"/>
                  <a:pt x="45720" y="34263"/>
                </a:cubicBezTo>
                <a:cubicBezTo>
                  <a:pt x="45744" y="32180"/>
                  <a:pt x="45768" y="30108"/>
                  <a:pt x="45792" y="28024"/>
                </a:cubicBezTo>
                <a:cubicBezTo>
                  <a:pt x="47494" y="28001"/>
                  <a:pt x="49197" y="27977"/>
                  <a:pt x="50899" y="27965"/>
                </a:cubicBezTo>
                <a:close/>
                <a:moveTo>
                  <a:pt x="44946" y="28036"/>
                </a:moveTo>
                <a:lnTo>
                  <a:pt x="44946" y="28036"/>
                </a:lnTo>
                <a:cubicBezTo>
                  <a:pt x="44922" y="30108"/>
                  <a:pt x="44899" y="32192"/>
                  <a:pt x="44863" y="34275"/>
                </a:cubicBezTo>
                <a:lnTo>
                  <a:pt x="44446" y="34275"/>
                </a:lnTo>
                <a:cubicBezTo>
                  <a:pt x="42886" y="34299"/>
                  <a:pt x="41315" y="34323"/>
                  <a:pt x="39755" y="34347"/>
                </a:cubicBezTo>
                <a:cubicBezTo>
                  <a:pt x="39791" y="32263"/>
                  <a:pt x="39815" y="30179"/>
                  <a:pt x="39827" y="28108"/>
                </a:cubicBezTo>
                <a:cubicBezTo>
                  <a:pt x="41541" y="28072"/>
                  <a:pt x="43244" y="28048"/>
                  <a:pt x="44946" y="28036"/>
                </a:cubicBezTo>
                <a:close/>
                <a:moveTo>
                  <a:pt x="38993" y="28120"/>
                </a:moveTo>
                <a:lnTo>
                  <a:pt x="38993" y="28120"/>
                </a:lnTo>
                <a:cubicBezTo>
                  <a:pt x="38969" y="30203"/>
                  <a:pt x="38945" y="32287"/>
                  <a:pt x="38910" y="34359"/>
                </a:cubicBezTo>
                <a:cubicBezTo>
                  <a:pt x="37207" y="34394"/>
                  <a:pt x="35505" y="34418"/>
                  <a:pt x="33802" y="34454"/>
                </a:cubicBezTo>
                <a:cubicBezTo>
                  <a:pt x="33838" y="32370"/>
                  <a:pt x="33862" y="30287"/>
                  <a:pt x="33873" y="28203"/>
                </a:cubicBezTo>
                <a:cubicBezTo>
                  <a:pt x="35588" y="28167"/>
                  <a:pt x="37291" y="28144"/>
                  <a:pt x="38993" y="28120"/>
                </a:cubicBezTo>
                <a:close/>
                <a:moveTo>
                  <a:pt x="33040" y="28215"/>
                </a:moveTo>
                <a:cubicBezTo>
                  <a:pt x="33016" y="30299"/>
                  <a:pt x="32992" y="32382"/>
                  <a:pt x="32945" y="34478"/>
                </a:cubicBezTo>
                <a:cubicBezTo>
                  <a:pt x="31254" y="34501"/>
                  <a:pt x="29551" y="34549"/>
                  <a:pt x="27849" y="34585"/>
                </a:cubicBezTo>
                <a:cubicBezTo>
                  <a:pt x="27885" y="32489"/>
                  <a:pt x="27908" y="30406"/>
                  <a:pt x="27920" y="28310"/>
                </a:cubicBezTo>
                <a:cubicBezTo>
                  <a:pt x="28182" y="28310"/>
                  <a:pt x="28444" y="28298"/>
                  <a:pt x="28706" y="28298"/>
                </a:cubicBezTo>
                <a:cubicBezTo>
                  <a:pt x="30147" y="28263"/>
                  <a:pt x="31599" y="28239"/>
                  <a:pt x="33040" y="28215"/>
                </a:cubicBezTo>
                <a:close/>
                <a:moveTo>
                  <a:pt x="27087" y="28334"/>
                </a:moveTo>
                <a:lnTo>
                  <a:pt x="27087" y="28334"/>
                </a:lnTo>
                <a:cubicBezTo>
                  <a:pt x="27063" y="30430"/>
                  <a:pt x="27027" y="32513"/>
                  <a:pt x="26992" y="34609"/>
                </a:cubicBezTo>
                <a:cubicBezTo>
                  <a:pt x="25289" y="34644"/>
                  <a:pt x="23598" y="34680"/>
                  <a:pt x="21896" y="34728"/>
                </a:cubicBezTo>
                <a:cubicBezTo>
                  <a:pt x="21931" y="32644"/>
                  <a:pt x="21955" y="30549"/>
                  <a:pt x="21967" y="28453"/>
                </a:cubicBezTo>
                <a:cubicBezTo>
                  <a:pt x="23682" y="28405"/>
                  <a:pt x="25384" y="28370"/>
                  <a:pt x="27087" y="28334"/>
                </a:cubicBezTo>
                <a:close/>
                <a:moveTo>
                  <a:pt x="21134" y="28477"/>
                </a:moveTo>
                <a:cubicBezTo>
                  <a:pt x="21110" y="30572"/>
                  <a:pt x="21074" y="32656"/>
                  <a:pt x="21038" y="34751"/>
                </a:cubicBezTo>
                <a:cubicBezTo>
                  <a:pt x="19431" y="34799"/>
                  <a:pt x="17836" y="34847"/>
                  <a:pt x="16228" y="34894"/>
                </a:cubicBezTo>
                <a:lnTo>
                  <a:pt x="15943" y="34906"/>
                </a:lnTo>
                <a:cubicBezTo>
                  <a:pt x="15978" y="32799"/>
                  <a:pt x="16002" y="30703"/>
                  <a:pt x="16014" y="28596"/>
                </a:cubicBezTo>
                <a:cubicBezTo>
                  <a:pt x="17717" y="28560"/>
                  <a:pt x="19431" y="28513"/>
                  <a:pt x="21134" y="28477"/>
                </a:cubicBezTo>
                <a:close/>
                <a:moveTo>
                  <a:pt x="15181" y="28620"/>
                </a:moveTo>
                <a:cubicBezTo>
                  <a:pt x="15157" y="30727"/>
                  <a:pt x="15121" y="32823"/>
                  <a:pt x="15085" y="34930"/>
                </a:cubicBezTo>
                <a:cubicBezTo>
                  <a:pt x="13383" y="34978"/>
                  <a:pt x="11680" y="35037"/>
                  <a:pt x="9978" y="35109"/>
                </a:cubicBezTo>
                <a:cubicBezTo>
                  <a:pt x="10013" y="32989"/>
                  <a:pt x="10049" y="30882"/>
                  <a:pt x="10061" y="28763"/>
                </a:cubicBezTo>
                <a:cubicBezTo>
                  <a:pt x="11525" y="28727"/>
                  <a:pt x="12990" y="28679"/>
                  <a:pt x="14442" y="28644"/>
                </a:cubicBezTo>
                <a:cubicBezTo>
                  <a:pt x="14692" y="28644"/>
                  <a:pt x="14931" y="28632"/>
                  <a:pt x="15181" y="28620"/>
                </a:cubicBezTo>
                <a:close/>
                <a:moveTo>
                  <a:pt x="62710" y="34894"/>
                </a:moveTo>
                <a:cubicBezTo>
                  <a:pt x="62663" y="36966"/>
                  <a:pt x="62627" y="39038"/>
                  <a:pt x="62579" y="41109"/>
                </a:cubicBezTo>
                <a:cubicBezTo>
                  <a:pt x="61282" y="41133"/>
                  <a:pt x="59996" y="41145"/>
                  <a:pt x="58698" y="41157"/>
                </a:cubicBezTo>
                <a:lnTo>
                  <a:pt x="57495" y="41157"/>
                </a:lnTo>
                <a:cubicBezTo>
                  <a:pt x="57531" y="39073"/>
                  <a:pt x="57579" y="36990"/>
                  <a:pt x="57614" y="34906"/>
                </a:cubicBezTo>
                <a:cubicBezTo>
                  <a:pt x="59305" y="34906"/>
                  <a:pt x="61008" y="34894"/>
                  <a:pt x="62710" y="34894"/>
                </a:cubicBezTo>
                <a:close/>
                <a:moveTo>
                  <a:pt x="56757" y="34918"/>
                </a:moveTo>
                <a:cubicBezTo>
                  <a:pt x="56722" y="37002"/>
                  <a:pt x="56674" y="39085"/>
                  <a:pt x="56614" y="41169"/>
                </a:cubicBezTo>
                <a:cubicBezTo>
                  <a:pt x="54924" y="41181"/>
                  <a:pt x="53233" y="41181"/>
                  <a:pt x="51542" y="41205"/>
                </a:cubicBezTo>
                <a:cubicBezTo>
                  <a:pt x="51578" y="39121"/>
                  <a:pt x="51626" y="37037"/>
                  <a:pt x="51661" y="34954"/>
                </a:cubicBezTo>
                <a:cubicBezTo>
                  <a:pt x="53352" y="34942"/>
                  <a:pt x="55055" y="34918"/>
                  <a:pt x="56757" y="34918"/>
                </a:cubicBezTo>
                <a:close/>
                <a:moveTo>
                  <a:pt x="50804" y="34966"/>
                </a:moveTo>
                <a:cubicBezTo>
                  <a:pt x="50768" y="37037"/>
                  <a:pt x="50721" y="39121"/>
                  <a:pt x="50673" y="41205"/>
                </a:cubicBezTo>
                <a:cubicBezTo>
                  <a:pt x="48971" y="41228"/>
                  <a:pt x="47280" y="41240"/>
                  <a:pt x="45577" y="41264"/>
                </a:cubicBezTo>
                <a:cubicBezTo>
                  <a:pt x="45625" y="39181"/>
                  <a:pt x="45673" y="37097"/>
                  <a:pt x="45708" y="35013"/>
                </a:cubicBezTo>
                <a:cubicBezTo>
                  <a:pt x="47399" y="35001"/>
                  <a:pt x="49102" y="34978"/>
                  <a:pt x="50804" y="34966"/>
                </a:cubicBezTo>
                <a:close/>
                <a:moveTo>
                  <a:pt x="44839" y="35025"/>
                </a:moveTo>
                <a:lnTo>
                  <a:pt x="44839" y="35025"/>
                </a:lnTo>
                <a:cubicBezTo>
                  <a:pt x="44803" y="37109"/>
                  <a:pt x="44756" y="39192"/>
                  <a:pt x="44708" y="41276"/>
                </a:cubicBezTo>
                <a:lnTo>
                  <a:pt x="44446" y="41276"/>
                </a:lnTo>
                <a:cubicBezTo>
                  <a:pt x="42839" y="41300"/>
                  <a:pt x="41231" y="41324"/>
                  <a:pt x="39624" y="41348"/>
                </a:cubicBezTo>
                <a:cubicBezTo>
                  <a:pt x="39672" y="39264"/>
                  <a:pt x="39707" y="37180"/>
                  <a:pt x="39743" y="35097"/>
                </a:cubicBezTo>
                <a:cubicBezTo>
                  <a:pt x="41446" y="35073"/>
                  <a:pt x="43148" y="35049"/>
                  <a:pt x="44839" y="35025"/>
                </a:cubicBezTo>
                <a:close/>
                <a:moveTo>
                  <a:pt x="38886" y="35109"/>
                </a:moveTo>
                <a:cubicBezTo>
                  <a:pt x="38850" y="37192"/>
                  <a:pt x="38803" y="39276"/>
                  <a:pt x="38755" y="41359"/>
                </a:cubicBezTo>
                <a:cubicBezTo>
                  <a:pt x="37064" y="41383"/>
                  <a:pt x="35362" y="41419"/>
                  <a:pt x="33671" y="41455"/>
                </a:cubicBezTo>
                <a:cubicBezTo>
                  <a:pt x="33719" y="39371"/>
                  <a:pt x="33754" y="37287"/>
                  <a:pt x="33790" y="35204"/>
                </a:cubicBezTo>
                <a:cubicBezTo>
                  <a:pt x="35493" y="35168"/>
                  <a:pt x="37195" y="35144"/>
                  <a:pt x="38886" y="35109"/>
                </a:cubicBezTo>
                <a:close/>
                <a:moveTo>
                  <a:pt x="32933" y="35216"/>
                </a:moveTo>
                <a:cubicBezTo>
                  <a:pt x="32897" y="37299"/>
                  <a:pt x="32849" y="39383"/>
                  <a:pt x="32802" y="41467"/>
                </a:cubicBezTo>
                <a:cubicBezTo>
                  <a:pt x="31099" y="41502"/>
                  <a:pt x="29409" y="41538"/>
                  <a:pt x="27718" y="41586"/>
                </a:cubicBezTo>
                <a:cubicBezTo>
                  <a:pt x="27766" y="39490"/>
                  <a:pt x="27801" y="37395"/>
                  <a:pt x="27837" y="35311"/>
                </a:cubicBezTo>
                <a:cubicBezTo>
                  <a:pt x="28123" y="35311"/>
                  <a:pt x="28408" y="35299"/>
                  <a:pt x="28706" y="35287"/>
                </a:cubicBezTo>
                <a:cubicBezTo>
                  <a:pt x="30111" y="35263"/>
                  <a:pt x="31528" y="35240"/>
                  <a:pt x="32933" y="35216"/>
                </a:cubicBezTo>
                <a:close/>
                <a:moveTo>
                  <a:pt x="26980" y="35335"/>
                </a:moveTo>
                <a:cubicBezTo>
                  <a:pt x="26944" y="37418"/>
                  <a:pt x="26896" y="39514"/>
                  <a:pt x="26849" y="41598"/>
                </a:cubicBezTo>
                <a:cubicBezTo>
                  <a:pt x="25146" y="41645"/>
                  <a:pt x="23455" y="41681"/>
                  <a:pt x="21765" y="41729"/>
                </a:cubicBezTo>
                <a:cubicBezTo>
                  <a:pt x="21800" y="39633"/>
                  <a:pt x="21848" y="37538"/>
                  <a:pt x="21884" y="35454"/>
                </a:cubicBezTo>
                <a:cubicBezTo>
                  <a:pt x="23586" y="35406"/>
                  <a:pt x="25277" y="35371"/>
                  <a:pt x="26980" y="35335"/>
                </a:cubicBezTo>
                <a:close/>
                <a:moveTo>
                  <a:pt x="21027" y="35466"/>
                </a:moveTo>
                <a:lnTo>
                  <a:pt x="21027" y="35466"/>
                </a:lnTo>
                <a:cubicBezTo>
                  <a:pt x="20979" y="37561"/>
                  <a:pt x="20931" y="39657"/>
                  <a:pt x="20884" y="41752"/>
                </a:cubicBezTo>
                <a:cubicBezTo>
                  <a:pt x="19336" y="41800"/>
                  <a:pt x="17776" y="41836"/>
                  <a:pt x="16228" y="41883"/>
                </a:cubicBezTo>
                <a:cubicBezTo>
                  <a:pt x="16085" y="41895"/>
                  <a:pt x="15943" y="41895"/>
                  <a:pt x="15800" y="41907"/>
                </a:cubicBezTo>
                <a:cubicBezTo>
                  <a:pt x="15847" y="39800"/>
                  <a:pt x="15895" y="37704"/>
                  <a:pt x="15931" y="35597"/>
                </a:cubicBezTo>
                <a:cubicBezTo>
                  <a:pt x="17621" y="35561"/>
                  <a:pt x="19324" y="35513"/>
                  <a:pt x="21027" y="35466"/>
                </a:cubicBezTo>
                <a:close/>
                <a:moveTo>
                  <a:pt x="15073" y="35621"/>
                </a:moveTo>
                <a:cubicBezTo>
                  <a:pt x="15026" y="37716"/>
                  <a:pt x="14978" y="39800"/>
                  <a:pt x="14931" y="41895"/>
                </a:cubicBezTo>
                <a:cubicBezTo>
                  <a:pt x="14931" y="41907"/>
                  <a:pt x="14931" y="41919"/>
                  <a:pt x="14931" y="41931"/>
                </a:cubicBezTo>
                <a:cubicBezTo>
                  <a:pt x="13240" y="41979"/>
                  <a:pt x="11537" y="42038"/>
                  <a:pt x="9847" y="42110"/>
                </a:cubicBezTo>
                <a:cubicBezTo>
                  <a:pt x="9894" y="39990"/>
                  <a:pt x="9930" y="37871"/>
                  <a:pt x="9978" y="35752"/>
                </a:cubicBezTo>
                <a:cubicBezTo>
                  <a:pt x="11466" y="35716"/>
                  <a:pt x="12954" y="35680"/>
                  <a:pt x="14442" y="35633"/>
                </a:cubicBezTo>
                <a:cubicBezTo>
                  <a:pt x="14657" y="35633"/>
                  <a:pt x="14859" y="35633"/>
                  <a:pt x="15073" y="35621"/>
                </a:cubicBezTo>
                <a:close/>
                <a:moveTo>
                  <a:pt x="62556" y="41883"/>
                </a:moveTo>
                <a:cubicBezTo>
                  <a:pt x="62556" y="41895"/>
                  <a:pt x="62556" y="41895"/>
                  <a:pt x="62556" y="41895"/>
                </a:cubicBezTo>
                <a:cubicBezTo>
                  <a:pt x="62508" y="43967"/>
                  <a:pt x="62460" y="46039"/>
                  <a:pt x="62401" y="48110"/>
                </a:cubicBezTo>
                <a:cubicBezTo>
                  <a:pt x="61174" y="48122"/>
                  <a:pt x="59936" y="48146"/>
                  <a:pt x="58698" y="48146"/>
                </a:cubicBezTo>
                <a:cubicBezTo>
                  <a:pt x="58246" y="48146"/>
                  <a:pt x="57793" y="48158"/>
                  <a:pt x="57329" y="48158"/>
                </a:cubicBezTo>
                <a:cubicBezTo>
                  <a:pt x="57376" y="46074"/>
                  <a:pt x="57424" y="43991"/>
                  <a:pt x="57472" y="41907"/>
                </a:cubicBezTo>
                <a:cubicBezTo>
                  <a:pt x="59162" y="41895"/>
                  <a:pt x="60865" y="41895"/>
                  <a:pt x="62556" y="41883"/>
                </a:cubicBezTo>
                <a:close/>
                <a:moveTo>
                  <a:pt x="56602" y="41907"/>
                </a:moveTo>
                <a:cubicBezTo>
                  <a:pt x="56555" y="43991"/>
                  <a:pt x="56495" y="46074"/>
                  <a:pt x="56448" y="48158"/>
                </a:cubicBezTo>
                <a:cubicBezTo>
                  <a:pt x="54757" y="48170"/>
                  <a:pt x="53066" y="48182"/>
                  <a:pt x="51376" y="48194"/>
                </a:cubicBezTo>
                <a:cubicBezTo>
                  <a:pt x="51423" y="46110"/>
                  <a:pt x="51471" y="44038"/>
                  <a:pt x="51518" y="41955"/>
                </a:cubicBezTo>
                <a:cubicBezTo>
                  <a:pt x="53209" y="41931"/>
                  <a:pt x="54912" y="41919"/>
                  <a:pt x="56602" y="41907"/>
                </a:cubicBezTo>
                <a:close/>
                <a:moveTo>
                  <a:pt x="50649" y="41955"/>
                </a:moveTo>
                <a:lnTo>
                  <a:pt x="50649" y="41955"/>
                </a:lnTo>
                <a:cubicBezTo>
                  <a:pt x="50602" y="44038"/>
                  <a:pt x="50542" y="46122"/>
                  <a:pt x="50495" y="48206"/>
                </a:cubicBezTo>
                <a:cubicBezTo>
                  <a:pt x="48804" y="48217"/>
                  <a:pt x="47113" y="48241"/>
                  <a:pt x="45422" y="48265"/>
                </a:cubicBezTo>
                <a:cubicBezTo>
                  <a:pt x="45470" y="46181"/>
                  <a:pt x="45518" y="44098"/>
                  <a:pt x="45565" y="42014"/>
                </a:cubicBezTo>
                <a:cubicBezTo>
                  <a:pt x="47256" y="41990"/>
                  <a:pt x="48959" y="41967"/>
                  <a:pt x="50649" y="41955"/>
                </a:cubicBezTo>
                <a:close/>
                <a:moveTo>
                  <a:pt x="44696" y="42026"/>
                </a:moveTo>
                <a:lnTo>
                  <a:pt x="44696" y="42026"/>
                </a:lnTo>
                <a:cubicBezTo>
                  <a:pt x="44649" y="44110"/>
                  <a:pt x="44589" y="46181"/>
                  <a:pt x="44541" y="48265"/>
                </a:cubicBezTo>
                <a:lnTo>
                  <a:pt x="44446" y="48265"/>
                </a:lnTo>
                <a:cubicBezTo>
                  <a:pt x="42779" y="48289"/>
                  <a:pt x="41124" y="48313"/>
                  <a:pt x="39469" y="48348"/>
                </a:cubicBezTo>
                <a:cubicBezTo>
                  <a:pt x="39517" y="46265"/>
                  <a:pt x="39565" y="44181"/>
                  <a:pt x="39612" y="42098"/>
                </a:cubicBezTo>
                <a:cubicBezTo>
                  <a:pt x="41303" y="42074"/>
                  <a:pt x="42994" y="42050"/>
                  <a:pt x="44696" y="42026"/>
                </a:cubicBezTo>
                <a:close/>
                <a:moveTo>
                  <a:pt x="38743" y="42110"/>
                </a:moveTo>
                <a:lnTo>
                  <a:pt x="38743" y="42110"/>
                </a:lnTo>
                <a:cubicBezTo>
                  <a:pt x="38684" y="44193"/>
                  <a:pt x="38636" y="46277"/>
                  <a:pt x="38588" y="48360"/>
                </a:cubicBezTo>
                <a:cubicBezTo>
                  <a:pt x="36898" y="48384"/>
                  <a:pt x="35207" y="48420"/>
                  <a:pt x="33516" y="48456"/>
                </a:cubicBezTo>
                <a:cubicBezTo>
                  <a:pt x="33564" y="46372"/>
                  <a:pt x="33611" y="44276"/>
                  <a:pt x="33659" y="42193"/>
                </a:cubicBezTo>
                <a:cubicBezTo>
                  <a:pt x="35350" y="42169"/>
                  <a:pt x="37040" y="42133"/>
                  <a:pt x="38743" y="42110"/>
                </a:cubicBezTo>
                <a:close/>
                <a:moveTo>
                  <a:pt x="32778" y="42217"/>
                </a:moveTo>
                <a:cubicBezTo>
                  <a:pt x="32730" y="44300"/>
                  <a:pt x="32683" y="46384"/>
                  <a:pt x="32635" y="48467"/>
                </a:cubicBezTo>
                <a:cubicBezTo>
                  <a:pt x="30944" y="48503"/>
                  <a:pt x="29242" y="48539"/>
                  <a:pt x="27551" y="48587"/>
                </a:cubicBezTo>
                <a:cubicBezTo>
                  <a:pt x="27599" y="46491"/>
                  <a:pt x="27646" y="44396"/>
                  <a:pt x="27694" y="42312"/>
                </a:cubicBezTo>
                <a:cubicBezTo>
                  <a:pt x="28039" y="42300"/>
                  <a:pt x="28373" y="42300"/>
                  <a:pt x="28706" y="42288"/>
                </a:cubicBezTo>
                <a:cubicBezTo>
                  <a:pt x="30063" y="42264"/>
                  <a:pt x="31421" y="42240"/>
                  <a:pt x="32778" y="42217"/>
                </a:cubicBezTo>
                <a:close/>
                <a:moveTo>
                  <a:pt x="26825" y="42324"/>
                </a:moveTo>
                <a:cubicBezTo>
                  <a:pt x="26777" y="44419"/>
                  <a:pt x="26730" y="46515"/>
                  <a:pt x="26670" y="48598"/>
                </a:cubicBezTo>
                <a:cubicBezTo>
                  <a:pt x="24979" y="48646"/>
                  <a:pt x="23289" y="48682"/>
                  <a:pt x="21598" y="48729"/>
                </a:cubicBezTo>
                <a:cubicBezTo>
                  <a:pt x="21646" y="46634"/>
                  <a:pt x="21693" y="44538"/>
                  <a:pt x="21741" y="42443"/>
                </a:cubicBezTo>
                <a:cubicBezTo>
                  <a:pt x="23444" y="42407"/>
                  <a:pt x="25134" y="42371"/>
                  <a:pt x="26825" y="42324"/>
                </a:cubicBezTo>
                <a:close/>
                <a:moveTo>
                  <a:pt x="20872" y="42467"/>
                </a:moveTo>
                <a:lnTo>
                  <a:pt x="20872" y="42467"/>
                </a:lnTo>
                <a:cubicBezTo>
                  <a:pt x="20824" y="44562"/>
                  <a:pt x="20765" y="46658"/>
                  <a:pt x="20717" y="48753"/>
                </a:cubicBezTo>
                <a:cubicBezTo>
                  <a:pt x="19217" y="48801"/>
                  <a:pt x="17729" y="48837"/>
                  <a:pt x="16228" y="48884"/>
                </a:cubicBezTo>
                <a:lnTo>
                  <a:pt x="15645" y="48896"/>
                </a:lnTo>
                <a:cubicBezTo>
                  <a:pt x="15693" y="46801"/>
                  <a:pt x="15740" y="44693"/>
                  <a:pt x="15788" y="42598"/>
                </a:cubicBezTo>
                <a:cubicBezTo>
                  <a:pt x="17479" y="42550"/>
                  <a:pt x="19181" y="42514"/>
                  <a:pt x="20872" y="42467"/>
                </a:cubicBezTo>
                <a:close/>
                <a:moveTo>
                  <a:pt x="14919" y="42621"/>
                </a:moveTo>
                <a:cubicBezTo>
                  <a:pt x="14859" y="44729"/>
                  <a:pt x="14812" y="46824"/>
                  <a:pt x="14764" y="48932"/>
                </a:cubicBezTo>
                <a:cubicBezTo>
                  <a:pt x="13073" y="48979"/>
                  <a:pt x="11383" y="49039"/>
                  <a:pt x="9692" y="49110"/>
                </a:cubicBezTo>
                <a:cubicBezTo>
                  <a:pt x="9739" y="46991"/>
                  <a:pt x="9787" y="44872"/>
                  <a:pt x="9835" y="42752"/>
                </a:cubicBezTo>
                <a:cubicBezTo>
                  <a:pt x="11371" y="42717"/>
                  <a:pt x="12907" y="42669"/>
                  <a:pt x="14442" y="42633"/>
                </a:cubicBezTo>
                <a:cubicBezTo>
                  <a:pt x="14609" y="42633"/>
                  <a:pt x="14764" y="42621"/>
                  <a:pt x="14919" y="42621"/>
                </a:cubicBezTo>
                <a:close/>
                <a:moveTo>
                  <a:pt x="62389" y="48884"/>
                </a:moveTo>
                <a:cubicBezTo>
                  <a:pt x="62341" y="50956"/>
                  <a:pt x="62294" y="53028"/>
                  <a:pt x="62246" y="55111"/>
                </a:cubicBezTo>
                <a:cubicBezTo>
                  <a:pt x="61067" y="55123"/>
                  <a:pt x="59877" y="55135"/>
                  <a:pt x="58698" y="55147"/>
                </a:cubicBezTo>
                <a:cubicBezTo>
                  <a:pt x="58198" y="55147"/>
                  <a:pt x="57686" y="55147"/>
                  <a:pt x="57174" y="55159"/>
                </a:cubicBezTo>
                <a:cubicBezTo>
                  <a:pt x="57222" y="53075"/>
                  <a:pt x="57269" y="50992"/>
                  <a:pt x="57317" y="48908"/>
                </a:cubicBezTo>
                <a:cubicBezTo>
                  <a:pt x="59008" y="48896"/>
                  <a:pt x="60698" y="48884"/>
                  <a:pt x="62389" y="48884"/>
                </a:cubicBezTo>
                <a:close/>
                <a:moveTo>
                  <a:pt x="56436" y="48908"/>
                </a:moveTo>
                <a:lnTo>
                  <a:pt x="56436" y="48908"/>
                </a:lnTo>
                <a:cubicBezTo>
                  <a:pt x="56388" y="50992"/>
                  <a:pt x="56329" y="53075"/>
                  <a:pt x="56293" y="55159"/>
                </a:cubicBezTo>
                <a:cubicBezTo>
                  <a:pt x="54602" y="55171"/>
                  <a:pt x="52912" y="55183"/>
                  <a:pt x="51221" y="55194"/>
                </a:cubicBezTo>
                <a:cubicBezTo>
                  <a:pt x="51268" y="53111"/>
                  <a:pt x="51316" y="51027"/>
                  <a:pt x="51364" y="48944"/>
                </a:cubicBezTo>
                <a:cubicBezTo>
                  <a:pt x="53054" y="48932"/>
                  <a:pt x="54745" y="48920"/>
                  <a:pt x="56436" y="48908"/>
                </a:cubicBezTo>
                <a:close/>
                <a:moveTo>
                  <a:pt x="50483" y="48956"/>
                </a:moveTo>
                <a:cubicBezTo>
                  <a:pt x="50435" y="51039"/>
                  <a:pt x="50375" y="53123"/>
                  <a:pt x="50340" y="55206"/>
                </a:cubicBezTo>
                <a:cubicBezTo>
                  <a:pt x="48649" y="55218"/>
                  <a:pt x="46958" y="55242"/>
                  <a:pt x="45268" y="55254"/>
                </a:cubicBezTo>
                <a:cubicBezTo>
                  <a:pt x="45315" y="53170"/>
                  <a:pt x="45363" y="51087"/>
                  <a:pt x="45411" y="49015"/>
                </a:cubicBezTo>
                <a:cubicBezTo>
                  <a:pt x="47101" y="48991"/>
                  <a:pt x="48792" y="48968"/>
                  <a:pt x="50483" y="48956"/>
                </a:cubicBezTo>
                <a:close/>
                <a:moveTo>
                  <a:pt x="44530" y="49015"/>
                </a:moveTo>
                <a:lnTo>
                  <a:pt x="44530" y="49015"/>
                </a:lnTo>
                <a:cubicBezTo>
                  <a:pt x="44482" y="51099"/>
                  <a:pt x="44434" y="53182"/>
                  <a:pt x="44387" y="55266"/>
                </a:cubicBezTo>
                <a:cubicBezTo>
                  <a:pt x="42696" y="55290"/>
                  <a:pt x="41005" y="55314"/>
                  <a:pt x="39315" y="55337"/>
                </a:cubicBezTo>
                <a:cubicBezTo>
                  <a:pt x="39350" y="53254"/>
                  <a:pt x="39398" y="51182"/>
                  <a:pt x="39446" y="49098"/>
                </a:cubicBezTo>
                <a:cubicBezTo>
                  <a:pt x="41148" y="49063"/>
                  <a:pt x="42839" y="49039"/>
                  <a:pt x="44530" y="49015"/>
                </a:cubicBezTo>
                <a:close/>
                <a:moveTo>
                  <a:pt x="38564" y="49110"/>
                </a:moveTo>
                <a:lnTo>
                  <a:pt x="38564" y="49110"/>
                </a:lnTo>
                <a:cubicBezTo>
                  <a:pt x="38517" y="51194"/>
                  <a:pt x="38469" y="53266"/>
                  <a:pt x="38434" y="55349"/>
                </a:cubicBezTo>
                <a:cubicBezTo>
                  <a:pt x="36743" y="55385"/>
                  <a:pt x="35052" y="55421"/>
                  <a:pt x="33361" y="55444"/>
                </a:cubicBezTo>
                <a:cubicBezTo>
                  <a:pt x="33397" y="53361"/>
                  <a:pt x="33445" y="51277"/>
                  <a:pt x="33492" y="49194"/>
                </a:cubicBezTo>
                <a:cubicBezTo>
                  <a:pt x="35183" y="49158"/>
                  <a:pt x="36874" y="49134"/>
                  <a:pt x="38564" y="49110"/>
                </a:cubicBezTo>
                <a:close/>
                <a:moveTo>
                  <a:pt x="32611" y="49206"/>
                </a:moveTo>
                <a:lnTo>
                  <a:pt x="32611" y="49206"/>
                </a:lnTo>
                <a:cubicBezTo>
                  <a:pt x="32564" y="51301"/>
                  <a:pt x="32516" y="53385"/>
                  <a:pt x="32468" y="55468"/>
                </a:cubicBezTo>
                <a:cubicBezTo>
                  <a:pt x="30778" y="55504"/>
                  <a:pt x="29099" y="55540"/>
                  <a:pt x="27408" y="55575"/>
                </a:cubicBezTo>
                <a:cubicBezTo>
                  <a:pt x="27444" y="53492"/>
                  <a:pt x="27492" y="51396"/>
                  <a:pt x="27539" y="49313"/>
                </a:cubicBezTo>
                <a:cubicBezTo>
                  <a:pt x="27932" y="49301"/>
                  <a:pt x="28313" y="49289"/>
                  <a:pt x="28706" y="49289"/>
                </a:cubicBezTo>
                <a:cubicBezTo>
                  <a:pt x="30004" y="49253"/>
                  <a:pt x="31314" y="49229"/>
                  <a:pt x="32611" y="49206"/>
                </a:cubicBezTo>
                <a:close/>
                <a:moveTo>
                  <a:pt x="26658" y="49325"/>
                </a:moveTo>
                <a:cubicBezTo>
                  <a:pt x="26611" y="51420"/>
                  <a:pt x="26563" y="53504"/>
                  <a:pt x="26515" y="55599"/>
                </a:cubicBezTo>
                <a:cubicBezTo>
                  <a:pt x="24825" y="55635"/>
                  <a:pt x="23134" y="55683"/>
                  <a:pt x="21443" y="55730"/>
                </a:cubicBezTo>
                <a:cubicBezTo>
                  <a:pt x="21491" y="53635"/>
                  <a:pt x="21539" y="51539"/>
                  <a:pt x="21586" y="49444"/>
                </a:cubicBezTo>
                <a:cubicBezTo>
                  <a:pt x="23277" y="49408"/>
                  <a:pt x="24968" y="49360"/>
                  <a:pt x="26658" y="49325"/>
                </a:cubicBezTo>
                <a:close/>
                <a:moveTo>
                  <a:pt x="20705" y="49468"/>
                </a:moveTo>
                <a:cubicBezTo>
                  <a:pt x="20657" y="51563"/>
                  <a:pt x="20610" y="53659"/>
                  <a:pt x="20562" y="55754"/>
                </a:cubicBezTo>
                <a:cubicBezTo>
                  <a:pt x="19122" y="55790"/>
                  <a:pt x="17669" y="55837"/>
                  <a:pt x="16228" y="55873"/>
                </a:cubicBezTo>
                <a:cubicBezTo>
                  <a:pt x="15978" y="55885"/>
                  <a:pt x="15740" y="55885"/>
                  <a:pt x="15490" y="55897"/>
                </a:cubicBezTo>
                <a:cubicBezTo>
                  <a:pt x="15538" y="53801"/>
                  <a:pt x="15574" y="51694"/>
                  <a:pt x="15633" y="49599"/>
                </a:cubicBezTo>
                <a:cubicBezTo>
                  <a:pt x="17324" y="49551"/>
                  <a:pt x="19014" y="49515"/>
                  <a:pt x="20705" y="49468"/>
                </a:cubicBezTo>
                <a:close/>
                <a:moveTo>
                  <a:pt x="14740" y="49622"/>
                </a:moveTo>
                <a:cubicBezTo>
                  <a:pt x="14692" y="51718"/>
                  <a:pt x="14645" y="53825"/>
                  <a:pt x="14609" y="55933"/>
                </a:cubicBezTo>
                <a:cubicBezTo>
                  <a:pt x="12918" y="55980"/>
                  <a:pt x="11228" y="56040"/>
                  <a:pt x="9537" y="56111"/>
                </a:cubicBezTo>
                <a:cubicBezTo>
                  <a:pt x="9573" y="53992"/>
                  <a:pt x="9620" y="51873"/>
                  <a:pt x="9668" y="49753"/>
                </a:cubicBezTo>
                <a:cubicBezTo>
                  <a:pt x="11263" y="49718"/>
                  <a:pt x="12859" y="49670"/>
                  <a:pt x="14442" y="49622"/>
                </a:cubicBezTo>
                <a:close/>
                <a:moveTo>
                  <a:pt x="62234" y="55873"/>
                </a:moveTo>
                <a:lnTo>
                  <a:pt x="62234" y="55873"/>
                </a:lnTo>
                <a:cubicBezTo>
                  <a:pt x="62186" y="57957"/>
                  <a:pt x="62151" y="60028"/>
                  <a:pt x="62127" y="62100"/>
                </a:cubicBezTo>
                <a:cubicBezTo>
                  <a:pt x="60984" y="62124"/>
                  <a:pt x="59841" y="62136"/>
                  <a:pt x="58698" y="62136"/>
                </a:cubicBezTo>
                <a:cubicBezTo>
                  <a:pt x="58150" y="62136"/>
                  <a:pt x="57603" y="62148"/>
                  <a:pt x="57055" y="62148"/>
                </a:cubicBezTo>
                <a:cubicBezTo>
                  <a:pt x="57079" y="60064"/>
                  <a:pt x="57114" y="57981"/>
                  <a:pt x="57162" y="55897"/>
                </a:cubicBezTo>
                <a:cubicBezTo>
                  <a:pt x="58853" y="55885"/>
                  <a:pt x="60543" y="55885"/>
                  <a:pt x="62234" y="55873"/>
                </a:cubicBezTo>
                <a:close/>
                <a:moveTo>
                  <a:pt x="56281" y="55909"/>
                </a:moveTo>
                <a:cubicBezTo>
                  <a:pt x="56233" y="57992"/>
                  <a:pt x="56198" y="60076"/>
                  <a:pt x="56174" y="62160"/>
                </a:cubicBezTo>
                <a:cubicBezTo>
                  <a:pt x="54483" y="62160"/>
                  <a:pt x="52792" y="62172"/>
                  <a:pt x="51102" y="62195"/>
                </a:cubicBezTo>
                <a:cubicBezTo>
                  <a:pt x="51126" y="60112"/>
                  <a:pt x="51161" y="58028"/>
                  <a:pt x="51209" y="55945"/>
                </a:cubicBezTo>
                <a:cubicBezTo>
                  <a:pt x="52900" y="55933"/>
                  <a:pt x="54590" y="55909"/>
                  <a:pt x="56281" y="55909"/>
                </a:cubicBezTo>
                <a:close/>
                <a:moveTo>
                  <a:pt x="50328" y="55945"/>
                </a:moveTo>
                <a:lnTo>
                  <a:pt x="50328" y="55945"/>
                </a:lnTo>
                <a:cubicBezTo>
                  <a:pt x="50280" y="58028"/>
                  <a:pt x="50245" y="60112"/>
                  <a:pt x="50221" y="62195"/>
                </a:cubicBezTo>
                <a:cubicBezTo>
                  <a:pt x="48530" y="62219"/>
                  <a:pt x="46839" y="62231"/>
                  <a:pt x="45149" y="62255"/>
                </a:cubicBezTo>
                <a:cubicBezTo>
                  <a:pt x="45172" y="60171"/>
                  <a:pt x="45208" y="58088"/>
                  <a:pt x="45256" y="56004"/>
                </a:cubicBezTo>
                <a:cubicBezTo>
                  <a:pt x="46946" y="55980"/>
                  <a:pt x="48637" y="55968"/>
                  <a:pt x="50328" y="55945"/>
                </a:cubicBezTo>
                <a:close/>
                <a:moveTo>
                  <a:pt x="44375" y="56016"/>
                </a:moveTo>
                <a:cubicBezTo>
                  <a:pt x="44327" y="58100"/>
                  <a:pt x="44291" y="60183"/>
                  <a:pt x="44268" y="62267"/>
                </a:cubicBezTo>
                <a:cubicBezTo>
                  <a:pt x="42577" y="62291"/>
                  <a:pt x="40886" y="62314"/>
                  <a:pt x="39196" y="62338"/>
                </a:cubicBezTo>
                <a:cubicBezTo>
                  <a:pt x="39219" y="60255"/>
                  <a:pt x="39255" y="58171"/>
                  <a:pt x="39303" y="56087"/>
                </a:cubicBezTo>
                <a:cubicBezTo>
                  <a:pt x="40993" y="56064"/>
                  <a:pt x="42684" y="56040"/>
                  <a:pt x="44375" y="56016"/>
                </a:cubicBezTo>
                <a:close/>
                <a:moveTo>
                  <a:pt x="38410" y="56099"/>
                </a:moveTo>
                <a:lnTo>
                  <a:pt x="38410" y="56099"/>
                </a:lnTo>
                <a:cubicBezTo>
                  <a:pt x="38374" y="58183"/>
                  <a:pt x="38338" y="60267"/>
                  <a:pt x="38314" y="62350"/>
                </a:cubicBezTo>
                <a:cubicBezTo>
                  <a:pt x="36624" y="62386"/>
                  <a:pt x="34933" y="62410"/>
                  <a:pt x="33242" y="62445"/>
                </a:cubicBezTo>
                <a:cubicBezTo>
                  <a:pt x="33266" y="60362"/>
                  <a:pt x="33302" y="58278"/>
                  <a:pt x="33350" y="56195"/>
                </a:cubicBezTo>
                <a:cubicBezTo>
                  <a:pt x="35028" y="56159"/>
                  <a:pt x="36719" y="56135"/>
                  <a:pt x="38410" y="56099"/>
                </a:cubicBezTo>
                <a:close/>
                <a:moveTo>
                  <a:pt x="32457" y="56206"/>
                </a:moveTo>
                <a:lnTo>
                  <a:pt x="32457" y="56206"/>
                </a:lnTo>
                <a:cubicBezTo>
                  <a:pt x="32421" y="58290"/>
                  <a:pt x="32385" y="60374"/>
                  <a:pt x="32349" y="62469"/>
                </a:cubicBezTo>
                <a:cubicBezTo>
                  <a:pt x="30659" y="62493"/>
                  <a:pt x="28968" y="62541"/>
                  <a:pt x="27289" y="62576"/>
                </a:cubicBezTo>
                <a:cubicBezTo>
                  <a:pt x="27313" y="60493"/>
                  <a:pt x="27349" y="58397"/>
                  <a:pt x="27385" y="56302"/>
                </a:cubicBezTo>
                <a:cubicBezTo>
                  <a:pt x="27825" y="56302"/>
                  <a:pt x="28266" y="56290"/>
                  <a:pt x="28706" y="56278"/>
                </a:cubicBezTo>
                <a:cubicBezTo>
                  <a:pt x="29956" y="56254"/>
                  <a:pt x="31206" y="56230"/>
                  <a:pt x="32457" y="56206"/>
                </a:cubicBezTo>
                <a:close/>
                <a:moveTo>
                  <a:pt x="26503" y="56326"/>
                </a:moveTo>
                <a:cubicBezTo>
                  <a:pt x="26468" y="58421"/>
                  <a:pt x="26432" y="60505"/>
                  <a:pt x="26396" y="62600"/>
                </a:cubicBezTo>
                <a:cubicBezTo>
                  <a:pt x="24706" y="62636"/>
                  <a:pt x="23015" y="62683"/>
                  <a:pt x="21336" y="62731"/>
                </a:cubicBezTo>
                <a:cubicBezTo>
                  <a:pt x="21360" y="60636"/>
                  <a:pt x="21396" y="58540"/>
                  <a:pt x="21431" y="56445"/>
                </a:cubicBezTo>
                <a:cubicBezTo>
                  <a:pt x="23122" y="56409"/>
                  <a:pt x="24813" y="56361"/>
                  <a:pt x="26503" y="56326"/>
                </a:cubicBezTo>
                <a:close/>
                <a:moveTo>
                  <a:pt x="20550" y="56468"/>
                </a:moveTo>
                <a:lnTo>
                  <a:pt x="20550" y="56468"/>
                </a:lnTo>
                <a:cubicBezTo>
                  <a:pt x="20503" y="58564"/>
                  <a:pt x="20467" y="60659"/>
                  <a:pt x="20443" y="62755"/>
                </a:cubicBezTo>
                <a:cubicBezTo>
                  <a:pt x="19038" y="62791"/>
                  <a:pt x="17633" y="62826"/>
                  <a:pt x="16228" y="62874"/>
                </a:cubicBezTo>
                <a:cubicBezTo>
                  <a:pt x="15943" y="62874"/>
                  <a:pt x="15657" y="62886"/>
                  <a:pt x="15371" y="62898"/>
                </a:cubicBezTo>
                <a:cubicBezTo>
                  <a:pt x="15395" y="60802"/>
                  <a:pt x="15431" y="58695"/>
                  <a:pt x="15478" y="56599"/>
                </a:cubicBezTo>
                <a:cubicBezTo>
                  <a:pt x="17169" y="56552"/>
                  <a:pt x="18860" y="56504"/>
                  <a:pt x="20550" y="56468"/>
                </a:cubicBezTo>
                <a:close/>
                <a:moveTo>
                  <a:pt x="14597" y="56623"/>
                </a:moveTo>
                <a:cubicBezTo>
                  <a:pt x="14550" y="58719"/>
                  <a:pt x="14514" y="60826"/>
                  <a:pt x="14490" y="62934"/>
                </a:cubicBezTo>
                <a:cubicBezTo>
                  <a:pt x="12799" y="62981"/>
                  <a:pt x="11109" y="63041"/>
                  <a:pt x="9418" y="63112"/>
                </a:cubicBezTo>
                <a:cubicBezTo>
                  <a:pt x="9442" y="60993"/>
                  <a:pt x="9478" y="58873"/>
                  <a:pt x="9525" y="56754"/>
                </a:cubicBezTo>
                <a:cubicBezTo>
                  <a:pt x="11156" y="56718"/>
                  <a:pt x="12799" y="56659"/>
                  <a:pt x="14442" y="56623"/>
                </a:cubicBezTo>
                <a:close/>
                <a:moveTo>
                  <a:pt x="62115" y="62874"/>
                </a:moveTo>
                <a:cubicBezTo>
                  <a:pt x="62091" y="64946"/>
                  <a:pt x="62079" y="67029"/>
                  <a:pt x="62067" y="69101"/>
                </a:cubicBezTo>
                <a:cubicBezTo>
                  <a:pt x="60948" y="69113"/>
                  <a:pt x="59829" y="69125"/>
                  <a:pt x="58698" y="69137"/>
                </a:cubicBezTo>
                <a:cubicBezTo>
                  <a:pt x="58138" y="69137"/>
                  <a:pt x="57567" y="69137"/>
                  <a:pt x="56995" y="69149"/>
                </a:cubicBezTo>
                <a:cubicBezTo>
                  <a:pt x="57007" y="67851"/>
                  <a:pt x="57007" y="66565"/>
                  <a:pt x="57019" y="65267"/>
                </a:cubicBezTo>
                <a:cubicBezTo>
                  <a:pt x="57031" y="64481"/>
                  <a:pt x="57031" y="63684"/>
                  <a:pt x="57043" y="62898"/>
                </a:cubicBezTo>
                <a:cubicBezTo>
                  <a:pt x="58734" y="62886"/>
                  <a:pt x="60424" y="62874"/>
                  <a:pt x="62115" y="62874"/>
                </a:cubicBezTo>
                <a:close/>
                <a:moveTo>
                  <a:pt x="56162" y="62898"/>
                </a:moveTo>
                <a:lnTo>
                  <a:pt x="56162" y="62898"/>
                </a:lnTo>
                <a:cubicBezTo>
                  <a:pt x="56138" y="64981"/>
                  <a:pt x="56126" y="67065"/>
                  <a:pt x="56114" y="69149"/>
                </a:cubicBezTo>
                <a:cubicBezTo>
                  <a:pt x="54424" y="69160"/>
                  <a:pt x="52733" y="69172"/>
                  <a:pt x="51042" y="69184"/>
                </a:cubicBezTo>
                <a:cubicBezTo>
                  <a:pt x="51054" y="67875"/>
                  <a:pt x="51054" y="66577"/>
                  <a:pt x="51066" y="65267"/>
                </a:cubicBezTo>
                <a:cubicBezTo>
                  <a:pt x="51078" y="64493"/>
                  <a:pt x="51078" y="63719"/>
                  <a:pt x="51090" y="62934"/>
                </a:cubicBezTo>
                <a:cubicBezTo>
                  <a:pt x="52781" y="62922"/>
                  <a:pt x="54471" y="62910"/>
                  <a:pt x="56162" y="62898"/>
                </a:cubicBezTo>
                <a:close/>
                <a:moveTo>
                  <a:pt x="50209" y="62945"/>
                </a:moveTo>
                <a:lnTo>
                  <a:pt x="50209" y="62945"/>
                </a:lnTo>
                <a:cubicBezTo>
                  <a:pt x="50185" y="65029"/>
                  <a:pt x="50173" y="67113"/>
                  <a:pt x="50161" y="69196"/>
                </a:cubicBezTo>
                <a:cubicBezTo>
                  <a:pt x="48470" y="69208"/>
                  <a:pt x="46780" y="69232"/>
                  <a:pt x="45089" y="69244"/>
                </a:cubicBezTo>
                <a:cubicBezTo>
                  <a:pt x="45101" y="67922"/>
                  <a:pt x="45101" y="66601"/>
                  <a:pt x="45113" y="65267"/>
                </a:cubicBezTo>
                <a:cubicBezTo>
                  <a:pt x="45125" y="64517"/>
                  <a:pt x="45125" y="63755"/>
                  <a:pt x="45137" y="63005"/>
                </a:cubicBezTo>
                <a:cubicBezTo>
                  <a:pt x="46827" y="62981"/>
                  <a:pt x="48518" y="62957"/>
                  <a:pt x="50209" y="62945"/>
                </a:cubicBezTo>
                <a:close/>
                <a:moveTo>
                  <a:pt x="44256" y="63017"/>
                </a:moveTo>
                <a:lnTo>
                  <a:pt x="44256" y="63017"/>
                </a:lnTo>
                <a:cubicBezTo>
                  <a:pt x="44232" y="65100"/>
                  <a:pt x="44220" y="67172"/>
                  <a:pt x="44208" y="69256"/>
                </a:cubicBezTo>
                <a:cubicBezTo>
                  <a:pt x="42517" y="69280"/>
                  <a:pt x="40827" y="69303"/>
                  <a:pt x="39136" y="69339"/>
                </a:cubicBezTo>
                <a:cubicBezTo>
                  <a:pt x="39148" y="67982"/>
                  <a:pt x="39148" y="66624"/>
                  <a:pt x="39160" y="65267"/>
                </a:cubicBezTo>
                <a:cubicBezTo>
                  <a:pt x="39172" y="64541"/>
                  <a:pt x="39172" y="63815"/>
                  <a:pt x="39184" y="63088"/>
                </a:cubicBezTo>
                <a:cubicBezTo>
                  <a:pt x="40874" y="63064"/>
                  <a:pt x="42565" y="63041"/>
                  <a:pt x="44256" y="63017"/>
                </a:cubicBezTo>
                <a:close/>
                <a:moveTo>
                  <a:pt x="38303" y="63100"/>
                </a:moveTo>
                <a:cubicBezTo>
                  <a:pt x="38279" y="65184"/>
                  <a:pt x="38267" y="67267"/>
                  <a:pt x="38255" y="69351"/>
                </a:cubicBezTo>
                <a:cubicBezTo>
                  <a:pt x="36564" y="69375"/>
                  <a:pt x="34874" y="69410"/>
                  <a:pt x="33195" y="69446"/>
                </a:cubicBezTo>
                <a:cubicBezTo>
                  <a:pt x="33195" y="68053"/>
                  <a:pt x="33195" y="66660"/>
                  <a:pt x="33207" y="65267"/>
                </a:cubicBezTo>
                <a:cubicBezTo>
                  <a:pt x="33219" y="64577"/>
                  <a:pt x="33219" y="63886"/>
                  <a:pt x="33230" y="63184"/>
                </a:cubicBezTo>
                <a:cubicBezTo>
                  <a:pt x="34921" y="63160"/>
                  <a:pt x="36612" y="63124"/>
                  <a:pt x="38303" y="63100"/>
                </a:cubicBezTo>
                <a:close/>
                <a:moveTo>
                  <a:pt x="32349" y="63207"/>
                </a:moveTo>
                <a:lnTo>
                  <a:pt x="32349" y="63207"/>
                </a:lnTo>
                <a:cubicBezTo>
                  <a:pt x="32326" y="65291"/>
                  <a:pt x="32314" y="67375"/>
                  <a:pt x="32302" y="69458"/>
                </a:cubicBezTo>
                <a:cubicBezTo>
                  <a:pt x="30611" y="69494"/>
                  <a:pt x="28920" y="69530"/>
                  <a:pt x="27242" y="69577"/>
                </a:cubicBezTo>
                <a:cubicBezTo>
                  <a:pt x="27242" y="68137"/>
                  <a:pt x="27242" y="66708"/>
                  <a:pt x="27254" y="65267"/>
                </a:cubicBezTo>
                <a:cubicBezTo>
                  <a:pt x="27265" y="64612"/>
                  <a:pt x="27265" y="63957"/>
                  <a:pt x="27277" y="63303"/>
                </a:cubicBezTo>
                <a:lnTo>
                  <a:pt x="28706" y="63279"/>
                </a:lnTo>
                <a:cubicBezTo>
                  <a:pt x="29921" y="63243"/>
                  <a:pt x="31135" y="63231"/>
                  <a:pt x="32349" y="63207"/>
                </a:cubicBezTo>
                <a:close/>
                <a:moveTo>
                  <a:pt x="26396" y="63326"/>
                </a:moveTo>
                <a:cubicBezTo>
                  <a:pt x="26372" y="65410"/>
                  <a:pt x="26349" y="67505"/>
                  <a:pt x="26349" y="69589"/>
                </a:cubicBezTo>
                <a:cubicBezTo>
                  <a:pt x="24658" y="69637"/>
                  <a:pt x="22967" y="69672"/>
                  <a:pt x="21289" y="69720"/>
                </a:cubicBezTo>
                <a:cubicBezTo>
                  <a:pt x="21289" y="68244"/>
                  <a:pt x="21289" y="66755"/>
                  <a:pt x="21300" y="65267"/>
                </a:cubicBezTo>
                <a:cubicBezTo>
                  <a:pt x="21312" y="64660"/>
                  <a:pt x="21312" y="64053"/>
                  <a:pt x="21324" y="63445"/>
                </a:cubicBezTo>
                <a:cubicBezTo>
                  <a:pt x="23015" y="63398"/>
                  <a:pt x="24706" y="63362"/>
                  <a:pt x="26396" y="63326"/>
                </a:cubicBezTo>
                <a:close/>
                <a:moveTo>
                  <a:pt x="20443" y="63469"/>
                </a:moveTo>
                <a:lnTo>
                  <a:pt x="20443" y="63469"/>
                </a:lnTo>
                <a:cubicBezTo>
                  <a:pt x="20419" y="65565"/>
                  <a:pt x="20396" y="67660"/>
                  <a:pt x="20396" y="69744"/>
                </a:cubicBezTo>
                <a:cubicBezTo>
                  <a:pt x="19014" y="69791"/>
                  <a:pt x="17621" y="69827"/>
                  <a:pt x="16228" y="69863"/>
                </a:cubicBezTo>
                <a:cubicBezTo>
                  <a:pt x="15931" y="69875"/>
                  <a:pt x="15633" y="69887"/>
                  <a:pt x="15323" y="69899"/>
                </a:cubicBezTo>
                <a:cubicBezTo>
                  <a:pt x="15323" y="68351"/>
                  <a:pt x="15335" y="66815"/>
                  <a:pt x="15347" y="65267"/>
                </a:cubicBezTo>
                <a:cubicBezTo>
                  <a:pt x="15359" y="64708"/>
                  <a:pt x="15359" y="64148"/>
                  <a:pt x="15371" y="63600"/>
                </a:cubicBezTo>
                <a:cubicBezTo>
                  <a:pt x="17062" y="63553"/>
                  <a:pt x="18752" y="63505"/>
                  <a:pt x="20443" y="63469"/>
                </a:cubicBezTo>
                <a:close/>
                <a:moveTo>
                  <a:pt x="14490" y="63612"/>
                </a:moveTo>
                <a:cubicBezTo>
                  <a:pt x="14466" y="65720"/>
                  <a:pt x="14454" y="67815"/>
                  <a:pt x="14454" y="69922"/>
                </a:cubicBezTo>
                <a:cubicBezTo>
                  <a:pt x="12764" y="69982"/>
                  <a:pt x="11073" y="70042"/>
                  <a:pt x="9382" y="70113"/>
                </a:cubicBezTo>
                <a:cubicBezTo>
                  <a:pt x="9370" y="68494"/>
                  <a:pt x="9382" y="66886"/>
                  <a:pt x="9394" y="65267"/>
                </a:cubicBezTo>
                <a:cubicBezTo>
                  <a:pt x="9406" y="64767"/>
                  <a:pt x="9406" y="64255"/>
                  <a:pt x="9418" y="63755"/>
                </a:cubicBezTo>
                <a:cubicBezTo>
                  <a:pt x="11097" y="63707"/>
                  <a:pt x="12764" y="63660"/>
                  <a:pt x="14454" y="63612"/>
                </a:cubicBezTo>
                <a:close/>
                <a:moveTo>
                  <a:pt x="62067" y="69863"/>
                </a:moveTo>
                <a:cubicBezTo>
                  <a:pt x="62067" y="71947"/>
                  <a:pt x="62079" y="74018"/>
                  <a:pt x="62103" y="76090"/>
                </a:cubicBezTo>
                <a:cubicBezTo>
                  <a:pt x="60972" y="76114"/>
                  <a:pt x="59841" y="76126"/>
                  <a:pt x="58698" y="76126"/>
                </a:cubicBezTo>
                <a:cubicBezTo>
                  <a:pt x="58150" y="76126"/>
                  <a:pt x="57591" y="76138"/>
                  <a:pt x="57043" y="76138"/>
                </a:cubicBezTo>
                <a:cubicBezTo>
                  <a:pt x="57007" y="74054"/>
                  <a:pt x="56995" y="71970"/>
                  <a:pt x="56995" y="69887"/>
                </a:cubicBezTo>
                <a:cubicBezTo>
                  <a:pt x="58686" y="69875"/>
                  <a:pt x="60377" y="69875"/>
                  <a:pt x="62067" y="69863"/>
                </a:cubicBezTo>
                <a:close/>
                <a:moveTo>
                  <a:pt x="56114" y="69899"/>
                </a:moveTo>
                <a:cubicBezTo>
                  <a:pt x="56114" y="71982"/>
                  <a:pt x="56126" y="74066"/>
                  <a:pt x="56162" y="76149"/>
                </a:cubicBezTo>
                <a:cubicBezTo>
                  <a:pt x="54471" y="76149"/>
                  <a:pt x="52781" y="76161"/>
                  <a:pt x="51090" y="76185"/>
                </a:cubicBezTo>
                <a:cubicBezTo>
                  <a:pt x="51054" y="74102"/>
                  <a:pt x="51042" y="72018"/>
                  <a:pt x="51042" y="69934"/>
                </a:cubicBezTo>
                <a:cubicBezTo>
                  <a:pt x="52733" y="69922"/>
                  <a:pt x="54424" y="69899"/>
                  <a:pt x="56114" y="69899"/>
                </a:cubicBezTo>
                <a:close/>
                <a:moveTo>
                  <a:pt x="50161" y="69934"/>
                </a:moveTo>
                <a:cubicBezTo>
                  <a:pt x="50161" y="72018"/>
                  <a:pt x="50173" y="74102"/>
                  <a:pt x="50209" y="76185"/>
                </a:cubicBezTo>
                <a:cubicBezTo>
                  <a:pt x="48518" y="76197"/>
                  <a:pt x="46827" y="76221"/>
                  <a:pt x="45137" y="76245"/>
                </a:cubicBezTo>
                <a:cubicBezTo>
                  <a:pt x="45101" y="74161"/>
                  <a:pt x="45089" y="72077"/>
                  <a:pt x="45089" y="69994"/>
                </a:cubicBezTo>
                <a:cubicBezTo>
                  <a:pt x="46780" y="69982"/>
                  <a:pt x="48470" y="69958"/>
                  <a:pt x="50161" y="69934"/>
                </a:cubicBezTo>
                <a:close/>
                <a:moveTo>
                  <a:pt x="44208" y="70006"/>
                </a:moveTo>
                <a:cubicBezTo>
                  <a:pt x="44208" y="72089"/>
                  <a:pt x="44220" y="74173"/>
                  <a:pt x="44256" y="76257"/>
                </a:cubicBezTo>
                <a:cubicBezTo>
                  <a:pt x="42565" y="76280"/>
                  <a:pt x="40874" y="76304"/>
                  <a:pt x="39184" y="76328"/>
                </a:cubicBezTo>
                <a:cubicBezTo>
                  <a:pt x="39148" y="74244"/>
                  <a:pt x="39136" y="72161"/>
                  <a:pt x="39136" y="70089"/>
                </a:cubicBezTo>
                <a:cubicBezTo>
                  <a:pt x="40827" y="70053"/>
                  <a:pt x="42517" y="70030"/>
                  <a:pt x="44208" y="70006"/>
                </a:cubicBezTo>
                <a:close/>
                <a:moveTo>
                  <a:pt x="38255" y="70101"/>
                </a:moveTo>
                <a:cubicBezTo>
                  <a:pt x="38255" y="72185"/>
                  <a:pt x="38267" y="74256"/>
                  <a:pt x="38303" y="76340"/>
                </a:cubicBezTo>
                <a:cubicBezTo>
                  <a:pt x="36612" y="76376"/>
                  <a:pt x="34921" y="76399"/>
                  <a:pt x="33230" y="76435"/>
                </a:cubicBezTo>
                <a:cubicBezTo>
                  <a:pt x="33195" y="74352"/>
                  <a:pt x="33183" y="72268"/>
                  <a:pt x="33183" y="70184"/>
                </a:cubicBezTo>
                <a:cubicBezTo>
                  <a:pt x="34874" y="70149"/>
                  <a:pt x="36564" y="70125"/>
                  <a:pt x="38255" y="70101"/>
                </a:cubicBezTo>
                <a:close/>
                <a:moveTo>
                  <a:pt x="32302" y="70196"/>
                </a:moveTo>
                <a:cubicBezTo>
                  <a:pt x="32302" y="72280"/>
                  <a:pt x="32314" y="74363"/>
                  <a:pt x="32349" y="76459"/>
                </a:cubicBezTo>
                <a:cubicBezTo>
                  <a:pt x="30659" y="76483"/>
                  <a:pt x="28968" y="76530"/>
                  <a:pt x="27277" y="76566"/>
                </a:cubicBezTo>
                <a:cubicBezTo>
                  <a:pt x="27254" y="74483"/>
                  <a:pt x="27230" y="72387"/>
                  <a:pt x="27230" y="70303"/>
                </a:cubicBezTo>
                <a:cubicBezTo>
                  <a:pt x="27718" y="70292"/>
                  <a:pt x="28206" y="70280"/>
                  <a:pt x="28706" y="70268"/>
                </a:cubicBezTo>
                <a:cubicBezTo>
                  <a:pt x="29897" y="70244"/>
                  <a:pt x="31099" y="70220"/>
                  <a:pt x="32302" y="70196"/>
                </a:cubicBezTo>
                <a:close/>
                <a:moveTo>
                  <a:pt x="26349" y="70315"/>
                </a:moveTo>
                <a:cubicBezTo>
                  <a:pt x="26349" y="72411"/>
                  <a:pt x="26372" y="74494"/>
                  <a:pt x="26396" y="76590"/>
                </a:cubicBezTo>
                <a:cubicBezTo>
                  <a:pt x="24706" y="76626"/>
                  <a:pt x="23015" y="76673"/>
                  <a:pt x="21324" y="76721"/>
                </a:cubicBezTo>
                <a:cubicBezTo>
                  <a:pt x="21300" y="74625"/>
                  <a:pt x="21277" y="72530"/>
                  <a:pt x="21277" y="70434"/>
                </a:cubicBezTo>
                <a:cubicBezTo>
                  <a:pt x="22967" y="70399"/>
                  <a:pt x="24658" y="70351"/>
                  <a:pt x="26349" y="70315"/>
                </a:cubicBezTo>
                <a:close/>
                <a:moveTo>
                  <a:pt x="20396" y="70458"/>
                </a:moveTo>
                <a:cubicBezTo>
                  <a:pt x="20396" y="72554"/>
                  <a:pt x="20419" y="74649"/>
                  <a:pt x="20443" y="76745"/>
                </a:cubicBezTo>
                <a:cubicBezTo>
                  <a:pt x="19038" y="76780"/>
                  <a:pt x="17633" y="76816"/>
                  <a:pt x="16228" y="76864"/>
                </a:cubicBezTo>
                <a:cubicBezTo>
                  <a:pt x="15943" y="76864"/>
                  <a:pt x="15657" y="76876"/>
                  <a:pt x="15383" y="76888"/>
                </a:cubicBezTo>
                <a:cubicBezTo>
                  <a:pt x="15347" y="74792"/>
                  <a:pt x="15323" y="72685"/>
                  <a:pt x="15323" y="70589"/>
                </a:cubicBezTo>
                <a:cubicBezTo>
                  <a:pt x="17014" y="70542"/>
                  <a:pt x="18705" y="70506"/>
                  <a:pt x="20396" y="70458"/>
                </a:cubicBezTo>
                <a:close/>
                <a:moveTo>
                  <a:pt x="14442" y="70613"/>
                </a:moveTo>
                <a:cubicBezTo>
                  <a:pt x="14454" y="72709"/>
                  <a:pt x="14466" y="74816"/>
                  <a:pt x="14502" y="76911"/>
                </a:cubicBezTo>
                <a:cubicBezTo>
                  <a:pt x="12811" y="76971"/>
                  <a:pt x="11121" y="77030"/>
                  <a:pt x="9430" y="77102"/>
                </a:cubicBezTo>
                <a:cubicBezTo>
                  <a:pt x="9394" y="74983"/>
                  <a:pt x="9382" y="72863"/>
                  <a:pt x="9370" y="70744"/>
                </a:cubicBezTo>
                <a:cubicBezTo>
                  <a:pt x="11061" y="70708"/>
                  <a:pt x="12752" y="70661"/>
                  <a:pt x="14442" y="70613"/>
                </a:cubicBezTo>
                <a:close/>
                <a:moveTo>
                  <a:pt x="62127" y="76864"/>
                </a:moveTo>
                <a:cubicBezTo>
                  <a:pt x="62151" y="78935"/>
                  <a:pt x="62198" y="81019"/>
                  <a:pt x="62270" y="83091"/>
                </a:cubicBezTo>
                <a:cubicBezTo>
                  <a:pt x="61079" y="83103"/>
                  <a:pt x="59889" y="83115"/>
                  <a:pt x="58698" y="83126"/>
                </a:cubicBezTo>
                <a:cubicBezTo>
                  <a:pt x="58198" y="83126"/>
                  <a:pt x="57698" y="83126"/>
                  <a:pt x="57198" y="83138"/>
                </a:cubicBezTo>
                <a:cubicBezTo>
                  <a:pt x="57126" y="81055"/>
                  <a:pt x="57079" y="78971"/>
                  <a:pt x="57055" y="76888"/>
                </a:cubicBezTo>
                <a:cubicBezTo>
                  <a:pt x="58746" y="76876"/>
                  <a:pt x="60436" y="76864"/>
                  <a:pt x="62127" y="76864"/>
                </a:cubicBezTo>
                <a:close/>
                <a:moveTo>
                  <a:pt x="56162" y="76888"/>
                </a:moveTo>
                <a:cubicBezTo>
                  <a:pt x="56198" y="78971"/>
                  <a:pt x="56245" y="81055"/>
                  <a:pt x="56317" y="83138"/>
                </a:cubicBezTo>
                <a:cubicBezTo>
                  <a:pt x="54626" y="83150"/>
                  <a:pt x="52935" y="83162"/>
                  <a:pt x="51245" y="83174"/>
                </a:cubicBezTo>
                <a:cubicBezTo>
                  <a:pt x="51173" y="81090"/>
                  <a:pt x="51126" y="79007"/>
                  <a:pt x="51102" y="76923"/>
                </a:cubicBezTo>
                <a:cubicBezTo>
                  <a:pt x="52792" y="76911"/>
                  <a:pt x="54483" y="76900"/>
                  <a:pt x="56162" y="76888"/>
                </a:cubicBezTo>
                <a:close/>
                <a:moveTo>
                  <a:pt x="50221" y="76935"/>
                </a:moveTo>
                <a:cubicBezTo>
                  <a:pt x="50245" y="79019"/>
                  <a:pt x="50292" y="81102"/>
                  <a:pt x="50364" y="83186"/>
                </a:cubicBezTo>
                <a:cubicBezTo>
                  <a:pt x="48673" y="83198"/>
                  <a:pt x="46982" y="83222"/>
                  <a:pt x="45292" y="83234"/>
                </a:cubicBezTo>
                <a:cubicBezTo>
                  <a:pt x="45220" y="81150"/>
                  <a:pt x="45172" y="79078"/>
                  <a:pt x="45149" y="76995"/>
                </a:cubicBezTo>
                <a:cubicBezTo>
                  <a:pt x="46839" y="76971"/>
                  <a:pt x="48530" y="76947"/>
                  <a:pt x="50221" y="76935"/>
                </a:cubicBezTo>
                <a:close/>
                <a:moveTo>
                  <a:pt x="44268" y="77007"/>
                </a:moveTo>
                <a:cubicBezTo>
                  <a:pt x="44303" y="79090"/>
                  <a:pt x="44351" y="81162"/>
                  <a:pt x="44410" y="83246"/>
                </a:cubicBezTo>
                <a:cubicBezTo>
                  <a:pt x="42720" y="83269"/>
                  <a:pt x="41029" y="83293"/>
                  <a:pt x="39338" y="83317"/>
                </a:cubicBezTo>
                <a:cubicBezTo>
                  <a:pt x="39279" y="81245"/>
                  <a:pt x="39231" y="79162"/>
                  <a:pt x="39196" y="77078"/>
                </a:cubicBezTo>
                <a:cubicBezTo>
                  <a:pt x="40886" y="77054"/>
                  <a:pt x="42577" y="77030"/>
                  <a:pt x="44268" y="77007"/>
                </a:cubicBezTo>
                <a:close/>
                <a:moveTo>
                  <a:pt x="38314" y="77090"/>
                </a:moveTo>
                <a:cubicBezTo>
                  <a:pt x="38350" y="79174"/>
                  <a:pt x="38398" y="81257"/>
                  <a:pt x="38469" y="83341"/>
                </a:cubicBezTo>
                <a:cubicBezTo>
                  <a:pt x="36779" y="83365"/>
                  <a:pt x="35088" y="83400"/>
                  <a:pt x="33397" y="83424"/>
                </a:cubicBezTo>
                <a:cubicBezTo>
                  <a:pt x="33326" y="81341"/>
                  <a:pt x="33278" y="79257"/>
                  <a:pt x="33242" y="77173"/>
                </a:cubicBezTo>
                <a:cubicBezTo>
                  <a:pt x="34933" y="77150"/>
                  <a:pt x="36624" y="77114"/>
                  <a:pt x="38314" y="77090"/>
                </a:cubicBezTo>
                <a:close/>
                <a:moveTo>
                  <a:pt x="32361" y="77197"/>
                </a:moveTo>
                <a:cubicBezTo>
                  <a:pt x="32397" y="79281"/>
                  <a:pt x="32445" y="81364"/>
                  <a:pt x="32516" y="83448"/>
                </a:cubicBezTo>
                <a:cubicBezTo>
                  <a:pt x="30825" y="83484"/>
                  <a:pt x="29135" y="83519"/>
                  <a:pt x="27444" y="83555"/>
                </a:cubicBezTo>
                <a:cubicBezTo>
                  <a:pt x="27373" y="81471"/>
                  <a:pt x="27325" y="79388"/>
                  <a:pt x="27289" y="77292"/>
                </a:cubicBezTo>
                <a:lnTo>
                  <a:pt x="28706" y="77257"/>
                </a:lnTo>
                <a:cubicBezTo>
                  <a:pt x="29921" y="77233"/>
                  <a:pt x="31135" y="77221"/>
                  <a:pt x="32361" y="77197"/>
                </a:cubicBezTo>
                <a:close/>
                <a:moveTo>
                  <a:pt x="26408" y="77316"/>
                </a:moveTo>
                <a:cubicBezTo>
                  <a:pt x="26444" y="79400"/>
                  <a:pt x="26492" y="81495"/>
                  <a:pt x="26563" y="83579"/>
                </a:cubicBezTo>
                <a:cubicBezTo>
                  <a:pt x="24872" y="83615"/>
                  <a:pt x="23194" y="83662"/>
                  <a:pt x="21503" y="83710"/>
                </a:cubicBezTo>
                <a:cubicBezTo>
                  <a:pt x="21431" y="81614"/>
                  <a:pt x="21372" y="79519"/>
                  <a:pt x="21336" y="77435"/>
                </a:cubicBezTo>
                <a:cubicBezTo>
                  <a:pt x="23027" y="77388"/>
                  <a:pt x="24718" y="77352"/>
                  <a:pt x="26408" y="77316"/>
                </a:cubicBezTo>
                <a:close/>
                <a:moveTo>
                  <a:pt x="20455" y="77459"/>
                </a:moveTo>
                <a:cubicBezTo>
                  <a:pt x="20491" y="79543"/>
                  <a:pt x="20550" y="81638"/>
                  <a:pt x="20622" y="83734"/>
                </a:cubicBezTo>
                <a:cubicBezTo>
                  <a:pt x="19157" y="83769"/>
                  <a:pt x="17693" y="83817"/>
                  <a:pt x="16228" y="83853"/>
                </a:cubicBezTo>
                <a:cubicBezTo>
                  <a:pt x="16002" y="83865"/>
                  <a:pt x="15776" y="83865"/>
                  <a:pt x="15550" y="83877"/>
                </a:cubicBezTo>
                <a:cubicBezTo>
                  <a:pt x="15478" y="81781"/>
                  <a:pt x="15431" y="79686"/>
                  <a:pt x="15383" y="77578"/>
                </a:cubicBezTo>
                <a:cubicBezTo>
                  <a:pt x="17074" y="77542"/>
                  <a:pt x="18764" y="77495"/>
                  <a:pt x="20455" y="77459"/>
                </a:cubicBezTo>
                <a:close/>
                <a:moveTo>
                  <a:pt x="14514" y="77602"/>
                </a:moveTo>
                <a:cubicBezTo>
                  <a:pt x="14550" y="79662"/>
                  <a:pt x="14597" y="81722"/>
                  <a:pt x="14669" y="83781"/>
                </a:cubicBezTo>
                <a:cubicBezTo>
                  <a:pt x="14669" y="83817"/>
                  <a:pt x="14669" y="83865"/>
                  <a:pt x="14669" y="83900"/>
                </a:cubicBezTo>
                <a:cubicBezTo>
                  <a:pt x="12978" y="83960"/>
                  <a:pt x="11299" y="84019"/>
                  <a:pt x="9608" y="84091"/>
                </a:cubicBezTo>
                <a:cubicBezTo>
                  <a:pt x="9525" y="81972"/>
                  <a:pt x="9478" y="79852"/>
                  <a:pt x="9442" y="77745"/>
                </a:cubicBezTo>
                <a:cubicBezTo>
                  <a:pt x="11109" y="77697"/>
                  <a:pt x="12776" y="77650"/>
                  <a:pt x="14442" y="77602"/>
                </a:cubicBezTo>
                <a:close/>
                <a:moveTo>
                  <a:pt x="62294" y="83853"/>
                </a:moveTo>
                <a:cubicBezTo>
                  <a:pt x="62365" y="85936"/>
                  <a:pt x="62460" y="88008"/>
                  <a:pt x="62579" y="90080"/>
                </a:cubicBezTo>
                <a:cubicBezTo>
                  <a:pt x="61282" y="90092"/>
                  <a:pt x="59996" y="90115"/>
                  <a:pt x="58698" y="90115"/>
                </a:cubicBezTo>
                <a:cubicBezTo>
                  <a:pt x="58305" y="90115"/>
                  <a:pt x="57912" y="90127"/>
                  <a:pt x="57507" y="90127"/>
                </a:cubicBezTo>
                <a:cubicBezTo>
                  <a:pt x="57436" y="88782"/>
                  <a:pt x="57364" y="87448"/>
                  <a:pt x="57305" y="86115"/>
                </a:cubicBezTo>
                <a:cubicBezTo>
                  <a:pt x="57281" y="85365"/>
                  <a:pt x="57245" y="84615"/>
                  <a:pt x="57222" y="83877"/>
                </a:cubicBezTo>
                <a:cubicBezTo>
                  <a:pt x="58912" y="83865"/>
                  <a:pt x="60603" y="83865"/>
                  <a:pt x="62294" y="83853"/>
                </a:cubicBezTo>
                <a:close/>
                <a:moveTo>
                  <a:pt x="56341" y="83877"/>
                </a:moveTo>
                <a:cubicBezTo>
                  <a:pt x="56412" y="85960"/>
                  <a:pt x="56507" y="88044"/>
                  <a:pt x="56626" y="90127"/>
                </a:cubicBezTo>
                <a:cubicBezTo>
                  <a:pt x="54936" y="90139"/>
                  <a:pt x="53245" y="90151"/>
                  <a:pt x="51554" y="90163"/>
                </a:cubicBezTo>
                <a:cubicBezTo>
                  <a:pt x="51483" y="88818"/>
                  <a:pt x="51411" y="87460"/>
                  <a:pt x="51352" y="86115"/>
                </a:cubicBezTo>
                <a:cubicBezTo>
                  <a:pt x="51328" y="85377"/>
                  <a:pt x="51304" y="84650"/>
                  <a:pt x="51268" y="83924"/>
                </a:cubicBezTo>
                <a:cubicBezTo>
                  <a:pt x="52959" y="83900"/>
                  <a:pt x="54650" y="83888"/>
                  <a:pt x="56341" y="83877"/>
                </a:cubicBezTo>
                <a:close/>
                <a:moveTo>
                  <a:pt x="50387" y="83924"/>
                </a:moveTo>
                <a:cubicBezTo>
                  <a:pt x="50471" y="86008"/>
                  <a:pt x="50554" y="88091"/>
                  <a:pt x="50673" y="90175"/>
                </a:cubicBezTo>
                <a:cubicBezTo>
                  <a:pt x="48982" y="90187"/>
                  <a:pt x="47304" y="90211"/>
                  <a:pt x="45613" y="90223"/>
                </a:cubicBezTo>
                <a:cubicBezTo>
                  <a:pt x="45530" y="88853"/>
                  <a:pt x="45458" y="87484"/>
                  <a:pt x="45399" y="86115"/>
                </a:cubicBezTo>
                <a:cubicBezTo>
                  <a:pt x="45375" y="85401"/>
                  <a:pt x="45351" y="84698"/>
                  <a:pt x="45327" y="83984"/>
                </a:cubicBezTo>
                <a:cubicBezTo>
                  <a:pt x="47006" y="83960"/>
                  <a:pt x="48697" y="83948"/>
                  <a:pt x="50387" y="83924"/>
                </a:cubicBezTo>
                <a:close/>
                <a:moveTo>
                  <a:pt x="44434" y="83996"/>
                </a:moveTo>
                <a:cubicBezTo>
                  <a:pt x="44518" y="86079"/>
                  <a:pt x="44613" y="88163"/>
                  <a:pt x="44732" y="90234"/>
                </a:cubicBezTo>
                <a:lnTo>
                  <a:pt x="44446" y="90234"/>
                </a:lnTo>
                <a:cubicBezTo>
                  <a:pt x="42851" y="90258"/>
                  <a:pt x="41255" y="90282"/>
                  <a:pt x="39660" y="90306"/>
                </a:cubicBezTo>
                <a:cubicBezTo>
                  <a:pt x="39577" y="88913"/>
                  <a:pt x="39505" y="87508"/>
                  <a:pt x="39446" y="86115"/>
                </a:cubicBezTo>
                <a:cubicBezTo>
                  <a:pt x="39422" y="85424"/>
                  <a:pt x="39398" y="84746"/>
                  <a:pt x="39374" y="84067"/>
                </a:cubicBezTo>
                <a:cubicBezTo>
                  <a:pt x="41065" y="84043"/>
                  <a:pt x="42744" y="84019"/>
                  <a:pt x="44434" y="83996"/>
                </a:cubicBezTo>
                <a:close/>
                <a:moveTo>
                  <a:pt x="38493" y="84079"/>
                </a:moveTo>
                <a:cubicBezTo>
                  <a:pt x="38564" y="86163"/>
                  <a:pt x="38660" y="88246"/>
                  <a:pt x="38779" y="90330"/>
                </a:cubicBezTo>
                <a:cubicBezTo>
                  <a:pt x="37088" y="90354"/>
                  <a:pt x="35397" y="90389"/>
                  <a:pt x="33719" y="90413"/>
                </a:cubicBezTo>
                <a:cubicBezTo>
                  <a:pt x="33635" y="88984"/>
                  <a:pt x="33552" y="87544"/>
                  <a:pt x="33492" y="86115"/>
                </a:cubicBezTo>
                <a:cubicBezTo>
                  <a:pt x="33469" y="85460"/>
                  <a:pt x="33445" y="84817"/>
                  <a:pt x="33421" y="84174"/>
                </a:cubicBezTo>
                <a:cubicBezTo>
                  <a:pt x="35112" y="84138"/>
                  <a:pt x="36802" y="84115"/>
                  <a:pt x="38493" y="84079"/>
                </a:cubicBezTo>
                <a:close/>
                <a:moveTo>
                  <a:pt x="32540" y="84186"/>
                </a:moveTo>
                <a:cubicBezTo>
                  <a:pt x="32611" y="86270"/>
                  <a:pt x="32707" y="88353"/>
                  <a:pt x="32838" y="90437"/>
                </a:cubicBezTo>
                <a:cubicBezTo>
                  <a:pt x="31147" y="90473"/>
                  <a:pt x="29456" y="90508"/>
                  <a:pt x="27766" y="90544"/>
                </a:cubicBezTo>
                <a:cubicBezTo>
                  <a:pt x="27682" y="89068"/>
                  <a:pt x="27611" y="87591"/>
                  <a:pt x="27539" y="86115"/>
                </a:cubicBezTo>
                <a:cubicBezTo>
                  <a:pt x="27515" y="85508"/>
                  <a:pt x="27492" y="84889"/>
                  <a:pt x="27468" y="84281"/>
                </a:cubicBezTo>
                <a:lnTo>
                  <a:pt x="28706" y="84258"/>
                </a:lnTo>
                <a:cubicBezTo>
                  <a:pt x="29980" y="84234"/>
                  <a:pt x="31266" y="84210"/>
                  <a:pt x="32540" y="84186"/>
                </a:cubicBezTo>
                <a:close/>
                <a:moveTo>
                  <a:pt x="26587" y="84305"/>
                </a:moveTo>
                <a:cubicBezTo>
                  <a:pt x="26670" y="86389"/>
                  <a:pt x="26765" y="88484"/>
                  <a:pt x="26884" y="90568"/>
                </a:cubicBezTo>
                <a:cubicBezTo>
                  <a:pt x="25194" y="90604"/>
                  <a:pt x="23515" y="90651"/>
                  <a:pt x="21824" y="90699"/>
                </a:cubicBezTo>
                <a:cubicBezTo>
                  <a:pt x="21729" y="89163"/>
                  <a:pt x="21658" y="87639"/>
                  <a:pt x="21586" y="86115"/>
                </a:cubicBezTo>
                <a:cubicBezTo>
                  <a:pt x="21562" y="85543"/>
                  <a:pt x="21550" y="84984"/>
                  <a:pt x="21527" y="84424"/>
                </a:cubicBezTo>
                <a:cubicBezTo>
                  <a:pt x="23217" y="84377"/>
                  <a:pt x="24896" y="84341"/>
                  <a:pt x="26587" y="84305"/>
                </a:cubicBezTo>
                <a:close/>
                <a:moveTo>
                  <a:pt x="20646" y="84448"/>
                </a:moveTo>
                <a:cubicBezTo>
                  <a:pt x="20717" y="86532"/>
                  <a:pt x="20824" y="88627"/>
                  <a:pt x="20943" y="90711"/>
                </a:cubicBezTo>
                <a:cubicBezTo>
                  <a:pt x="19372" y="90758"/>
                  <a:pt x="17800" y="90806"/>
                  <a:pt x="16228" y="90854"/>
                </a:cubicBezTo>
                <a:cubicBezTo>
                  <a:pt x="16109" y="90854"/>
                  <a:pt x="15990" y="90854"/>
                  <a:pt x="15883" y="90866"/>
                </a:cubicBezTo>
                <a:cubicBezTo>
                  <a:pt x="15788" y="89282"/>
                  <a:pt x="15704" y="87698"/>
                  <a:pt x="15633" y="86103"/>
                </a:cubicBezTo>
                <a:cubicBezTo>
                  <a:pt x="15621" y="85591"/>
                  <a:pt x="15597" y="85079"/>
                  <a:pt x="15574" y="84567"/>
                </a:cubicBezTo>
                <a:cubicBezTo>
                  <a:pt x="17264" y="84531"/>
                  <a:pt x="18955" y="84484"/>
                  <a:pt x="20646" y="84448"/>
                </a:cubicBezTo>
                <a:close/>
                <a:moveTo>
                  <a:pt x="14692" y="84591"/>
                </a:moveTo>
                <a:cubicBezTo>
                  <a:pt x="14776" y="86698"/>
                  <a:pt x="14871" y="88794"/>
                  <a:pt x="15002" y="90889"/>
                </a:cubicBezTo>
                <a:cubicBezTo>
                  <a:pt x="13311" y="90949"/>
                  <a:pt x="11633" y="90996"/>
                  <a:pt x="9942" y="91068"/>
                </a:cubicBezTo>
                <a:cubicBezTo>
                  <a:pt x="9847" y="89413"/>
                  <a:pt x="9751" y="87758"/>
                  <a:pt x="9680" y="86115"/>
                </a:cubicBezTo>
                <a:cubicBezTo>
                  <a:pt x="9668" y="85651"/>
                  <a:pt x="9644" y="85186"/>
                  <a:pt x="9632" y="84734"/>
                </a:cubicBezTo>
                <a:cubicBezTo>
                  <a:pt x="11240" y="84686"/>
                  <a:pt x="12847" y="84639"/>
                  <a:pt x="14442" y="84603"/>
                </a:cubicBezTo>
                <a:cubicBezTo>
                  <a:pt x="14526" y="84603"/>
                  <a:pt x="14609" y="84603"/>
                  <a:pt x="14692" y="84591"/>
                </a:cubicBezTo>
                <a:close/>
                <a:moveTo>
                  <a:pt x="20869" y="0"/>
                </a:moveTo>
                <a:cubicBezTo>
                  <a:pt x="20794" y="0"/>
                  <a:pt x="20723" y="51"/>
                  <a:pt x="20729" y="152"/>
                </a:cubicBezTo>
                <a:cubicBezTo>
                  <a:pt x="20812" y="1521"/>
                  <a:pt x="20872" y="2890"/>
                  <a:pt x="20908" y="4272"/>
                </a:cubicBezTo>
                <a:cubicBezTo>
                  <a:pt x="20967" y="6391"/>
                  <a:pt x="20991" y="8522"/>
                  <a:pt x="21038" y="10641"/>
                </a:cubicBezTo>
                <a:cubicBezTo>
                  <a:pt x="21062" y="11689"/>
                  <a:pt x="21086" y="12725"/>
                  <a:pt x="21098" y="13773"/>
                </a:cubicBezTo>
                <a:cubicBezTo>
                  <a:pt x="19479" y="13820"/>
                  <a:pt x="17848" y="13856"/>
                  <a:pt x="16228" y="13916"/>
                </a:cubicBezTo>
                <a:lnTo>
                  <a:pt x="15907" y="13916"/>
                </a:lnTo>
                <a:cubicBezTo>
                  <a:pt x="15883" y="13261"/>
                  <a:pt x="15871" y="12606"/>
                  <a:pt x="15847" y="11951"/>
                </a:cubicBezTo>
                <a:cubicBezTo>
                  <a:pt x="15752" y="9379"/>
                  <a:pt x="15574" y="6831"/>
                  <a:pt x="15383" y="4272"/>
                </a:cubicBezTo>
                <a:cubicBezTo>
                  <a:pt x="15276" y="2890"/>
                  <a:pt x="15169" y="1521"/>
                  <a:pt x="15073" y="152"/>
                </a:cubicBezTo>
                <a:cubicBezTo>
                  <a:pt x="15067" y="55"/>
                  <a:pt x="14988" y="5"/>
                  <a:pt x="14912" y="5"/>
                </a:cubicBezTo>
                <a:cubicBezTo>
                  <a:pt x="14839" y="5"/>
                  <a:pt x="14770" y="52"/>
                  <a:pt x="14776" y="152"/>
                </a:cubicBezTo>
                <a:cubicBezTo>
                  <a:pt x="14859" y="1521"/>
                  <a:pt x="14907" y="2890"/>
                  <a:pt x="14954" y="4272"/>
                </a:cubicBezTo>
                <a:cubicBezTo>
                  <a:pt x="15014" y="6391"/>
                  <a:pt x="15038" y="8522"/>
                  <a:pt x="15085" y="10641"/>
                </a:cubicBezTo>
                <a:cubicBezTo>
                  <a:pt x="15109" y="11749"/>
                  <a:pt x="15133" y="12844"/>
                  <a:pt x="15145" y="13939"/>
                </a:cubicBezTo>
                <a:cubicBezTo>
                  <a:pt x="13418" y="13999"/>
                  <a:pt x="11680" y="14058"/>
                  <a:pt x="9954" y="14130"/>
                </a:cubicBezTo>
                <a:cubicBezTo>
                  <a:pt x="9930" y="13404"/>
                  <a:pt x="9918" y="12677"/>
                  <a:pt x="9894" y="11951"/>
                </a:cubicBezTo>
                <a:cubicBezTo>
                  <a:pt x="9799" y="9379"/>
                  <a:pt x="9620" y="6831"/>
                  <a:pt x="9430" y="4272"/>
                </a:cubicBezTo>
                <a:cubicBezTo>
                  <a:pt x="9323" y="2890"/>
                  <a:pt x="9216" y="1521"/>
                  <a:pt x="9120" y="152"/>
                </a:cubicBezTo>
                <a:cubicBezTo>
                  <a:pt x="9114" y="55"/>
                  <a:pt x="9035" y="5"/>
                  <a:pt x="8959" y="5"/>
                </a:cubicBezTo>
                <a:cubicBezTo>
                  <a:pt x="8886" y="5"/>
                  <a:pt x="8817" y="52"/>
                  <a:pt x="8823" y="152"/>
                </a:cubicBezTo>
                <a:cubicBezTo>
                  <a:pt x="8906" y="1521"/>
                  <a:pt x="8954" y="2890"/>
                  <a:pt x="9001" y="4272"/>
                </a:cubicBezTo>
                <a:cubicBezTo>
                  <a:pt x="9061" y="6391"/>
                  <a:pt x="9085" y="8522"/>
                  <a:pt x="9132" y="10641"/>
                </a:cubicBezTo>
                <a:cubicBezTo>
                  <a:pt x="9156" y="11820"/>
                  <a:pt x="9180" y="12987"/>
                  <a:pt x="9204" y="14166"/>
                </a:cubicBezTo>
                <a:cubicBezTo>
                  <a:pt x="8870" y="14178"/>
                  <a:pt x="8537" y="14189"/>
                  <a:pt x="8204" y="14201"/>
                </a:cubicBezTo>
                <a:cubicBezTo>
                  <a:pt x="5537" y="14320"/>
                  <a:pt x="2870" y="14559"/>
                  <a:pt x="191" y="14654"/>
                </a:cubicBezTo>
                <a:cubicBezTo>
                  <a:pt x="12" y="14666"/>
                  <a:pt x="12" y="14940"/>
                  <a:pt x="191" y="14940"/>
                </a:cubicBezTo>
                <a:cubicBezTo>
                  <a:pt x="2572" y="14844"/>
                  <a:pt x="4941" y="14880"/>
                  <a:pt x="7322" y="14832"/>
                </a:cubicBezTo>
                <a:cubicBezTo>
                  <a:pt x="7942" y="14820"/>
                  <a:pt x="8573" y="14809"/>
                  <a:pt x="9204" y="14797"/>
                </a:cubicBezTo>
                <a:cubicBezTo>
                  <a:pt x="9239" y="16916"/>
                  <a:pt x="9263" y="19035"/>
                  <a:pt x="9263" y="21155"/>
                </a:cubicBezTo>
                <a:cubicBezTo>
                  <a:pt x="8906" y="21166"/>
                  <a:pt x="8561" y="21178"/>
                  <a:pt x="8204" y="21202"/>
                </a:cubicBezTo>
                <a:cubicBezTo>
                  <a:pt x="5537" y="21309"/>
                  <a:pt x="2870" y="21547"/>
                  <a:pt x="191" y="21655"/>
                </a:cubicBezTo>
                <a:cubicBezTo>
                  <a:pt x="16" y="21666"/>
                  <a:pt x="12" y="21929"/>
                  <a:pt x="179" y="21929"/>
                </a:cubicBezTo>
                <a:cubicBezTo>
                  <a:pt x="183" y="21929"/>
                  <a:pt x="187" y="21929"/>
                  <a:pt x="191" y="21928"/>
                </a:cubicBezTo>
                <a:cubicBezTo>
                  <a:pt x="2572" y="21845"/>
                  <a:pt x="4941" y="21881"/>
                  <a:pt x="7311" y="21833"/>
                </a:cubicBezTo>
                <a:cubicBezTo>
                  <a:pt x="7965" y="21821"/>
                  <a:pt x="8608" y="21809"/>
                  <a:pt x="9263" y="21786"/>
                </a:cubicBezTo>
                <a:lnTo>
                  <a:pt x="9263" y="21786"/>
                </a:lnTo>
                <a:cubicBezTo>
                  <a:pt x="9263" y="23905"/>
                  <a:pt x="9251" y="26024"/>
                  <a:pt x="9227" y="28144"/>
                </a:cubicBezTo>
                <a:cubicBezTo>
                  <a:pt x="8882" y="28167"/>
                  <a:pt x="8549" y="28179"/>
                  <a:pt x="8204" y="28191"/>
                </a:cubicBezTo>
                <a:cubicBezTo>
                  <a:pt x="5537" y="28310"/>
                  <a:pt x="2870" y="28548"/>
                  <a:pt x="191" y="28644"/>
                </a:cubicBezTo>
                <a:cubicBezTo>
                  <a:pt x="12" y="28655"/>
                  <a:pt x="12" y="28929"/>
                  <a:pt x="191" y="28929"/>
                </a:cubicBezTo>
                <a:cubicBezTo>
                  <a:pt x="2572" y="28834"/>
                  <a:pt x="4941" y="28870"/>
                  <a:pt x="7311" y="28822"/>
                </a:cubicBezTo>
                <a:cubicBezTo>
                  <a:pt x="7954" y="28810"/>
                  <a:pt x="8585" y="28798"/>
                  <a:pt x="9216" y="28786"/>
                </a:cubicBezTo>
                <a:lnTo>
                  <a:pt x="9216" y="28786"/>
                </a:lnTo>
                <a:cubicBezTo>
                  <a:pt x="9192" y="30906"/>
                  <a:pt x="9156" y="33025"/>
                  <a:pt x="9120" y="35144"/>
                </a:cubicBezTo>
                <a:cubicBezTo>
                  <a:pt x="8811" y="35156"/>
                  <a:pt x="8513" y="35168"/>
                  <a:pt x="8204" y="35180"/>
                </a:cubicBezTo>
                <a:cubicBezTo>
                  <a:pt x="5525" y="35299"/>
                  <a:pt x="2870" y="35537"/>
                  <a:pt x="191" y="35644"/>
                </a:cubicBezTo>
                <a:cubicBezTo>
                  <a:pt x="16" y="35644"/>
                  <a:pt x="12" y="35919"/>
                  <a:pt x="180" y="35919"/>
                </a:cubicBezTo>
                <a:cubicBezTo>
                  <a:pt x="183" y="35919"/>
                  <a:pt x="187" y="35919"/>
                  <a:pt x="191" y="35918"/>
                </a:cubicBezTo>
                <a:cubicBezTo>
                  <a:pt x="2572" y="35835"/>
                  <a:pt x="4941" y="35859"/>
                  <a:pt x="7311" y="35823"/>
                </a:cubicBezTo>
                <a:cubicBezTo>
                  <a:pt x="7906" y="35811"/>
                  <a:pt x="8513" y="35799"/>
                  <a:pt x="9108" y="35775"/>
                </a:cubicBezTo>
                <a:lnTo>
                  <a:pt x="9108" y="35775"/>
                </a:lnTo>
                <a:cubicBezTo>
                  <a:pt x="9061" y="37823"/>
                  <a:pt x="9025" y="39859"/>
                  <a:pt x="8966" y="41895"/>
                </a:cubicBezTo>
                <a:cubicBezTo>
                  <a:pt x="8966" y="41979"/>
                  <a:pt x="8966" y="42062"/>
                  <a:pt x="8966" y="42145"/>
                </a:cubicBezTo>
                <a:cubicBezTo>
                  <a:pt x="8716" y="42157"/>
                  <a:pt x="8454" y="42169"/>
                  <a:pt x="8204" y="42181"/>
                </a:cubicBezTo>
                <a:cubicBezTo>
                  <a:pt x="5525" y="42300"/>
                  <a:pt x="2870" y="42538"/>
                  <a:pt x="191" y="42633"/>
                </a:cubicBezTo>
                <a:cubicBezTo>
                  <a:pt x="12" y="42645"/>
                  <a:pt x="12" y="42919"/>
                  <a:pt x="191" y="42919"/>
                </a:cubicBezTo>
                <a:cubicBezTo>
                  <a:pt x="2560" y="42824"/>
                  <a:pt x="4941" y="42860"/>
                  <a:pt x="7311" y="42812"/>
                </a:cubicBezTo>
                <a:cubicBezTo>
                  <a:pt x="7858" y="42800"/>
                  <a:pt x="8406" y="42788"/>
                  <a:pt x="8954" y="42776"/>
                </a:cubicBezTo>
                <a:lnTo>
                  <a:pt x="8954" y="42776"/>
                </a:lnTo>
                <a:cubicBezTo>
                  <a:pt x="8894" y="44907"/>
                  <a:pt x="8846" y="47027"/>
                  <a:pt x="8799" y="49146"/>
                </a:cubicBezTo>
                <a:cubicBezTo>
                  <a:pt x="8596" y="49158"/>
                  <a:pt x="8406" y="49170"/>
                  <a:pt x="8204" y="49170"/>
                </a:cubicBezTo>
                <a:cubicBezTo>
                  <a:pt x="5525" y="49289"/>
                  <a:pt x="2870" y="49527"/>
                  <a:pt x="191" y="49634"/>
                </a:cubicBezTo>
                <a:cubicBezTo>
                  <a:pt x="16" y="49634"/>
                  <a:pt x="12" y="49908"/>
                  <a:pt x="180" y="49908"/>
                </a:cubicBezTo>
                <a:cubicBezTo>
                  <a:pt x="183" y="49908"/>
                  <a:pt x="187" y="49908"/>
                  <a:pt x="191" y="49908"/>
                </a:cubicBezTo>
                <a:cubicBezTo>
                  <a:pt x="2560" y="49813"/>
                  <a:pt x="4941" y="49849"/>
                  <a:pt x="7311" y="49813"/>
                </a:cubicBezTo>
                <a:cubicBezTo>
                  <a:pt x="7799" y="49801"/>
                  <a:pt x="8287" y="49789"/>
                  <a:pt x="8775" y="49777"/>
                </a:cubicBezTo>
                <a:lnTo>
                  <a:pt x="8775" y="49777"/>
                </a:lnTo>
                <a:cubicBezTo>
                  <a:pt x="8727" y="51896"/>
                  <a:pt x="8680" y="54028"/>
                  <a:pt x="8644" y="56147"/>
                </a:cubicBezTo>
                <a:lnTo>
                  <a:pt x="8204" y="56171"/>
                </a:lnTo>
                <a:cubicBezTo>
                  <a:pt x="5525" y="56290"/>
                  <a:pt x="2858" y="56528"/>
                  <a:pt x="191" y="56623"/>
                </a:cubicBezTo>
                <a:cubicBezTo>
                  <a:pt x="12" y="56635"/>
                  <a:pt x="12" y="56909"/>
                  <a:pt x="191" y="56909"/>
                </a:cubicBezTo>
                <a:cubicBezTo>
                  <a:pt x="2560" y="56814"/>
                  <a:pt x="4929" y="56849"/>
                  <a:pt x="7311" y="56802"/>
                </a:cubicBezTo>
                <a:cubicBezTo>
                  <a:pt x="7751" y="56790"/>
                  <a:pt x="8192" y="56790"/>
                  <a:pt x="8632" y="56778"/>
                </a:cubicBezTo>
                <a:lnTo>
                  <a:pt x="8632" y="56778"/>
                </a:lnTo>
                <a:cubicBezTo>
                  <a:pt x="8585" y="58897"/>
                  <a:pt x="8549" y="61029"/>
                  <a:pt x="8525" y="63148"/>
                </a:cubicBezTo>
                <a:cubicBezTo>
                  <a:pt x="8418" y="63148"/>
                  <a:pt x="8311" y="63160"/>
                  <a:pt x="8204" y="63160"/>
                </a:cubicBezTo>
                <a:cubicBezTo>
                  <a:pt x="5525" y="63279"/>
                  <a:pt x="2858" y="63517"/>
                  <a:pt x="191" y="63624"/>
                </a:cubicBezTo>
                <a:cubicBezTo>
                  <a:pt x="16" y="63624"/>
                  <a:pt x="12" y="63898"/>
                  <a:pt x="180" y="63898"/>
                </a:cubicBezTo>
                <a:cubicBezTo>
                  <a:pt x="183" y="63898"/>
                  <a:pt x="187" y="63898"/>
                  <a:pt x="191" y="63898"/>
                </a:cubicBezTo>
                <a:cubicBezTo>
                  <a:pt x="2560" y="63803"/>
                  <a:pt x="4929" y="63838"/>
                  <a:pt x="7311" y="63803"/>
                </a:cubicBezTo>
                <a:cubicBezTo>
                  <a:pt x="7715" y="63791"/>
                  <a:pt x="8120" y="63779"/>
                  <a:pt x="8525" y="63767"/>
                </a:cubicBezTo>
                <a:lnTo>
                  <a:pt x="8525" y="63767"/>
                </a:lnTo>
                <a:cubicBezTo>
                  <a:pt x="8501" y="65898"/>
                  <a:pt x="8489" y="68017"/>
                  <a:pt x="8489" y="70149"/>
                </a:cubicBezTo>
                <a:cubicBezTo>
                  <a:pt x="8394" y="70149"/>
                  <a:pt x="8299" y="70149"/>
                  <a:pt x="8204" y="70161"/>
                </a:cubicBezTo>
                <a:cubicBezTo>
                  <a:pt x="5525" y="70280"/>
                  <a:pt x="2858" y="70518"/>
                  <a:pt x="191" y="70613"/>
                </a:cubicBezTo>
                <a:cubicBezTo>
                  <a:pt x="12" y="70625"/>
                  <a:pt x="12" y="70899"/>
                  <a:pt x="191" y="70899"/>
                </a:cubicBezTo>
                <a:cubicBezTo>
                  <a:pt x="2560" y="70804"/>
                  <a:pt x="4929" y="70839"/>
                  <a:pt x="7311" y="70792"/>
                </a:cubicBezTo>
                <a:cubicBezTo>
                  <a:pt x="7703" y="70780"/>
                  <a:pt x="8096" y="70780"/>
                  <a:pt x="8477" y="70768"/>
                </a:cubicBezTo>
                <a:cubicBezTo>
                  <a:pt x="8489" y="72887"/>
                  <a:pt x="8501" y="75018"/>
                  <a:pt x="8537" y="77138"/>
                </a:cubicBezTo>
                <a:cubicBezTo>
                  <a:pt x="8430" y="77138"/>
                  <a:pt x="8311" y="77150"/>
                  <a:pt x="8204" y="77150"/>
                </a:cubicBezTo>
                <a:cubicBezTo>
                  <a:pt x="5525" y="77269"/>
                  <a:pt x="2858" y="77507"/>
                  <a:pt x="191" y="77614"/>
                </a:cubicBezTo>
                <a:cubicBezTo>
                  <a:pt x="16" y="77614"/>
                  <a:pt x="12" y="77888"/>
                  <a:pt x="180" y="77888"/>
                </a:cubicBezTo>
                <a:cubicBezTo>
                  <a:pt x="183" y="77888"/>
                  <a:pt x="187" y="77888"/>
                  <a:pt x="191" y="77888"/>
                </a:cubicBezTo>
                <a:cubicBezTo>
                  <a:pt x="2560" y="77792"/>
                  <a:pt x="4929" y="77828"/>
                  <a:pt x="7311" y="77792"/>
                </a:cubicBezTo>
                <a:cubicBezTo>
                  <a:pt x="7727" y="77781"/>
                  <a:pt x="8132" y="77769"/>
                  <a:pt x="8549" y="77757"/>
                </a:cubicBezTo>
                <a:cubicBezTo>
                  <a:pt x="8585" y="79769"/>
                  <a:pt x="8632" y="81781"/>
                  <a:pt x="8704" y="83781"/>
                </a:cubicBezTo>
                <a:cubicBezTo>
                  <a:pt x="8704" y="83900"/>
                  <a:pt x="8716" y="84008"/>
                  <a:pt x="8716" y="84127"/>
                </a:cubicBezTo>
                <a:cubicBezTo>
                  <a:pt x="8549" y="84138"/>
                  <a:pt x="8370" y="84138"/>
                  <a:pt x="8204" y="84150"/>
                </a:cubicBezTo>
                <a:cubicBezTo>
                  <a:pt x="5525" y="84269"/>
                  <a:pt x="2858" y="84508"/>
                  <a:pt x="191" y="84603"/>
                </a:cubicBezTo>
                <a:cubicBezTo>
                  <a:pt x="12" y="84615"/>
                  <a:pt x="0" y="84889"/>
                  <a:pt x="191" y="84889"/>
                </a:cubicBezTo>
                <a:cubicBezTo>
                  <a:pt x="2560" y="84793"/>
                  <a:pt x="4929" y="84829"/>
                  <a:pt x="7311" y="84781"/>
                </a:cubicBezTo>
                <a:cubicBezTo>
                  <a:pt x="7787" y="84770"/>
                  <a:pt x="8263" y="84758"/>
                  <a:pt x="8739" y="84746"/>
                </a:cubicBezTo>
                <a:cubicBezTo>
                  <a:pt x="8823" y="86865"/>
                  <a:pt x="8918" y="88984"/>
                  <a:pt x="9049" y="91104"/>
                </a:cubicBezTo>
                <a:cubicBezTo>
                  <a:pt x="8763" y="91116"/>
                  <a:pt x="8489" y="91127"/>
                  <a:pt x="8204" y="91139"/>
                </a:cubicBezTo>
                <a:cubicBezTo>
                  <a:pt x="5525" y="91258"/>
                  <a:pt x="2858" y="91497"/>
                  <a:pt x="179" y="91604"/>
                </a:cubicBezTo>
                <a:cubicBezTo>
                  <a:pt x="4" y="91604"/>
                  <a:pt x="0" y="91878"/>
                  <a:pt x="168" y="91878"/>
                </a:cubicBezTo>
                <a:cubicBezTo>
                  <a:pt x="172" y="91878"/>
                  <a:pt x="175" y="91878"/>
                  <a:pt x="179" y="91878"/>
                </a:cubicBezTo>
                <a:cubicBezTo>
                  <a:pt x="2560" y="91782"/>
                  <a:pt x="4929" y="91818"/>
                  <a:pt x="7311" y="91782"/>
                </a:cubicBezTo>
                <a:cubicBezTo>
                  <a:pt x="7906" y="91770"/>
                  <a:pt x="8489" y="91758"/>
                  <a:pt x="9085" y="91735"/>
                </a:cubicBezTo>
                <a:cubicBezTo>
                  <a:pt x="9108" y="92116"/>
                  <a:pt x="9132" y="92485"/>
                  <a:pt x="9156" y="92854"/>
                </a:cubicBezTo>
                <a:cubicBezTo>
                  <a:pt x="9216" y="93711"/>
                  <a:pt x="9275" y="94556"/>
                  <a:pt x="9347" y="95414"/>
                </a:cubicBezTo>
                <a:cubicBezTo>
                  <a:pt x="9644" y="99259"/>
                  <a:pt x="9930" y="103153"/>
                  <a:pt x="10621" y="106963"/>
                </a:cubicBezTo>
                <a:cubicBezTo>
                  <a:pt x="10652" y="107136"/>
                  <a:pt x="10802" y="107217"/>
                  <a:pt x="10957" y="107217"/>
                </a:cubicBezTo>
                <a:cubicBezTo>
                  <a:pt x="11152" y="107217"/>
                  <a:pt x="11355" y="107088"/>
                  <a:pt x="11335" y="106856"/>
                </a:cubicBezTo>
                <a:cubicBezTo>
                  <a:pt x="11061" y="103379"/>
                  <a:pt x="10597" y="99914"/>
                  <a:pt x="10311" y="96426"/>
                </a:cubicBezTo>
                <a:cubicBezTo>
                  <a:pt x="10204" y="95235"/>
                  <a:pt x="10120" y="94044"/>
                  <a:pt x="10037" y="92854"/>
                </a:cubicBezTo>
                <a:cubicBezTo>
                  <a:pt x="10013" y="92473"/>
                  <a:pt x="9989" y="92092"/>
                  <a:pt x="9966" y="91711"/>
                </a:cubicBezTo>
                <a:cubicBezTo>
                  <a:pt x="11454" y="91675"/>
                  <a:pt x="12942" y="91639"/>
                  <a:pt x="14431" y="91592"/>
                </a:cubicBezTo>
                <a:cubicBezTo>
                  <a:pt x="14633" y="91592"/>
                  <a:pt x="14835" y="91592"/>
                  <a:pt x="15026" y="91580"/>
                </a:cubicBezTo>
                <a:cubicBezTo>
                  <a:pt x="15062" y="92009"/>
                  <a:pt x="15085" y="92437"/>
                  <a:pt x="15109" y="92854"/>
                </a:cubicBezTo>
                <a:cubicBezTo>
                  <a:pt x="15169" y="93711"/>
                  <a:pt x="15228" y="94556"/>
                  <a:pt x="15300" y="95414"/>
                </a:cubicBezTo>
                <a:cubicBezTo>
                  <a:pt x="15597" y="99259"/>
                  <a:pt x="15883" y="103153"/>
                  <a:pt x="16574" y="106963"/>
                </a:cubicBezTo>
                <a:cubicBezTo>
                  <a:pt x="16605" y="107136"/>
                  <a:pt x="16755" y="107217"/>
                  <a:pt x="16910" y="107217"/>
                </a:cubicBezTo>
                <a:cubicBezTo>
                  <a:pt x="17105" y="107217"/>
                  <a:pt x="17308" y="107088"/>
                  <a:pt x="17288" y="106856"/>
                </a:cubicBezTo>
                <a:cubicBezTo>
                  <a:pt x="17014" y="103379"/>
                  <a:pt x="16550" y="99914"/>
                  <a:pt x="16264" y="96426"/>
                </a:cubicBezTo>
                <a:cubicBezTo>
                  <a:pt x="16157" y="95235"/>
                  <a:pt x="16074" y="94044"/>
                  <a:pt x="15990" y="92854"/>
                </a:cubicBezTo>
                <a:cubicBezTo>
                  <a:pt x="15966" y="92425"/>
                  <a:pt x="15943" y="91997"/>
                  <a:pt x="15907" y="91556"/>
                </a:cubicBezTo>
                <a:cubicBezTo>
                  <a:pt x="17598" y="91520"/>
                  <a:pt x="19288" y="91473"/>
                  <a:pt x="20979" y="91425"/>
                </a:cubicBezTo>
                <a:cubicBezTo>
                  <a:pt x="21003" y="91901"/>
                  <a:pt x="21038" y="92378"/>
                  <a:pt x="21062" y="92854"/>
                </a:cubicBezTo>
                <a:cubicBezTo>
                  <a:pt x="21122" y="93711"/>
                  <a:pt x="21181" y="94556"/>
                  <a:pt x="21253" y="95414"/>
                </a:cubicBezTo>
                <a:cubicBezTo>
                  <a:pt x="21550" y="99259"/>
                  <a:pt x="21836" y="103153"/>
                  <a:pt x="22527" y="106951"/>
                </a:cubicBezTo>
                <a:cubicBezTo>
                  <a:pt x="22559" y="107131"/>
                  <a:pt x="22711" y="107215"/>
                  <a:pt x="22868" y="107215"/>
                </a:cubicBezTo>
                <a:cubicBezTo>
                  <a:pt x="23062" y="107215"/>
                  <a:pt x="23261" y="107086"/>
                  <a:pt x="23241" y="106856"/>
                </a:cubicBezTo>
                <a:cubicBezTo>
                  <a:pt x="22967" y="103379"/>
                  <a:pt x="22503" y="99914"/>
                  <a:pt x="22217" y="96426"/>
                </a:cubicBezTo>
                <a:cubicBezTo>
                  <a:pt x="22110" y="95235"/>
                  <a:pt x="22027" y="94044"/>
                  <a:pt x="21943" y="92854"/>
                </a:cubicBezTo>
                <a:cubicBezTo>
                  <a:pt x="21920" y="92378"/>
                  <a:pt x="21884" y="91889"/>
                  <a:pt x="21848" y="91413"/>
                </a:cubicBezTo>
                <a:cubicBezTo>
                  <a:pt x="23539" y="91366"/>
                  <a:pt x="25229" y="91330"/>
                  <a:pt x="26920" y="91294"/>
                </a:cubicBezTo>
                <a:cubicBezTo>
                  <a:pt x="26944" y="91818"/>
                  <a:pt x="26980" y="92330"/>
                  <a:pt x="27015" y="92854"/>
                </a:cubicBezTo>
                <a:cubicBezTo>
                  <a:pt x="27075" y="93711"/>
                  <a:pt x="27134" y="94556"/>
                  <a:pt x="27206" y="95414"/>
                </a:cubicBezTo>
                <a:cubicBezTo>
                  <a:pt x="27504" y="99259"/>
                  <a:pt x="27789" y="103153"/>
                  <a:pt x="28480" y="106951"/>
                </a:cubicBezTo>
                <a:cubicBezTo>
                  <a:pt x="28512" y="107131"/>
                  <a:pt x="28665" y="107215"/>
                  <a:pt x="28821" y="107215"/>
                </a:cubicBezTo>
                <a:cubicBezTo>
                  <a:pt x="29015" y="107215"/>
                  <a:pt x="29214" y="107086"/>
                  <a:pt x="29194" y="106856"/>
                </a:cubicBezTo>
                <a:cubicBezTo>
                  <a:pt x="28920" y="103379"/>
                  <a:pt x="28456" y="99914"/>
                  <a:pt x="28170" y="96426"/>
                </a:cubicBezTo>
                <a:cubicBezTo>
                  <a:pt x="28063" y="95235"/>
                  <a:pt x="27980" y="94044"/>
                  <a:pt x="27896" y="92854"/>
                </a:cubicBezTo>
                <a:cubicBezTo>
                  <a:pt x="27861" y="92330"/>
                  <a:pt x="27825" y="91806"/>
                  <a:pt x="27801" y="91270"/>
                </a:cubicBezTo>
                <a:cubicBezTo>
                  <a:pt x="28099" y="91270"/>
                  <a:pt x="28397" y="91258"/>
                  <a:pt x="28682" y="91247"/>
                </a:cubicBezTo>
                <a:cubicBezTo>
                  <a:pt x="30075" y="91223"/>
                  <a:pt x="31468" y="91199"/>
                  <a:pt x="32861" y="91175"/>
                </a:cubicBezTo>
                <a:cubicBezTo>
                  <a:pt x="32897" y="91735"/>
                  <a:pt x="32933" y="92294"/>
                  <a:pt x="32969" y="92854"/>
                </a:cubicBezTo>
                <a:cubicBezTo>
                  <a:pt x="33028" y="93711"/>
                  <a:pt x="33088" y="94556"/>
                  <a:pt x="33159" y="95414"/>
                </a:cubicBezTo>
                <a:cubicBezTo>
                  <a:pt x="33457" y="99259"/>
                  <a:pt x="33742" y="103153"/>
                  <a:pt x="34433" y="106951"/>
                </a:cubicBezTo>
                <a:cubicBezTo>
                  <a:pt x="34465" y="107131"/>
                  <a:pt x="34618" y="107215"/>
                  <a:pt x="34774" y="107215"/>
                </a:cubicBezTo>
                <a:cubicBezTo>
                  <a:pt x="34968" y="107215"/>
                  <a:pt x="35167" y="107086"/>
                  <a:pt x="35147" y="106856"/>
                </a:cubicBezTo>
                <a:cubicBezTo>
                  <a:pt x="34874" y="103379"/>
                  <a:pt x="34409" y="99902"/>
                  <a:pt x="34123" y="96426"/>
                </a:cubicBezTo>
                <a:cubicBezTo>
                  <a:pt x="34016" y="95235"/>
                  <a:pt x="33933" y="94044"/>
                  <a:pt x="33850" y="92854"/>
                </a:cubicBezTo>
                <a:cubicBezTo>
                  <a:pt x="33814" y="92294"/>
                  <a:pt x="33778" y="91723"/>
                  <a:pt x="33742" y="91151"/>
                </a:cubicBezTo>
                <a:cubicBezTo>
                  <a:pt x="35433" y="91127"/>
                  <a:pt x="37124" y="91092"/>
                  <a:pt x="38815" y="91068"/>
                </a:cubicBezTo>
                <a:cubicBezTo>
                  <a:pt x="38850" y="91663"/>
                  <a:pt x="38886" y="92259"/>
                  <a:pt x="38922" y="92854"/>
                </a:cubicBezTo>
                <a:cubicBezTo>
                  <a:pt x="38981" y="93711"/>
                  <a:pt x="39041" y="94556"/>
                  <a:pt x="39112" y="95414"/>
                </a:cubicBezTo>
                <a:cubicBezTo>
                  <a:pt x="39410" y="99259"/>
                  <a:pt x="39696" y="103153"/>
                  <a:pt x="40386" y="106951"/>
                </a:cubicBezTo>
                <a:cubicBezTo>
                  <a:pt x="40418" y="107131"/>
                  <a:pt x="40571" y="107215"/>
                  <a:pt x="40727" y="107215"/>
                </a:cubicBezTo>
                <a:cubicBezTo>
                  <a:pt x="40921" y="107215"/>
                  <a:pt x="41120" y="107086"/>
                  <a:pt x="41101" y="106856"/>
                </a:cubicBezTo>
                <a:cubicBezTo>
                  <a:pt x="40827" y="103379"/>
                  <a:pt x="40362" y="99914"/>
                  <a:pt x="40077" y="96426"/>
                </a:cubicBezTo>
                <a:cubicBezTo>
                  <a:pt x="39969" y="95235"/>
                  <a:pt x="39886" y="94044"/>
                  <a:pt x="39803" y="92854"/>
                </a:cubicBezTo>
                <a:cubicBezTo>
                  <a:pt x="39767" y="92259"/>
                  <a:pt x="39731" y="91663"/>
                  <a:pt x="39696" y="91056"/>
                </a:cubicBezTo>
                <a:cubicBezTo>
                  <a:pt x="41386" y="91032"/>
                  <a:pt x="43065" y="91008"/>
                  <a:pt x="44756" y="90985"/>
                </a:cubicBezTo>
                <a:cubicBezTo>
                  <a:pt x="44791" y="91616"/>
                  <a:pt x="44839" y="92235"/>
                  <a:pt x="44875" y="92854"/>
                </a:cubicBezTo>
                <a:cubicBezTo>
                  <a:pt x="44934" y="93711"/>
                  <a:pt x="44994" y="94556"/>
                  <a:pt x="45065" y="95414"/>
                </a:cubicBezTo>
                <a:cubicBezTo>
                  <a:pt x="45363" y="99259"/>
                  <a:pt x="45649" y="103153"/>
                  <a:pt x="46339" y="106951"/>
                </a:cubicBezTo>
                <a:cubicBezTo>
                  <a:pt x="46371" y="107131"/>
                  <a:pt x="46524" y="107215"/>
                  <a:pt x="46680" y="107215"/>
                </a:cubicBezTo>
                <a:cubicBezTo>
                  <a:pt x="46874" y="107215"/>
                  <a:pt x="47073" y="107086"/>
                  <a:pt x="47054" y="106856"/>
                </a:cubicBezTo>
                <a:cubicBezTo>
                  <a:pt x="46780" y="103379"/>
                  <a:pt x="46315" y="99914"/>
                  <a:pt x="46030" y="96426"/>
                </a:cubicBezTo>
                <a:cubicBezTo>
                  <a:pt x="45923" y="95235"/>
                  <a:pt x="45839" y="94044"/>
                  <a:pt x="45756" y="92854"/>
                </a:cubicBezTo>
                <a:cubicBezTo>
                  <a:pt x="45720" y="92235"/>
                  <a:pt x="45673" y="91604"/>
                  <a:pt x="45637" y="90973"/>
                </a:cubicBezTo>
                <a:cubicBezTo>
                  <a:pt x="47327" y="90949"/>
                  <a:pt x="49018" y="90937"/>
                  <a:pt x="50709" y="90913"/>
                </a:cubicBezTo>
                <a:cubicBezTo>
                  <a:pt x="50745" y="91568"/>
                  <a:pt x="50792" y="92211"/>
                  <a:pt x="50828" y="92854"/>
                </a:cubicBezTo>
                <a:cubicBezTo>
                  <a:pt x="50887" y="93711"/>
                  <a:pt x="50947" y="94556"/>
                  <a:pt x="51018" y="95414"/>
                </a:cubicBezTo>
                <a:cubicBezTo>
                  <a:pt x="51316" y="99259"/>
                  <a:pt x="51602" y="103153"/>
                  <a:pt x="52292" y="106951"/>
                </a:cubicBezTo>
                <a:cubicBezTo>
                  <a:pt x="52324" y="107131"/>
                  <a:pt x="52477" y="107215"/>
                  <a:pt x="52633" y="107215"/>
                </a:cubicBezTo>
                <a:cubicBezTo>
                  <a:pt x="52827" y="107215"/>
                  <a:pt x="53027" y="107086"/>
                  <a:pt x="53007" y="106856"/>
                </a:cubicBezTo>
                <a:cubicBezTo>
                  <a:pt x="52733" y="103379"/>
                  <a:pt x="52269" y="99914"/>
                  <a:pt x="51983" y="96426"/>
                </a:cubicBezTo>
                <a:cubicBezTo>
                  <a:pt x="51876" y="95235"/>
                  <a:pt x="51792" y="94044"/>
                  <a:pt x="51709" y="92854"/>
                </a:cubicBezTo>
                <a:cubicBezTo>
                  <a:pt x="51673" y="92211"/>
                  <a:pt x="51626" y="91556"/>
                  <a:pt x="51590" y="90913"/>
                </a:cubicBezTo>
                <a:cubicBezTo>
                  <a:pt x="53281" y="90901"/>
                  <a:pt x="54971" y="90877"/>
                  <a:pt x="56662" y="90877"/>
                </a:cubicBezTo>
                <a:cubicBezTo>
                  <a:pt x="56698" y="91532"/>
                  <a:pt x="56733" y="92199"/>
                  <a:pt x="56781" y="92854"/>
                </a:cubicBezTo>
                <a:cubicBezTo>
                  <a:pt x="56841" y="93711"/>
                  <a:pt x="56900" y="94556"/>
                  <a:pt x="56972" y="95414"/>
                </a:cubicBezTo>
                <a:cubicBezTo>
                  <a:pt x="57269" y="99259"/>
                  <a:pt x="57555" y="103153"/>
                  <a:pt x="58246" y="106951"/>
                </a:cubicBezTo>
                <a:cubicBezTo>
                  <a:pt x="58277" y="107131"/>
                  <a:pt x="58430" y="107215"/>
                  <a:pt x="58586" y="107215"/>
                </a:cubicBezTo>
                <a:cubicBezTo>
                  <a:pt x="58780" y="107215"/>
                  <a:pt x="58980" y="107086"/>
                  <a:pt x="58960" y="106856"/>
                </a:cubicBezTo>
                <a:cubicBezTo>
                  <a:pt x="58686" y="103379"/>
                  <a:pt x="58222" y="99914"/>
                  <a:pt x="57936" y="96426"/>
                </a:cubicBezTo>
                <a:cubicBezTo>
                  <a:pt x="57829" y="95235"/>
                  <a:pt x="57745" y="94044"/>
                  <a:pt x="57662" y="92854"/>
                </a:cubicBezTo>
                <a:cubicBezTo>
                  <a:pt x="57626" y="92199"/>
                  <a:pt x="57579" y="91532"/>
                  <a:pt x="57543" y="90866"/>
                </a:cubicBezTo>
                <a:cubicBezTo>
                  <a:pt x="59234" y="90854"/>
                  <a:pt x="60924" y="90854"/>
                  <a:pt x="62615" y="90854"/>
                </a:cubicBezTo>
                <a:cubicBezTo>
                  <a:pt x="62651" y="91520"/>
                  <a:pt x="62687" y="92187"/>
                  <a:pt x="62734" y="92854"/>
                </a:cubicBezTo>
                <a:cubicBezTo>
                  <a:pt x="62794" y="93711"/>
                  <a:pt x="62853" y="94556"/>
                  <a:pt x="62925" y="95414"/>
                </a:cubicBezTo>
                <a:cubicBezTo>
                  <a:pt x="63222" y="99259"/>
                  <a:pt x="63508" y="103153"/>
                  <a:pt x="64199" y="106951"/>
                </a:cubicBezTo>
                <a:cubicBezTo>
                  <a:pt x="64231" y="107131"/>
                  <a:pt x="64383" y="107215"/>
                  <a:pt x="64540" y="107215"/>
                </a:cubicBezTo>
                <a:cubicBezTo>
                  <a:pt x="64733" y="107215"/>
                  <a:pt x="64933" y="107086"/>
                  <a:pt x="64913" y="106856"/>
                </a:cubicBezTo>
                <a:cubicBezTo>
                  <a:pt x="64639" y="103379"/>
                  <a:pt x="64175" y="99914"/>
                  <a:pt x="63889" y="96426"/>
                </a:cubicBezTo>
                <a:cubicBezTo>
                  <a:pt x="63782" y="95235"/>
                  <a:pt x="63699" y="94044"/>
                  <a:pt x="63615" y="92854"/>
                </a:cubicBezTo>
                <a:cubicBezTo>
                  <a:pt x="63580" y="92187"/>
                  <a:pt x="63532" y="91520"/>
                  <a:pt x="63496" y="90854"/>
                </a:cubicBezTo>
                <a:cubicBezTo>
                  <a:pt x="63972" y="90854"/>
                  <a:pt x="64449" y="90842"/>
                  <a:pt x="64925" y="90842"/>
                </a:cubicBezTo>
                <a:cubicBezTo>
                  <a:pt x="66556" y="90842"/>
                  <a:pt x="68186" y="90873"/>
                  <a:pt x="69814" y="90873"/>
                </a:cubicBezTo>
                <a:cubicBezTo>
                  <a:pt x="70861" y="90873"/>
                  <a:pt x="71906" y="90860"/>
                  <a:pt x="72950" y="90818"/>
                </a:cubicBezTo>
                <a:cubicBezTo>
                  <a:pt x="73378" y="90806"/>
                  <a:pt x="73378" y="90163"/>
                  <a:pt x="72950" y="90151"/>
                </a:cubicBezTo>
                <a:cubicBezTo>
                  <a:pt x="71087" y="90067"/>
                  <a:pt x="69216" y="90041"/>
                  <a:pt x="67344" y="90041"/>
                </a:cubicBezTo>
                <a:cubicBezTo>
                  <a:pt x="66045" y="90041"/>
                  <a:pt x="64746" y="90053"/>
                  <a:pt x="63449" y="90068"/>
                </a:cubicBezTo>
                <a:cubicBezTo>
                  <a:pt x="63377" y="88746"/>
                  <a:pt x="63306" y="87425"/>
                  <a:pt x="63246" y="86115"/>
                </a:cubicBezTo>
                <a:cubicBezTo>
                  <a:pt x="63222" y="85353"/>
                  <a:pt x="63187" y="84603"/>
                  <a:pt x="63163" y="83853"/>
                </a:cubicBezTo>
                <a:lnTo>
                  <a:pt x="64925" y="83853"/>
                </a:lnTo>
                <a:cubicBezTo>
                  <a:pt x="66456" y="83853"/>
                  <a:pt x="67987" y="83876"/>
                  <a:pt x="69515" y="83876"/>
                </a:cubicBezTo>
                <a:cubicBezTo>
                  <a:pt x="70662" y="83876"/>
                  <a:pt x="71807" y="83863"/>
                  <a:pt x="72950" y="83817"/>
                </a:cubicBezTo>
                <a:cubicBezTo>
                  <a:pt x="73378" y="83805"/>
                  <a:pt x="73378" y="83174"/>
                  <a:pt x="72950" y="83150"/>
                </a:cubicBezTo>
                <a:cubicBezTo>
                  <a:pt x="71104" y="83069"/>
                  <a:pt x="69255" y="83042"/>
                  <a:pt x="67404" y="83042"/>
                </a:cubicBezTo>
                <a:cubicBezTo>
                  <a:pt x="65983" y="83042"/>
                  <a:pt x="64561" y="83058"/>
                  <a:pt x="63139" y="83079"/>
                </a:cubicBezTo>
                <a:cubicBezTo>
                  <a:pt x="63068" y="81007"/>
                  <a:pt x="63020" y="78935"/>
                  <a:pt x="62996" y="76864"/>
                </a:cubicBezTo>
                <a:lnTo>
                  <a:pt x="64925" y="76852"/>
                </a:lnTo>
                <a:cubicBezTo>
                  <a:pt x="66556" y="76852"/>
                  <a:pt x="68186" y="76883"/>
                  <a:pt x="69814" y="76883"/>
                </a:cubicBezTo>
                <a:cubicBezTo>
                  <a:pt x="70861" y="76883"/>
                  <a:pt x="71906" y="76870"/>
                  <a:pt x="72950" y="76828"/>
                </a:cubicBezTo>
                <a:cubicBezTo>
                  <a:pt x="73378" y="76816"/>
                  <a:pt x="73378" y="76173"/>
                  <a:pt x="72950" y="76161"/>
                </a:cubicBezTo>
                <a:cubicBezTo>
                  <a:pt x="71073" y="76074"/>
                  <a:pt x="69189" y="76047"/>
                  <a:pt x="67303" y="76047"/>
                </a:cubicBezTo>
                <a:cubicBezTo>
                  <a:pt x="65863" y="76047"/>
                  <a:pt x="64423" y="76063"/>
                  <a:pt x="62984" y="76078"/>
                </a:cubicBezTo>
                <a:cubicBezTo>
                  <a:pt x="62948" y="74006"/>
                  <a:pt x="62937" y="71935"/>
                  <a:pt x="62937" y="69863"/>
                </a:cubicBezTo>
                <a:lnTo>
                  <a:pt x="64925" y="69863"/>
                </a:lnTo>
                <a:cubicBezTo>
                  <a:pt x="66456" y="69863"/>
                  <a:pt x="67987" y="69886"/>
                  <a:pt x="69515" y="69886"/>
                </a:cubicBezTo>
                <a:cubicBezTo>
                  <a:pt x="70662" y="69886"/>
                  <a:pt x="71807" y="69873"/>
                  <a:pt x="72950" y="69827"/>
                </a:cubicBezTo>
                <a:cubicBezTo>
                  <a:pt x="73378" y="69815"/>
                  <a:pt x="73378" y="69184"/>
                  <a:pt x="72950" y="69160"/>
                </a:cubicBezTo>
                <a:cubicBezTo>
                  <a:pt x="71070" y="69080"/>
                  <a:pt x="69183" y="69052"/>
                  <a:pt x="67293" y="69052"/>
                </a:cubicBezTo>
                <a:cubicBezTo>
                  <a:pt x="65842" y="69052"/>
                  <a:pt x="64389" y="69068"/>
                  <a:pt x="62937" y="69089"/>
                </a:cubicBezTo>
                <a:cubicBezTo>
                  <a:pt x="62948" y="67815"/>
                  <a:pt x="62948" y="66541"/>
                  <a:pt x="62960" y="65267"/>
                </a:cubicBezTo>
                <a:cubicBezTo>
                  <a:pt x="62972" y="64469"/>
                  <a:pt x="62972" y="63672"/>
                  <a:pt x="62984" y="62874"/>
                </a:cubicBezTo>
                <a:cubicBezTo>
                  <a:pt x="63639" y="62874"/>
                  <a:pt x="64282" y="62862"/>
                  <a:pt x="64925" y="62862"/>
                </a:cubicBezTo>
                <a:cubicBezTo>
                  <a:pt x="66532" y="62862"/>
                  <a:pt x="68140" y="62888"/>
                  <a:pt x="69744" y="62888"/>
                </a:cubicBezTo>
                <a:cubicBezTo>
                  <a:pt x="70814" y="62888"/>
                  <a:pt x="71883" y="62876"/>
                  <a:pt x="72950" y="62838"/>
                </a:cubicBezTo>
                <a:cubicBezTo>
                  <a:pt x="73378" y="62826"/>
                  <a:pt x="73378" y="62183"/>
                  <a:pt x="72950" y="62172"/>
                </a:cubicBezTo>
                <a:cubicBezTo>
                  <a:pt x="71073" y="62084"/>
                  <a:pt x="69193" y="62057"/>
                  <a:pt x="67310" y="62057"/>
                </a:cubicBezTo>
                <a:cubicBezTo>
                  <a:pt x="65873" y="62057"/>
                  <a:pt x="64434" y="62073"/>
                  <a:pt x="62996" y="62088"/>
                </a:cubicBezTo>
                <a:cubicBezTo>
                  <a:pt x="63020" y="60016"/>
                  <a:pt x="63056" y="57945"/>
                  <a:pt x="63103" y="55873"/>
                </a:cubicBezTo>
                <a:lnTo>
                  <a:pt x="64925" y="55873"/>
                </a:lnTo>
                <a:cubicBezTo>
                  <a:pt x="66456" y="55873"/>
                  <a:pt x="67987" y="55896"/>
                  <a:pt x="69515" y="55896"/>
                </a:cubicBezTo>
                <a:cubicBezTo>
                  <a:pt x="70662" y="55896"/>
                  <a:pt x="71807" y="55883"/>
                  <a:pt x="72950" y="55837"/>
                </a:cubicBezTo>
                <a:cubicBezTo>
                  <a:pt x="73378" y="55825"/>
                  <a:pt x="73378" y="55194"/>
                  <a:pt x="72950" y="55171"/>
                </a:cubicBezTo>
                <a:cubicBezTo>
                  <a:pt x="71104" y="55090"/>
                  <a:pt x="69251" y="55062"/>
                  <a:pt x="67394" y="55062"/>
                </a:cubicBezTo>
                <a:cubicBezTo>
                  <a:pt x="65969" y="55062"/>
                  <a:pt x="64542" y="55079"/>
                  <a:pt x="63115" y="55099"/>
                </a:cubicBezTo>
                <a:cubicBezTo>
                  <a:pt x="63163" y="53028"/>
                  <a:pt x="63210" y="50956"/>
                  <a:pt x="63258" y="48884"/>
                </a:cubicBezTo>
                <a:cubicBezTo>
                  <a:pt x="63806" y="48884"/>
                  <a:pt x="64365" y="48872"/>
                  <a:pt x="64925" y="48872"/>
                </a:cubicBezTo>
                <a:cubicBezTo>
                  <a:pt x="66548" y="48872"/>
                  <a:pt x="68181" y="48903"/>
                  <a:pt x="69811" y="48903"/>
                </a:cubicBezTo>
                <a:cubicBezTo>
                  <a:pt x="70859" y="48903"/>
                  <a:pt x="71906" y="48890"/>
                  <a:pt x="72950" y="48848"/>
                </a:cubicBezTo>
                <a:cubicBezTo>
                  <a:pt x="73378" y="48837"/>
                  <a:pt x="73378" y="48194"/>
                  <a:pt x="72950" y="48182"/>
                </a:cubicBezTo>
                <a:cubicBezTo>
                  <a:pt x="71127" y="48094"/>
                  <a:pt x="69297" y="48067"/>
                  <a:pt x="67465" y="48067"/>
                </a:cubicBezTo>
                <a:cubicBezTo>
                  <a:pt x="66066" y="48067"/>
                  <a:pt x="64667" y="48083"/>
                  <a:pt x="63270" y="48098"/>
                </a:cubicBezTo>
                <a:cubicBezTo>
                  <a:pt x="63318" y="46027"/>
                  <a:pt x="63365" y="43955"/>
                  <a:pt x="63413" y="41883"/>
                </a:cubicBezTo>
                <a:lnTo>
                  <a:pt x="64925" y="41883"/>
                </a:lnTo>
                <a:cubicBezTo>
                  <a:pt x="66449" y="41883"/>
                  <a:pt x="67977" y="41907"/>
                  <a:pt x="69506" y="41907"/>
                </a:cubicBezTo>
                <a:cubicBezTo>
                  <a:pt x="70654" y="41907"/>
                  <a:pt x="71802" y="41894"/>
                  <a:pt x="72950" y="41848"/>
                </a:cubicBezTo>
                <a:cubicBezTo>
                  <a:pt x="73378" y="41836"/>
                  <a:pt x="73378" y="41205"/>
                  <a:pt x="72950" y="41181"/>
                </a:cubicBezTo>
                <a:cubicBezTo>
                  <a:pt x="71080" y="41096"/>
                  <a:pt x="69206" y="41070"/>
                  <a:pt x="67330" y="41070"/>
                </a:cubicBezTo>
                <a:cubicBezTo>
                  <a:pt x="66029" y="41070"/>
                  <a:pt x="64727" y="41083"/>
                  <a:pt x="63425" y="41097"/>
                </a:cubicBezTo>
                <a:cubicBezTo>
                  <a:pt x="63472" y="39038"/>
                  <a:pt x="63508" y="36954"/>
                  <a:pt x="63544" y="34894"/>
                </a:cubicBezTo>
                <a:cubicBezTo>
                  <a:pt x="64008" y="34882"/>
                  <a:pt x="64461" y="34882"/>
                  <a:pt x="64925" y="34882"/>
                </a:cubicBezTo>
                <a:cubicBezTo>
                  <a:pt x="66525" y="34882"/>
                  <a:pt x="68130" y="34908"/>
                  <a:pt x="69736" y="34908"/>
                </a:cubicBezTo>
                <a:cubicBezTo>
                  <a:pt x="70807" y="34908"/>
                  <a:pt x="71878" y="34897"/>
                  <a:pt x="72950" y="34859"/>
                </a:cubicBezTo>
                <a:cubicBezTo>
                  <a:pt x="73378" y="34835"/>
                  <a:pt x="73378" y="34204"/>
                  <a:pt x="72950" y="34192"/>
                </a:cubicBezTo>
                <a:cubicBezTo>
                  <a:pt x="71108" y="34108"/>
                  <a:pt x="69258" y="34081"/>
                  <a:pt x="67407" y="34081"/>
                </a:cubicBezTo>
                <a:cubicBezTo>
                  <a:pt x="66123" y="34081"/>
                  <a:pt x="64838" y="34094"/>
                  <a:pt x="63556" y="34109"/>
                </a:cubicBezTo>
                <a:cubicBezTo>
                  <a:pt x="63591" y="32037"/>
                  <a:pt x="63615" y="29965"/>
                  <a:pt x="63627" y="27893"/>
                </a:cubicBezTo>
                <a:lnTo>
                  <a:pt x="64925" y="27893"/>
                </a:lnTo>
                <a:cubicBezTo>
                  <a:pt x="65111" y="27893"/>
                  <a:pt x="65297" y="27892"/>
                  <a:pt x="65484" y="27892"/>
                </a:cubicBezTo>
                <a:cubicBezTo>
                  <a:pt x="66890" y="27892"/>
                  <a:pt x="68300" y="27913"/>
                  <a:pt x="69711" y="27913"/>
                </a:cubicBezTo>
                <a:cubicBezTo>
                  <a:pt x="70790" y="27913"/>
                  <a:pt x="71870" y="27901"/>
                  <a:pt x="72950" y="27858"/>
                </a:cubicBezTo>
                <a:cubicBezTo>
                  <a:pt x="73378" y="27846"/>
                  <a:pt x="73378" y="27215"/>
                  <a:pt x="72950" y="27191"/>
                </a:cubicBezTo>
                <a:cubicBezTo>
                  <a:pt x="71122" y="27107"/>
                  <a:pt x="69286" y="27080"/>
                  <a:pt x="67451" y="27080"/>
                </a:cubicBezTo>
                <a:cubicBezTo>
                  <a:pt x="66179" y="27080"/>
                  <a:pt x="64907" y="27093"/>
                  <a:pt x="63639" y="27108"/>
                </a:cubicBezTo>
                <a:cubicBezTo>
                  <a:pt x="63639" y="25953"/>
                  <a:pt x="63639" y="24786"/>
                  <a:pt x="63639" y="23619"/>
                </a:cubicBezTo>
                <a:cubicBezTo>
                  <a:pt x="63639" y="22714"/>
                  <a:pt x="63639" y="21809"/>
                  <a:pt x="63627" y="20893"/>
                </a:cubicBezTo>
                <a:lnTo>
                  <a:pt x="64925" y="20893"/>
                </a:lnTo>
                <a:cubicBezTo>
                  <a:pt x="66563" y="20893"/>
                  <a:pt x="68196" y="20924"/>
                  <a:pt x="69825" y="20924"/>
                </a:cubicBezTo>
                <a:cubicBezTo>
                  <a:pt x="70873" y="20924"/>
                  <a:pt x="71918" y="20911"/>
                  <a:pt x="72962" y="20869"/>
                </a:cubicBezTo>
                <a:cubicBezTo>
                  <a:pt x="73390" y="20857"/>
                  <a:pt x="73390" y="20226"/>
                  <a:pt x="72962" y="20202"/>
                </a:cubicBezTo>
                <a:cubicBezTo>
                  <a:pt x="71134" y="20118"/>
                  <a:pt x="69298" y="20091"/>
                  <a:pt x="67461" y="20091"/>
                </a:cubicBezTo>
                <a:cubicBezTo>
                  <a:pt x="66187" y="20091"/>
                  <a:pt x="64912" y="20104"/>
                  <a:pt x="63639" y="20119"/>
                </a:cubicBezTo>
                <a:cubicBezTo>
                  <a:pt x="63615" y="18047"/>
                  <a:pt x="63591" y="15975"/>
                  <a:pt x="63532" y="13904"/>
                </a:cubicBezTo>
                <a:lnTo>
                  <a:pt x="64937" y="13904"/>
                </a:lnTo>
                <a:cubicBezTo>
                  <a:pt x="66544" y="13904"/>
                  <a:pt x="68152" y="13929"/>
                  <a:pt x="69756" y="13929"/>
                </a:cubicBezTo>
                <a:cubicBezTo>
                  <a:pt x="70826" y="13929"/>
                  <a:pt x="71895" y="13918"/>
                  <a:pt x="72962" y="13880"/>
                </a:cubicBezTo>
                <a:cubicBezTo>
                  <a:pt x="73390" y="13856"/>
                  <a:pt x="73390" y="13225"/>
                  <a:pt x="72962" y="13201"/>
                </a:cubicBezTo>
                <a:cubicBezTo>
                  <a:pt x="71113" y="13124"/>
                  <a:pt x="69261" y="13097"/>
                  <a:pt x="67407" y="13097"/>
                </a:cubicBezTo>
                <a:cubicBezTo>
                  <a:pt x="66108" y="13097"/>
                  <a:pt x="64808" y="13110"/>
                  <a:pt x="63508" y="13130"/>
                </a:cubicBezTo>
                <a:cubicBezTo>
                  <a:pt x="63496" y="12737"/>
                  <a:pt x="63484" y="12344"/>
                  <a:pt x="63472" y="11951"/>
                </a:cubicBezTo>
                <a:cubicBezTo>
                  <a:pt x="63377" y="9379"/>
                  <a:pt x="63199" y="6819"/>
                  <a:pt x="63008" y="4260"/>
                </a:cubicBezTo>
                <a:cubicBezTo>
                  <a:pt x="62913" y="2890"/>
                  <a:pt x="62806" y="1521"/>
                  <a:pt x="62698" y="152"/>
                </a:cubicBezTo>
                <a:cubicBezTo>
                  <a:pt x="62692" y="51"/>
                  <a:pt x="62615" y="0"/>
                  <a:pt x="62541" y="0"/>
                </a:cubicBezTo>
                <a:cubicBezTo>
                  <a:pt x="62466" y="0"/>
                  <a:pt x="62395" y="51"/>
                  <a:pt x="62401" y="152"/>
                </a:cubicBezTo>
                <a:cubicBezTo>
                  <a:pt x="62484" y="1521"/>
                  <a:pt x="62544" y="2890"/>
                  <a:pt x="62579" y="4260"/>
                </a:cubicBezTo>
                <a:cubicBezTo>
                  <a:pt x="62639" y="6391"/>
                  <a:pt x="62663" y="8522"/>
                  <a:pt x="62710" y="10641"/>
                </a:cubicBezTo>
                <a:cubicBezTo>
                  <a:pt x="62734" y="11475"/>
                  <a:pt x="62746" y="12296"/>
                  <a:pt x="62758" y="13130"/>
                </a:cubicBezTo>
                <a:cubicBezTo>
                  <a:pt x="61413" y="13154"/>
                  <a:pt x="60055" y="13165"/>
                  <a:pt x="58698" y="13177"/>
                </a:cubicBezTo>
                <a:lnTo>
                  <a:pt x="57555" y="13177"/>
                </a:lnTo>
                <a:cubicBezTo>
                  <a:pt x="57543" y="12773"/>
                  <a:pt x="57531" y="12356"/>
                  <a:pt x="57519" y="11951"/>
                </a:cubicBezTo>
                <a:cubicBezTo>
                  <a:pt x="57424" y="9379"/>
                  <a:pt x="57245" y="6819"/>
                  <a:pt x="57055" y="4260"/>
                </a:cubicBezTo>
                <a:cubicBezTo>
                  <a:pt x="56948" y="2890"/>
                  <a:pt x="56852" y="1521"/>
                  <a:pt x="56745" y="152"/>
                </a:cubicBezTo>
                <a:cubicBezTo>
                  <a:pt x="56739" y="51"/>
                  <a:pt x="56662" y="0"/>
                  <a:pt x="56588" y="0"/>
                </a:cubicBezTo>
                <a:cubicBezTo>
                  <a:pt x="56513" y="0"/>
                  <a:pt x="56442" y="51"/>
                  <a:pt x="56448" y="152"/>
                </a:cubicBezTo>
                <a:cubicBezTo>
                  <a:pt x="56531" y="1521"/>
                  <a:pt x="56591" y="2890"/>
                  <a:pt x="56626" y="4260"/>
                </a:cubicBezTo>
                <a:cubicBezTo>
                  <a:pt x="56686" y="6391"/>
                  <a:pt x="56710" y="8522"/>
                  <a:pt x="56757" y="10641"/>
                </a:cubicBezTo>
                <a:cubicBezTo>
                  <a:pt x="56781" y="11487"/>
                  <a:pt x="56793" y="12332"/>
                  <a:pt x="56817" y="13189"/>
                </a:cubicBezTo>
                <a:cubicBezTo>
                  <a:pt x="55078" y="13201"/>
                  <a:pt x="53340" y="13201"/>
                  <a:pt x="51602" y="13225"/>
                </a:cubicBezTo>
                <a:cubicBezTo>
                  <a:pt x="51590" y="12796"/>
                  <a:pt x="51578" y="12380"/>
                  <a:pt x="51566" y="11951"/>
                </a:cubicBezTo>
                <a:cubicBezTo>
                  <a:pt x="51471" y="9379"/>
                  <a:pt x="51292" y="6819"/>
                  <a:pt x="51102" y="4260"/>
                </a:cubicBezTo>
                <a:cubicBezTo>
                  <a:pt x="51007" y="2890"/>
                  <a:pt x="50899" y="1521"/>
                  <a:pt x="50792" y="152"/>
                </a:cubicBezTo>
                <a:cubicBezTo>
                  <a:pt x="50786" y="51"/>
                  <a:pt x="50709" y="0"/>
                  <a:pt x="50634" y="0"/>
                </a:cubicBezTo>
                <a:cubicBezTo>
                  <a:pt x="50560" y="0"/>
                  <a:pt x="50489" y="51"/>
                  <a:pt x="50495" y="152"/>
                </a:cubicBezTo>
                <a:cubicBezTo>
                  <a:pt x="50578" y="1521"/>
                  <a:pt x="50637" y="2890"/>
                  <a:pt x="50673" y="4260"/>
                </a:cubicBezTo>
                <a:cubicBezTo>
                  <a:pt x="50733" y="6391"/>
                  <a:pt x="50756" y="8522"/>
                  <a:pt x="50804" y="10641"/>
                </a:cubicBezTo>
                <a:cubicBezTo>
                  <a:pt x="50828" y="11499"/>
                  <a:pt x="50840" y="12368"/>
                  <a:pt x="50864" y="13225"/>
                </a:cubicBezTo>
                <a:cubicBezTo>
                  <a:pt x="49125" y="13249"/>
                  <a:pt x="47387" y="13261"/>
                  <a:pt x="45649" y="13285"/>
                </a:cubicBezTo>
                <a:cubicBezTo>
                  <a:pt x="45637" y="12844"/>
                  <a:pt x="45625" y="12392"/>
                  <a:pt x="45613" y="11951"/>
                </a:cubicBezTo>
                <a:cubicBezTo>
                  <a:pt x="45518" y="9379"/>
                  <a:pt x="45339" y="6819"/>
                  <a:pt x="45149" y="4260"/>
                </a:cubicBezTo>
                <a:cubicBezTo>
                  <a:pt x="45041" y="2890"/>
                  <a:pt x="44946" y="1521"/>
                  <a:pt x="44839" y="152"/>
                </a:cubicBezTo>
                <a:cubicBezTo>
                  <a:pt x="44833" y="51"/>
                  <a:pt x="44756" y="0"/>
                  <a:pt x="44681" y="0"/>
                </a:cubicBezTo>
                <a:cubicBezTo>
                  <a:pt x="44607" y="0"/>
                  <a:pt x="44535" y="51"/>
                  <a:pt x="44541" y="152"/>
                </a:cubicBezTo>
                <a:cubicBezTo>
                  <a:pt x="44625" y="1521"/>
                  <a:pt x="44684" y="2890"/>
                  <a:pt x="44720" y="4260"/>
                </a:cubicBezTo>
                <a:cubicBezTo>
                  <a:pt x="44780" y="6391"/>
                  <a:pt x="44803" y="8522"/>
                  <a:pt x="44851" y="10641"/>
                </a:cubicBezTo>
                <a:cubicBezTo>
                  <a:pt x="44875" y="11522"/>
                  <a:pt x="44887" y="12403"/>
                  <a:pt x="44911" y="13296"/>
                </a:cubicBezTo>
                <a:lnTo>
                  <a:pt x="44446" y="13296"/>
                </a:lnTo>
                <a:cubicBezTo>
                  <a:pt x="42863" y="13320"/>
                  <a:pt x="41279" y="13344"/>
                  <a:pt x="39707" y="13368"/>
                </a:cubicBezTo>
                <a:cubicBezTo>
                  <a:pt x="39696" y="12892"/>
                  <a:pt x="39672" y="12427"/>
                  <a:pt x="39660" y="11951"/>
                </a:cubicBezTo>
                <a:cubicBezTo>
                  <a:pt x="39565" y="9379"/>
                  <a:pt x="39386" y="6819"/>
                  <a:pt x="39196" y="4260"/>
                </a:cubicBezTo>
                <a:cubicBezTo>
                  <a:pt x="39088" y="2890"/>
                  <a:pt x="38993" y="1521"/>
                  <a:pt x="38886" y="152"/>
                </a:cubicBezTo>
                <a:cubicBezTo>
                  <a:pt x="38880" y="51"/>
                  <a:pt x="38803" y="0"/>
                  <a:pt x="38728" y="0"/>
                </a:cubicBezTo>
                <a:cubicBezTo>
                  <a:pt x="38654" y="0"/>
                  <a:pt x="38582" y="51"/>
                  <a:pt x="38588" y="152"/>
                </a:cubicBezTo>
                <a:cubicBezTo>
                  <a:pt x="38672" y="1521"/>
                  <a:pt x="38731" y="2890"/>
                  <a:pt x="38767" y="4260"/>
                </a:cubicBezTo>
                <a:cubicBezTo>
                  <a:pt x="38826" y="6391"/>
                  <a:pt x="38850" y="8522"/>
                  <a:pt x="38898" y="10641"/>
                </a:cubicBezTo>
                <a:cubicBezTo>
                  <a:pt x="38922" y="11558"/>
                  <a:pt x="38934" y="12463"/>
                  <a:pt x="38957" y="13380"/>
                </a:cubicBezTo>
                <a:cubicBezTo>
                  <a:pt x="37219" y="13404"/>
                  <a:pt x="35493" y="13439"/>
                  <a:pt x="33754" y="13475"/>
                </a:cubicBezTo>
                <a:cubicBezTo>
                  <a:pt x="33742" y="12963"/>
                  <a:pt x="33719" y="12463"/>
                  <a:pt x="33707" y="11951"/>
                </a:cubicBezTo>
                <a:cubicBezTo>
                  <a:pt x="33611" y="9379"/>
                  <a:pt x="33433" y="6819"/>
                  <a:pt x="33242" y="4260"/>
                </a:cubicBezTo>
                <a:cubicBezTo>
                  <a:pt x="33135" y="2890"/>
                  <a:pt x="33028" y="1521"/>
                  <a:pt x="32933" y="152"/>
                </a:cubicBezTo>
                <a:cubicBezTo>
                  <a:pt x="32927" y="51"/>
                  <a:pt x="32849" y="0"/>
                  <a:pt x="32775" y="0"/>
                </a:cubicBezTo>
                <a:cubicBezTo>
                  <a:pt x="32701" y="0"/>
                  <a:pt x="32629" y="51"/>
                  <a:pt x="32635" y="152"/>
                </a:cubicBezTo>
                <a:cubicBezTo>
                  <a:pt x="32719" y="1521"/>
                  <a:pt x="32778" y="2890"/>
                  <a:pt x="32814" y="4260"/>
                </a:cubicBezTo>
                <a:cubicBezTo>
                  <a:pt x="32873" y="6391"/>
                  <a:pt x="32897" y="8522"/>
                  <a:pt x="32945" y="10641"/>
                </a:cubicBezTo>
                <a:cubicBezTo>
                  <a:pt x="32969" y="11594"/>
                  <a:pt x="32980" y="12534"/>
                  <a:pt x="33004" y="13487"/>
                </a:cubicBezTo>
                <a:cubicBezTo>
                  <a:pt x="31266" y="13523"/>
                  <a:pt x="29540" y="13558"/>
                  <a:pt x="27801" y="13606"/>
                </a:cubicBezTo>
                <a:cubicBezTo>
                  <a:pt x="27789" y="13046"/>
                  <a:pt x="27766" y="12499"/>
                  <a:pt x="27754" y="11951"/>
                </a:cubicBezTo>
                <a:cubicBezTo>
                  <a:pt x="27658" y="9379"/>
                  <a:pt x="27480" y="6819"/>
                  <a:pt x="27289" y="4260"/>
                </a:cubicBezTo>
                <a:cubicBezTo>
                  <a:pt x="27182" y="2890"/>
                  <a:pt x="27075" y="1521"/>
                  <a:pt x="26980" y="152"/>
                </a:cubicBezTo>
                <a:cubicBezTo>
                  <a:pt x="26974" y="51"/>
                  <a:pt x="26896" y="0"/>
                  <a:pt x="26822" y="0"/>
                </a:cubicBezTo>
                <a:cubicBezTo>
                  <a:pt x="26748" y="0"/>
                  <a:pt x="26676" y="51"/>
                  <a:pt x="26682" y="152"/>
                </a:cubicBezTo>
                <a:cubicBezTo>
                  <a:pt x="26765" y="1521"/>
                  <a:pt x="26825" y="2890"/>
                  <a:pt x="26861" y="4260"/>
                </a:cubicBezTo>
                <a:cubicBezTo>
                  <a:pt x="26920" y="6391"/>
                  <a:pt x="26944" y="8522"/>
                  <a:pt x="26992" y="10641"/>
                </a:cubicBezTo>
                <a:cubicBezTo>
                  <a:pt x="27015" y="11630"/>
                  <a:pt x="27039" y="12630"/>
                  <a:pt x="27051" y="13618"/>
                </a:cubicBezTo>
                <a:cubicBezTo>
                  <a:pt x="25325" y="13666"/>
                  <a:pt x="23586" y="13701"/>
                  <a:pt x="21848" y="13749"/>
                </a:cubicBezTo>
                <a:cubicBezTo>
                  <a:pt x="21836" y="13154"/>
                  <a:pt x="21812" y="12546"/>
                  <a:pt x="21800" y="11951"/>
                </a:cubicBezTo>
                <a:cubicBezTo>
                  <a:pt x="21705" y="9379"/>
                  <a:pt x="21527" y="6819"/>
                  <a:pt x="21336" y="4272"/>
                </a:cubicBezTo>
                <a:cubicBezTo>
                  <a:pt x="21229" y="2890"/>
                  <a:pt x="21122" y="1521"/>
                  <a:pt x="21027" y="152"/>
                </a:cubicBezTo>
                <a:cubicBezTo>
                  <a:pt x="21021" y="51"/>
                  <a:pt x="20943" y="0"/>
                  <a:pt x="20869" y="0"/>
                </a:cubicBezTo>
                <a:close/>
              </a:path>
            </a:pathLst>
          </a:custGeom>
          <a:solidFill>
            <a:schemeClr val="lt1">
              <a:alpha val="2813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31" name="Google Shape;731;p5"/>
          <p:cNvSpPr/>
          <p:nvPr/>
        </p:nvSpPr>
        <p:spPr>
          <a:xfrm>
            <a:off x="6108600" y="-76200"/>
            <a:ext cx="6096000" cy="6972000"/>
          </a:xfrm>
          <a:prstGeom prst="rect">
            <a:avLst/>
          </a:pr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32" name="Google Shape;732;p5"/>
          <p:cNvSpPr/>
          <p:nvPr/>
        </p:nvSpPr>
        <p:spPr>
          <a:xfrm rot="-5400000">
            <a:off x="4090933" y="1078000"/>
            <a:ext cx="6937600" cy="4702000"/>
          </a:xfrm>
          <a:prstGeom prst="doubleWave">
            <a:avLst>
              <a:gd name="adj1" fmla="val 6250"/>
              <a:gd name="adj2" fmla="val -129"/>
            </a:avLst>
          </a:pr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33" name="Google Shape;733;p5"/>
          <p:cNvSpPr txBox="1">
            <a:spLocks noGrp="1"/>
          </p:cNvSpPr>
          <p:nvPr>
            <p:ph type="title"/>
          </p:nvPr>
        </p:nvSpPr>
        <p:spPr>
          <a:xfrm>
            <a:off x="6426200" y="593367"/>
            <a:ext cx="4762400" cy="763600"/>
          </a:xfrm>
          <a:prstGeom prst="rect">
            <a:avLst/>
          </a:prstGeom>
        </p:spPr>
        <p:txBody>
          <a:bodyPr spcFirstLastPara="1" wrap="square" lIns="91425" tIns="91425" rIns="91425" bIns="91425" anchor="t" anchorCtr="0">
            <a:noAutofit/>
          </a:bodyPr>
          <a:lstStyle>
            <a:lvl1pPr lvl="0" algn="r">
              <a:spcBef>
                <a:spcPts val="0"/>
              </a:spcBef>
              <a:spcAft>
                <a:spcPts val="0"/>
              </a:spcAft>
              <a:buSzPts val="2800"/>
              <a:buNone/>
              <a:defRPr/>
            </a:lvl1pPr>
            <a:lvl2pPr lvl="1" algn="r">
              <a:spcBef>
                <a:spcPts val="0"/>
              </a:spcBef>
              <a:spcAft>
                <a:spcPts val="0"/>
              </a:spcAft>
              <a:buSzPts val="2800"/>
              <a:buNone/>
              <a:defRPr/>
            </a:lvl2pPr>
            <a:lvl3pPr lvl="2" algn="r">
              <a:spcBef>
                <a:spcPts val="0"/>
              </a:spcBef>
              <a:spcAft>
                <a:spcPts val="0"/>
              </a:spcAft>
              <a:buSzPts val="2800"/>
              <a:buNone/>
              <a:defRPr/>
            </a:lvl3pPr>
            <a:lvl4pPr lvl="3" algn="r">
              <a:spcBef>
                <a:spcPts val="0"/>
              </a:spcBef>
              <a:spcAft>
                <a:spcPts val="0"/>
              </a:spcAft>
              <a:buSzPts val="2800"/>
              <a:buNone/>
              <a:defRPr/>
            </a:lvl4pPr>
            <a:lvl5pPr lvl="4" algn="r">
              <a:spcBef>
                <a:spcPts val="0"/>
              </a:spcBef>
              <a:spcAft>
                <a:spcPts val="0"/>
              </a:spcAft>
              <a:buSzPts val="2800"/>
              <a:buNone/>
              <a:defRPr/>
            </a:lvl5pPr>
            <a:lvl6pPr lvl="5" algn="r">
              <a:spcBef>
                <a:spcPts val="0"/>
              </a:spcBef>
              <a:spcAft>
                <a:spcPts val="0"/>
              </a:spcAft>
              <a:buSzPts val="2800"/>
              <a:buNone/>
              <a:defRPr/>
            </a:lvl6pPr>
            <a:lvl7pPr lvl="6" algn="r">
              <a:spcBef>
                <a:spcPts val="0"/>
              </a:spcBef>
              <a:spcAft>
                <a:spcPts val="0"/>
              </a:spcAft>
              <a:buSzPts val="2800"/>
              <a:buNone/>
              <a:defRPr/>
            </a:lvl7pPr>
            <a:lvl8pPr lvl="7" algn="r">
              <a:spcBef>
                <a:spcPts val="0"/>
              </a:spcBef>
              <a:spcAft>
                <a:spcPts val="0"/>
              </a:spcAft>
              <a:buSzPts val="2800"/>
              <a:buNone/>
              <a:defRPr/>
            </a:lvl8pPr>
            <a:lvl9pPr lvl="8" algn="r">
              <a:spcBef>
                <a:spcPts val="0"/>
              </a:spcBef>
              <a:spcAft>
                <a:spcPts val="0"/>
              </a:spcAft>
              <a:buSzPts val="2800"/>
              <a:buNone/>
              <a:defRPr/>
            </a:lvl9pPr>
          </a:lstStyle>
          <a:p>
            <a:endParaRPr/>
          </a:p>
        </p:txBody>
      </p:sp>
      <p:sp>
        <p:nvSpPr>
          <p:cNvPr id="734" name="Google Shape;734;p5"/>
          <p:cNvSpPr txBox="1">
            <a:spLocks noGrp="1"/>
          </p:cNvSpPr>
          <p:nvPr>
            <p:ph type="body" idx="1"/>
          </p:nvPr>
        </p:nvSpPr>
        <p:spPr>
          <a:xfrm>
            <a:off x="7461665" y="3949633"/>
            <a:ext cx="3727200" cy="2336800"/>
          </a:xfrm>
          <a:prstGeom prst="rect">
            <a:avLst/>
          </a:prstGeom>
        </p:spPr>
        <p:txBody>
          <a:bodyPr spcFirstLastPara="1" wrap="square" lIns="91425" tIns="91425" rIns="91425" bIns="91425" anchor="t" anchorCtr="0">
            <a:noAutofit/>
          </a:bodyPr>
          <a:lstStyle>
            <a:lvl1pPr marL="609585" lvl="0" indent="-423323" algn="r">
              <a:spcBef>
                <a:spcPts val="0"/>
              </a:spcBef>
              <a:spcAft>
                <a:spcPts val="0"/>
              </a:spcAft>
              <a:buSzPts val="1400"/>
              <a:buChar char="●"/>
              <a:defRPr sz="1867"/>
            </a:lvl1pPr>
            <a:lvl2pPr marL="1219170" lvl="1" indent="-406390" algn="r">
              <a:spcBef>
                <a:spcPts val="0"/>
              </a:spcBef>
              <a:spcAft>
                <a:spcPts val="0"/>
              </a:spcAft>
              <a:buSzPts val="1200"/>
              <a:buChar char="○"/>
              <a:defRPr sz="1600"/>
            </a:lvl2pPr>
            <a:lvl3pPr marL="1828754" lvl="2" indent="-406390" algn="r">
              <a:spcBef>
                <a:spcPts val="0"/>
              </a:spcBef>
              <a:spcAft>
                <a:spcPts val="0"/>
              </a:spcAft>
              <a:buSzPts val="1200"/>
              <a:buChar char="■"/>
              <a:defRPr sz="1600"/>
            </a:lvl3pPr>
            <a:lvl4pPr marL="2438339" lvl="3" indent="-406390" algn="r">
              <a:spcBef>
                <a:spcPts val="0"/>
              </a:spcBef>
              <a:spcAft>
                <a:spcPts val="0"/>
              </a:spcAft>
              <a:buSzPts val="1200"/>
              <a:buChar char="●"/>
              <a:defRPr sz="1600"/>
            </a:lvl4pPr>
            <a:lvl5pPr marL="3047924" lvl="4" indent="-406390" algn="r">
              <a:spcBef>
                <a:spcPts val="0"/>
              </a:spcBef>
              <a:spcAft>
                <a:spcPts val="0"/>
              </a:spcAft>
              <a:buSzPts val="1200"/>
              <a:buChar char="○"/>
              <a:defRPr sz="1600"/>
            </a:lvl5pPr>
            <a:lvl6pPr marL="3657509" lvl="5" indent="-406390" algn="r">
              <a:spcBef>
                <a:spcPts val="0"/>
              </a:spcBef>
              <a:spcAft>
                <a:spcPts val="0"/>
              </a:spcAft>
              <a:buSzPts val="1200"/>
              <a:buChar char="■"/>
              <a:defRPr sz="1600"/>
            </a:lvl6pPr>
            <a:lvl7pPr marL="4267093" lvl="6" indent="-406390" algn="r">
              <a:spcBef>
                <a:spcPts val="0"/>
              </a:spcBef>
              <a:spcAft>
                <a:spcPts val="0"/>
              </a:spcAft>
              <a:buSzPts val="1200"/>
              <a:buChar char="●"/>
              <a:defRPr sz="1600"/>
            </a:lvl7pPr>
            <a:lvl8pPr marL="4876678" lvl="7" indent="-406390" algn="r">
              <a:spcBef>
                <a:spcPts val="0"/>
              </a:spcBef>
              <a:spcAft>
                <a:spcPts val="0"/>
              </a:spcAft>
              <a:buSzPts val="1200"/>
              <a:buChar char="○"/>
              <a:defRPr sz="1600"/>
            </a:lvl8pPr>
            <a:lvl9pPr marL="5486263" lvl="8" indent="-406390" algn="r">
              <a:spcBef>
                <a:spcPts val="2133"/>
              </a:spcBef>
              <a:spcAft>
                <a:spcPts val="2133"/>
              </a:spcAft>
              <a:buSzPts val="1200"/>
              <a:buChar char="■"/>
              <a:defRPr sz="1600"/>
            </a:lvl9pPr>
          </a:lstStyle>
          <a:p>
            <a:endParaRPr/>
          </a:p>
        </p:txBody>
      </p:sp>
      <p:sp>
        <p:nvSpPr>
          <p:cNvPr id="735" name="Google Shape;735;p5"/>
          <p:cNvSpPr txBox="1">
            <a:spLocks noGrp="1"/>
          </p:cNvSpPr>
          <p:nvPr>
            <p:ph type="body" idx="2"/>
          </p:nvPr>
        </p:nvSpPr>
        <p:spPr>
          <a:xfrm>
            <a:off x="7461665" y="1587433"/>
            <a:ext cx="3727200" cy="2336800"/>
          </a:xfrm>
          <a:prstGeom prst="rect">
            <a:avLst/>
          </a:prstGeom>
        </p:spPr>
        <p:txBody>
          <a:bodyPr spcFirstLastPara="1" wrap="square" lIns="91425" tIns="91425" rIns="91425" bIns="91425" anchor="t" anchorCtr="0">
            <a:noAutofit/>
          </a:bodyPr>
          <a:lstStyle>
            <a:lvl1pPr marL="609585" lvl="0" indent="-423323" algn="r">
              <a:spcBef>
                <a:spcPts val="0"/>
              </a:spcBef>
              <a:spcAft>
                <a:spcPts val="0"/>
              </a:spcAft>
              <a:buSzPts val="1400"/>
              <a:buChar char="●"/>
              <a:defRPr sz="1867"/>
            </a:lvl1pPr>
            <a:lvl2pPr marL="1219170" lvl="1" indent="-406390" algn="r">
              <a:spcBef>
                <a:spcPts val="0"/>
              </a:spcBef>
              <a:spcAft>
                <a:spcPts val="0"/>
              </a:spcAft>
              <a:buSzPts val="1200"/>
              <a:buChar char="○"/>
              <a:defRPr sz="1600"/>
            </a:lvl2pPr>
            <a:lvl3pPr marL="1828754" lvl="2" indent="-406390" algn="r">
              <a:spcBef>
                <a:spcPts val="0"/>
              </a:spcBef>
              <a:spcAft>
                <a:spcPts val="0"/>
              </a:spcAft>
              <a:buSzPts val="1200"/>
              <a:buChar char="■"/>
              <a:defRPr sz="1600"/>
            </a:lvl3pPr>
            <a:lvl4pPr marL="2438339" lvl="3" indent="-406390" algn="r">
              <a:spcBef>
                <a:spcPts val="0"/>
              </a:spcBef>
              <a:spcAft>
                <a:spcPts val="0"/>
              </a:spcAft>
              <a:buSzPts val="1200"/>
              <a:buChar char="●"/>
              <a:defRPr sz="1600"/>
            </a:lvl4pPr>
            <a:lvl5pPr marL="3047924" lvl="4" indent="-406390" algn="r">
              <a:spcBef>
                <a:spcPts val="0"/>
              </a:spcBef>
              <a:spcAft>
                <a:spcPts val="0"/>
              </a:spcAft>
              <a:buSzPts val="1200"/>
              <a:buChar char="○"/>
              <a:defRPr sz="1600"/>
            </a:lvl5pPr>
            <a:lvl6pPr marL="3657509" lvl="5" indent="-406390" algn="r">
              <a:spcBef>
                <a:spcPts val="0"/>
              </a:spcBef>
              <a:spcAft>
                <a:spcPts val="0"/>
              </a:spcAft>
              <a:buSzPts val="1200"/>
              <a:buChar char="■"/>
              <a:defRPr sz="1600"/>
            </a:lvl6pPr>
            <a:lvl7pPr marL="4267093" lvl="6" indent="-406390" algn="r">
              <a:spcBef>
                <a:spcPts val="0"/>
              </a:spcBef>
              <a:spcAft>
                <a:spcPts val="0"/>
              </a:spcAft>
              <a:buSzPts val="1200"/>
              <a:buChar char="●"/>
              <a:defRPr sz="1600"/>
            </a:lvl7pPr>
            <a:lvl8pPr marL="4876678" lvl="7" indent="-406390" algn="r">
              <a:spcBef>
                <a:spcPts val="0"/>
              </a:spcBef>
              <a:spcAft>
                <a:spcPts val="0"/>
              </a:spcAft>
              <a:buSzPts val="1200"/>
              <a:buChar char="○"/>
              <a:defRPr sz="1600"/>
            </a:lvl8pPr>
            <a:lvl9pPr marL="5486263" lvl="8" indent="-406390" algn="r">
              <a:spcBef>
                <a:spcPts val="2133"/>
              </a:spcBef>
              <a:spcAft>
                <a:spcPts val="2133"/>
              </a:spcAft>
              <a:buSzPts val="1200"/>
              <a:buChar char="■"/>
              <a:defRPr sz="1600"/>
            </a:lvl9pPr>
          </a:lstStyle>
          <a:p>
            <a:endParaRPr/>
          </a:p>
        </p:txBody>
      </p:sp>
    </p:spTree>
    <p:extLst>
      <p:ext uri="{BB962C8B-B14F-4D97-AF65-F5344CB8AC3E}">
        <p14:creationId xmlns:p14="http://schemas.microsoft.com/office/powerpoint/2010/main" val="10062663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matchingName="One column text">
  <p:cSld name="One column text">
    <p:spTree>
      <p:nvGrpSpPr>
        <p:cNvPr id="1" name="Shape 831"/>
        <p:cNvGrpSpPr/>
        <p:nvPr/>
      </p:nvGrpSpPr>
      <p:grpSpPr>
        <a:xfrm>
          <a:off x="0" y="0"/>
          <a:ext cx="0" cy="0"/>
          <a:chOff x="0" y="0"/>
          <a:chExt cx="0" cy="0"/>
        </a:xfrm>
      </p:grpSpPr>
      <p:grpSp>
        <p:nvGrpSpPr>
          <p:cNvPr id="832" name="Google Shape;832;p7"/>
          <p:cNvGrpSpPr/>
          <p:nvPr/>
        </p:nvGrpSpPr>
        <p:grpSpPr>
          <a:xfrm>
            <a:off x="26075" y="-10539"/>
            <a:ext cx="8057525" cy="4034340"/>
            <a:chOff x="-233487" y="-141344"/>
            <a:chExt cx="4696988" cy="2351745"/>
          </a:xfrm>
        </p:grpSpPr>
        <p:grpSp>
          <p:nvGrpSpPr>
            <p:cNvPr id="833" name="Google Shape;833;p7"/>
            <p:cNvGrpSpPr/>
            <p:nvPr/>
          </p:nvGrpSpPr>
          <p:grpSpPr>
            <a:xfrm>
              <a:off x="-233487" y="-141344"/>
              <a:ext cx="3074899" cy="2050894"/>
              <a:chOff x="-1935287" y="-2694044"/>
              <a:chExt cx="3074899" cy="2050894"/>
            </a:xfrm>
          </p:grpSpPr>
          <p:sp>
            <p:nvSpPr>
              <p:cNvPr id="834" name="Google Shape;834;p7"/>
              <p:cNvSpPr/>
              <p:nvPr/>
            </p:nvSpPr>
            <p:spPr>
              <a:xfrm>
                <a:off x="-506185" y="-2531406"/>
                <a:ext cx="125707" cy="111252"/>
              </a:xfrm>
              <a:custGeom>
                <a:avLst/>
                <a:gdLst/>
                <a:ahLst/>
                <a:cxnLst/>
                <a:rect l="l" t="t" r="r" b="b"/>
                <a:pathLst>
                  <a:path w="974" h="862" extrusionOk="0">
                    <a:moveTo>
                      <a:pt x="709" y="1"/>
                    </a:moveTo>
                    <a:cubicBezTo>
                      <a:pt x="679" y="1"/>
                      <a:pt x="648" y="11"/>
                      <a:pt x="620" y="32"/>
                    </a:cubicBezTo>
                    <a:lnTo>
                      <a:pt x="96" y="425"/>
                    </a:lnTo>
                    <a:cubicBezTo>
                      <a:pt x="0" y="496"/>
                      <a:pt x="24" y="651"/>
                      <a:pt x="143" y="687"/>
                    </a:cubicBezTo>
                    <a:lnTo>
                      <a:pt x="774" y="854"/>
                    </a:lnTo>
                    <a:cubicBezTo>
                      <a:pt x="788" y="859"/>
                      <a:pt x="802" y="861"/>
                      <a:pt x="816" y="861"/>
                    </a:cubicBezTo>
                    <a:cubicBezTo>
                      <a:pt x="898" y="861"/>
                      <a:pt x="973" y="778"/>
                      <a:pt x="953" y="687"/>
                    </a:cubicBezTo>
                    <a:lnTo>
                      <a:pt x="858" y="127"/>
                    </a:lnTo>
                    <a:cubicBezTo>
                      <a:pt x="841" y="53"/>
                      <a:pt x="778" y="1"/>
                      <a:pt x="70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5" name="Google Shape;835;p7"/>
              <p:cNvSpPr/>
              <p:nvPr/>
            </p:nvSpPr>
            <p:spPr>
              <a:xfrm>
                <a:off x="576101" y="-1749415"/>
                <a:ext cx="113575" cy="120415"/>
              </a:xfrm>
              <a:custGeom>
                <a:avLst/>
                <a:gdLst/>
                <a:ahLst/>
                <a:cxnLst/>
                <a:rect l="l" t="t" r="r" b="b"/>
                <a:pathLst>
                  <a:path w="880" h="933" extrusionOk="0">
                    <a:moveTo>
                      <a:pt x="730" y="1"/>
                    </a:moveTo>
                    <a:cubicBezTo>
                      <a:pt x="714" y="1"/>
                      <a:pt x="697" y="3"/>
                      <a:pt x="680" y="9"/>
                    </a:cubicBezTo>
                    <a:lnTo>
                      <a:pt x="132" y="188"/>
                    </a:lnTo>
                    <a:cubicBezTo>
                      <a:pt x="25" y="223"/>
                      <a:pt x="1" y="354"/>
                      <a:pt x="72" y="438"/>
                    </a:cubicBezTo>
                    <a:lnTo>
                      <a:pt x="537" y="890"/>
                    </a:lnTo>
                    <a:cubicBezTo>
                      <a:pt x="570" y="919"/>
                      <a:pt x="608" y="932"/>
                      <a:pt x="645" y="932"/>
                    </a:cubicBezTo>
                    <a:cubicBezTo>
                      <a:pt x="715" y="932"/>
                      <a:pt x="779" y="885"/>
                      <a:pt x="787" y="807"/>
                    </a:cubicBezTo>
                    <a:lnTo>
                      <a:pt x="870" y="164"/>
                    </a:lnTo>
                    <a:cubicBezTo>
                      <a:pt x="880" y="74"/>
                      <a:pt x="814" y="1"/>
                      <a:pt x="7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6" name="Google Shape;836;p7"/>
              <p:cNvSpPr/>
              <p:nvPr/>
            </p:nvSpPr>
            <p:spPr>
              <a:xfrm>
                <a:off x="-1935287" y="-2475393"/>
                <a:ext cx="130095" cy="111252"/>
              </a:xfrm>
              <a:custGeom>
                <a:avLst/>
                <a:gdLst/>
                <a:ahLst/>
                <a:cxnLst/>
                <a:rect l="l" t="t" r="r" b="b"/>
                <a:pathLst>
                  <a:path w="1008" h="862" extrusionOk="0">
                    <a:moveTo>
                      <a:pt x="838" y="0"/>
                    </a:moveTo>
                    <a:cubicBezTo>
                      <a:pt x="829" y="0"/>
                      <a:pt x="820" y="1"/>
                      <a:pt x="810" y="3"/>
                    </a:cubicBezTo>
                    <a:lnTo>
                      <a:pt x="155" y="98"/>
                    </a:lnTo>
                    <a:cubicBezTo>
                      <a:pt x="48" y="122"/>
                      <a:pt x="1" y="241"/>
                      <a:pt x="60" y="336"/>
                    </a:cubicBezTo>
                    <a:lnTo>
                      <a:pt x="405" y="801"/>
                    </a:lnTo>
                    <a:cubicBezTo>
                      <a:pt x="434" y="841"/>
                      <a:pt x="480" y="862"/>
                      <a:pt x="524" y="862"/>
                    </a:cubicBezTo>
                    <a:cubicBezTo>
                      <a:pt x="572" y="862"/>
                      <a:pt x="619" y="838"/>
                      <a:pt x="644" y="789"/>
                    </a:cubicBezTo>
                    <a:lnTo>
                      <a:pt x="953" y="217"/>
                    </a:lnTo>
                    <a:cubicBezTo>
                      <a:pt x="1008" y="119"/>
                      <a:pt x="942" y="0"/>
                      <a:pt x="8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7" name="Google Shape;837;p7"/>
              <p:cNvSpPr/>
              <p:nvPr/>
            </p:nvSpPr>
            <p:spPr>
              <a:xfrm>
                <a:off x="-1820612" y="-791443"/>
                <a:ext cx="174751" cy="148293"/>
              </a:xfrm>
              <a:custGeom>
                <a:avLst/>
                <a:gdLst/>
                <a:ahLst/>
                <a:cxnLst/>
                <a:rect l="l" t="t" r="r" b="b"/>
                <a:pathLst>
                  <a:path w="1354" h="1149" extrusionOk="0">
                    <a:moveTo>
                      <a:pt x="914" y="0"/>
                    </a:moveTo>
                    <a:cubicBezTo>
                      <a:pt x="869" y="0"/>
                      <a:pt x="824" y="16"/>
                      <a:pt x="786" y="50"/>
                    </a:cubicBezTo>
                    <a:lnTo>
                      <a:pt x="131" y="633"/>
                    </a:lnTo>
                    <a:cubicBezTo>
                      <a:pt x="0" y="740"/>
                      <a:pt x="60" y="943"/>
                      <a:pt x="226" y="967"/>
                    </a:cubicBezTo>
                    <a:lnTo>
                      <a:pt x="1084" y="1145"/>
                    </a:lnTo>
                    <a:cubicBezTo>
                      <a:pt x="1095" y="1147"/>
                      <a:pt x="1106" y="1148"/>
                      <a:pt x="1118" y="1148"/>
                    </a:cubicBezTo>
                    <a:cubicBezTo>
                      <a:pt x="1246" y="1148"/>
                      <a:pt x="1354" y="1027"/>
                      <a:pt x="1310" y="895"/>
                    </a:cubicBezTo>
                    <a:lnTo>
                      <a:pt x="1108" y="145"/>
                    </a:lnTo>
                    <a:cubicBezTo>
                      <a:pt x="1077" y="53"/>
                      <a:pt x="996" y="0"/>
                      <a:pt x="9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8" name="Google Shape;838;p7"/>
              <p:cNvSpPr/>
              <p:nvPr/>
            </p:nvSpPr>
            <p:spPr>
              <a:xfrm>
                <a:off x="-1081213" y="-2694044"/>
                <a:ext cx="271289" cy="194884"/>
              </a:xfrm>
              <a:custGeom>
                <a:avLst/>
                <a:gdLst/>
                <a:ahLst/>
                <a:cxnLst/>
                <a:rect l="l" t="t" r="r" b="b"/>
                <a:pathLst>
                  <a:path w="2102" h="1510" extrusionOk="0">
                    <a:moveTo>
                      <a:pt x="950" y="884"/>
                    </a:moveTo>
                    <a:cubicBezTo>
                      <a:pt x="957" y="933"/>
                      <a:pt x="955" y="983"/>
                      <a:pt x="942" y="1033"/>
                    </a:cubicBezTo>
                    <a:cubicBezTo>
                      <a:pt x="931" y="1115"/>
                      <a:pt x="886" y="1233"/>
                      <a:pt x="797" y="1233"/>
                    </a:cubicBezTo>
                    <a:cubicBezTo>
                      <a:pt x="783" y="1233"/>
                      <a:pt x="767" y="1230"/>
                      <a:pt x="751" y="1223"/>
                    </a:cubicBezTo>
                    <a:cubicBezTo>
                      <a:pt x="703" y="1200"/>
                      <a:pt x="668" y="1164"/>
                      <a:pt x="632" y="1128"/>
                    </a:cubicBezTo>
                    <a:cubicBezTo>
                      <a:pt x="596" y="1069"/>
                      <a:pt x="620" y="1045"/>
                      <a:pt x="668" y="1009"/>
                    </a:cubicBezTo>
                    <a:cubicBezTo>
                      <a:pt x="750" y="936"/>
                      <a:pt x="846" y="898"/>
                      <a:pt x="950" y="884"/>
                    </a:cubicBezTo>
                    <a:close/>
                    <a:moveTo>
                      <a:pt x="278" y="0"/>
                    </a:moveTo>
                    <a:cubicBezTo>
                      <a:pt x="242" y="0"/>
                      <a:pt x="205" y="3"/>
                      <a:pt x="168" y="9"/>
                    </a:cubicBezTo>
                    <a:cubicBezTo>
                      <a:pt x="0" y="31"/>
                      <a:pt x="21" y="274"/>
                      <a:pt x="162" y="274"/>
                    </a:cubicBezTo>
                    <a:cubicBezTo>
                      <a:pt x="172" y="274"/>
                      <a:pt x="181" y="273"/>
                      <a:pt x="192" y="271"/>
                    </a:cubicBezTo>
                    <a:cubicBezTo>
                      <a:pt x="213" y="268"/>
                      <a:pt x="234" y="267"/>
                      <a:pt x="255" y="267"/>
                    </a:cubicBezTo>
                    <a:cubicBezTo>
                      <a:pt x="489" y="267"/>
                      <a:pt x="708" y="432"/>
                      <a:pt x="844" y="624"/>
                    </a:cubicBezTo>
                    <a:lnTo>
                      <a:pt x="844" y="624"/>
                    </a:lnTo>
                    <a:cubicBezTo>
                      <a:pt x="770" y="639"/>
                      <a:pt x="699" y="664"/>
                      <a:pt x="632" y="700"/>
                    </a:cubicBezTo>
                    <a:cubicBezTo>
                      <a:pt x="501" y="771"/>
                      <a:pt x="358" y="890"/>
                      <a:pt x="334" y="1045"/>
                    </a:cubicBezTo>
                    <a:cubicBezTo>
                      <a:pt x="322" y="1223"/>
                      <a:pt x="465" y="1378"/>
                      <a:pt x="596" y="1450"/>
                    </a:cubicBezTo>
                    <a:cubicBezTo>
                      <a:pt x="663" y="1489"/>
                      <a:pt x="735" y="1509"/>
                      <a:pt x="806" y="1509"/>
                    </a:cubicBezTo>
                    <a:cubicBezTo>
                      <a:pt x="885" y="1509"/>
                      <a:pt x="962" y="1483"/>
                      <a:pt x="1025" y="1426"/>
                    </a:cubicBezTo>
                    <a:cubicBezTo>
                      <a:pt x="1186" y="1293"/>
                      <a:pt x="1236" y="1095"/>
                      <a:pt x="1216" y="898"/>
                    </a:cubicBezTo>
                    <a:lnTo>
                      <a:pt x="1216" y="898"/>
                    </a:lnTo>
                    <a:cubicBezTo>
                      <a:pt x="1453" y="954"/>
                      <a:pt x="1653" y="1125"/>
                      <a:pt x="1799" y="1319"/>
                    </a:cubicBezTo>
                    <a:cubicBezTo>
                      <a:pt x="1826" y="1352"/>
                      <a:pt x="1862" y="1366"/>
                      <a:pt x="1897" y="1366"/>
                    </a:cubicBezTo>
                    <a:cubicBezTo>
                      <a:pt x="1999" y="1366"/>
                      <a:pt x="2102" y="1249"/>
                      <a:pt x="2013" y="1152"/>
                    </a:cubicBezTo>
                    <a:cubicBezTo>
                      <a:pt x="1799" y="878"/>
                      <a:pt x="1501" y="640"/>
                      <a:pt x="1144" y="616"/>
                    </a:cubicBezTo>
                    <a:cubicBezTo>
                      <a:pt x="1143" y="616"/>
                      <a:pt x="1141" y="616"/>
                      <a:pt x="1140" y="616"/>
                    </a:cubicBezTo>
                    <a:lnTo>
                      <a:pt x="1140" y="616"/>
                    </a:lnTo>
                    <a:cubicBezTo>
                      <a:pt x="1124" y="578"/>
                      <a:pt x="1105" y="543"/>
                      <a:pt x="1084" y="509"/>
                    </a:cubicBezTo>
                    <a:cubicBezTo>
                      <a:pt x="924" y="230"/>
                      <a:pt x="609" y="0"/>
                      <a:pt x="2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9" name="Google Shape;839;p7"/>
              <p:cNvSpPr/>
              <p:nvPr/>
            </p:nvSpPr>
            <p:spPr>
              <a:xfrm>
                <a:off x="-1852300" y="-1848981"/>
                <a:ext cx="238120" cy="172686"/>
              </a:xfrm>
              <a:custGeom>
                <a:avLst/>
                <a:gdLst/>
                <a:ahLst/>
                <a:cxnLst/>
                <a:rect l="l" t="t" r="r" b="b"/>
                <a:pathLst>
                  <a:path w="1845" h="1338" extrusionOk="0">
                    <a:moveTo>
                      <a:pt x="152" y="0"/>
                    </a:moveTo>
                    <a:cubicBezTo>
                      <a:pt x="90" y="0"/>
                      <a:pt x="33" y="35"/>
                      <a:pt x="12" y="98"/>
                    </a:cubicBezTo>
                    <a:cubicBezTo>
                      <a:pt x="1" y="169"/>
                      <a:pt x="36" y="252"/>
                      <a:pt x="108" y="264"/>
                    </a:cubicBezTo>
                    <a:cubicBezTo>
                      <a:pt x="703" y="371"/>
                      <a:pt x="1239" y="740"/>
                      <a:pt x="1548" y="1276"/>
                    </a:cubicBezTo>
                    <a:cubicBezTo>
                      <a:pt x="1574" y="1319"/>
                      <a:pt x="1613" y="1338"/>
                      <a:pt x="1653" y="1338"/>
                    </a:cubicBezTo>
                    <a:cubicBezTo>
                      <a:pt x="1746" y="1338"/>
                      <a:pt x="1845" y="1241"/>
                      <a:pt x="1786" y="1133"/>
                    </a:cubicBezTo>
                    <a:cubicBezTo>
                      <a:pt x="1441" y="550"/>
                      <a:pt x="846" y="121"/>
                      <a:pt x="179" y="2"/>
                    </a:cubicBezTo>
                    <a:cubicBezTo>
                      <a:pt x="170" y="1"/>
                      <a:pt x="161" y="0"/>
                      <a:pt x="1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0" name="Google Shape;840;p7"/>
              <p:cNvSpPr/>
              <p:nvPr/>
            </p:nvSpPr>
            <p:spPr>
              <a:xfrm>
                <a:off x="-1331407" y="-2297546"/>
                <a:ext cx="110736" cy="96926"/>
              </a:xfrm>
              <a:custGeom>
                <a:avLst/>
                <a:gdLst/>
                <a:ahLst/>
                <a:cxnLst/>
                <a:rect l="l" t="t" r="r" b="b"/>
                <a:pathLst>
                  <a:path w="858" h="751" extrusionOk="0">
                    <a:moveTo>
                      <a:pt x="431" y="0"/>
                    </a:moveTo>
                    <a:cubicBezTo>
                      <a:pt x="376" y="0"/>
                      <a:pt x="322" y="30"/>
                      <a:pt x="298" y="89"/>
                    </a:cubicBezTo>
                    <a:cubicBezTo>
                      <a:pt x="275" y="125"/>
                      <a:pt x="227" y="161"/>
                      <a:pt x="179" y="173"/>
                    </a:cubicBezTo>
                    <a:cubicBezTo>
                      <a:pt x="48" y="185"/>
                      <a:pt x="1" y="339"/>
                      <a:pt x="96" y="435"/>
                    </a:cubicBezTo>
                    <a:cubicBezTo>
                      <a:pt x="132" y="470"/>
                      <a:pt x="144" y="518"/>
                      <a:pt x="132" y="566"/>
                    </a:cubicBezTo>
                    <a:cubicBezTo>
                      <a:pt x="122" y="669"/>
                      <a:pt x="202" y="750"/>
                      <a:pt x="289" y="750"/>
                    </a:cubicBezTo>
                    <a:cubicBezTo>
                      <a:pt x="312" y="750"/>
                      <a:pt x="336" y="745"/>
                      <a:pt x="358" y="732"/>
                    </a:cubicBezTo>
                    <a:cubicBezTo>
                      <a:pt x="382" y="720"/>
                      <a:pt x="406" y="714"/>
                      <a:pt x="429" y="714"/>
                    </a:cubicBezTo>
                    <a:cubicBezTo>
                      <a:pt x="453" y="714"/>
                      <a:pt x="477" y="720"/>
                      <a:pt x="501" y="732"/>
                    </a:cubicBezTo>
                    <a:cubicBezTo>
                      <a:pt x="526" y="745"/>
                      <a:pt x="551" y="750"/>
                      <a:pt x="576" y="750"/>
                    </a:cubicBezTo>
                    <a:cubicBezTo>
                      <a:pt x="668" y="750"/>
                      <a:pt x="746" y="669"/>
                      <a:pt x="727" y="566"/>
                    </a:cubicBezTo>
                    <a:cubicBezTo>
                      <a:pt x="715" y="518"/>
                      <a:pt x="739" y="470"/>
                      <a:pt x="775" y="435"/>
                    </a:cubicBezTo>
                    <a:cubicBezTo>
                      <a:pt x="858" y="339"/>
                      <a:pt x="810" y="185"/>
                      <a:pt x="679" y="173"/>
                    </a:cubicBezTo>
                    <a:cubicBezTo>
                      <a:pt x="632" y="161"/>
                      <a:pt x="596" y="125"/>
                      <a:pt x="572" y="89"/>
                    </a:cubicBezTo>
                    <a:cubicBezTo>
                      <a:pt x="542" y="30"/>
                      <a:pt x="486" y="0"/>
                      <a:pt x="4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1" name="Google Shape;841;p7"/>
              <p:cNvSpPr/>
              <p:nvPr/>
            </p:nvSpPr>
            <p:spPr>
              <a:xfrm>
                <a:off x="577517" y="-2523658"/>
                <a:ext cx="110736" cy="95764"/>
              </a:xfrm>
              <a:custGeom>
                <a:avLst/>
                <a:gdLst/>
                <a:ahLst/>
                <a:cxnLst/>
                <a:rect l="l" t="t" r="r" b="b"/>
                <a:pathLst>
                  <a:path w="858" h="742" extrusionOk="0">
                    <a:moveTo>
                      <a:pt x="429" y="0"/>
                    </a:moveTo>
                    <a:cubicBezTo>
                      <a:pt x="372" y="0"/>
                      <a:pt x="316" y="27"/>
                      <a:pt x="286" y="81"/>
                    </a:cubicBezTo>
                    <a:cubicBezTo>
                      <a:pt x="274" y="128"/>
                      <a:pt x="226" y="164"/>
                      <a:pt x="179" y="164"/>
                    </a:cubicBezTo>
                    <a:cubicBezTo>
                      <a:pt x="48" y="188"/>
                      <a:pt x="0" y="342"/>
                      <a:pt x="96" y="426"/>
                    </a:cubicBezTo>
                    <a:cubicBezTo>
                      <a:pt x="119" y="462"/>
                      <a:pt x="143" y="521"/>
                      <a:pt x="131" y="569"/>
                    </a:cubicBezTo>
                    <a:cubicBezTo>
                      <a:pt x="122" y="663"/>
                      <a:pt x="201" y="742"/>
                      <a:pt x="288" y="742"/>
                    </a:cubicBezTo>
                    <a:cubicBezTo>
                      <a:pt x="311" y="742"/>
                      <a:pt x="335" y="736"/>
                      <a:pt x="357" y="723"/>
                    </a:cubicBezTo>
                    <a:cubicBezTo>
                      <a:pt x="381" y="717"/>
                      <a:pt x="405" y="715"/>
                      <a:pt x="429" y="715"/>
                    </a:cubicBezTo>
                    <a:cubicBezTo>
                      <a:pt x="453" y="715"/>
                      <a:pt x="477" y="717"/>
                      <a:pt x="500" y="723"/>
                    </a:cubicBezTo>
                    <a:cubicBezTo>
                      <a:pt x="525" y="736"/>
                      <a:pt x="551" y="742"/>
                      <a:pt x="576" y="742"/>
                    </a:cubicBezTo>
                    <a:cubicBezTo>
                      <a:pt x="668" y="742"/>
                      <a:pt x="745" y="663"/>
                      <a:pt x="727" y="569"/>
                    </a:cubicBezTo>
                    <a:cubicBezTo>
                      <a:pt x="715" y="521"/>
                      <a:pt x="738" y="462"/>
                      <a:pt x="774" y="426"/>
                    </a:cubicBezTo>
                    <a:cubicBezTo>
                      <a:pt x="858" y="342"/>
                      <a:pt x="810" y="188"/>
                      <a:pt x="679" y="164"/>
                    </a:cubicBezTo>
                    <a:cubicBezTo>
                      <a:pt x="631" y="152"/>
                      <a:pt x="596" y="128"/>
                      <a:pt x="572" y="81"/>
                    </a:cubicBezTo>
                    <a:cubicBezTo>
                      <a:pt x="542" y="27"/>
                      <a:pt x="485" y="0"/>
                      <a:pt x="4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2" name="Google Shape;842;p7"/>
              <p:cNvSpPr/>
              <p:nvPr/>
            </p:nvSpPr>
            <p:spPr>
              <a:xfrm>
                <a:off x="1028877" y="-2600325"/>
                <a:ext cx="110736" cy="96926"/>
              </a:xfrm>
              <a:custGeom>
                <a:avLst/>
                <a:gdLst/>
                <a:ahLst/>
                <a:cxnLst/>
                <a:rect l="l" t="t" r="r" b="b"/>
                <a:pathLst>
                  <a:path w="858" h="751" extrusionOk="0">
                    <a:moveTo>
                      <a:pt x="435" y="1"/>
                    </a:moveTo>
                    <a:cubicBezTo>
                      <a:pt x="382" y="1"/>
                      <a:pt x="328" y="30"/>
                      <a:pt x="298" y="90"/>
                    </a:cubicBezTo>
                    <a:cubicBezTo>
                      <a:pt x="275" y="126"/>
                      <a:pt x="227" y="161"/>
                      <a:pt x="179" y="173"/>
                    </a:cubicBezTo>
                    <a:cubicBezTo>
                      <a:pt x="48" y="185"/>
                      <a:pt x="1" y="340"/>
                      <a:pt x="96" y="435"/>
                    </a:cubicBezTo>
                    <a:cubicBezTo>
                      <a:pt x="132" y="471"/>
                      <a:pt x="144" y="518"/>
                      <a:pt x="132" y="566"/>
                    </a:cubicBezTo>
                    <a:cubicBezTo>
                      <a:pt x="122" y="670"/>
                      <a:pt x="202" y="751"/>
                      <a:pt x="289" y="751"/>
                    </a:cubicBezTo>
                    <a:cubicBezTo>
                      <a:pt x="312" y="751"/>
                      <a:pt x="336" y="745"/>
                      <a:pt x="358" y="733"/>
                    </a:cubicBezTo>
                    <a:cubicBezTo>
                      <a:pt x="382" y="721"/>
                      <a:pt x="409" y="715"/>
                      <a:pt x="434" y="715"/>
                    </a:cubicBezTo>
                    <a:cubicBezTo>
                      <a:pt x="459" y="715"/>
                      <a:pt x="483" y="721"/>
                      <a:pt x="501" y="733"/>
                    </a:cubicBezTo>
                    <a:cubicBezTo>
                      <a:pt x="526" y="745"/>
                      <a:pt x="551" y="751"/>
                      <a:pt x="576" y="751"/>
                    </a:cubicBezTo>
                    <a:cubicBezTo>
                      <a:pt x="668" y="751"/>
                      <a:pt x="746" y="670"/>
                      <a:pt x="727" y="566"/>
                    </a:cubicBezTo>
                    <a:cubicBezTo>
                      <a:pt x="727" y="518"/>
                      <a:pt x="739" y="471"/>
                      <a:pt x="775" y="435"/>
                    </a:cubicBezTo>
                    <a:cubicBezTo>
                      <a:pt x="858" y="340"/>
                      <a:pt x="810" y="185"/>
                      <a:pt x="691" y="173"/>
                    </a:cubicBezTo>
                    <a:cubicBezTo>
                      <a:pt x="632" y="161"/>
                      <a:pt x="596" y="126"/>
                      <a:pt x="572" y="90"/>
                    </a:cubicBezTo>
                    <a:cubicBezTo>
                      <a:pt x="542" y="30"/>
                      <a:pt x="489" y="1"/>
                      <a:pt x="4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43" name="Google Shape;843;p7"/>
            <p:cNvGrpSpPr/>
            <p:nvPr/>
          </p:nvGrpSpPr>
          <p:grpSpPr>
            <a:xfrm>
              <a:off x="137988" y="167210"/>
              <a:ext cx="4325513" cy="2043191"/>
              <a:chOff x="-3135437" y="-2928415"/>
              <a:chExt cx="4325513" cy="2043191"/>
            </a:xfrm>
          </p:grpSpPr>
          <p:sp>
            <p:nvSpPr>
              <p:cNvPr id="844" name="Google Shape;844;p7"/>
              <p:cNvSpPr/>
              <p:nvPr/>
            </p:nvSpPr>
            <p:spPr>
              <a:xfrm>
                <a:off x="-1357557" y="-2605438"/>
                <a:ext cx="125707" cy="111252"/>
              </a:xfrm>
              <a:custGeom>
                <a:avLst/>
                <a:gdLst/>
                <a:ahLst/>
                <a:cxnLst/>
                <a:rect l="l" t="t" r="r" b="b"/>
                <a:pathLst>
                  <a:path w="974" h="862" extrusionOk="0">
                    <a:moveTo>
                      <a:pt x="709" y="1"/>
                    </a:moveTo>
                    <a:cubicBezTo>
                      <a:pt x="679" y="1"/>
                      <a:pt x="648" y="11"/>
                      <a:pt x="620" y="32"/>
                    </a:cubicBezTo>
                    <a:lnTo>
                      <a:pt x="96" y="425"/>
                    </a:lnTo>
                    <a:cubicBezTo>
                      <a:pt x="0" y="496"/>
                      <a:pt x="24" y="651"/>
                      <a:pt x="143" y="687"/>
                    </a:cubicBezTo>
                    <a:lnTo>
                      <a:pt x="774" y="854"/>
                    </a:lnTo>
                    <a:cubicBezTo>
                      <a:pt x="788" y="859"/>
                      <a:pt x="802" y="861"/>
                      <a:pt x="816" y="861"/>
                    </a:cubicBezTo>
                    <a:cubicBezTo>
                      <a:pt x="898" y="861"/>
                      <a:pt x="973" y="778"/>
                      <a:pt x="953" y="687"/>
                    </a:cubicBezTo>
                    <a:lnTo>
                      <a:pt x="858" y="127"/>
                    </a:lnTo>
                    <a:cubicBezTo>
                      <a:pt x="841" y="53"/>
                      <a:pt x="778" y="1"/>
                      <a:pt x="70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5" name="Google Shape;845;p7"/>
              <p:cNvSpPr/>
              <p:nvPr/>
            </p:nvSpPr>
            <p:spPr>
              <a:xfrm>
                <a:off x="1076501" y="-1005639"/>
                <a:ext cx="113575" cy="120415"/>
              </a:xfrm>
              <a:custGeom>
                <a:avLst/>
                <a:gdLst/>
                <a:ahLst/>
                <a:cxnLst/>
                <a:rect l="l" t="t" r="r" b="b"/>
                <a:pathLst>
                  <a:path w="880" h="933" extrusionOk="0">
                    <a:moveTo>
                      <a:pt x="730" y="1"/>
                    </a:moveTo>
                    <a:cubicBezTo>
                      <a:pt x="714" y="1"/>
                      <a:pt x="697" y="3"/>
                      <a:pt x="680" y="9"/>
                    </a:cubicBezTo>
                    <a:lnTo>
                      <a:pt x="132" y="188"/>
                    </a:lnTo>
                    <a:cubicBezTo>
                      <a:pt x="25" y="223"/>
                      <a:pt x="1" y="354"/>
                      <a:pt x="72" y="438"/>
                    </a:cubicBezTo>
                    <a:lnTo>
                      <a:pt x="537" y="890"/>
                    </a:lnTo>
                    <a:cubicBezTo>
                      <a:pt x="570" y="919"/>
                      <a:pt x="608" y="932"/>
                      <a:pt x="645" y="932"/>
                    </a:cubicBezTo>
                    <a:cubicBezTo>
                      <a:pt x="715" y="932"/>
                      <a:pt x="779" y="885"/>
                      <a:pt x="787" y="807"/>
                    </a:cubicBezTo>
                    <a:lnTo>
                      <a:pt x="870" y="164"/>
                    </a:lnTo>
                    <a:cubicBezTo>
                      <a:pt x="880" y="74"/>
                      <a:pt x="814" y="1"/>
                      <a:pt x="7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6" name="Google Shape;846;p7"/>
              <p:cNvSpPr/>
              <p:nvPr/>
            </p:nvSpPr>
            <p:spPr>
              <a:xfrm>
                <a:off x="-3135437" y="-1932468"/>
                <a:ext cx="130095" cy="111252"/>
              </a:xfrm>
              <a:custGeom>
                <a:avLst/>
                <a:gdLst/>
                <a:ahLst/>
                <a:cxnLst/>
                <a:rect l="l" t="t" r="r" b="b"/>
                <a:pathLst>
                  <a:path w="1008" h="862" extrusionOk="0">
                    <a:moveTo>
                      <a:pt x="838" y="0"/>
                    </a:moveTo>
                    <a:cubicBezTo>
                      <a:pt x="829" y="0"/>
                      <a:pt x="820" y="1"/>
                      <a:pt x="810" y="3"/>
                    </a:cubicBezTo>
                    <a:lnTo>
                      <a:pt x="155" y="98"/>
                    </a:lnTo>
                    <a:cubicBezTo>
                      <a:pt x="48" y="122"/>
                      <a:pt x="1" y="241"/>
                      <a:pt x="60" y="336"/>
                    </a:cubicBezTo>
                    <a:lnTo>
                      <a:pt x="405" y="801"/>
                    </a:lnTo>
                    <a:cubicBezTo>
                      <a:pt x="434" y="841"/>
                      <a:pt x="480" y="862"/>
                      <a:pt x="524" y="862"/>
                    </a:cubicBezTo>
                    <a:cubicBezTo>
                      <a:pt x="572" y="862"/>
                      <a:pt x="619" y="838"/>
                      <a:pt x="644" y="789"/>
                    </a:cubicBezTo>
                    <a:lnTo>
                      <a:pt x="953" y="217"/>
                    </a:lnTo>
                    <a:cubicBezTo>
                      <a:pt x="1008" y="119"/>
                      <a:pt x="942" y="0"/>
                      <a:pt x="8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7" name="Google Shape;847;p7"/>
              <p:cNvSpPr/>
              <p:nvPr/>
            </p:nvSpPr>
            <p:spPr>
              <a:xfrm>
                <a:off x="-1952104" y="-2264977"/>
                <a:ext cx="73042" cy="61989"/>
              </a:xfrm>
              <a:custGeom>
                <a:avLst/>
                <a:gdLst/>
                <a:ahLst/>
                <a:cxnLst/>
                <a:rect l="l" t="t" r="r" b="b"/>
                <a:pathLst>
                  <a:path w="1354" h="1149" extrusionOk="0">
                    <a:moveTo>
                      <a:pt x="914" y="0"/>
                    </a:moveTo>
                    <a:cubicBezTo>
                      <a:pt x="869" y="0"/>
                      <a:pt x="824" y="16"/>
                      <a:pt x="786" y="50"/>
                    </a:cubicBezTo>
                    <a:lnTo>
                      <a:pt x="131" y="633"/>
                    </a:lnTo>
                    <a:cubicBezTo>
                      <a:pt x="0" y="740"/>
                      <a:pt x="60" y="943"/>
                      <a:pt x="226" y="967"/>
                    </a:cubicBezTo>
                    <a:lnTo>
                      <a:pt x="1084" y="1145"/>
                    </a:lnTo>
                    <a:cubicBezTo>
                      <a:pt x="1095" y="1147"/>
                      <a:pt x="1106" y="1148"/>
                      <a:pt x="1118" y="1148"/>
                    </a:cubicBezTo>
                    <a:cubicBezTo>
                      <a:pt x="1246" y="1148"/>
                      <a:pt x="1354" y="1027"/>
                      <a:pt x="1310" y="895"/>
                    </a:cubicBezTo>
                    <a:lnTo>
                      <a:pt x="1108" y="145"/>
                    </a:lnTo>
                    <a:cubicBezTo>
                      <a:pt x="1077" y="53"/>
                      <a:pt x="996" y="0"/>
                      <a:pt x="9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8" name="Google Shape;848;p7"/>
              <p:cNvSpPr/>
              <p:nvPr/>
            </p:nvSpPr>
            <p:spPr>
              <a:xfrm>
                <a:off x="-11543" y="-2840459"/>
                <a:ext cx="271289" cy="194884"/>
              </a:xfrm>
              <a:custGeom>
                <a:avLst/>
                <a:gdLst/>
                <a:ahLst/>
                <a:cxnLst/>
                <a:rect l="l" t="t" r="r" b="b"/>
                <a:pathLst>
                  <a:path w="2102" h="1510" extrusionOk="0">
                    <a:moveTo>
                      <a:pt x="950" y="884"/>
                    </a:moveTo>
                    <a:cubicBezTo>
                      <a:pt x="957" y="933"/>
                      <a:pt x="955" y="983"/>
                      <a:pt x="942" y="1033"/>
                    </a:cubicBezTo>
                    <a:cubicBezTo>
                      <a:pt x="931" y="1115"/>
                      <a:pt x="886" y="1233"/>
                      <a:pt x="797" y="1233"/>
                    </a:cubicBezTo>
                    <a:cubicBezTo>
                      <a:pt x="783" y="1233"/>
                      <a:pt x="767" y="1230"/>
                      <a:pt x="751" y="1223"/>
                    </a:cubicBezTo>
                    <a:cubicBezTo>
                      <a:pt x="703" y="1200"/>
                      <a:pt x="668" y="1164"/>
                      <a:pt x="632" y="1128"/>
                    </a:cubicBezTo>
                    <a:cubicBezTo>
                      <a:pt x="596" y="1069"/>
                      <a:pt x="620" y="1045"/>
                      <a:pt x="668" y="1009"/>
                    </a:cubicBezTo>
                    <a:cubicBezTo>
                      <a:pt x="750" y="936"/>
                      <a:pt x="846" y="898"/>
                      <a:pt x="950" y="884"/>
                    </a:cubicBezTo>
                    <a:close/>
                    <a:moveTo>
                      <a:pt x="278" y="0"/>
                    </a:moveTo>
                    <a:cubicBezTo>
                      <a:pt x="242" y="0"/>
                      <a:pt x="205" y="3"/>
                      <a:pt x="168" y="9"/>
                    </a:cubicBezTo>
                    <a:cubicBezTo>
                      <a:pt x="0" y="31"/>
                      <a:pt x="21" y="274"/>
                      <a:pt x="162" y="274"/>
                    </a:cubicBezTo>
                    <a:cubicBezTo>
                      <a:pt x="172" y="274"/>
                      <a:pt x="181" y="273"/>
                      <a:pt x="192" y="271"/>
                    </a:cubicBezTo>
                    <a:cubicBezTo>
                      <a:pt x="213" y="268"/>
                      <a:pt x="234" y="267"/>
                      <a:pt x="255" y="267"/>
                    </a:cubicBezTo>
                    <a:cubicBezTo>
                      <a:pt x="489" y="267"/>
                      <a:pt x="708" y="432"/>
                      <a:pt x="844" y="624"/>
                    </a:cubicBezTo>
                    <a:lnTo>
                      <a:pt x="844" y="624"/>
                    </a:lnTo>
                    <a:cubicBezTo>
                      <a:pt x="770" y="639"/>
                      <a:pt x="699" y="664"/>
                      <a:pt x="632" y="700"/>
                    </a:cubicBezTo>
                    <a:cubicBezTo>
                      <a:pt x="501" y="771"/>
                      <a:pt x="358" y="890"/>
                      <a:pt x="334" y="1045"/>
                    </a:cubicBezTo>
                    <a:cubicBezTo>
                      <a:pt x="322" y="1223"/>
                      <a:pt x="465" y="1378"/>
                      <a:pt x="596" y="1450"/>
                    </a:cubicBezTo>
                    <a:cubicBezTo>
                      <a:pt x="663" y="1489"/>
                      <a:pt x="735" y="1509"/>
                      <a:pt x="806" y="1509"/>
                    </a:cubicBezTo>
                    <a:cubicBezTo>
                      <a:pt x="885" y="1509"/>
                      <a:pt x="962" y="1483"/>
                      <a:pt x="1025" y="1426"/>
                    </a:cubicBezTo>
                    <a:cubicBezTo>
                      <a:pt x="1186" y="1293"/>
                      <a:pt x="1236" y="1095"/>
                      <a:pt x="1216" y="898"/>
                    </a:cubicBezTo>
                    <a:lnTo>
                      <a:pt x="1216" y="898"/>
                    </a:lnTo>
                    <a:cubicBezTo>
                      <a:pt x="1453" y="954"/>
                      <a:pt x="1653" y="1125"/>
                      <a:pt x="1799" y="1319"/>
                    </a:cubicBezTo>
                    <a:cubicBezTo>
                      <a:pt x="1826" y="1352"/>
                      <a:pt x="1862" y="1366"/>
                      <a:pt x="1897" y="1366"/>
                    </a:cubicBezTo>
                    <a:cubicBezTo>
                      <a:pt x="1999" y="1366"/>
                      <a:pt x="2102" y="1249"/>
                      <a:pt x="2013" y="1152"/>
                    </a:cubicBezTo>
                    <a:cubicBezTo>
                      <a:pt x="1799" y="878"/>
                      <a:pt x="1501" y="640"/>
                      <a:pt x="1144" y="616"/>
                    </a:cubicBezTo>
                    <a:cubicBezTo>
                      <a:pt x="1143" y="616"/>
                      <a:pt x="1141" y="616"/>
                      <a:pt x="1140" y="616"/>
                    </a:cubicBezTo>
                    <a:lnTo>
                      <a:pt x="1140" y="616"/>
                    </a:lnTo>
                    <a:cubicBezTo>
                      <a:pt x="1124" y="578"/>
                      <a:pt x="1105" y="543"/>
                      <a:pt x="1084" y="509"/>
                    </a:cubicBezTo>
                    <a:cubicBezTo>
                      <a:pt x="924" y="230"/>
                      <a:pt x="609" y="0"/>
                      <a:pt x="2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9" name="Google Shape;849;p7"/>
              <p:cNvSpPr/>
              <p:nvPr/>
            </p:nvSpPr>
            <p:spPr>
              <a:xfrm>
                <a:off x="-1667219" y="-2928415"/>
                <a:ext cx="238120" cy="172686"/>
              </a:xfrm>
              <a:custGeom>
                <a:avLst/>
                <a:gdLst/>
                <a:ahLst/>
                <a:cxnLst/>
                <a:rect l="l" t="t" r="r" b="b"/>
                <a:pathLst>
                  <a:path w="1845" h="1338" extrusionOk="0">
                    <a:moveTo>
                      <a:pt x="152" y="0"/>
                    </a:moveTo>
                    <a:cubicBezTo>
                      <a:pt x="90" y="0"/>
                      <a:pt x="33" y="35"/>
                      <a:pt x="12" y="98"/>
                    </a:cubicBezTo>
                    <a:cubicBezTo>
                      <a:pt x="1" y="169"/>
                      <a:pt x="36" y="252"/>
                      <a:pt x="108" y="264"/>
                    </a:cubicBezTo>
                    <a:cubicBezTo>
                      <a:pt x="703" y="371"/>
                      <a:pt x="1239" y="740"/>
                      <a:pt x="1548" y="1276"/>
                    </a:cubicBezTo>
                    <a:cubicBezTo>
                      <a:pt x="1574" y="1319"/>
                      <a:pt x="1613" y="1338"/>
                      <a:pt x="1653" y="1338"/>
                    </a:cubicBezTo>
                    <a:cubicBezTo>
                      <a:pt x="1746" y="1338"/>
                      <a:pt x="1845" y="1241"/>
                      <a:pt x="1786" y="1133"/>
                    </a:cubicBezTo>
                    <a:cubicBezTo>
                      <a:pt x="1441" y="550"/>
                      <a:pt x="846" y="121"/>
                      <a:pt x="179" y="2"/>
                    </a:cubicBezTo>
                    <a:cubicBezTo>
                      <a:pt x="170" y="1"/>
                      <a:pt x="161" y="0"/>
                      <a:pt x="1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0" name="Google Shape;850;p7"/>
              <p:cNvSpPr/>
              <p:nvPr/>
            </p:nvSpPr>
            <p:spPr>
              <a:xfrm>
                <a:off x="-2966797" y="-1027432"/>
                <a:ext cx="110736" cy="96926"/>
              </a:xfrm>
              <a:custGeom>
                <a:avLst/>
                <a:gdLst/>
                <a:ahLst/>
                <a:cxnLst/>
                <a:rect l="l" t="t" r="r" b="b"/>
                <a:pathLst>
                  <a:path w="858" h="751" extrusionOk="0">
                    <a:moveTo>
                      <a:pt x="431" y="0"/>
                    </a:moveTo>
                    <a:cubicBezTo>
                      <a:pt x="376" y="0"/>
                      <a:pt x="322" y="30"/>
                      <a:pt x="298" y="89"/>
                    </a:cubicBezTo>
                    <a:cubicBezTo>
                      <a:pt x="275" y="125"/>
                      <a:pt x="227" y="161"/>
                      <a:pt x="179" y="173"/>
                    </a:cubicBezTo>
                    <a:cubicBezTo>
                      <a:pt x="48" y="185"/>
                      <a:pt x="1" y="339"/>
                      <a:pt x="96" y="435"/>
                    </a:cubicBezTo>
                    <a:cubicBezTo>
                      <a:pt x="132" y="470"/>
                      <a:pt x="144" y="518"/>
                      <a:pt x="132" y="566"/>
                    </a:cubicBezTo>
                    <a:cubicBezTo>
                      <a:pt x="122" y="669"/>
                      <a:pt x="202" y="750"/>
                      <a:pt x="289" y="750"/>
                    </a:cubicBezTo>
                    <a:cubicBezTo>
                      <a:pt x="312" y="750"/>
                      <a:pt x="336" y="745"/>
                      <a:pt x="358" y="732"/>
                    </a:cubicBezTo>
                    <a:cubicBezTo>
                      <a:pt x="382" y="720"/>
                      <a:pt x="406" y="714"/>
                      <a:pt x="429" y="714"/>
                    </a:cubicBezTo>
                    <a:cubicBezTo>
                      <a:pt x="453" y="714"/>
                      <a:pt x="477" y="720"/>
                      <a:pt x="501" y="732"/>
                    </a:cubicBezTo>
                    <a:cubicBezTo>
                      <a:pt x="526" y="745"/>
                      <a:pt x="551" y="750"/>
                      <a:pt x="576" y="750"/>
                    </a:cubicBezTo>
                    <a:cubicBezTo>
                      <a:pt x="668" y="750"/>
                      <a:pt x="746" y="669"/>
                      <a:pt x="727" y="566"/>
                    </a:cubicBezTo>
                    <a:cubicBezTo>
                      <a:pt x="715" y="518"/>
                      <a:pt x="739" y="470"/>
                      <a:pt x="775" y="435"/>
                    </a:cubicBezTo>
                    <a:cubicBezTo>
                      <a:pt x="858" y="339"/>
                      <a:pt x="810" y="185"/>
                      <a:pt x="679" y="173"/>
                    </a:cubicBezTo>
                    <a:cubicBezTo>
                      <a:pt x="632" y="161"/>
                      <a:pt x="596" y="125"/>
                      <a:pt x="572" y="89"/>
                    </a:cubicBezTo>
                    <a:cubicBezTo>
                      <a:pt x="542" y="30"/>
                      <a:pt x="486" y="0"/>
                      <a:pt x="4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1" name="Google Shape;851;p7"/>
              <p:cNvSpPr/>
              <p:nvPr/>
            </p:nvSpPr>
            <p:spPr>
              <a:xfrm>
                <a:off x="758492" y="-1724771"/>
                <a:ext cx="110736" cy="95764"/>
              </a:xfrm>
              <a:custGeom>
                <a:avLst/>
                <a:gdLst/>
                <a:ahLst/>
                <a:cxnLst/>
                <a:rect l="l" t="t" r="r" b="b"/>
                <a:pathLst>
                  <a:path w="858" h="742" extrusionOk="0">
                    <a:moveTo>
                      <a:pt x="429" y="0"/>
                    </a:moveTo>
                    <a:cubicBezTo>
                      <a:pt x="372" y="0"/>
                      <a:pt x="316" y="27"/>
                      <a:pt x="286" y="81"/>
                    </a:cubicBezTo>
                    <a:cubicBezTo>
                      <a:pt x="274" y="128"/>
                      <a:pt x="226" y="164"/>
                      <a:pt x="179" y="164"/>
                    </a:cubicBezTo>
                    <a:cubicBezTo>
                      <a:pt x="48" y="188"/>
                      <a:pt x="0" y="342"/>
                      <a:pt x="96" y="426"/>
                    </a:cubicBezTo>
                    <a:cubicBezTo>
                      <a:pt x="119" y="462"/>
                      <a:pt x="143" y="521"/>
                      <a:pt x="131" y="569"/>
                    </a:cubicBezTo>
                    <a:cubicBezTo>
                      <a:pt x="122" y="663"/>
                      <a:pt x="201" y="742"/>
                      <a:pt x="288" y="742"/>
                    </a:cubicBezTo>
                    <a:cubicBezTo>
                      <a:pt x="311" y="742"/>
                      <a:pt x="335" y="736"/>
                      <a:pt x="357" y="723"/>
                    </a:cubicBezTo>
                    <a:cubicBezTo>
                      <a:pt x="381" y="717"/>
                      <a:pt x="405" y="715"/>
                      <a:pt x="429" y="715"/>
                    </a:cubicBezTo>
                    <a:cubicBezTo>
                      <a:pt x="453" y="715"/>
                      <a:pt x="477" y="717"/>
                      <a:pt x="500" y="723"/>
                    </a:cubicBezTo>
                    <a:cubicBezTo>
                      <a:pt x="525" y="736"/>
                      <a:pt x="551" y="742"/>
                      <a:pt x="576" y="742"/>
                    </a:cubicBezTo>
                    <a:cubicBezTo>
                      <a:pt x="668" y="742"/>
                      <a:pt x="745" y="663"/>
                      <a:pt x="727" y="569"/>
                    </a:cubicBezTo>
                    <a:cubicBezTo>
                      <a:pt x="715" y="521"/>
                      <a:pt x="738" y="462"/>
                      <a:pt x="774" y="426"/>
                    </a:cubicBezTo>
                    <a:cubicBezTo>
                      <a:pt x="858" y="342"/>
                      <a:pt x="810" y="188"/>
                      <a:pt x="679" y="164"/>
                    </a:cubicBezTo>
                    <a:cubicBezTo>
                      <a:pt x="631" y="152"/>
                      <a:pt x="596" y="128"/>
                      <a:pt x="572" y="81"/>
                    </a:cubicBezTo>
                    <a:cubicBezTo>
                      <a:pt x="542" y="27"/>
                      <a:pt x="485" y="0"/>
                      <a:pt x="4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2" name="Google Shape;852;p7"/>
              <p:cNvSpPr/>
              <p:nvPr/>
            </p:nvSpPr>
            <p:spPr>
              <a:xfrm>
                <a:off x="-2397245" y="-2531227"/>
                <a:ext cx="110736" cy="96926"/>
              </a:xfrm>
              <a:custGeom>
                <a:avLst/>
                <a:gdLst/>
                <a:ahLst/>
                <a:cxnLst/>
                <a:rect l="l" t="t" r="r" b="b"/>
                <a:pathLst>
                  <a:path w="858" h="751" extrusionOk="0">
                    <a:moveTo>
                      <a:pt x="435" y="1"/>
                    </a:moveTo>
                    <a:cubicBezTo>
                      <a:pt x="382" y="1"/>
                      <a:pt x="328" y="30"/>
                      <a:pt x="298" y="90"/>
                    </a:cubicBezTo>
                    <a:cubicBezTo>
                      <a:pt x="275" y="126"/>
                      <a:pt x="227" y="161"/>
                      <a:pt x="179" y="173"/>
                    </a:cubicBezTo>
                    <a:cubicBezTo>
                      <a:pt x="48" y="185"/>
                      <a:pt x="1" y="340"/>
                      <a:pt x="96" y="435"/>
                    </a:cubicBezTo>
                    <a:cubicBezTo>
                      <a:pt x="132" y="471"/>
                      <a:pt x="144" y="518"/>
                      <a:pt x="132" y="566"/>
                    </a:cubicBezTo>
                    <a:cubicBezTo>
                      <a:pt x="122" y="670"/>
                      <a:pt x="202" y="751"/>
                      <a:pt x="289" y="751"/>
                    </a:cubicBezTo>
                    <a:cubicBezTo>
                      <a:pt x="312" y="751"/>
                      <a:pt x="336" y="745"/>
                      <a:pt x="358" y="733"/>
                    </a:cubicBezTo>
                    <a:cubicBezTo>
                      <a:pt x="382" y="721"/>
                      <a:pt x="409" y="715"/>
                      <a:pt x="434" y="715"/>
                    </a:cubicBezTo>
                    <a:cubicBezTo>
                      <a:pt x="459" y="715"/>
                      <a:pt x="483" y="721"/>
                      <a:pt x="501" y="733"/>
                    </a:cubicBezTo>
                    <a:cubicBezTo>
                      <a:pt x="526" y="745"/>
                      <a:pt x="551" y="751"/>
                      <a:pt x="576" y="751"/>
                    </a:cubicBezTo>
                    <a:cubicBezTo>
                      <a:pt x="668" y="751"/>
                      <a:pt x="746" y="670"/>
                      <a:pt x="727" y="566"/>
                    </a:cubicBezTo>
                    <a:cubicBezTo>
                      <a:pt x="727" y="518"/>
                      <a:pt x="739" y="471"/>
                      <a:pt x="775" y="435"/>
                    </a:cubicBezTo>
                    <a:cubicBezTo>
                      <a:pt x="858" y="340"/>
                      <a:pt x="810" y="185"/>
                      <a:pt x="691" y="173"/>
                    </a:cubicBezTo>
                    <a:cubicBezTo>
                      <a:pt x="632" y="161"/>
                      <a:pt x="596" y="126"/>
                      <a:pt x="572" y="90"/>
                    </a:cubicBezTo>
                    <a:cubicBezTo>
                      <a:pt x="542" y="30"/>
                      <a:pt x="489" y="1"/>
                      <a:pt x="4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853" name="Google Shape;853;p7"/>
          <p:cNvGrpSpPr/>
          <p:nvPr/>
        </p:nvGrpSpPr>
        <p:grpSpPr>
          <a:xfrm flipH="1">
            <a:off x="4428549" y="1"/>
            <a:ext cx="7763451" cy="3606820"/>
            <a:chOff x="-396757" y="-47625"/>
            <a:chExt cx="4860257" cy="2258026"/>
          </a:xfrm>
        </p:grpSpPr>
        <p:grpSp>
          <p:nvGrpSpPr>
            <p:cNvPr id="854" name="Google Shape;854;p7"/>
            <p:cNvGrpSpPr/>
            <p:nvPr/>
          </p:nvGrpSpPr>
          <p:grpSpPr>
            <a:xfrm>
              <a:off x="-233487" y="-47625"/>
              <a:ext cx="3074899" cy="1957175"/>
              <a:chOff x="-1935287" y="-2600325"/>
              <a:chExt cx="3074899" cy="1957175"/>
            </a:xfrm>
          </p:grpSpPr>
          <p:sp>
            <p:nvSpPr>
              <p:cNvPr id="855" name="Google Shape;855;p7"/>
              <p:cNvSpPr/>
              <p:nvPr/>
            </p:nvSpPr>
            <p:spPr>
              <a:xfrm>
                <a:off x="-506185" y="-2531406"/>
                <a:ext cx="125707" cy="111252"/>
              </a:xfrm>
              <a:custGeom>
                <a:avLst/>
                <a:gdLst/>
                <a:ahLst/>
                <a:cxnLst/>
                <a:rect l="l" t="t" r="r" b="b"/>
                <a:pathLst>
                  <a:path w="974" h="862" extrusionOk="0">
                    <a:moveTo>
                      <a:pt x="709" y="1"/>
                    </a:moveTo>
                    <a:cubicBezTo>
                      <a:pt x="679" y="1"/>
                      <a:pt x="648" y="11"/>
                      <a:pt x="620" y="32"/>
                    </a:cubicBezTo>
                    <a:lnTo>
                      <a:pt x="96" y="425"/>
                    </a:lnTo>
                    <a:cubicBezTo>
                      <a:pt x="0" y="496"/>
                      <a:pt x="24" y="651"/>
                      <a:pt x="143" y="687"/>
                    </a:cubicBezTo>
                    <a:lnTo>
                      <a:pt x="774" y="854"/>
                    </a:lnTo>
                    <a:cubicBezTo>
                      <a:pt x="788" y="859"/>
                      <a:pt x="802" y="861"/>
                      <a:pt x="816" y="861"/>
                    </a:cubicBezTo>
                    <a:cubicBezTo>
                      <a:pt x="898" y="861"/>
                      <a:pt x="973" y="778"/>
                      <a:pt x="953" y="687"/>
                    </a:cubicBezTo>
                    <a:lnTo>
                      <a:pt x="858" y="127"/>
                    </a:lnTo>
                    <a:cubicBezTo>
                      <a:pt x="841" y="53"/>
                      <a:pt x="778" y="1"/>
                      <a:pt x="7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6" name="Google Shape;856;p7"/>
              <p:cNvSpPr/>
              <p:nvPr/>
            </p:nvSpPr>
            <p:spPr>
              <a:xfrm>
                <a:off x="576101" y="-1749415"/>
                <a:ext cx="113575" cy="120415"/>
              </a:xfrm>
              <a:custGeom>
                <a:avLst/>
                <a:gdLst/>
                <a:ahLst/>
                <a:cxnLst/>
                <a:rect l="l" t="t" r="r" b="b"/>
                <a:pathLst>
                  <a:path w="880" h="933" extrusionOk="0">
                    <a:moveTo>
                      <a:pt x="730" y="1"/>
                    </a:moveTo>
                    <a:cubicBezTo>
                      <a:pt x="714" y="1"/>
                      <a:pt x="697" y="3"/>
                      <a:pt x="680" y="9"/>
                    </a:cubicBezTo>
                    <a:lnTo>
                      <a:pt x="132" y="188"/>
                    </a:lnTo>
                    <a:cubicBezTo>
                      <a:pt x="25" y="223"/>
                      <a:pt x="1" y="354"/>
                      <a:pt x="72" y="438"/>
                    </a:cubicBezTo>
                    <a:lnTo>
                      <a:pt x="537" y="890"/>
                    </a:lnTo>
                    <a:cubicBezTo>
                      <a:pt x="570" y="919"/>
                      <a:pt x="608" y="932"/>
                      <a:pt x="645" y="932"/>
                    </a:cubicBezTo>
                    <a:cubicBezTo>
                      <a:pt x="715" y="932"/>
                      <a:pt x="779" y="885"/>
                      <a:pt x="787" y="807"/>
                    </a:cubicBezTo>
                    <a:lnTo>
                      <a:pt x="870" y="164"/>
                    </a:lnTo>
                    <a:cubicBezTo>
                      <a:pt x="880" y="74"/>
                      <a:pt x="814" y="1"/>
                      <a:pt x="7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7" name="Google Shape;857;p7"/>
              <p:cNvSpPr/>
              <p:nvPr/>
            </p:nvSpPr>
            <p:spPr>
              <a:xfrm>
                <a:off x="-1935287" y="-2475393"/>
                <a:ext cx="130095" cy="111252"/>
              </a:xfrm>
              <a:custGeom>
                <a:avLst/>
                <a:gdLst/>
                <a:ahLst/>
                <a:cxnLst/>
                <a:rect l="l" t="t" r="r" b="b"/>
                <a:pathLst>
                  <a:path w="1008" h="862" extrusionOk="0">
                    <a:moveTo>
                      <a:pt x="838" y="0"/>
                    </a:moveTo>
                    <a:cubicBezTo>
                      <a:pt x="829" y="0"/>
                      <a:pt x="820" y="1"/>
                      <a:pt x="810" y="3"/>
                    </a:cubicBezTo>
                    <a:lnTo>
                      <a:pt x="155" y="98"/>
                    </a:lnTo>
                    <a:cubicBezTo>
                      <a:pt x="48" y="122"/>
                      <a:pt x="1" y="241"/>
                      <a:pt x="60" y="336"/>
                    </a:cubicBezTo>
                    <a:lnTo>
                      <a:pt x="405" y="801"/>
                    </a:lnTo>
                    <a:cubicBezTo>
                      <a:pt x="434" y="841"/>
                      <a:pt x="480" y="862"/>
                      <a:pt x="524" y="862"/>
                    </a:cubicBezTo>
                    <a:cubicBezTo>
                      <a:pt x="572" y="862"/>
                      <a:pt x="619" y="838"/>
                      <a:pt x="644" y="789"/>
                    </a:cubicBezTo>
                    <a:lnTo>
                      <a:pt x="953" y="217"/>
                    </a:lnTo>
                    <a:cubicBezTo>
                      <a:pt x="1008" y="119"/>
                      <a:pt x="942" y="0"/>
                      <a:pt x="8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8" name="Google Shape;858;p7"/>
              <p:cNvSpPr/>
              <p:nvPr/>
            </p:nvSpPr>
            <p:spPr>
              <a:xfrm>
                <a:off x="-1820612" y="-791443"/>
                <a:ext cx="174751" cy="148293"/>
              </a:xfrm>
              <a:custGeom>
                <a:avLst/>
                <a:gdLst/>
                <a:ahLst/>
                <a:cxnLst/>
                <a:rect l="l" t="t" r="r" b="b"/>
                <a:pathLst>
                  <a:path w="1354" h="1149" extrusionOk="0">
                    <a:moveTo>
                      <a:pt x="914" y="0"/>
                    </a:moveTo>
                    <a:cubicBezTo>
                      <a:pt x="869" y="0"/>
                      <a:pt x="824" y="16"/>
                      <a:pt x="786" y="50"/>
                    </a:cubicBezTo>
                    <a:lnTo>
                      <a:pt x="131" y="633"/>
                    </a:lnTo>
                    <a:cubicBezTo>
                      <a:pt x="0" y="740"/>
                      <a:pt x="60" y="943"/>
                      <a:pt x="226" y="967"/>
                    </a:cubicBezTo>
                    <a:lnTo>
                      <a:pt x="1084" y="1145"/>
                    </a:lnTo>
                    <a:cubicBezTo>
                      <a:pt x="1095" y="1147"/>
                      <a:pt x="1106" y="1148"/>
                      <a:pt x="1118" y="1148"/>
                    </a:cubicBezTo>
                    <a:cubicBezTo>
                      <a:pt x="1246" y="1148"/>
                      <a:pt x="1354" y="1027"/>
                      <a:pt x="1310" y="895"/>
                    </a:cubicBezTo>
                    <a:lnTo>
                      <a:pt x="1108" y="145"/>
                    </a:lnTo>
                    <a:cubicBezTo>
                      <a:pt x="1077" y="53"/>
                      <a:pt x="996" y="0"/>
                      <a:pt x="9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9" name="Google Shape;859;p7"/>
              <p:cNvSpPr/>
              <p:nvPr/>
            </p:nvSpPr>
            <p:spPr>
              <a:xfrm>
                <a:off x="-972963" y="-1851805"/>
                <a:ext cx="271289" cy="194884"/>
              </a:xfrm>
              <a:custGeom>
                <a:avLst/>
                <a:gdLst/>
                <a:ahLst/>
                <a:cxnLst/>
                <a:rect l="l" t="t" r="r" b="b"/>
                <a:pathLst>
                  <a:path w="2102" h="1510" extrusionOk="0">
                    <a:moveTo>
                      <a:pt x="950" y="884"/>
                    </a:moveTo>
                    <a:cubicBezTo>
                      <a:pt x="957" y="933"/>
                      <a:pt x="955" y="983"/>
                      <a:pt x="942" y="1033"/>
                    </a:cubicBezTo>
                    <a:cubicBezTo>
                      <a:pt x="931" y="1115"/>
                      <a:pt x="886" y="1233"/>
                      <a:pt x="797" y="1233"/>
                    </a:cubicBezTo>
                    <a:cubicBezTo>
                      <a:pt x="783" y="1233"/>
                      <a:pt x="767" y="1230"/>
                      <a:pt x="751" y="1223"/>
                    </a:cubicBezTo>
                    <a:cubicBezTo>
                      <a:pt x="703" y="1200"/>
                      <a:pt x="668" y="1164"/>
                      <a:pt x="632" y="1128"/>
                    </a:cubicBezTo>
                    <a:cubicBezTo>
                      <a:pt x="596" y="1069"/>
                      <a:pt x="620" y="1045"/>
                      <a:pt x="668" y="1009"/>
                    </a:cubicBezTo>
                    <a:cubicBezTo>
                      <a:pt x="750" y="936"/>
                      <a:pt x="846" y="898"/>
                      <a:pt x="950" y="884"/>
                    </a:cubicBezTo>
                    <a:close/>
                    <a:moveTo>
                      <a:pt x="278" y="0"/>
                    </a:moveTo>
                    <a:cubicBezTo>
                      <a:pt x="242" y="0"/>
                      <a:pt x="205" y="3"/>
                      <a:pt x="168" y="9"/>
                    </a:cubicBezTo>
                    <a:cubicBezTo>
                      <a:pt x="0" y="31"/>
                      <a:pt x="21" y="274"/>
                      <a:pt x="162" y="274"/>
                    </a:cubicBezTo>
                    <a:cubicBezTo>
                      <a:pt x="172" y="274"/>
                      <a:pt x="181" y="273"/>
                      <a:pt x="192" y="271"/>
                    </a:cubicBezTo>
                    <a:cubicBezTo>
                      <a:pt x="213" y="268"/>
                      <a:pt x="234" y="267"/>
                      <a:pt x="255" y="267"/>
                    </a:cubicBezTo>
                    <a:cubicBezTo>
                      <a:pt x="489" y="267"/>
                      <a:pt x="708" y="432"/>
                      <a:pt x="844" y="624"/>
                    </a:cubicBezTo>
                    <a:lnTo>
                      <a:pt x="844" y="624"/>
                    </a:lnTo>
                    <a:cubicBezTo>
                      <a:pt x="770" y="639"/>
                      <a:pt x="699" y="664"/>
                      <a:pt x="632" y="700"/>
                    </a:cubicBezTo>
                    <a:cubicBezTo>
                      <a:pt x="501" y="771"/>
                      <a:pt x="358" y="890"/>
                      <a:pt x="334" y="1045"/>
                    </a:cubicBezTo>
                    <a:cubicBezTo>
                      <a:pt x="322" y="1223"/>
                      <a:pt x="465" y="1378"/>
                      <a:pt x="596" y="1450"/>
                    </a:cubicBezTo>
                    <a:cubicBezTo>
                      <a:pt x="663" y="1489"/>
                      <a:pt x="735" y="1509"/>
                      <a:pt x="806" y="1509"/>
                    </a:cubicBezTo>
                    <a:cubicBezTo>
                      <a:pt x="885" y="1509"/>
                      <a:pt x="962" y="1483"/>
                      <a:pt x="1025" y="1426"/>
                    </a:cubicBezTo>
                    <a:cubicBezTo>
                      <a:pt x="1186" y="1293"/>
                      <a:pt x="1236" y="1095"/>
                      <a:pt x="1216" y="898"/>
                    </a:cubicBezTo>
                    <a:lnTo>
                      <a:pt x="1216" y="898"/>
                    </a:lnTo>
                    <a:cubicBezTo>
                      <a:pt x="1453" y="954"/>
                      <a:pt x="1653" y="1125"/>
                      <a:pt x="1799" y="1319"/>
                    </a:cubicBezTo>
                    <a:cubicBezTo>
                      <a:pt x="1826" y="1352"/>
                      <a:pt x="1862" y="1366"/>
                      <a:pt x="1897" y="1366"/>
                    </a:cubicBezTo>
                    <a:cubicBezTo>
                      <a:pt x="1999" y="1366"/>
                      <a:pt x="2102" y="1249"/>
                      <a:pt x="2013" y="1152"/>
                    </a:cubicBezTo>
                    <a:cubicBezTo>
                      <a:pt x="1799" y="878"/>
                      <a:pt x="1501" y="640"/>
                      <a:pt x="1144" y="616"/>
                    </a:cubicBezTo>
                    <a:cubicBezTo>
                      <a:pt x="1143" y="616"/>
                      <a:pt x="1141" y="616"/>
                      <a:pt x="1140" y="616"/>
                    </a:cubicBezTo>
                    <a:lnTo>
                      <a:pt x="1140" y="616"/>
                    </a:lnTo>
                    <a:cubicBezTo>
                      <a:pt x="1124" y="578"/>
                      <a:pt x="1105" y="543"/>
                      <a:pt x="1084" y="509"/>
                    </a:cubicBezTo>
                    <a:cubicBezTo>
                      <a:pt x="924" y="230"/>
                      <a:pt x="609" y="0"/>
                      <a:pt x="2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0" name="Google Shape;860;p7"/>
              <p:cNvSpPr/>
              <p:nvPr/>
            </p:nvSpPr>
            <p:spPr>
              <a:xfrm>
                <a:off x="-1852300" y="-1891389"/>
                <a:ext cx="238120" cy="172686"/>
              </a:xfrm>
              <a:custGeom>
                <a:avLst/>
                <a:gdLst/>
                <a:ahLst/>
                <a:cxnLst/>
                <a:rect l="l" t="t" r="r" b="b"/>
                <a:pathLst>
                  <a:path w="1845" h="1338" extrusionOk="0">
                    <a:moveTo>
                      <a:pt x="152" y="0"/>
                    </a:moveTo>
                    <a:cubicBezTo>
                      <a:pt x="90" y="0"/>
                      <a:pt x="33" y="35"/>
                      <a:pt x="12" y="98"/>
                    </a:cubicBezTo>
                    <a:cubicBezTo>
                      <a:pt x="1" y="169"/>
                      <a:pt x="36" y="252"/>
                      <a:pt x="108" y="264"/>
                    </a:cubicBezTo>
                    <a:cubicBezTo>
                      <a:pt x="703" y="371"/>
                      <a:pt x="1239" y="740"/>
                      <a:pt x="1548" y="1276"/>
                    </a:cubicBezTo>
                    <a:cubicBezTo>
                      <a:pt x="1574" y="1319"/>
                      <a:pt x="1613" y="1338"/>
                      <a:pt x="1653" y="1338"/>
                    </a:cubicBezTo>
                    <a:cubicBezTo>
                      <a:pt x="1746" y="1338"/>
                      <a:pt x="1845" y="1241"/>
                      <a:pt x="1786" y="1133"/>
                    </a:cubicBezTo>
                    <a:cubicBezTo>
                      <a:pt x="1441" y="550"/>
                      <a:pt x="846" y="121"/>
                      <a:pt x="179" y="2"/>
                    </a:cubicBezTo>
                    <a:cubicBezTo>
                      <a:pt x="170" y="1"/>
                      <a:pt x="161" y="0"/>
                      <a:pt x="1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1" name="Google Shape;861;p7"/>
              <p:cNvSpPr/>
              <p:nvPr/>
            </p:nvSpPr>
            <p:spPr>
              <a:xfrm>
                <a:off x="-1331407" y="-2297546"/>
                <a:ext cx="110736" cy="96926"/>
              </a:xfrm>
              <a:custGeom>
                <a:avLst/>
                <a:gdLst/>
                <a:ahLst/>
                <a:cxnLst/>
                <a:rect l="l" t="t" r="r" b="b"/>
                <a:pathLst>
                  <a:path w="858" h="751" extrusionOk="0">
                    <a:moveTo>
                      <a:pt x="431" y="0"/>
                    </a:moveTo>
                    <a:cubicBezTo>
                      <a:pt x="376" y="0"/>
                      <a:pt x="322" y="30"/>
                      <a:pt x="298" y="89"/>
                    </a:cubicBezTo>
                    <a:cubicBezTo>
                      <a:pt x="275" y="125"/>
                      <a:pt x="227" y="161"/>
                      <a:pt x="179" y="173"/>
                    </a:cubicBezTo>
                    <a:cubicBezTo>
                      <a:pt x="48" y="185"/>
                      <a:pt x="1" y="339"/>
                      <a:pt x="96" y="435"/>
                    </a:cubicBezTo>
                    <a:cubicBezTo>
                      <a:pt x="132" y="470"/>
                      <a:pt x="144" y="518"/>
                      <a:pt x="132" y="566"/>
                    </a:cubicBezTo>
                    <a:cubicBezTo>
                      <a:pt x="122" y="669"/>
                      <a:pt x="202" y="750"/>
                      <a:pt x="289" y="750"/>
                    </a:cubicBezTo>
                    <a:cubicBezTo>
                      <a:pt x="312" y="750"/>
                      <a:pt x="336" y="745"/>
                      <a:pt x="358" y="732"/>
                    </a:cubicBezTo>
                    <a:cubicBezTo>
                      <a:pt x="382" y="720"/>
                      <a:pt x="406" y="714"/>
                      <a:pt x="429" y="714"/>
                    </a:cubicBezTo>
                    <a:cubicBezTo>
                      <a:pt x="453" y="714"/>
                      <a:pt x="477" y="720"/>
                      <a:pt x="501" y="732"/>
                    </a:cubicBezTo>
                    <a:cubicBezTo>
                      <a:pt x="526" y="745"/>
                      <a:pt x="551" y="750"/>
                      <a:pt x="576" y="750"/>
                    </a:cubicBezTo>
                    <a:cubicBezTo>
                      <a:pt x="668" y="750"/>
                      <a:pt x="746" y="669"/>
                      <a:pt x="727" y="566"/>
                    </a:cubicBezTo>
                    <a:cubicBezTo>
                      <a:pt x="715" y="518"/>
                      <a:pt x="739" y="470"/>
                      <a:pt x="775" y="435"/>
                    </a:cubicBezTo>
                    <a:cubicBezTo>
                      <a:pt x="858" y="339"/>
                      <a:pt x="810" y="185"/>
                      <a:pt x="679" y="173"/>
                    </a:cubicBezTo>
                    <a:cubicBezTo>
                      <a:pt x="632" y="161"/>
                      <a:pt x="596" y="125"/>
                      <a:pt x="572" y="89"/>
                    </a:cubicBezTo>
                    <a:cubicBezTo>
                      <a:pt x="542" y="30"/>
                      <a:pt x="486" y="0"/>
                      <a:pt x="4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2" name="Google Shape;862;p7"/>
              <p:cNvSpPr/>
              <p:nvPr/>
            </p:nvSpPr>
            <p:spPr>
              <a:xfrm>
                <a:off x="577517" y="-2523658"/>
                <a:ext cx="110736" cy="95764"/>
              </a:xfrm>
              <a:custGeom>
                <a:avLst/>
                <a:gdLst/>
                <a:ahLst/>
                <a:cxnLst/>
                <a:rect l="l" t="t" r="r" b="b"/>
                <a:pathLst>
                  <a:path w="858" h="742" extrusionOk="0">
                    <a:moveTo>
                      <a:pt x="429" y="0"/>
                    </a:moveTo>
                    <a:cubicBezTo>
                      <a:pt x="372" y="0"/>
                      <a:pt x="316" y="27"/>
                      <a:pt x="286" y="81"/>
                    </a:cubicBezTo>
                    <a:cubicBezTo>
                      <a:pt x="274" y="128"/>
                      <a:pt x="226" y="164"/>
                      <a:pt x="179" y="164"/>
                    </a:cubicBezTo>
                    <a:cubicBezTo>
                      <a:pt x="48" y="188"/>
                      <a:pt x="0" y="342"/>
                      <a:pt x="96" y="426"/>
                    </a:cubicBezTo>
                    <a:cubicBezTo>
                      <a:pt x="119" y="462"/>
                      <a:pt x="143" y="521"/>
                      <a:pt x="131" y="569"/>
                    </a:cubicBezTo>
                    <a:cubicBezTo>
                      <a:pt x="122" y="663"/>
                      <a:pt x="201" y="742"/>
                      <a:pt x="288" y="742"/>
                    </a:cubicBezTo>
                    <a:cubicBezTo>
                      <a:pt x="311" y="742"/>
                      <a:pt x="335" y="736"/>
                      <a:pt x="357" y="723"/>
                    </a:cubicBezTo>
                    <a:cubicBezTo>
                      <a:pt x="381" y="717"/>
                      <a:pt x="405" y="715"/>
                      <a:pt x="429" y="715"/>
                    </a:cubicBezTo>
                    <a:cubicBezTo>
                      <a:pt x="453" y="715"/>
                      <a:pt x="477" y="717"/>
                      <a:pt x="500" y="723"/>
                    </a:cubicBezTo>
                    <a:cubicBezTo>
                      <a:pt x="525" y="736"/>
                      <a:pt x="551" y="742"/>
                      <a:pt x="576" y="742"/>
                    </a:cubicBezTo>
                    <a:cubicBezTo>
                      <a:pt x="668" y="742"/>
                      <a:pt x="745" y="663"/>
                      <a:pt x="727" y="569"/>
                    </a:cubicBezTo>
                    <a:cubicBezTo>
                      <a:pt x="715" y="521"/>
                      <a:pt x="738" y="462"/>
                      <a:pt x="774" y="426"/>
                    </a:cubicBezTo>
                    <a:cubicBezTo>
                      <a:pt x="858" y="342"/>
                      <a:pt x="810" y="188"/>
                      <a:pt x="679" y="164"/>
                    </a:cubicBezTo>
                    <a:cubicBezTo>
                      <a:pt x="631" y="152"/>
                      <a:pt x="596" y="128"/>
                      <a:pt x="572" y="81"/>
                    </a:cubicBezTo>
                    <a:cubicBezTo>
                      <a:pt x="542" y="27"/>
                      <a:pt x="485" y="0"/>
                      <a:pt x="4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3" name="Google Shape;863;p7"/>
              <p:cNvSpPr/>
              <p:nvPr/>
            </p:nvSpPr>
            <p:spPr>
              <a:xfrm>
                <a:off x="1028877" y="-2600325"/>
                <a:ext cx="110736" cy="96926"/>
              </a:xfrm>
              <a:custGeom>
                <a:avLst/>
                <a:gdLst/>
                <a:ahLst/>
                <a:cxnLst/>
                <a:rect l="l" t="t" r="r" b="b"/>
                <a:pathLst>
                  <a:path w="858" h="751" extrusionOk="0">
                    <a:moveTo>
                      <a:pt x="435" y="1"/>
                    </a:moveTo>
                    <a:cubicBezTo>
                      <a:pt x="382" y="1"/>
                      <a:pt x="328" y="30"/>
                      <a:pt x="298" y="90"/>
                    </a:cubicBezTo>
                    <a:cubicBezTo>
                      <a:pt x="275" y="126"/>
                      <a:pt x="227" y="161"/>
                      <a:pt x="179" y="173"/>
                    </a:cubicBezTo>
                    <a:cubicBezTo>
                      <a:pt x="48" y="185"/>
                      <a:pt x="1" y="340"/>
                      <a:pt x="96" y="435"/>
                    </a:cubicBezTo>
                    <a:cubicBezTo>
                      <a:pt x="132" y="471"/>
                      <a:pt x="144" y="518"/>
                      <a:pt x="132" y="566"/>
                    </a:cubicBezTo>
                    <a:cubicBezTo>
                      <a:pt x="122" y="670"/>
                      <a:pt x="202" y="751"/>
                      <a:pt x="289" y="751"/>
                    </a:cubicBezTo>
                    <a:cubicBezTo>
                      <a:pt x="312" y="751"/>
                      <a:pt x="336" y="745"/>
                      <a:pt x="358" y="733"/>
                    </a:cubicBezTo>
                    <a:cubicBezTo>
                      <a:pt x="382" y="721"/>
                      <a:pt x="409" y="715"/>
                      <a:pt x="434" y="715"/>
                    </a:cubicBezTo>
                    <a:cubicBezTo>
                      <a:pt x="459" y="715"/>
                      <a:pt x="483" y="721"/>
                      <a:pt x="501" y="733"/>
                    </a:cubicBezTo>
                    <a:cubicBezTo>
                      <a:pt x="526" y="745"/>
                      <a:pt x="551" y="751"/>
                      <a:pt x="576" y="751"/>
                    </a:cubicBezTo>
                    <a:cubicBezTo>
                      <a:pt x="668" y="751"/>
                      <a:pt x="746" y="670"/>
                      <a:pt x="727" y="566"/>
                    </a:cubicBezTo>
                    <a:cubicBezTo>
                      <a:pt x="727" y="518"/>
                      <a:pt x="739" y="471"/>
                      <a:pt x="775" y="435"/>
                    </a:cubicBezTo>
                    <a:cubicBezTo>
                      <a:pt x="858" y="340"/>
                      <a:pt x="810" y="185"/>
                      <a:pt x="691" y="173"/>
                    </a:cubicBezTo>
                    <a:cubicBezTo>
                      <a:pt x="632" y="161"/>
                      <a:pt x="596" y="126"/>
                      <a:pt x="572" y="90"/>
                    </a:cubicBezTo>
                    <a:cubicBezTo>
                      <a:pt x="542" y="30"/>
                      <a:pt x="489" y="1"/>
                      <a:pt x="4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64" name="Google Shape;864;p7"/>
            <p:cNvGrpSpPr/>
            <p:nvPr/>
          </p:nvGrpSpPr>
          <p:grpSpPr>
            <a:xfrm>
              <a:off x="-396757" y="400050"/>
              <a:ext cx="4860257" cy="1810351"/>
              <a:chOff x="-3670182" y="-2695575"/>
              <a:chExt cx="4860257" cy="1810351"/>
            </a:xfrm>
          </p:grpSpPr>
          <p:sp>
            <p:nvSpPr>
              <p:cNvPr id="865" name="Google Shape;865;p7"/>
              <p:cNvSpPr/>
              <p:nvPr/>
            </p:nvSpPr>
            <p:spPr>
              <a:xfrm>
                <a:off x="-506185" y="-2531406"/>
                <a:ext cx="125707" cy="111252"/>
              </a:xfrm>
              <a:custGeom>
                <a:avLst/>
                <a:gdLst/>
                <a:ahLst/>
                <a:cxnLst/>
                <a:rect l="l" t="t" r="r" b="b"/>
                <a:pathLst>
                  <a:path w="974" h="862" extrusionOk="0">
                    <a:moveTo>
                      <a:pt x="709" y="1"/>
                    </a:moveTo>
                    <a:cubicBezTo>
                      <a:pt x="679" y="1"/>
                      <a:pt x="648" y="11"/>
                      <a:pt x="620" y="32"/>
                    </a:cubicBezTo>
                    <a:lnTo>
                      <a:pt x="96" y="425"/>
                    </a:lnTo>
                    <a:cubicBezTo>
                      <a:pt x="0" y="496"/>
                      <a:pt x="24" y="651"/>
                      <a:pt x="143" y="687"/>
                    </a:cubicBezTo>
                    <a:lnTo>
                      <a:pt x="774" y="854"/>
                    </a:lnTo>
                    <a:cubicBezTo>
                      <a:pt x="788" y="859"/>
                      <a:pt x="802" y="861"/>
                      <a:pt x="816" y="861"/>
                    </a:cubicBezTo>
                    <a:cubicBezTo>
                      <a:pt x="898" y="861"/>
                      <a:pt x="973" y="778"/>
                      <a:pt x="953" y="687"/>
                    </a:cubicBezTo>
                    <a:lnTo>
                      <a:pt x="858" y="127"/>
                    </a:lnTo>
                    <a:cubicBezTo>
                      <a:pt x="841" y="53"/>
                      <a:pt x="778" y="1"/>
                      <a:pt x="7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6" name="Google Shape;866;p7"/>
              <p:cNvSpPr/>
              <p:nvPr/>
            </p:nvSpPr>
            <p:spPr>
              <a:xfrm>
                <a:off x="1076501" y="-1005639"/>
                <a:ext cx="113575" cy="120415"/>
              </a:xfrm>
              <a:custGeom>
                <a:avLst/>
                <a:gdLst/>
                <a:ahLst/>
                <a:cxnLst/>
                <a:rect l="l" t="t" r="r" b="b"/>
                <a:pathLst>
                  <a:path w="880" h="933" extrusionOk="0">
                    <a:moveTo>
                      <a:pt x="730" y="1"/>
                    </a:moveTo>
                    <a:cubicBezTo>
                      <a:pt x="714" y="1"/>
                      <a:pt x="697" y="3"/>
                      <a:pt x="680" y="9"/>
                    </a:cubicBezTo>
                    <a:lnTo>
                      <a:pt x="132" y="188"/>
                    </a:lnTo>
                    <a:cubicBezTo>
                      <a:pt x="25" y="223"/>
                      <a:pt x="1" y="354"/>
                      <a:pt x="72" y="438"/>
                    </a:cubicBezTo>
                    <a:lnTo>
                      <a:pt x="537" y="890"/>
                    </a:lnTo>
                    <a:cubicBezTo>
                      <a:pt x="570" y="919"/>
                      <a:pt x="608" y="932"/>
                      <a:pt x="645" y="932"/>
                    </a:cubicBezTo>
                    <a:cubicBezTo>
                      <a:pt x="715" y="932"/>
                      <a:pt x="779" y="885"/>
                      <a:pt x="787" y="807"/>
                    </a:cubicBezTo>
                    <a:lnTo>
                      <a:pt x="870" y="164"/>
                    </a:lnTo>
                    <a:cubicBezTo>
                      <a:pt x="880" y="74"/>
                      <a:pt x="814" y="1"/>
                      <a:pt x="7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7" name="Google Shape;867;p7"/>
              <p:cNvSpPr/>
              <p:nvPr/>
            </p:nvSpPr>
            <p:spPr>
              <a:xfrm>
                <a:off x="-3135437" y="-1932468"/>
                <a:ext cx="130095" cy="111252"/>
              </a:xfrm>
              <a:custGeom>
                <a:avLst/>
                <a:gdLst/>
                <a:ahLst/>
                <a:cxnLst/>
                <a:rect l="l" t="t" r="r" b="b"/>
                <a:pathLst>
                  <a:path w="1008" h="862" extrusionOk="0">
                    <a:moveTo>
                      <a:pt x="838" y="0"/>
                    </a:moveTo>
                    <a:cubicBezTo>
                      <a:pt x="829" y="0"/>
                      <a:pt x="820" y="1"/>
                      <a:pt x="810" y="3"/>
                    </a:cubicBezTo>
                    <a:lnTo>
                      <a:pt x="155" y="98"/>
                    </a:lnTo>
                    <a:cubicBezTo>
                      <a:pt x="48" y="122"/>
                      <a:pt x="1" y="241"/>
                      <a:pt x="60" y="336"/>
                    </a:cubicBezTo>
                    <a:lnTo>
                      <a:pt x="405" y="801"/>
                    </a:lnTo>
                    <a:cubicBezTo>
                      <a:pt x="434" y="841"/>
                      <a:pt x="480" y="862"/>
                      <a:pt x="524" y="862"/>
                    </a:cubicBezTo>
                    <a:cubicBezTo>
                      <a:pt x="572" y="862"/>
                      <a:pt x="619" y="838"/>
                      <a:pt x="644" y="789"/>
                    </a:cubicBezTo>
                    <a:lnTo>
                      <a:pt x="953" y="217"/>
                    </a:lnTo>
                    <a:cubicBezTo>
                      <a:pt x="1008" y="119"/>
                      <a:pt x="942" y="0"/>
                      <a:pt x="83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8" name="Google Shape;868;p7"/>
              <p:cNvSpPr/>
              <p:nvPr/>
            </p:nvSpPr>
            <p:spPr>
              <a:xfrm>
                <a:off x="-2273300" y="-1186068"/>
                <a:ext cx="174751" cy="148293"/>
              </a:xfrm>
              <a:custGeom>
                <a:avLst/>
                <a:gdLst/>
                <a:ahLst/>
                <a:cxnLst/>
                <a:rect l="l" t="t" r="r" b="b"/>
                <a:pathLst>
                  <a:path w="1354" h="1149" extrusionOk="0">
                    <a:moveTo>
                      <a:pt x="914" y="0"/>
                    </a:moveTo>
                    <a:cubicBezTo>
                      <a:pt x="869" y="0"/>
                      <a:pt x="824" y="16"/>
                      <a:pt x="786" y="50"/>
                    </a:cubicBezTo>
                    <a:lnTo>
                      <a:pt x="131" y="633"/>
                    </a:lnTo>
                    <a:cubicBezTo>
                      <a:pt x="0" y="740"/>
                      <a:pt x="60" y="943"/>
                      <a:pt x="226" y="967"/>
                    </a:cubicBezTo>
                    <a:lnTo>
                      <a:pt x="1084" y="1145"/>
                    </a:lnTo>
                    <a:cubicBezTo>
                      <a:pt x="1095" y="1147"/>
                      <a:pt x="1106" y="1148"/>
                      <a:pt x="1118" y="1148"/>
                    </a:cubicBezTo>
                    <a:cubicBezTo>
                      <a:pt x="1246" y="1148"/>
                      <a:pt x="1354" y="1027"/>
                      <a:pt x="1310" y="895"/>
                    </a:cubicBezTo>
                    <a:lnTo>
                      <a:pt x="1108" y="145"/>
                    </a:lnTo>
                    <a:cubicBezTo>
                      <a:pt x="1077" y="53"/>
                      <a:pt x="996" y="0"/>
                      <a:pt x="9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9" name="Google Shape;869;p7"/>
              <p:cNvSpPr/>
              <p:nvPr/>
            </p:nvSpPr>
            <p:spPr>
              <a:xfrm>
                <a:off x="549412" y="-2394730"/>
                <a:ext cx="271289" cy="194884"/>
              </a:xfrm>
              <a:custGeom>
                <a:avLst/>
                <a:gdLst/>
                <a:ahLst/>
                <a:cxnLst/>
                <a:rect l="l" t="t" r="r" b="b"/>
                <a:pathLst>
                  <a:path w="2102" h="1510" extrusionOk="0">
                    <a:moveTo>
                      <a:pt x="950" y="884"/>
                    </a:moveTo>
                    <a:cubicBezTo>
                      <a:pt x="957" y="933"/>
                      <a:pt x="955" y="983"/>
                      <a:pt x="942" y="1033"/>
                    </a:cubicBezTo>
                    <a:cubicBezTo>
                      <a:pt x="931" y="1115"/>
                      <a:pt x="886" y="1233"/>
                      <a:pt x="797" y="1233"/>
                    </a:cubicBezTo>
                    <a:cubicBezTo>
                      <a:pt x="783" y="1233"/>
                      <a:pt x="767" y="1230"/>
                      <a:pt x="751" y="1223"/>
                    </a:cubicBezTo>
                    <a:cubicBezTo>
                      <a:pt x="703" y="1200"/>
                      <a:pt x="668" y="1164"/>
                      <a:pt x="632" y="1128"/>
                    </a:cubicBezTo>
                    <a:cubicBezTo>
                      <a:pt x="596" y="1069"/>
                      <a:pt x="620" y="1045"/>
                      <a:pt x="668" y="1009"/>
                    </a:cubicBezTo>
                    <a:cubicBezTo>
                      <a:pt x="750" y="936"/>
                      <a:pt x="846" y="898"/>
                      <a:pt x="950" y="884"/>
                    </a:cubicBezTo>
                    <a:close/>
                    <a:moveTo>
                      <a:pt x="278" y="0"/>
                    </a:moveTo>
                    <a:cubicBezTo>
                      <a:pt x="242" y="0"/>
                      <a:pt x="205" y="3"/>
                      <a:pt x="168" y="9"/>
                    </a:cubicBezTo>
                    <a:cubicBezTo>
                      <a:pt x="0" y="31"/>
                      <a:pt x="21" y="274"/>
                      <a:pt x="162" y="274"/>
                    </a:cubicBezTo>
                    <a:cubicBezTo>
                      <a:pt x="172" y="274"/>
                      <a:pt x="181" y="273"/>
                      <a:pt x="192" y="271"/>
                    </a:cubicBezTo>
                    <a:cubicBezTo>
                      <a:pt x="213" y="268"/>
                      <a:pt x="234" y="267"/>
                      <a:pt x="255" y="267"/>
                    </a:cubicBezTo>
                    <a:cubicBezTo>
                      <a:pt x="489" y="267"/>
                      <a:pt x="708" y="432"/>
                      <a:pt x="844" y="624"/>
                    </a:cubicBezTo>
                    <a:lnTo>
                      <a:pt x="844" y="624"/>
                    </a:lnTo>
                    <a:cubicBezTo>
                      <a:pt x="770" y="639"/>
                      <a:pt x="699" y="664"/>
                      <a:pt x="632" y="700"/>
                    </a:cubicBezTo>
                    <a:cubicBezTo>
                      <a:pt x="501" y="771"/>
                      <a:pt x="358" y="890"/>
                      <a:pt x="334" y="1045"/>
                    </a:cubicBezTo>
                    <a:cubicBezTo>
                      <a:pt x="322" y="1223"/>
                      <a:pt x="465" y="1378"/>
                      <a:pt x="596" y="1450"/>
                    </a:cubicBezTo>
                    <a:cubicBezTo>
                      <a:pt x="663" y="1489"/>
                      <a:pt x="735" y="1509"/>
                      <a:pt x="806" y="1509"/>
                    </a:cubicBezTo>
                    <a:cubicBezTo>
                      <a:pt x="885" y="1509"/>
                      <a:pt x="962" y="1483"/>
                      <a:pt x="1025" y="1426"/>
                    </a:cubicBezTo>
                    <a:cubicBezTo>
                      <a:pt x="1186" y="1293"/>
                      <a:pt x="1236" y="1095"/>
                      <a:pt x="1216" y="898"/>
                    </a:cubicBezTo>
                    <a:lnTo>
                      <a:pt x="1216" y="898"/>
                    </a:lnTo>
                    <a:cubicBezTo>
                      <a:pt x="1453" y="954"/>
                      <a:pt x="1653" y="1125"/>
                      <a:pt x="1799" y="1319"/>
                    </a:cubicBezTo>
                    <a:cubicBezTo>
                      <a:pt x="1826" y="1352"/>
                      <a:pt x="1862" y="1366"/>
                      <a:pt x="1897" y="1366"/>
                    </a:cubicBezTo>
                    <a:cubicBezTo>
                      <a:pt x="1999" y="1366"/>
                      <a:pt x="2102" y="1249"/>
                      <a:pt x="2013" y="1152"/>
                    </a:cubicBezTo>
                    <a:cubicBezTo>
                      <a:pt x="1799" y="878"/>
                      <a:pt x="1501" y="640"/>
                      <a:pt x="1144" y="616"/>
                    </a:cubicBezTo>
                    <a:cubicBezTo>
                      <a:pt x="1143" y="616"/>
                      <a:pt x="1141" y="616"/>
                      <a:pt x="1140" y="616"/>
                    </a:cubicBezTo>
                    <a:lnTo>
                      <a:pt x="1140" y="616"/>
                    </a:lnTo>
                    <a:cubicBezTo>
                      <a:pt x="1124" y="578"/>
                      <a:pt x="1105" y="543"/>
                      <a:pt x="1084" y="509"/>
                    </a:cubicBezTo>
                    <a:cubicBezTo>
                      <a:pt x="924" y="230"/>
                      <a:pt x="609" y="0"/>
                      <a:pt x="2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0" name="Google Shape;870;p7"/>
              <p:cNvSpPr/>
              <p:nvPr/>
            </p:nvSpPr>
            <p:spPr>
              <a:xfrm>
                <a:off x="-1852300" y="-1891389"/>
                <a:ext cx="238120" cy="172686"/>
              </a:xfrm>
              <a:custGeom>
                <a:avLst/>
                <a:gdLst/>
                <a:ahLst/>
                <a:cxnLst/>
                <a:rect l="l" t="t" r="r" b="b"/>
                <a:pathLst>
                  <a:path w="1845" h="1338" extrusionOk="0">
                    <a:moveTo>
                      <a:pt x="152" y="0"/>
                    </a:moveTo>
                    <a:cubicBezTo>
                      <a:pt x="90" y="0"/>
                      <a:pt x="33" y="35"/>
                      <a:pt x="12" y="98"/>
                    </a:cubicBezTo>
                    <a:cubicBezTo>
                      <a:pt x="1" y="169"/>
                      <a:pt x="36" y="252"/>
                      <a:pt x="108" y="264"/>
                    </a:cubicBezTo>
                    <a:cubicBezTo>
                      <a:pt x="703" y="371"/>
                      <a:pt x="1239" y="740"/>
                      <a:pt x="1548" y="1276"/>
                    </a:cubicBezTo>
                    <a:cubicBezTo>
                      <a:pt x="1574" y="1319"/>
                      <a:pt x="1613" y="1338"/>
                      <a:pt x="1653" y="1338"/>
                    </a:cubicBezTo>
                    <a:cubicBezTo>
                      <a:pt x="1746" y="1338"/>
                      <a:pt x="1845" y="1241"/>
                      <a:pt x="1786" y="1133"/>
                    </a:cubicBezTo>
                    <a:cubicBezTo>
                      <a:pt x="1441" y="550"/>
                      <a:pt x="846" y="121"/>
                      <a:pt x="179" y="2"/>
                    </a:cubicBezTo>
                    <a:cubicBezTo>
                      <a:pt x="170" y="1"/>
                      <a:pt x="161" y="0"/>
                      <a:pt x="1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1" name="Google Shape;871;p7"/>
              <p:cNvSpPr/>
              <p:nvPr/>
            </p:nvSpPr>
            <p:spPr>
              <a:xfrm>
                <a:off x="-3670182" y="-2171921"/>
                <a:ext cx="110736" cy="96926"/>
              </a:xfrm>
              <a:custGeom>
                <a:avLst/>
                <a:gdLst/>
                <a:ahLst/>
                <a:cxnLst/>
                <a:rect l="l" t="t" r="r" b="b"/>
                <a:pathLst>
                  <a:path w="858" h="751" extrusionOk="0">
                    <a:moveTo>
                      <a:pt x="431" y="0"/>
                    </a:moveTo>
                    <a:cubicBezTo>
                      <a:pt x="376" y="0"/>
                      <a:pt x="322" y="30"/>
                      <a:pt x="298" y="89"/>
                    </a:cubicBezTo>
                    <a:cubicBezTo>
                      <a:pt x="275" y="125"/>
                      <a:pt x="227" y="161"/>
                      <a:pt x="179" y="173"/>
                    </a:cubicBezTo>
                    <a:cubicBezTo>
                      <a:pt x="48" y="185"/>
                      <a:pt x="1" y="339"/>
                      <a:pt x="96" y="435"/>
                    </a:cubicBezTo>
                    <a:cubicBezTo>
                      <a:pt x="132" y="470"/>
                      <a:pt x="144" y="518"/>
                      <a:pt x="132" y="566"/>
                    </a:cubicBezTo>
                    <a:cubicBezTo>
                      <a:pt x="122" y="669"/>
                      <a:pt x="202" y="750"/>
                      <a:pt x="289" y="750"/>
                    </a:cubicBezTo>
                    <a:cubicBezTo>
                      <a:pt x="312" y="750"/>
                      <a:pt x="336" y="745"/>
                      <a:pt x="358" y="732"/>
                    </a:cubicBezTo>
                    <a:cubicBezTo>
                      <a:pt x="382" y="720"/>
                      <a:pt x="406" y="714"/>
                      <a:pt x="429" y="714"/>
                    </a:cubicBezTo>
                    <a:cubicBezTo>
                      <a:pt x="453" y="714"/>
                      <a:pt x="477" y="720"/>
                      <a:pt x="501" y="732"/>
                    </a:cubicBezTo>
                    <a:cubicBezTo>
                      <a:pt x="526" y="745"/>
                      <a:pt x="551" y="750"/>
                      <a:pt x="576" y="750"/>
                    </a:cubicBezTo>
                    <a:cubicBezTo>
                      <a:pt x="668" y="750"/>
                      <a:pt x="746" y="669"/>
                      <a:pt x="727" y="566"/>
                    </a:cubicBezTo>
                    <a:cubicBezTo>
                      <a:pt x="715" y="518"/>
                      <a:pt x="739" y="470"/>
                      <a:pt x="775" y="435"/>
                    </a:cubicBezTo>
                    <a:cubicBezTo>
                      <a:pt x="858" y="339"/>
                      <a:pt x="810" y="185"/>
                      <a:pt x="679" y="173"/>
                    </a:cubicBezTo>
                    <a:cubicBezTo>
                      <a:pt x="632" y="161"/>
                      <a:pt x="596" y="125"/>
                      <a:pt x="572" y="89"/>
                    </a:cubicBezTo>
                    <a:cubicBezTo>
                      <a:pt x="542" y="30"/>
                      <a:pt x="486" y="0"/>
                      <a:pt x="4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2" name="Google Shape;872;p7"/>
              <p:cNvSpPr/>
              <p:nvPr/>
            </p:nvSpPr>
            <p:spPr>
              <a:xfrm>
                <a:off x="758492" y="-1724771"/>
                <a:ext cx="110736" cy="95764"/>
              </a:xfrm>
              <a:custGeom>
                <a:avLst/>
                <a:gdLst/>
                <a:ahLst/>
                <a:cxnLst/>
                <a:rect l="l" t="t" r="r" b="b"/>
                <a:pathLst>
                  <a:path w="858" h="742" extrusionOk="0">
                    <a:moveTo>
                      <a:pt x="429" y="0"/>
                    </a:moveTo>
                    <a:cubicBezTo>
                      <a:pt x="372" y="0"/>
                      <a:pt x="316" y="27"/>
                      <a:pt x="286" y="81"/>
                    </a:cubicBezTo>
                    <a:cubicBezTo>
                      <a:pt x="274" y="128"/>
                      <a:pt x="226" y="164"/>
                      <a:pt x="179" y="164"/>
                    </a:cubicBezTo>
                    <a:cubicBezTo>
                      <a:pt x="48" y="188"/>
                      <a:pt x="0" y="342"/>
                      <a:pt x="96" y="426"/>
                    </a:cubicBezTo>
                    <a:cubicBezTo>
                      <a:pt x="119" y="462"/>
                      <a:pt x="143" y="521"/>
                      <a:pt x="131" y="569"/>
                    </a:cubicBezTo>
                    <a:cubicBezTo>
                      <a:pt x="122" y="663"/>
                      <a:pt x="201" y="742"/>
                      <a:pt x="288" y="742"/>
                    </a:cubicBezTo>
                    <a:cubicBezTo>
                      <a:pt x="311" y="742"/>
                      <a:pt x="335" y="736"/>
                      <a:pt x="357" y="723"/>
                    </a:cubicBezTo>
                    <a:cubicBezTo>
                      <a:pt x="381" y="717"/>
                      <a:pt x="405" y="715"/>
                      <a:pt x="429" y="715"/>
                    </a:cubicBezTo>
                    <a:cubicBezTo>
                      <a:pt x="453" y="715"/>
                      <a:pt x="477" y="717"/>
                      <a:pt x="500" y="723"/>
                    </a:cubicBezTo>
                    <a:cubicBezTo>
                      <a:pt x="525" y="736"/>
                      <a:pt x="551" y="742"/>
                      <a:pt x="576" y="742"/>
                    </a:cubicBezTo>
                    <a:cubicBezTo>
                      <a:pt x="668" y="742"/>
                      <a:pt x="745" y="663"/>
                      <a:pt x="727" y="569"/>
                    </a:cubicBezTo>
                    <a:cubicBezTo>
                      <a:pt x="715" y="521"/>
                      <a:pt x="738" y="462"/>
                      <a:pt x="774" y="426"/>
                    </a:cubicBezTo>
                    <a:cubicBezTo>
                      <a:pt x="858" y="342"/>
                      <a:pt x="810" y="188"/>
                      <a:pt x="679" y="164"/>
                    </a:cubicBezTo>
                    <a:cubicBezTo>
                      <a:pt x="631" y="152"/>
                      <a:pt x="596" y="128"/>
                      <a:pt x="572" y="81"/>
                    </a:cubicBezTo>
                    <a:cubicBezTo>
                      <a:pt x="542" y="27"/>
                      <a:pt x="485" y="0"/>
                      <a:pt x="4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3" name="Google Shape;873;p7"/>
              <p:cNvSpPr/>
              <p:nvPr/>
            </p:nvSpPr>
            <p:spPr>
              <a:xfrm>
                <a:off x="-1614173" y="-2695575"/>
                <a:ext cx="110736" cy="96926"/>
              </a:xfrm>
              <a:custGeom>
                <a:avLst/>
                <a:gdLst/>
                <a:ahLst/>
                <a:cxnLst/>
                <a:rect l="l" t="t" r="r" b="b"/>
                <a:pathLst>
                  <a:path w="858" h="751" extrusionOk="0">
                    <a:moveTo>
                      <a:pt x="435" y="1"/>
                    </a:moveTo>
                    <a:cubicBezTo>
                      <a:pt x="382" y="1"/>
                      <a:pt x="328" y="30"/>
                      <a:pt x="298" y="90"/>
                    </a:cubicBezTo>
                    <a:cubicBezTo>
                      <a:pt x="275" y="126"/>
                      <a:pt x="227" y="161"/>
                      <a:pt x="179" y="173"/>
                    </a:cubicBezTo>
                    <a:cubicBezTo>
                      <a:pt x="48" y="185"/>
                      <a:pt x="1" y="340"/>
                      <a:pt x="96" y="435"/>
                    </a:cubicBezTo>
                    <a:cubicBezTo>
                      <a:pt x="132" y="471"/>
                      <a:pt x="144" y="518"/>
                      <a:pt x="132" y="566"/>
                    </a:cubicBezTo>
                    <a:cubicBezTo>
                      <a:pt x="122" y="670"/>
                      <a:pt x="202" y="751"/>
                      <a:pt x="289" y="751"/>
                    </a:cubicBezTo>
                    <a:cubicBezTo>
                      <a:pt x="312" y="751"/>
                      <a:pt x="336" y="745"/>
                      <a:pt x="358" y="733"/>
                    </a:cubicBezTo>
                    <a:cubicBezTo>
                      <a:pt x="382" y="721"/>
                      <a:pt x="409" y="715"/>
                      <a:pt x="434" y="715"/>
                    </a:cubicBezTo>
                    <a:cubicBezTo>
                      <a:pt x="459" y="715"/>
                      <a:pt x="483" y="721"/>
                      <a:pt x="501" y="733"/>
                    </a:cubicBezTo>
                    <a:cubicBezTo>
                      <a:pt x="526" y="745"/>
                      <a:pt x="551" y="751"/>
                      <a:pt x="576" y="751"/>
                    </a:cubicBezTo>
                    <a:cubicBezTo>
                      <a:pt x="668" y="751"/>
                      <a:pt x="746" y="670"/>
                      <a:pt x="727" y="566"/>
                    </a:cubicBezTo>
                    <a:cubicBezTo>
                      <a:pt x="727" y="518"/>
                      <a:pt x="739" y="471"/>
                      <a:pt x="775" y="435"/>
                    </a:cubicBezTo>
                    <a:cubicBezTo>
                      <a:pt x="858" y="340"/>
                      <a:pt x="810" y="185"/>
                      <a:pt x="691" y="173"/>
                    </a:cubicBezTo>
                    <a:cubicBezTo>
                      <a:pt x="632" y="161"/>
                      <a:pt x="596" y="126"/>
                      <a:pt x="572" y="90"/>
                    </a:cubicBezTo>
                    <a:cubicBezTo>
                      <a:pt x="542" y="30"/>
                      <a:pt x="489" y="1"/>
                      <a:pt x="4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874" name="Google Shape;874;p7"/>
          <p:cNvSpPr/>
          <p:nvPr/>
        </p:nvSpPr>
        <p:spPr>
          <a:xfrm>
            <a:off x="698667" y="5981667"/>
            <a:ext cx="10884000" cy="635200"/>
          </a:xfrm>
          <a:prstGeom prst="ellipse">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5" name="Google Shape;875;p7"/>
          <p:cNvSpPr/>
          <p:nvPr/>
        </p:nvSpPr>
        <p:spPr>
          <a:xfrm>
            <a:off x="1377900" y="762000"/>
            <a:ext cx="9461600" cy="5575600"/>
          </a:xfrm>
          <a:prstGeom prst="roundRect">
            <a:avLst>
              <a:gd name="adj" fmla="val 3463"/>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76" name="Google Shape;876;p7"/>
          <p:cNvGrpSpPr/>
          <p:nvPr/>
        </p:nvGrpSpPr>
        <p:grpSpPr>
          <a:xfrm>
            <a:off x="1682610" y="884868"/>
            <a:ext cx="8985697" cy="5357621"/>
            <a:chOff x="1261957" y="663651"/>
            <a:chExt cx="6739273" cy="4018216"/>
          </a:xfrm>
        </p:grpSpPr>
        <p:sp>
          <p:nvSpPr>
            <p:cNvPr id="877" name="Google Shape;877;p7"/>
            <p:cNvSpPr/>
            <p:nvPr/>
          </p:nvSpPr>
          <p:spPr>
            <a:xfrm>
              <a:off x="1261957" y="684476"/>
              <a:ext cx="53486" cy="53553"/>
            </a:xfrm>
            <a:custGeom>
              <a:avLst/>
              <a:gdLst/>
              <a:ahLst/>
              <a:cxnLst/>
              <a:rect l="l" t="t" r="r" b="b"/>
              <a:pathLst>
                <a:path w="798" h="799" extrusionOk="0">
                  <a:moveTo>
                    <a:pt x="798" y="393"/>
                  </a:moveTo>
                  <a:cubicBezTo>
                    <a:pt x="798" y="620"/>
                    <a:pt x="619" y="798"/>
                    <a:pt x="405" y="798"/>
                  </a:cubicBezTo>
                  <a:cubicBezTo>
                    <a:pt x="179" y="798"/>
                    <a:pt x="0" y="620"/>
                    <a:pt x="0" y="393"/>
                  </a:cubicBezTo>
                  <a:cubicBezTo>
                    <a:pt x="0" y="179"/>
                    <a:pt x="179" y="0"/>
                    <a:pt x="405" y="0"/>
                  </a:cubicBezTo>
                  <a:cubicBezTo>
                    <a:pt x="619" y="0"/>
                    <a:pt x="798" y="179"/>
                    <a:pt x="798" y="39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8" name="Google Shape;878;p7"/>
            <p:cNvSpPr/>
            <p:nvPr/>
          </p:nvSpPr>
          <p:spPr>
            <a:xfrm>
              <a:off x="1652175" y="684476"/>
              <a:ext cx="53553" cy="53553"/>
            </a:xfrm>
            <a:custGeom>
              <a:avLst/>
              <a:gdLst/>
              <a:ahLst/>
              <a:cxnLst/>
              <a:rect l="l" t="t" r="r" b="b"/>
              <a:pathLst>
                <a:path w="799" h="799" extrusionOk="0">
                  <a:moveTo>
                    <a:pt x="798" y="393"/>
                  </a:moveTo>
                  <a:cubicBezTo>
                    <a:pt x="798" y="620"/>
                    <a:pt x="620" y="798"/>
                    <a:pt x="405" y="798"/>
                  </a:cubicBezTo>
                  <a:cubicBezTo>
                    <a:pt x="179" y="798"/>
                    <a:pt x="0" y="620"/>
                    <a:pt x="0" y="393"/>
                  </a:cubicBezTo>
                  <a:cubicBezTo>
                    <a:pt x="0" y="179"/>
                    <a:pt x="179" y="0"/>
                    <a:pt x="405" y="0"/>
                  </a:cubicBezTo>
                  <a:cubicBezTo>
                    <a:pt x="620" y="0"/>
                    <a:pt x="798" y="179"/>
                    <a:pt x="798" y="39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9" name="Google Shape;879;p7"/>
            <p:cNvSpPr/>
            <p:nvPr/>
          </p:nvSpPr>
          <p:spPr>
            <a:xfrm>
              <a:off x="2042392" y="684476"/>
              <a:ext cx="53553" cy="53553"/>
            </a:xfrm>
            <a:custGeom>
              <a:avLst/>
              <a:gdLst/>
              <a:ahLst/>
              <a:cxnLst/>
              <a:rect l="l" t="t" r="r" b="b"/>
              <a:pathLst>
                <a:path w="799" h="799" extrusionOk="0">
                  <a:moveTo>
                    <a:pt x="798" y="393"/>
                  </a:moveTo>
                  <a:cubicBezTo>
                    <a:pt x="798" y="620"/>
                    <a:pt x="620" y="798"/>
                    <a:pt x="405" y="798"/>
                  </a:cubicBezTo>
                  <a:cubicBezTo>
                    <a:pt x="179" y="798"/>
                    <a:pt x="1" y="620"/>
                    <a:pt x="1" y="393"/>
                  </a:cubicBezTo>
                  <a:cubicBezTo>
                    <a:pt x="1" y="179"/>
                    <a:pt x="179" y="0"/>
                    <a:pt x="405" y="0"/>
                  </a:cubicBezTo>
                  <a:cubicBezTo>
                    <a:pt x="620" y="0"/>
                    <a:pt x="798" y="179"/>
                    <a:pt x="798" y="39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0" name="Google Shape;880;p7"/>
            <p:cNvSpPr/>
            <p:nvPr/>
          </p:nvSpPr>
          <p:spPr>
            <a:xfrm>
              <a:off x="2432610" y="684476"/>
              <a:ext cx="53553" cy="53553"/>
            </a:xfrm>
            <a:custGeom>
              <a:avLst/>
              <a:gdLst/>
              <a:ahLst/>
              <a:cxnLst/>
              <a:rect l="l" t="t" r="r" b="b"/>
              <a:pathLst>
                <a:path w="799" h="799" extrusionOk="0">
                  <a:moveTo>
                    <a:pt x="798" y="393"/>
                  </a:moveTo>
                  <a:cubicBezTo>
                    <a:pt x="798" y="620"/>
                    <a:pt x="620" y="798"/>
                    <a:pt x="394" y="798"/>
                  </a:cubicBezTo>
                  <a:cubicBezTo>
                    <a:pt x="179" y="798"/>
                    <a:pt x="1" y="620"/>
                    <a:pt x="1" y="393"/>
                  </a:cubicBezTo>
                  <a:cubicBezTo>
                    <a:pt x="1" y="179"/>
                    <a:pt x="179" y="0"/>
                    <a:pt x="394" y="0"/>
                  </a:cubicBezTo>
                  <a:cubicBezTo>
                    <a:pt x="620" y="0"/>
                    <a:pt x="798" y="179"/>
                    <a:pt x="798" y="39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1" name="Google Shape;881;p7"/>
            <p:cNvSpPr/>
            <p:nvPr/>
          </p:nvSpPr>
          <p:spPr>
            <a:xfrm>
              <a:off x="2822827" y="684476"/>
              <a:ext cx="53553" cy="53553"/>
            </a:xfrm>
            <a:custGeom>
              <a:avLst/>
              <a:gdLst/>
              <a:ahLst/>
              <a:cxnLst/>
              <a:rect l="l" t="t" r="r" b="b"/>
              <a:pathLst>
                <a:path w="799" h="799" extrusionOk="0">
                  <a:moveTo>
                    <a:pt x="799" y="393"/>
                  </a:moveTo>
                  <a:cubicBezTo>
                    <a:pt x="799" y="620"/>
                    <a:pt x="620" y="798"/>
                    <a:pt x="394" y="798"/>
                  </a:cubicBezTo>
                  <a:cubicBezTo>
                    <a:pt x="180" y="798"/>
                    <a:pt x="1" y="620"/>
                    <a:pt x="1" y="393"/>
                  </a:cubicBezTo>
                  <a:cubicBezTo>
                    <a:pt x="1" y="179"/>
                    <a:pt x="180" y="0"/>
                    <a:pt x="394" y="0"/>
                  </a:cubicBezTo>
                  <a:cubicBezTo>
                    <a:pt x="620" y="0"/>
                    <a:pt x="799" y="179"/>
                    <a:pt x="799" y="39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2" name="Google Shape;882;p7"/>
            <p:cNvSpPr/>
            <p:nvPr/>
          </p:nvSpPr>
          <p:spPr>
            <a:xfrm>
              <a:off x="3212308" y="684476"/>
              <a:ext cx="54290" cy="53553"/>
            </a:xfrm>
            <a:custGeom>
              <a:avLst/>
              <a:gdLst/>
              <a:ahLst/>
              <a:cxnLst/>
              <a:rect l="l" t="t" r="r" b="b"/>
              <a:pathLst>
                <a:path w="810" h="799" extrusionOk="0">
                  <a:moveTo>
                    <a:pt x="810" y="393"/>
                  </a:moveTo>
                  <a:cubicBezTo>
                    <a:pt x="810" y="620"/>
                    <a:pt x="631" y="798"/>
                    <a:pt x="405" y="798"/>
                  </a:cubicBezTo>
                  <a:cubicBezTo>
                    <a:pt x="191" y="798"/>
                    <a:pt x="0" y="620"/>
                    <a:pt x="0" y="393"/>
                  </a:cubicBezTo>
                  <a:cubicBezTo>
                    <a:pt x="0" y="179"/>
                    <a:pt x="191" y="0"/>
                    <a:pt x="405" y="0"/>
                  </a:cubicBezTo>
                  <a:cubicBezTo>
                    <a:pt x="631" y="0"/>
                    <a:pt x="810" y="179"/>
                    <a:pt x="810" y="39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3" name="Google Shape;883;p7"/>
            <p:cNvSpPr/>
            <p:nvPr/>
          </p:nvSpPr>
          <p:spPr>
            <a:xfrm>
              <a:off x="1457468" y="938232"/>
              <a:ext cx="53553" cy="53553"/>
            </a:xfrm>
            <a:custGeom>
              <a:avLst/>
              <a:gdLst/>
              <a:ahLst/>
              <a:cxnLst/>
              <a:rect l="l" t="t" r="r" b="b"/>
              <a:pathLst>
                <a:path w="799" h="799" extrusionOk="0">
                  <a:moveTo>
                    <a:pt x="798" y="405"/>
                  </a:moveTo>
                  <a:cubicBezTo>
                    <a:pt x="798" y="620"/>
                    <a:pt x="619" y="798"/>
                    <a:pt x="393" y="798"/>
                  </a:cubicBezTo>
                  <a:cubicBezTo>
                    <a:pt x="179" y="798"/>
                    <a:pt x="0" y="620"/>
                    <a:pt x="0" y="405"/>
                  </a:cubicBezTo>
                  <a:cubicBezTo>
                    <a:pt x="0" y="179"/>
                    <a:pt x="179" y="1"/>
                    <a:pt x="393" y="1"/>
                  </a:cubicBezTo>
                  <a:cubicBezTo>
                    <a:pt x="619" y="1"/>
                    <a:pt x="798" y="179"/>
                    <a:pt x="798" y="40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4" name="Google Shape;884;p7"/>
            <p:cNvSpPr/>
            <p:nvPr/>
          </p:nvSpPr>
          <p:spPr>
            <a:xfrm>
              <a:off x="1847686" y="938232"/>
              <a:ext cx="53553" cy="53553"/>
            </a:xfrm>
            <a:custGeom>
              <a:avLst/>
              <a:gdLst/>
              <a:ahLst/>
              <a:cxnLst/>
              <a:rect l="l" t="t" r="r" b="b"/>
              <a:pathLst>
                <a:path w="799" h="799" extrusionOk="0">
                  <a:moveTo>
                    <a:pt x="798" y="405"/>
                  </a:moveTo>
                  <a:cubicBezTo>
                    <a:pt x="798" y="620"/>
                    <a:pt x="620" y="798"/>
                    <a:pt x="393" y="798"/>
                  </a:cubicBezTo>
                  <a:cubicBezTo>
                    <a:pt x="179" y="798"/>
                    <a:pt x="0" y="620"/>
                    <a:pt x="0" y="405"/>
                  </a:cubicBezTo>
                  <a:cubicBezTo>
                    <a:pt x="0" y="179"/>
                    <a:pt x="179" y="1"/>
                    <a:pt x="393" y="1"/>
                  </a:cubicBezTo>
                  <a:cubicBezTo>
                    <a:pt x="620" y="1"/>
                    <a:pt x="798" y="179"/>
                    <a:pt x="798" y="40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5" name="Google Shape;885;p7"/>
            <p:cNvSpPr/>
            <p:nvPr/>
          </p:nvSpPr>
          <p:spPr>
            <a:xfrm>
              <a:off x="2237099" y="938232"/>
              <a:ext cx="53553" cy="53553"/>
            </a:xfrm>
            <a:custGeom>
              <a:avLst/>
              <a:gdLst/>
              <a:ahLst/>
              <a:cxnLst/>
              <a:rect l="l" t="t" r="r" b="b"/>
              <a:pathLst>
                <a:path w="799" h="799" extrusionOk="0">
                  <a:moveTo>
                    <a:pt x="798" y="405"/>
                  </a:moveTo>
                  <a:cubicBezTo>
                    <a:pt x="798" y="620"/>
                    <a:pt x="620" y="798"/>
                    <a:pt x="406" y="798"/>
                  </a:cubicBezTo>
                  <a:cubicBezTo>
                    <a:pt x="179" y="798"/>
                    <a:pt x="1" y="620"/>
                    <a:pt x="1" y="405"/>
                  </a:cubicBezTo>
                  <a:cubicBezTo>
                    <a:pt x="1" y="179"/>
                    <a:pt x="179" y="1"/>
                    <a:pt x="406" y="1"/>
                  </a:cubicBezTo>
                  <a:cubicBezTo>
                    <a:pt x="620" y="1"/>
                    <a:pt x="798" y="179"/>
                    <a:pt x="798" y="40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6" name="Google Shape;886;p7"/>
            <p:cNvSpPr/>
            <p:nvPr/>
          </p:nvSpPr>
          <p:spPr>
            <a:xfrm>
              <a:off x="2627316" y="938232"/>
              <a:ext cx="53553" cy="53553"/>
            </a:xfrm>
            <a:custGeom>
              <a:avLst/>
              <a:gdLst/>
              <a:ahLst/>
              <a:cxnLst/>
              <a:rect l="l" t="t" r="r" b="b"/>
              <a:pathLst>
                <a:path w="799" h="799" extrusionOk="0">
                  <a:moveTo>
                    <a:pt x="799" y="405"/>
                  </a:moveTo>
                  <a:cubicBezTo>
                    <a:pt x="799" y="620"/>
                    <a:pt x="620" y="798"/>
                    <a:pt x="406" y="798"/>
                  </a:cubicBezTo>
                  <a:cubicBezTo>
                    <a:pt x="179" y="798"/>
                    <a:pt x="1" y="620"/>
                    <a:pt x="1" y="405"/>
                  </a:cubicBezTo>
                  <a:cubicBezTo>
                    <a:pt x="1" y="179"/>
                    <a:pt x="179" y="1"/>
                    <a:pt x="406" y="1"/>
                  </a:cubicBezTo>
                  <a:cubicBezTo>
                    <a:pt x="620" y="1"/>
                    <a:pt x="799" y="179"/>
                    <a:pt x="799" y="40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7" name="Google Shape;887;p7"/>
            <p:cNvSpPr/>
            <p:nvPr/>
          </p:nvSpPr>
          <p:spPr>
            <a:xfrm>
              <a:off x="3017601" y="938232"/>
              <a:ext cx="53486" cy="53553"/>
            </a:xfrm>
            <a:custGeom>
              <a:avLst/>
              <a:gdLst/>
              <a:ahLst/>
              <a:cxnLst/>
              <a:rect l="l" t="t" r="r" b="b"/>
              <a:pathLst>
                <a:path w="798" h="799" extrusionOk="0">
                  <a:moveTo>
                    <a:pt x="798" y="405"/>
                  </a:moveTo>
                  <a:cubicBezTo>
                    <a:pt x="798" y="620"/>
                    <a:pt x="619" y="798"/>
                    <a:pt x="405" y="798"/>
                  </a:cubicBezTo>
                  <a:cubicBezTo>
                    <a:pt x="179" y="798"/>
                    <a:pt x="0" y="620"/>
                    <a:pt x="0" y="405"/>
                  </a:cubicBezTo>
                  <a:cubicBezTo>
                    <a:pt x="0" y="179"/>
                    <a:pt x="179" y="1"/>
                    <a:pt x="405" y="1"/>
                  </a:cubicBezTo>
                  <a:cubicBezTo>
                    <a:pt x="619" y="1"/>
                    <a:pt x="798" y="179"/>
                    <a:pt x="798" y="40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8" name="Google Shape;888;p7"/>
            <p:cNvSpPr/>
            <p:nvPr/>
          </p:nvSpPr>
          <p:spPr>
            <a:xfrm>
              <a:off x="3407819" y="938232"/>
              <a:ext cx="53486" cy="53553"/>
            </a:xfrm>
            <a:custGeom>
              <a:avLst/>
              <a:gdLst/>
              <a:ahLst/>
              <a:cxnLst/>
              <a:rect l="l" t="t" r="r" b="b"/>
              <a:pathLst>
                <a:path w="798" h="799" extrusionOk="0">
                  <a:moveTo>
                    <a:pt x="798" y="405"/>
                  </a:moveTo>
                  <a:cubicBezTo>
                    <a:pt x="798" y="620"/>
                    <a:pt x="619" y="798"/>
                    <a:pt x="393" y="798"/>
                  </a:cubicBezTo>
                  <a:cubicBezTo>
                    <a:pt x="179" y="798"/>
                    <a:pt x="0" y="620"/>
                    <a:pt x="0" y="405"/>
                  </a:cubicBezTo>
                  <a:cubicBezTo>
                    <a:pt x="0" y="179"/>
                    <a:pt x="179" y="1"/>
                    <a:pt x="393" y="1"/>
                  </a:cubicBezTo>
                  <a:cubicBezTo>
                    <a:pt x="619" y="1"/>
                    <a:pt x="798" y="179"/>
                    <a:pt x="798" y="40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9" name="Google Shape;889;p7"/>
            <p:cNvSpPr/>
            <p:nvPr/>
          </p:nvSpPr>
          <p:spPr>
            <a:xfrm>
              <a:off x="1261957" y="1191989"/>
              <a:ext cx="53486" cy="53553"/>
            </a:xfrm>
            <a:custGeom>
              <a:avLst/>
              <a:gdLst/>
              <a:ahLst/>
              <a:cxnLst/>
              <a:rect l="l" t="t" r="r" b="b"/>
              <a:pathLst>
                <a:path w="798" h="799" extrusionOk="0">
                  <a:moveTo>
                    <a:pt x="798" y="406"/>
                  </a:moveTo>
                  <a:cubicBezTo>
                    <a:pt x="798" y="620"/>
                    <a:pt x="619" y="799"/>
                    <a:pt x="405" y="799"/>
                  </a:cubicBezTo>
                  <a:cubicBezTo>
                    <a:pt x="179" y="799"/>
                    <a:pt x="0" y="620"/>
                    <a:pt x="0" y="406"/>
                  </a:cubicBezTo>
                  <a:cubicBezTo>
                    <a:pt x="0" y="179"/>
                    <a:pt x="179" y="1"/>
                    <a:pt x="405" y="1"/>
                  </a:cubicBezTo>
                  <a:cubicBezTo>
                    <a:pt x="619" y="1"/>
                    <a:pt x="798" y="179"/>
                    <a:pt x="798" y="40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0" name="Google Shape;890;p7"/>
            <p:cNvSpPr/>
            <p:nvPr/>
          </p:nvSpPr>
          <p:spPr>
            <a:xfrm>
              <a:off x="1652175" y="1191989"/>
              <a:ext cx="53553" cy="53553"/>
            </a:xfrm>
            <a:custGeom>
              <a:avLst/>
              <a:gdLst/>
              <a:ahLst/>
              <a:cxnLst/>
              <a:rect l="l" t="t" r="r" b="b"/>
              <a:pathLst>
                <a:path w="799" h="799" extrusionOk="0">
                  <a:moveTo>
                    <a:pt x="798" y="406"/>
                  </a:moveTo>
                  <a:cubicBezTo>
                    <a:pt x="798" y="620"/>
                    <a:pt x="620" y="799"/>
                    <a:pt x="405" y="799"/>
                  </a:cubicBezTo>
                  <a:cubicBezTo>
                    <a:pt x="179" y="799"/>
                    <a:pt x="0" y="620"/>
                    <a:pt x="0" y="406"/>
                  </a:cubicBezTo>
                  <a:cubicBezTo>
                    <a:pt x="0" y="179"/>
                    <a:pt x="179" y="1"/>
                    <a:pt x="405" y="1"/>
                  </a:cubicBezTo>
                  <a:cubicBezTo>
                    <a:pt x="620" y="1"/>
                    <a:pt x="798" y="179"/>
                    <a:pt x="798" y="40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1" name="Google Shape;891;p7"/>
            <p:cNvSpPr/>
            <p:nvPr/>
          </p:nvSpPr>
          <p:spPr>
            <a:xfrm>
              <a:off x="2042392" y="1191989"/>
              <a:ext cx="53553" cy="53553"/>
            </a:xfrm>
            <a:custGeom>
              <a:avLst/>
              <a:gdLst/>
              <a:ahLst/>
              <a:cxnLst/>
              <a:rect l="l" t="t" r="r" b="b"/>
              <a:pathLst>
                <a:path w="799" h="799" extrusionOk="0">
                  <a:moveTo>
                    <a:pt x="798" y="406"/>
                  </a:moveTo>
                  <a:cubicBezTo>
                    <a:pt x="798" y="620"/>
                    <a:pt x="620" y="799"/>
                    <a:pt x="405" y="799"/>
                  </a:cubicBezTo>
                  <a:cubicBezTo>
                    <a:pt x="179" y="799"/>
                    <a:pt x="1" y="620"/>
                    <a:pt x="1" y="406"/>
                  </a:cubicBezTo>
                  <a:cubicBezTo>
                    <a:pt x="1" y="179"/>
                    <a:pt x="179" y="1"/>
                    <a:pt x="405" y="1"/>
                  </a:cubicBezTo>
                  <a:cubicBezTo>
                    <a:pt x="620" y="1"/>
                    <a:pt x="798" y="179"/>
                    <a:pt x="798" y="40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2" name="Google Shape;892;p7"/>
            <p:cNvSpPr/>
            <p:nvPr/>
          </p:nvSpPr>
          <p:spPr>
            <a:xfrm>
              <a:off x="2432610" y="1191989"/>
              <a:ext cx="53553" cy="53553"/>
            </a:xfrm>
            <a:custGeom>
              <a:avLst/>
              <a:gdLst/>
              <a:ahLst/>
              <a:cxnLst/>
              <a:rect l="l" t="t" r="r" b="b"/>
              <a:pathLst>
                <a:path w="799" h="799" extrusionOk="0">
                  <a:moveTo>
                    <a:pt x="798" y="406"/>
                  </a:moveTo>
                  <a:cubicBezTo>
                    <a:pt x="798" y="620"/>
                    <a:pt x="620" y="799"/>
                    <a:pt x="394" y="799"/>
                  </a:cubicBezTo>
                  <a:cubicBezTo>
                    <a:pt x="179" y="799"/>
                    <a:pt x="1" y="620"/>
                    <a:pt x="1" y="406"/>
                  </a:cubicBezTo>
                  <a:cubicBezTo>
                    <a:pt x="1" y="179"/>
                    <a:pt x="179" y="1"/>
                    <a:pt x="394" y="1"/>
                  </a:cubicBezTo>
                  <a:cubicBezTo>
                    <a:pt x="620" y="1"/>
                    <a:pt x="798" y="179"/>
                    <a:pt x="798" y="40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3" name="Google Shape;893;p7"/>
            <p:cNvSpPr/>
            <p:nvPr/>
          </p:nvSpPr>
          <p:spPr>
            <a:xfrm>
              <a:off x="2822827" y="1191989"/>
              <a:ext cx="53553" cy="53553"/>
            </a:xfrm>
            <a:custGeom>
              <a:avLst/>
              <a:gdLst/>
              <a:ahLst/>
              <a:cxnLst/>
              <a:rect l="l" t="t" r="r" b="b"/>
              <a:pathLst>
                <a:path w="799" h="799" extrusionOk="0">
                  <a:moveTo>
                    <a:pt x="799" y="406"/>
                  </a:moveTo>
                  <a:cubicBezTo>
                    <a:pt x="799" y="620"/>
                    <a:pt x="620" y="799"/>
                    <a:pt x="394" y="799"/>
                  </a:cubicBezTo>
                  <a:cubicBezTo>
                    <a:pt x="180" y="799"/>
                    <a:pt x="1" y="620"/>
                    <a:pt x="1" y="406"/>
                  </a:cubicBezTo>
                  <a:cubicBezTo>
                    <a:pt x="1" y="179"/>
                    <a:pt x="180" y="1"/>
                    <a:pt x="394" y="1"/>
                  </a:cubicBezTo>
                  <a:cubicBezTo>
                    <a:pt x="620" y="1"/>
                    <a:pt x="799" y="179"/>
                    <a:pt x="799" y="40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4" name="Google Shape;894;p7"/>
            <p:cNvSpPr/>
            <p:nvPr/>
          </p:nvSpPr>
          <p:spPr>
            <a:xfrm>
              <a:off x="3212308" y="1191989"/>
              <a:ext cx="54290" cy="53553"/>
            </a:xfrm>
            <a:custGeom>
              <a:avLst/>
              <a:gdLst/>
              <a:ahLst/>
              <a:cxnLst/>
              <a:rect l="l" t="t" r="r" b="b"/>
              <a:pathLst>
                <a:path w="810" h="799" extrusionOk="0">
                  <a:moveTo>
                    <a:pt x="810" y="406"/>
                  </a:moveTo>
                  <a:cubicBezTo>
                    <a:pt x="810" y="620"/>
                    <a:pt x="631" y="799"/>
                    <a:pt x="405" y="799"/>
                  </a:cubicBezTo>
                  <a:cubicBezTo>
                    <a:pt x="191" y="799"/>
                    <a:pt x="0" y="620"/>
                    <a:pt x="0" y="406"/>
                  </a:cubicBezTo>
                  <a:cubicBezTo>
                    <a:pt x="0" y="179"/>
                    <a:pt x="191" y="1"/>
                    <a:pt x="405" y="1"/>
                  </a:cubicBezTo>
                  <a:cubicBezTo>
                    <a:pt x="631" y="1"/>
                    <a:pt x="810" y="179"/>
                    <a:pt x="810" y="40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5" name="Google Shape;895;p7"/>
            <p:cNvSpPr/>
            <p:nvPr/>
          </p:nvSpPr>
          <p:spPr>
            <a:xfrm>
              <a:off x="1457468" y="1446549"/>
              <a:ext cx="53553" cy="53553"/>
            </a:xfrm>
            <a:custGeom>
              <a:avLst/>
              <a:gdLst/>
              <a:ahLst/>
              <a:cxnLst/>
              <a:rect l="l" t="t" r="r" b="b"/>
              <a:pathLst>
                <a:path w="799" h="799" extrusionOk="0">
                  <a:moveTo>
                    <a:pt x="798" y="394"/>
                  </a:moveTo>
                  <a:cubicBezTo>
                    <a:pt x="798" y="620"/>
                    <a:pt x="619" y="799"/>
                    <a:pt x="393" y="799"/>
                  </a:cubicBezTo>
                  <a:cubicBezTo>
                    <a:pt x="179" y="799"/>
                    <a:pt x="0" y="620"/>
                    <a:pt x="0" y="394"/>
                  </a:cubicBezTo>
                  <a:cubicBezTo>
                    <a:pt x="0" y="180"/>
                    <a:pt x="179" y="1"/>
                    <a:pt x="393" y="1"/>
                  </a:cubicBezTo>
                  <a:cubicBezTo>
                    <a:pt x="619" y="1"/>
                    <a:pt x="798" y="180"/>
                    <a:pt x="798" y="39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6" name="Google Shape;896;p7"/>
            <p:cNvSpPr/>
            <p:nvPr/>
          </p:nvSpPr>
          <p:spPr>
            <a:xfrm>
              <a:off x="1847686" y="1446549"/>
              <a:ext cx="53553" cy="53553"/>
            </a:xfrm>
            <a:custGeom>
              <a:avLst/>
              <a:gdLst/>
              <a:ahLst/>
              <a:cxnLst/>
              <a:rect l="l" t="t" r="r" b="b"/>
              <a:pathLst>
                <a:path w="799" h="799" extrusionOk="0">
                  <a:moveTo>
                    <a:pt x="798" y="394"/>
                  </a:moveTo>
                  <a:cubicBezTo>
                    <a:pt x="798" y="620"/>
                    <a:pt x="620" y="799"/>
                    <a:pt x="393" y="799"/>
                  </a:cubicBezTo>
                  <a:cubicBezTo>
                    <a:pt x="179" y="799"/>
                    <a:pt x="0" y="620"/>
                    <a:pt x="0" y="394"/>
                  </a:cubicBezTo>
                  <a:cubicBezTo>
                    <a:pt x="0" y="180"/>
                    <a:pt x="179" y="1"/>
                    <a:pt x="393" y="1"/>
                  </a:cubicBezTo>
                  <a:cubicBezTo>
                    <a:pt x="620" y="1"/>
                    <a:pt x="798" y="180"/>
                    <a:pt x="798" y="39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7" name="Google Shape;897;p7"/>
            <p:cNvSpPr/>
            <p:nvPr/>
          </p:nvSpPr>
          <p:spPr>
            <a:xfrm>
              <a:off x="2237099" y="1446549"/>
              <a:ext cx="53553" cy="53553"/>
            </a:xfrm>
            <a:custGeom>
              <a:avLst/>
              <a:gdLst/>
              <a:ahLst/>
              <a:cxnLst/>
              <a:rect l="l" t="t" r="r" b="b"/>
              <a:pathLst>
                <a:path w="799" h="799" extrusionOk="0">
                  <a:moveTo>
                    <a:pt x="798" y="394"/>
                  </a:moveTo>
                  <a:cubicBezTo>
                    <a:pt x="798" y="620"/>
                    <a:pt x="620" y="799"/>
                    <a:pt x="406" y="799"/>
                  </a:cubicBezTo>
                  <a:cubicBezTo>
                    <a:pt x="179" y="799"/>
                    <a:pt x="1" y="620"/>
                    <a:pt x="1" y="394"/>
                  </a:cubicBezTo>
                  <a:cubicBezTo>
                    <a:pt x="1" y="180"/>
                    <a:pt x="179" y="1"/>
                    <a:pt x="406" y="1"/>
                  </a:cubicBezTo>
                  <a:cubicBezTo>
                    <a:pt x="620" y="1"/>
                    <a:pt x="798" y="180"/>
                    <a:pt x="798" y="39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8" name="Google Shape;898;p7"/>
            <p:cNvSpPr/>
            <p:nvPr/>
          </p:nvSpPr>
          <p:spPr>
            <a:xfrm>
              <a:off x="2627316" y="1446549"/>
              <a:ext cx="53553" cy="53553"/>
            </a:xfrm>
            <a:custGeom>
              <a:avLst/>
              <a:gdLst/>
              <a:ahLst/>
              <a:cxnLst/>
              <a:rect l="l" t="t" r="r" b="b"/>
              <a:pathLst>
                <a:path w="799" h="799" extrusionOk="0">
                  <a:moveTo>
                    <a:pt x="799" y="394"/>
                  </a:moveTo>
                  <a:cubicBezTo>
                    <a:pt x="799" y="620"/>
                    <a:pt x="620" y="799"/>
                    <a:pt x="406" y="799"/>
                  </a:cubicBezTo>
                  <a:cubicBezTo>
                    <a:pt x="179" y="799"/>
                    <a:pt x="1" y="620"/>
                    <a:pt x="1" y="394"/>
                  </a:cubicBezTo>
                  <a:cubicBezTo>
                    <a:pt x="1" y="180"/>
                    <a:pt x="179" y="1"/>
                    <a:pt x="406" y="1"/>
                  </a:cubicBezTo>
                  <a:cubicBezTo>
                    <a:pt x="620" y="1"/>
                    <a:pt x="799" y="180"/>
                    <a:pt x="799" y="39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9" name="Google Shape;899;p7"/>
            <p:cNvSpPr/>
            <p:nvPr/>
          </p:nvSpPr>
          <p:spPr>
            <a:xfrm>
              <a:off x="3017601" y="1446549"/>
              <a:ext cx="53486" cy="53553"/>
            </a:xfrm>
            <a:custGeom>
              <a:avLst/>
              <a:gdLst/>
              <a:ahLst/>
              <a:cxnLst/>
              <a:rect l="l" t="t" r="r" b="b"/>
              <a:pathLst>
                <a:path w="798" h="799" extrusionOk="0">
                  <a:moveTo>
                    <a:pt x="798" y="394"/>
                  </a:moveTo>
                  <a:cubicBezTo>
                    <a:pt x="798" y="620"/>
                    <a:pt x="619" y="799"/>
                    <a:pt x="405" y="799"/>
                  </a:cubicBezTo>
                  <a:cubicBezTo>
                    <a:pt x="179" y="799"/>
                    <a:pt x="0" y="620"/>
                    <a:pt x="0" y="394"/>
                  </a:cubicBezTo>
                  <a:cubicBezTo>
                    <a:pt x="0" y="180"/>
                    <a:pt x="179" y="1"/>
                    <a:pt x="405" y="1"/>
                  </a:cubicBezTo>
                  <a:cubicBezTo>
                    <a:pt x="619" y="1"/>
                    <a:pt x="798" y="180"/>
                    <a:pt x="798" y="39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0" name="Google Shape;900;p7"/>
            <p:cNvSpPr/>
            <p:nvPr/>
          </p:nvSpPr>
          <p:spPr>
            <a:xfrm>
              <a:off x="3407819" y="1446549"/>
              <a:ext cx="53486" cy="53553"/>
            </a:xfrm>
            <a:custGeom>
              <a:avLst/>
              <a:gdLst/>
              <a:ahLst/>
              <a:cxnLst/>
              <a:rect l="l" t="t" r="r" b="b"/>
              <a:pathLst>
                <a:path w="798" h="799" extrusionOk="0">
                  <a:moveTo>
                    <a:pt x="798" y="394"/>
                  </a:moveTo>
                  <a:cubicBezTo>
                    <a:pt x="798" y="620"/>
                    <a:pt x="619" y="799"/>
                    <a:pt x="393" y="799"/>
                  </a:cubicBezTo>
                  <a:cubicBezTo>
                    <a:pt x="179" y="799"/>
                    <a:pt x="0" y="620"/>
                    <a:pt x="0" y="394"/>
                  </a:cubicBezTo>
                  <a:cubicBezTo>
                    <a:pt x="0" y="180"/>
                    <a:pt x="179" y="1"/>
                    <a:pt x="393" y="1"/>
                  </a:cubicBezTo>
                  <a:cubicBezTo>
                    <a:pt x="619" y="1"/>
                    <a:pt x="798" y="180"/>
                    <a:pt x="798" y="39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1" name="Google Shape;901;p7"/>
            <p:cNvSpPr/>
            <p:nvPr/>
          </p:nvSpPr>
          <p:spPr>
            <a:xfrm>
              <a:off x="1261957" y="1700373"/>
              <a:ext cx="53486" cy="53486"/>
            </a:xfrm>
            <a:custGeom>
              <a:avLst/>
              <a:gdLst/>
              <a:ahLst/>
              <a:cxnLst/>
              <a:rect l="l" t="t" r="r" b="b"/>
              <a:pathLst>
                <a:path w="798" h="798" extrusionOk="0">
                  <a:moveTo>
                    <a:pt x="798" y="405"/>
                  </a:moveTo>
                  <a:cubicBezTo>
                    <a:pt x="798" y="619"/>
                    <a:pt x="619" y="798"/>
                    <a:pt x="405" y="798"/>
                  </a:cubicBezTo>
                  <a:cubicBezTo>
                    <a:pt x="179" y="798"/>
                    <a:pt x="0" y="619"/>
                    <a:pt x="0" y="405"/>
                  </a:cubicBezTo>
                  <a:cubicBezTo>
                    <a:pt x="0" y="179"/>
                    <a:pt x="179" y="0"/>
                    <a:pt x="405" y="0"/>
                  </a:cubicBezTo>
                  <a:cubicBezTo>
                    <a:pt x="619" y="0"/>
                    <a:pt x="798" y="179"/>
                    <a:pt x="798" y="40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2" name="Google Shape;902;p7"/>
            <p:cNvSpPr/>
            <p:nvPr/>
          </p:nvSpPr>
          <p:spPr>
            <a:xfrm>
              <a:off x="1652175" y="1700373"/>
              <a:ext cx="53553" cy="53486"/>
            </a:xfrm>
            <a:custGeom>
              <a:avLst/>
              <a:gdLst/>
              <a:ahLst/>
              <a:cxnLst/>
              <a:rect l="l" t="t" r="r" b="b"/>
              <a:pathLst>
                <a:path w="799" h="798" extrusionOk="0">
                  <a:moveTo>
                    <a:pt x="798" y="405"/>
                  </a:moveTo>
                  <a:cubicBezTo>
                    <a:pt x="798" y="619"/>
                    <a:pt x="620" y="798"/>
                    <a:pt x="405" y="798"/>
                  </a:cubicBezTo>
                  <a:cubicBezTo>
                    <a:pt x="179" y="798"/>
                    <a:pt x="0" y="619"/>
                    <a:pt x="0" y="405"/>
                  </a:cubicBezTo>
                  <a:cubicBezTo>
                    <a:pt x="0" y="179"/>
                    <a:pt x="179" y="0"/>
                    <a:pt x="405" y="0"/>
                  </a:cubicBezTo>
                  <a:cubicBezTo>
                    <a:pt x="620" y="0"/>
                    <a:pt x="798" y="179"/>
                    <a:pt x="798" y="40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3" name="Google Shape;903;p7"/>
            <p:cNvSpPr/>
            <p:nvPr/>
          </p:nvSpPr>
          <p:spPr>
            <a:xfrm>
              <a:off x="2042392" y="1700373"/>
              <a:ext cx="53553" cy="53486"/>
            </a:xfrm>
            <a:custGeom>
              <a:avLst/>
              <a:gdLst/>
              <a:ahLst/>
              <a:cxnLst/>
              <a:rect l="l" t="t" r="r" b="b"/>
              <a:pathLst>
                <a:path w="799" h="798" extrusionOk="0">
                  <a:moveTo>
                    <a:pt x="798" y="405"/>
                  </a:moveTo>
                  <a:cubicBezTo>
                    <a:pt x="798" y="619"/>
                    <a:pt x="620" y="798"/>
                    <a:pt x="405" y="798"/>
                  </a:cubicBezTo>
                  <a:cubicBezTo>
                    <a:pt x="179" y="798"/>
                    <a:pt x="1" y="619"/>
                    <a:pt x="1" y="405"/>
                  </a:cubicBezTo>
                  <a:cubicBezTo>
                    <a:pt x="1" y="179"/>
                    <a:pt x="179" y="0"/>
                    <a:pt x="405" y="0"/>
                  </a:cubicBezTo>
                  <a:cubicBezTo>
                    <a:pt x="620" y="0"/>
                    <a:pt x="798" y="179"/>
                    <a:pt x="798" y="40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4" name="Google Shape;904;p7"/>
            <p:cNvSpPr/>
            <p:nvPr/>
          </p:nvSpPr>
          <p:spPr>
            <a:xfrm>
              <a:off x="2432610" y="1700373"/>
              <a:ext cx="53553" cy="53486"/>
            </a:xfrm>
            <a:custGeom>
              <a:avLst/>
              <a:gdLst/>
              <a:ahLst/>
              <a:cxnLst/>
              <a:rect l="l" t="t" r="r" b="b"/>
              <a:pathLst>
                <a:path w="799" h="798" extrusionOk="0">
                  <a:moveTo>
                    <a:pt x="798" y="405"/>
                  </a:moveTo>
                  <a:cubicBezTo>
                    <a:pt x="798" y="619"/>
                    <a:pt x="620" y="798"/>
                    <a:pt x="394" y="798"/>
                  </a:cubicBezTo>
                  <a:cubicBezTo>
                    <a:pt x="179" y="798"/>
                    <a:pt x="1" y="619"/>
                    <a:pt x="1" y="405"/>
                  </a:cubicBezTo>
                  <a:cubicBezTo>
                    <a:pt x="1" y="179"/>
                    <a:pt x="179" y="0"/>
                    <a:pt x="394" y="0"/>
                  </a:cubicBezTo>
                  <a:cubicBezTo>
                    <a:pt x="620" y="0"/>
                    <a:pt x="798" y="179"/>
                    <a:pt x="798" y="40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5" name="Google Shape;905;p7"/>
            <p:cNvSpPr/>
            <p:nvPr/>
          </p:nvSpPr>
          <p:spPr>
            <a:xfrm>
              <a:off x="2822827" y="1700373"/>
              <a:ext cx="53553" cy="53486"/>
            </a:xfrm>
            <a:custGeom>
              <a:avLst/>
              <a:gdLst/>
              <a:ahLst/>
              <a:cxnLst/>
              <a:rect l="l" t="t" r="r" b="b"/>
              <a:pathLst>
                <a:path w="799" h="798" extrusionOk="0">
                  <a:moveTo>
                    <a:pt x="799" y="405"/>
                  </a:moveTo>
                  <a:cubicBezTo>
                    <a:pt x="799" y="619"/>
                    <a:pt x="620" y="798"/>
                    <a:pt x="394" y="798"/>
                  </a:cubicBezTo>
                  <a:cubicBezTo>
                    <a:pt x="180" y="798"/>
                    <a:pt x="1" y="619"/>
                    <a:pt x="1" y="405"/>
                  </a:cubicBezTo>
                  <a:cubicBezTo>
                    <a:pt x="1" y="179"/>
                    <a:pt x="180" y="0"/>
                    <a:pt x="394" y="0"/>
                  </a:cubicBezTo>
                  <a:cubicBezTo>
                    <a:pt x="620" y="0"/>
                    <a:pt x="799" y="179"/>
                    <a:pt x="799" y="40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6" name="Google Shape;906;p7"/>
            <p:cNvSpPr/>
            <p:nvPr/>
          </p:nvSpPr>
          <p:spPr>
            <a:xfrm>
              <a:off x="3212308" y="1700373"/>
              <a:ext cx="54290" cy="53486"/>
            </a:xfrm>
            <a:custGeom>
              <a:avLst/>
              <a:gdLst/>
              <a:ahLst/>
              <a:cxnLst/>
              <a:rect l="l" t="t" r="r" b="b"/>
              <a:pathLst>
                <a:path w="810" h="798" extrusionOk="0">
                  <a:moveTo>
                    <a:pt x="810" y="405"/>
                  </a:moveTo>
                  <a:cubicBezTo>
                    <a:pt x="810" y="619"/>
                    <a:pt x="631" y="798"/>
                    <a:pt x="405" y="798"/>
                  </a:cubicBezTo>
                  <a:cubicBezTo>
                    <a:pt x="191" y="798"/>
                    <a:pt x="0" y="619"/>
                    <a:pt x="0" y="405"/>
                  </a:cubicBezTo>
                  <a:cubicBezTo>
                    <a:pt x="0" y="179"/>
                    <a:pt x="191" y="0"/>
                    <a:pt x="405" y="0"/>
                  </a:cubicBezTo>
                  <a:cubicBezTo>
                    <a:pt x="631" y="0"/>
                    <a:pt x="810" y="179"/>
                    <a:pt x="810" y="40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7" name="Google Shape;907;p7"/>
            <p:cNvSpPr/>
            <p:nvPr/>
          </p:nvSpPr>
          <p:spPr>
            <a:xfrm>
              <a:off x="1457468" y="1954933"/>
              <a:ext cx="53553" cy="53486"/>
            </a:xfrm>
            <a:custGeom>
              <a:avLst/>
              <a:gdLst/>
              <a:ahLst/>
              <a:cxnLst/>
              <a:rect l="l" t="t" r="r" b="b"/>
              <a:pathLst>
                <a:path w="799" h="798" extrusionOk="0">
                  <a:moveTo>
                    <a:pt x="798" y="393"/>
                  </a:moveTo>
                  <a:cubicBezTo>
                    <a:pt x="798" y="619"/>
                    <a:pt x="619" y="798"/>
                    <a:pt x="393" y="798"/>
                  </a:cubicBezTo>
                  <a:cubicBezTo>
                    <a:pt x="179" y="798"/>
                    <a:pt x="0" y="619"/>
                    <a:pt x="0" y="393"/>
                  </a:cubicBezTo>
                  <a:cubicBezTo>
                    <a:pt x="0" y="179"/>
                    <a:pt x="179" y="0"/>
                    <a:pt x="393" y="0"/>
                  </a:cubicBezTo>
                  <a:cubicBezTo>
                    <a:pt x="619" y="0"/>
                    <a:pt x="798" y="179"/>
                    <a:pt x="798" y="39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8" name="Google Shape;908;p7"/>
            <p:cNvSpPr/>
            <p:nvPr/>
          </p:nvSpPr>
          <p:spPr>
            <a:xfrm>
              <a:off x="1847686" y="1954933"/>
              <a:ext cx="53553" cy="53486"/>
            </a:xfrm>
            <a:custGeom>
              <a:avLst/>
              <a:gdLst/>
              <a:ahLst/>
              <a:cxnLst/>
              <a:rect l="l" t="t" r="r" b="b"/>
              <a:pathLst>
                <a:path w="799" h="798" extrusionOk="0">
                  <a:moveTo>
                    <a:pt x="798" y="393"/>
                  </a:moveTo>
                  <a:cubicBezTo>
                    <a:pt x="798" y="619"/>
                    <a:pt x="620" y="798"/>
                    <a:pt x="393" y="798"/>
                  </a:cubicBezTo>
                  <a:cubicBezTo>
                    <a:pt x="179" y="798"/>
                    <a:pt x="0" y="619"/>
                    <a:pt x="0" y="393"/>
                  </a:cubicBezTo>
                  <a:cubicBezTo>
                    <a:pt x="0" y="179"/>
                    <a:pt x="179" y="0"/>
                    <a:pt x="393" y="0"/>
                  </a:cubicBezTo>
                  <a:cubicBezTo>
                    <a:pt x="620" y="0"/>
                    <a:pt x="798" y="179"/>
                    <a:pt x="798" y="39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9" name="Google Shape;909;p7"/>
            <p:cNvSpPr/>
            <p:nvPr/>
          </p:nvSpPr>
          <p:spPr>
            <a:xfrm>
              <a:off x="2237099" y="1954933"/>
              <a:ext cx="53553" cy="53486"/>
            </a:xfrm>
            <a:custGeom>
              <a:avLst/>
              <a:gdLst/>
              <a:ahLst/>
              <a:cxnLst/>
              <a:rect l="l" t="t" r="r" b="b"/>
              <a:pathLst>
                <a:path w="799" h="798" extrusionOk="0">
                  <a:moveTo>
                    <a:pt x="798" y="393"/>
                  </a:moveTo>
                  <a:cubicBezTo>
                    <a:pt x="798" y="619"/>
                    <a:pt x="620" y="798"/>
                    <a:pt x="406" y="798"/>
                  </a:cubicBezTo>
                  <a:cubicBezTo>
                    <a:pt x="179" y="798"/>
                    <a:pt x="1" y="619"/>
                    <a:pt x="1" y="393"/>
                  </a:cubicBezTo>
                  <a:cubicBezTo>
                    <a:pt x="1" y="179"/>
                    <a:pt x="179" y="0"/>
                    <a:pt x="406" y="0"/>
                  </a:cubicBezTo>
                  <a:cubicBezTo>
                    <a:pt x="620" y="0"/>
                    <a:pt x="798" y="179"/>
                    <a:pt x="798" y="39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0" name="Google Shape;910;p7"/>
            <p:cNvSpPr/>
            <p:nvPr/>
          </p:nvSpPr>
          <p:spPr>
            <a:xfrm>
              <a:off x="2627316" y="1954933"/>
              <a:ext cx="53553" cy="53486"/>
            </a:xfrm>
            <a:custGeom>
              <a:avLst/>
              <a:gdLst/>
              <a:ahLst/>
              <a:cxnLst/>
              <a:rect l="l" t="t" r="r" b="b"/>
              <a:pathLst>
                <a:path w="799" h="798" extrusionOk="0">
                  <a:moveTo>
                    <a:pt x="799" y="393"/>
                  </a:moveTo>
                  <a:cubicBezTo>
                    <a:pt x="799" y="619"/>
                    <a:pt x="620" y="798"/>
                    <a:pt x="406" y="798"/>
                  </a:cubicBezTo>
                  <a:cubicBezTo>
                    <a:pt x="179" y="798"/>
                    <a:pt x="1" y="619"/>
                    <a:pt x="1" y="393"/>
                  </a:cubicBezTo>
                  <a:cubicBezTo>
                    <a:pt x="1" y="179"/>
                    <a:pt x="179" y="0"/>
                    <a:pt x="406" y="0"/>
                  </a:cubicBezTo>
                  <a:cubicBezTo>
                    <a:pt x="620" y="0"/>
                    <a:pt x="799" y="179"/>
                    <a:pt x="799" y="39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1" name="Google Shape;911;p7"/>
            <p:cNvSpPr/>
            <p:nvPr/>
          </p:nvSpPr>
          <p:spPr>
            <a:xfrm>
              <a:off x="3017601" y="1954933"/>
              <a:ext cx="53486" cy="53486"/>
            </a:xfrm>
            <a:custGeom>
              <a:avLst/>
              <a:gdLst/>
              <a:ahLst/>
              <a:cxnLst/>
              <a:rect l="l" t="t" r="r" b="b"/>
              <a:pathLst>
                <a:path w="798" h="798" extrusionOk="0">
                  <a:moveTo>
                    <a:pt x="798" y="393"/>
                  </a:moveTo>
                  <a:cubicBezTo>
                    <a:pt x="798" y="619"/>
                    <a:pt x="619" y="798"/>
                    <a:pt x="405" y="798"/>
                  </a:cubicBezTo>
                  <a:cubicBezTo>
                    <a:pt x="179" y="798"/>
                    <a:pt x="0" y="619"/>
                    <a:pt x="0" y="393"/>
                  </a:cubicBezTo>
                  <a:cubicBezTo>
                    <a:pt x="0" y="179"/>
                    <a:pt x="179" y="0"/>
                    <a:pt x="405" y="0"/>
                  </a:cubicBezTo>
                  <a:cubicBezTo>
                    <a:pt x="619" y="0"/>
                    <a:pt x="798" y="179"/>
                    <a:pt x="798" y="39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2" name="Google Shape;912;p7"/>
            <p:cNvSpPr/>
            <p:nvPr/>
          </p:nvSpPr>
          <p:spPr>
            <a:xfrm>
              <a:off x="3407819" y="1954933"/>
              <a:ext cx="53486" cy="53486"/>
            </a:xfrm>
            <a:custGeom>
              <a:avLst/>
              <a:gdLst/>
              <a:ahLst/>
              <a:cxnLst/>
              <a:rect l="l" t="t" r="r" b="b"/>
              <a:pathLst>
                <a:path w="798" h="798" extrusionOk="0">
                  <a:moveTo>
                    <a:pt x="798" y="393"/>
                  </a:moveTo>
                  <a:cubicBezTo>
                    <a:pt x="798" y="619"/>
                    <a:pt x="619" y="798"/>
                    <a:pt x="393" y="798"/>
                  </a:cubicBezTo>
                  <a:cubicBezTo>
                    <a:pt x="179" y="798"/>
                    <a:pt x="0" y="619"/>
                    <a:pt x="0" y="393"/>
                  </a:cubicBezTo>
                  <a:cubicBezTo>
                    <a:pt x="0" y="179"/>
                    <a:pt x="179" y="0"/>
                    <a:pt x="393" y="0"/>
                  </a:cubicBezTo>
                  <a:cubicBezTo>
                    <a:pt x="619" y="0"/>
                    <a:pt x="798" y="179"/>
                    <a:pt x="798" y="39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913" name="Google Shape;913;p7"/>
            <p:cNvGrpSpPr/>
            <p:nvPr/>
          </p:nvGrpSpPr>
          <p:grpSpPr>
            <a:xfrm>
              <a:off x="1261957" y="2342026"/>
              <a:ext cx="2199348" cy="2339841"/>
              <a:chOff x="1262025" y="623413"/>
              <a:chExt cx="3815001" cy="4058701"/>
            </a:xfrm>
          </p:grpSpPr>
          <p:sp>
            <p:nvSpPr>
              <p:cNvPr id="914" name="Google Shape;914;p7"/>
              <p:cNvSpPr/>
              <p:nvPr/>
            </p:nvSpPr>
            <p:spPr>
              <a:xfrm>
                <a:off x="1262025" y="623413"/>
                <a:ext cx="92777" cy="92894"/>
              </a:xfrm>
              <a:custGeom>
                <a:avLst/>
                <a:gdLst/>
                <a:ahLst/>
                <a:cxnLst/>
                <a:rect l="l" t="t" r="r" b="b"/>
                <a:pathLst>
                  <a:path w="798" h="799" extrusionOk="0">
                    <a:moveTo>
                      <a:pt x="798" y="393"/>
                    </a:moveTo>
                    <a:cubicBezTo>
                      <a:pt x="798" y="620"/>
                      <a:pt x="619" y="798"/>
                      <a:pt x="405" y="798"/>
                    </a:cubicBezTo>
                    <a:cubicBezTo>
                      <a:pt x="179" y="798"/>
                      <a:pt x="0" y="620"/>
                      <a:pt x="0" y="393"/>
                    </a:cubicBezTo>
                    <a:cubicBezTo>
                      <a:pt x="0" y="179"/>
                      <a:pt x="179" y="0"/>
                      <a:pt x="405" y="0"/>
                    </a:cubicBezTo>
                    <a:cubicBezTo>
                      <a:pt x="619" y="0"/>
                      <a:pt x="798" y="179"/>
                      <a:pt x="798" y="39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5" name="Google Shape;915;p7"/>
              <p:cNvSpPr/>
              <p:nvPr/>
            </p:nvSpPr>
            <p:spPr>
              <a:xfrm>
                <a:off x="1938899" y="623413"/>
                <a:ext cx="92894" cy="92894"/>
              </a:xfrm>
              <a:custGeom>
                <a:avLst/>
                <a:gdLst/>
                <a:ahLst/>
                <a:cxnLst/>
                <a:rect l="l" t="t" r="r" b="b"/>
                <a:pathLst>
                  <a:path w="799" h="799" extrusionOk="0">
                    <a:moveTo>
                      <a:pt x="798" y="393"/>
                    </a:moveTo>
                    <a:cubicBezTo>
                      <a:pt x="798" y="620"/>
                      <a:pt x="620" y="798"/>
                      <a:pt x="405" y="798"/>
                    </a:cubicBezTo>
                    <a:cubicBezTo>
                      <a:pt x="179" y="798"/>
                      <a:pt x="0" y="620"/>
                      <a:pt x="0" y="393"/>
                    </a:cubicBezTo>
                    <a:cubicBezTo>
                      <a:pt x="0" y="179"/>
                      <a:pt x="179" y="0"/>
                      <a:pt x="405" y="0"/>
                    </a:cubicBezTo>
                    <a:cubicBezTo>
                      <a:pt x="620" y="0"/>
                      <a:pt x="798" y="179"/>
                      <a:pt x="798" y="39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6" name="Google Shape;916;p7"/>
              <p:cNvSpPr/>
              <p:nvPr/>
            </p:nvSpPr>
            <p:spPr>
              <a:xfrm>
                <a:off x="2615772" y="623413"/>
                <a:ext cx="92894" cy="92894"/>
              </a:xfrm>
              <a:custGeom>
                <a:avLst/>
                <a:gdLst/>
                <a:ahLst/>
                <a:cxnLst/>
                <a:rect l="l" t="t" r="r" b="b"/>
                <a:pathLst>
                  <a:path w="799" h="799" extrusionOk="0">
                    <a:moveTo>
                      <a:pt x="798" y="393"/>
                    </a:moveTo>
                    <a:cubicBezTo>
                      <a:pt x="798" y="620"/>
                      <a:pt x="620" y="798"/>
                      <a:pt x="405" y="798"/>
                    </a:cubicBezTo>
                    <a:cubicBezTo>
                      <a:pt x="179" y="798"/>
                      <a:pt x="1" y="620"/>
                      <a:pt x="1" y="393"/>
                    </a:cubicBezTo>
                    <a:cubicBezTo>
                      <a:pt x="1" y="179"/>
                      <a:pt x="179" y="0"/>
                      <a:pt x="405" y="0"/>
                    </a:cubicBezTo>
                    <a:cubicBezTo>
                      <a:pt x="620" y="0"/>
                      <a:pt x="798" y="179"/>
                      <a:pt x="798" y="39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7" name="Google Shape;917;p7"/>
              <p:cNvSpPr/>
              <p:nvPr/>
            </p:nvSpPr>
            <p:spPr>
              <a:xfrm>
                <a:off x="3292646" y="623413"/>
                <a:ext cx="92894" cy="92894"/>
              </a:xfrm>
              <a:custGeom>
                <a:avLst/>
                <a:gdLst/>
                <a:ahLst/>
                <a:cxnLst/>
                <a:rect l="l" t="t" r="r" b="b"/>
                <a:pathLst>
                  <a:path w="799" h="799" extrusionOk="0">
                    <a:moveTo>
                      <a:pt x="798" y="393"/>
                    </a:moveTo>
                    <a:cubicBezTo>
                      <a:pt x="798" y="620"/>
                      <a:pt x="620" y="798"/>
                      <a:pt x="394" y="798"/>
                    </a:cubicBezTo>
                    <a:cubicBezTo>
                      <a:pt x="179" y="798"/>
                      <a:pt x="1" y="620"/>
                      <a:pt x="1" y="393"/>
                    </a:cubicBezTo>
                    <a:cubicBezTo>
                      <a:pt x="1" y="179"/>
                      <a:pt x="179" y="0"/>
                      <a:pt x="394" y="0"/>
                    </a:cubicBezTo>
                    <a:cubicBezTo>
                      <a:pt x="620" y="0"/>
                      <a:pt x="798" y="179"/>
                      <a:pt x="798" y="39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8" name="Google Shape;918;p7"/>
              <p:cNvSpPr/>
              <p:nvPr/>
            </p:nvSpPr>
            <p:spPr>
              <a:xfrm>
                <a:off x="3969519" y="623413"/>
                <a:ext cx="92894" cy="92894"/>
              </a:xfrm>
              <a:custGeom>
                <a:avLst/>
                <a:gdLst/>
                <a:ahLst/>
                <a:cxnLst/>
                <a:rect l="l" t="t" r="r" b="b"/>
                <a:pathLst>
                  <a:path w="799" h="799" extrusionOk="0">
                    <a:moveTo>
                      <a:pt x="799" y="393"/>
                    </a:moveTo>
                    <a:cubicBezTo>
                      <a:pt x="799" y="620"/>
                      <a:pt x="620" y="798"/>
                      <a:pt x="394" y="798"/>
                    </a:cubicBezTo>
                    <a:cubicBezTo>
                      <a:pt x="180" y="798"/>
                      <a:pt x="1" y="620"/>
                      <a:pt x="1" y="393"/>
                    </a:cubicBezTo>
                    <a:cubicBezTo>
                      <a:pt x="1" y="179"/>
                      <a:pt x="180" y="0"/>
                      <a:pt x="394" y="0"/>
                    </a:cubicBezTo>
                    <a:cubicBezTo>
                      <a:pt x="620" y="0"/>
                      <a:pt x="799" y="179"/>
                      <a:pt x="799" y="39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9" name="Google Shape;919;p7"/>
              <p:cNvSpPr/>
              <p:nvPr/>
            </p:nvSpPr>
            <p:spPr>
              <a:xfrm>
                <a:off x="4645114" y="623413"/>
                <a:ext cx="94173" cy="92894"/>
              </a:xfrm>
              <a:custGeom>
                <a:avLst/>
                <a:gdLst/>
                <a:ahLst/>
                <a:cxnLst/>
                <a:rect l="l" t="t" r="r" b="b"/>
                <a:pathLst>
                  <a:path w="810" h="799" extrusionOk="0">
                    <a:moveTo>
                      <a:pt x="810" y="393"/>
                    </a:moveTo>
                    <a:cubicBezTo>
                      <a:pt x="810" y="620"/>
                      <a:pt x="631" y="798"/>
                      <a:pt x="405" y="798"/>
                    </a:cubicBezTo>
                    <a:cubicBezTo>
                      <a:pt x="191" y="798"/>
                      <a:pt x="0" y="620"/>
                      <a:pt x="0" y="393"/>
                    </a:cubicBezTo>
                    <a:cubicBezTo>
                      <a:pt x="0" y="179"/>
                      <a:pt x="191" y="0"/>
                      <a:pt x="405" y="0"/>
                    </a:cubicBezTo>
                    <a:cubicBezTo>
                      <a:pt x="631" y="0"/>
                      <a:pt x="810" y="179"/>
                      <a:pt x="810" y="39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0" name="Google Shape;920;p7"/>
              <p:cNvSpPr/>
              <p:nvPr/>
            </p:nvSpPr>
            <p:spPr>
              <a:xfrm>
                <a:off x="1601159" y="1063580"/>
                <a:ext cx="92894" cy="92894"/>
              </a:xfrm>
              <a:custGeom>
                <a:avLst/>
                <a:gdLst/>
                <a:ahLst/>
                <a:cxnLst/>
                <a:rect l="l" t="t" r="r" b="b"/>
                <a:pathLst>
                  <a:path w="799" h="799" extrusionOk="0">
                    <a:moveTo>
                      <a:pt x="798" y="405"/>
                    </a:moveTo>
                    <a:cubicBezTo>
                      <a:pt x="798" y="620"/>
                      <a:pt x="619" y="798"/>
                      <a:pt x="393" y="798"/>
                    </a:cubicBezTo>
                    <a:cubicBezTo>
                      <a:pt x="179" y="798"/>
                      <a:pt x="0" y="620"/>
                      <a:pt x="0" y="405"/>
                    </a:cubicBezTo>
                    <a:cubicBezTo>
                      <a:pt x="0" y="179"/>
                      <a:pt x="179" y="1"/>
                      <a:pt x="393" y="1"/>
                    </a:cubicBezTo>
                    <a:cubicBezTo>
                      <a:pt x="619" y="1"/>
                      <a:pt x="798" y="179"/>
                      <a:pt x="798" y="40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1" name="Google Shape;921;p7"/>
              <p:cNvSpPr/>
              <p:nvPr/>
            </p:nvSpPr>
            <p:spPr>
              <a:xfrm>
                <a:off x="2278033" y="1063580"/>
                <a:ext cx="92894" cy="92894"/>
              </a:xfrm>
              <a:custGeom>
                <a:avLst/>
                <a:gdLst/>
                <a:ahLst/>
                <a:cxnLst/>
                <a:rect l="l" t="t" r="r" b="b"/>
                <a:pathLst>
                  <a:path w="799" h="799" extrusionOk="0">
                    <a:moveTo>
                      <a:pt x="798" y="405"/>
                    </a:moveTo>
                    <a:cubicBezTo>
                      <a:pt x="798" y="620"/>
                      <a:pt x="620" y="798"/>
                      <a:pt x="393" y="798"/>
                    </a:cubicBezTo>
                    <a:cubicBezTo>
                      <a:pt x="179" y="798"/>
                      <a:pt x="0" y="620"/>
                      <a:pt x="0" y="405"/>
                    </a:cubicBezTo>
                    <a:cubicBezTo>
                      <a:pt x="0" y="179"/>
                      <a:pt x="179" y="1"/>
                      <a:pt x="393" y="1"/>
                    </a:cubicBezTo>
                    <a:cubicBezTo>
                      <a:pt x="620" y="1"/>
                      <a:pt x="798" y="179"/>
                      <a:pt x="798" y="40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2" name="Google Shape;922;p7"/>
              <p:cNvSpPr/>
              <p:nvPr/>
            </p:nvSpPr>
            <p:spPr>
              <a:xfrm>
                <a:off x="2953511" y="1063580"/>
                <a:ext cx="92894" cy="92894"/>
              </a:xfrm>
              <a:custGeom>
                <a:avLst/>
                <a:gdLst/>
                <a:ahLst/>
                <a:cxnLst/>
                <a:rect l="l" t="t" r="r" b="b"/>
                <a:pathLst>
                  <a:path w="799" h="799" extrusionOk="0">
                    <a:moveTo>
                      <a:pt x="798" y="405"/>
                    </a:moveTo>
                    <a:cubicBezTo>
                      <a:pt x="798" y="620"/>
                      <a:pt x="620" y="798"/>
                      <a:pt x="406" y="798"/>
                    </a:cubicBezTo>
                    <a:cubicBezTo>
                      <a:pt x="179" y="798"/>
                      <a:pt x="1" y="620"/>
                      <a:pt x="1" y="405"/>
                    </a:cubicBezTo>
                    <a:cubicBezTo>
                      <a:pt x="1" y="179"/>
                      <a:pt x="179" y="1"/>
                      <a:pt x="406" y="1"/>
                    </a:cubicBezTo>
                    <a:cubicBezTo>
                      <a:pt x="620" y="1"/>
                      <a:pt x="798" y="179"/>
                      <a:pt x="798" y="40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3" name="Google Shape;923;p7"/>
              <p:cNvSpPr/>
              <p:nvPr/>
            </p:nvSpPr>
            <p:spPr>
              <a:xfrm>
                <a:off x="3630385" y="1063580"/>
                <a:ext cx="92894" cy="92894"/>
              </a:xfrm>
              <a:custGeom>
                <a:avLst/>
                <a:gdLst/>
                <a:ahLst/>
                <a:cxnLst/>
                <a:rect l="l" t="t" r="r" b="b"/>
                <a:pathLst>
                  <a:path w="799" h="799" extrusionOk="0">
                    <a:moveTo>
                      <a:pt x="799" y="405"/>
                    </a:moveTo>
                    <a:cubicBezTo>
                      <a:pt x="799" y="620"/>
                      <a:pt x="620" y="798"/>
                      <a:pt x="406" y="798"/>
                    </a:cubicBezTo>
                    <a:cubicBezTo>
                      <a:pt x="179" y="798"/>
                      <a:pt x="1" y="620"/>
                      <a:pt x="1" y="405"/>
                    </a:cubicBezTo>
                    <a:cubicBezTo>
                      <a:pt x="1" y="179"/>
                      <a:pt x="179" y="1"/>
                      <a:pt x="406" y="1"/>
                    </a:cubicBezTo>
                    <a:cubicBezTo>
                      <a:pt x="620" y="1"/>
                      <a:pt x="799" y="179"/>
                      <a:pt x="799" y="40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4" name="Google Shape;924;p7"/>
              <p:cNvSpPr/>
              <p:nvPr/>
            </p:nvSpPr>
            <p:spPr>
              <a:xfrm>
                <a:off x="4307375" y="1063580"/>
                <a:ext cx="92777" cy="92894"/>
              </a:xfrm>
              <a:custGeom>
                <a:avLst/>
                <a:gdLst/>
                <a:ahLst/>
                <a:cxnLst/>
                <a:rect l="l" t="t" r="r" b="b"/>
                <a:pathLst>
                  <a:path w="798" h="799" extrusionOk="0">
                    <a:moveTo>
                      <a:pt x="798" y="405"/>
                    </a:moveTo>
                    <a:cubicBezTo>
                      <a:pt x="798" y="620"/>
                      <a:pt x="619" y="798"/>
                      <a:pt x="405" y="798"/>
                    </a:cubicBezTo>
                    <a:cubicBezTo>
                      <a:pt x="179" y="798"/>
                      <a:pt x="0" y="620"/>
                      <a:pt x="0" y="405"/>
                    </a:cubicBezTo>
                    <a:cubicBezTo>
                      <a:pt x="0" y="179"/>
                      <a:pt x="179" y="1"/>
                      <a:pt x="405" y="1"/>
                    </a:cubicBezTo>
                    <a:cubicBezTo>
                      <a:pt x="619" y="1"/>
                      <a:pt x="798" y="179"/>
                      <a:pt x="798" y="40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5" name="Google Shape;925;p7"/>
              <p:cNvSpPr/>
              <p:nvPr/>
            </p:nvSpPr>
            <p:spPr>
              <a:xfrm>
                <a:off x="4984248" y="1063580"/>
                <a:ext cx="92777" cy="92894"/>
              </a:xfrm>
              <a:custGeom>
                <a:avLst/>
                <a:gdLst/>
                <a:ahLst/>
                <a:cxnLst/>
                <a:rect l="l" t="t" r="r" b="b"/>
                <a:pathLst>
                  <a:path w="798" h="799" extrusionOk="0">
                    <a:moveTo>
                      <a:pt x="798" y="405"/>
                    </a:moveTo>
                    <a:cubicBezTo>
                      <a:pt x="798" y="620"/>
                      <a:pt x="619" y="798"/>
                      <a:pt x="393" y="798"/>
                    </a:cubicBezTo>
                    <a:cubicBezTo>
                      <a:pt x="179" y="798"/>
                      <a:pt x="0" y="620"/>
                      <a:pt x="0" y="405"/>
                    </a:cubicBezTo>
                    <a:cubicBezTo>
                      <a:pt x="0" y="179"/>
                      <a:pt x="179" y="1"/>
                      <a:pt x="393" y="1"/>
                    </a:cubicBezTo>
                    <a:cubicBezTo>
                      <a:pt x="619" y="1"/>
                      <a:pt x="798" y="179"/>
                      <a:pt x="798" y="40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6" name="Google Shape;926;p7"/>
              <p:cNvSpPr/>
              <p:nvPr/>
            </p:nvSpPr>
            <p:spPr>
              <a:xfrm>
                <a:off x="1262025" y="1503747"/>
                <a:ext cx="92777" cy="92894"/>
              </a:xfrm>
              <a:custGeom>
                <a:avLst/>
                <a:gdLst/>
                <a:ahLst/>
                <a:cxnLst/>
                <a:rect l="l" t="t" r="r" b="b"/>
                <a:pathLst>
                  <a:path w="798" h="799" extrusionOk="0">
                    <a:moveTo>
                      <a:pt x="798" y="406"/>
                    </a:moveTo>
                    <a:cubicBezTo>
                      <a:pt x="798" y="620"/>
                      <a:pt x="619" y="799"/>
                      <a:pt x="405" y="799"/>
                    </a:cubicBezTo>
                    <a:cubicBezTo>
                      <a:pt x="179" y="799"/>
                      <a:pt x="0" y="620"/>
                      <a:pt x="0" y="406"/>
                    </a:cubicBezTo>
                    <a:cubicBezTo>
                      <a:pt x="0" y="179"/>
                      <a:pt x="179" y="1"/>
                      <a:pt x="405" y="1"/>
                    </a:cubicBezTo>
                    <a:cubicBezTo>
                      <a:pt x="619" y="1"/>
                      <a:pt x="798" y="179"/>
                      <a:pt x="798" y="40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7" name="Google Shape;927;p7"/>
              <p:cNvSpPr/>
              <p:nvPr/>
            </p:nvSpPr>
            <p:spPr>
              <a:xfrm>
                <a:off x="1938899" y="1503747"/>
                <a:ext cx="92894" cy="92894"/>
              </a:xfrm>
              <a:custGeom>
                <a:avLst/>
                <a:gdLst/>
                <a:ahLst/>
                <a:cxnLst/>
                <a:rect l="l" t="t" r="r" b="b"/>
                <a:pathLst>
                  <a:path w="799" h="799" extrusionOk="0">
                    <a:moveTo>
                      <a:pt x="798" y="406"/>
                    </a:moveTo>
                    <a:cubicBezTo>
                      <a:pt x="798" y="620"/>
                      <a:pt x="620" y="799"/>
                      <a:pt x="405" y="799"/>
                    </a:cubicBezTo>
                    <a:cubicBezTo>
                      <a:pt x="179" y="799"/>
                      <a:pt x="0" y="620"/>
                      <a:pt x="0" y="406"/>
                    </a:cubicBezTo>
                    <a:cubicBezTo>
                      <a:pt x="0" y="179"/>
                      <a:pt x="179" y="1"/>
                      <a:pt x="405" y="1"/>
                    </a:cubicBezTo>
                    <a:cubicBezTo>
                      <a:pt x="620" y="1"/>
                      <a:pt x="798" y="179"/>
                      <a:pt x="798" y="40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8" name="Google Shape;928;p7"/>
              <p:cNvSpPr/>
              <p:nvPr/>
            </p:nvSpPr>
            <p:spPr>
              <a:xfrm>
                <a:off x="2615772" y="1503747"/>
                <a:ext cx="92894" cy="92894"/>
              </a:xfrm>
              <a:custGeom>
                <a:avLst/>
                <a:gdLst/>
                <a:ahLst/>
                <a:cxnLst/>
                <a:rect l="l" t="t" r="r" b="b"/>
                <a:pathLst>
                  <a:path w="799" h="799" extrusionOk="0">
                    <a:moveTo>
                      <a:pt x="798" y="406"/>
                    </a:moveTo>
                    <a:cubicBezTo>
                      <a:pt x="798" y="620"/>
                      <a:pt x="620" y="799"/>
                      <a:pt x="405" y="799"/>
                    </a:cubicBezTo>
                    <a:cubicBezTo>
                      <a:pt x="179" y="799"/>
                      <a:pt x="1" y="620"/>
                      <a:pt x="1" y="406"/>
                    </a:cubicBezTo>
                    <a:cubicBezTo>
                      <a:pt x="1" y="179"/>
                      <a:pt x="179" y="1"/>
                      <a:pt x="405" y="1"/>
                    </a:cubicBezTo>
                    <a:cubicBezTo>
                      <a:pt x="620" y="1"/>
                      <a:pt x="798" y="179"/>
                      <a:pt x="798" y="40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9" name="Google Shape;929;p7"/>
              <p:cNvSpPr/>
              <p:nvPr/>
            </p:nvSpPr>
            <p:spPr>
              <a:xfrm>
                <a:off x="3292646" y="1503747"/>
                <a:ext cx="92894" cy="92894"/>
              </a:xfrm>
              <a:custGeom>
                <a:avLst/>
                <a:gdLst/>
                <a:ahLst/>
                <a:cxnLst/>
                <a:rect l="l" t="t" r="r" b="b"/>
                <a:pathLst>
                  <a:path w="799" h="799" extrusionOk="0">
                    <a:moveTo>
                      <a:pt x="798" y="406"/>
                    </a:moveTo>
                    <a:cubicBezTo>
                      <a:pt x="798" y="620"/>
                      <a:pt x="620" y="799"/>
                      <a:pt x="394" y="799"/>
                    </a:cubicBezTo>
                    <a:cubicBezTo>
                      <a:pt x="179" y="799"/>
                      <a:pt x="1" y="620"/>
                      <a:pt x="1" y="406"/>
                    </a:cubicBezTo>
                    <a:cubicBezTo>
                      <a:pt x="1" y="179"/>
                      <a:pt x="179" y="1"/>
                      <a:pt x="394" y="1"/>
                    </a:cubicBezTo>
                    <a:cubicBezTo>
                      <a:pt x="620" y="1"/>
                      <a:pt x="798" y="179"/>
                      <a:pt x="798" y="40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0" name="Google Shape;930;p7"/>
              <p:cNvSpPr/>
              <p:nvPr/>
            </p:nvSpPr>
            <p:spPr>
              <a:xfrm>
                <a:off x="3969519" y="1503747"/>
                <a:ext cx="92894" cy="92894"/>
              </a:xfrm>
              <a:custGeom>
                <a:avLst/>
                <a:gdLst/>
                <a:ahLst/>
                <a:cxnLst/>
                <a:rect l="l" t="t" r="r" b="b"/>
                <a:pathLst>
                  <a:path w="799" h="799" extrusionOk="0">
                    <a:moveTo>
                      <a:pt x="799" y="406"/>
                    </a:moveTo>
                    <a:cubicBezTo>
                      <a:pt x="799" y="620"/>
                      <a:pt x="620" y="799"/>
                      <a:pt x="394" y="799"/>
                    </a:cubicBezTo>
                    <a:cubicBezTo>
                      <a:pt x="180" y="799"/>
                      <a:pt x="1" y="620"/>
                      <a:pt x="1" y="406"/>
                    </a:cubicBezTo>
                    <a:cubicBezTo>
                      <a:pt x="1" y="179"/>
                      <a:pt x="180" y="1"/>
                      <a:pt x="394" y="1"/>
                    </a:cubicBezTo>
                    <a:cubicBezTo>
                      <a:pt x="620" y="1"/>
                      <a:pt x="799" y="179"/>
                      <a:pt x="799" y="40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1" name="Google Shape;931;p7"/>
              <p:cNvSpPr/>
              <p:nvPr/>
            </p:nvSpPr>
            <p:spPr>
              <a:xfrm>
                <a:off x="4645114" y="1503747"/>
                <a:ext cx="94173" cy="92894"/>
              </a:xfrm>
              <a:custGeom>
                <a:avLst/>
                <a:gdLst/>
                <a:ahLst/>
                <a:cxnLst/>
                <a:rect l="l" t="t" r="r" b="b"/>
                <a:pathLst>
                  <a:path w="810" h="799" extrusionOk="0">
                    <a:moveTo>
                      <a:pt x="810" y="406"/>
                    </a:moveTo>
                    <a:cubicBezTo>
                      <a:pt x="810" y="620"/>
                      <a:pt x="631" y="799"/>
                      <a:pt x="405" y="799"/>
                    </a:cubicBezTo>
                    <a:cubicBezTo>
                      <a:pt x="191" y="799"/>
                      <a:pt x="0" y="620"/>
                      <a:pt x="0" y="406"/>
                    </a:cubicBezTo>
                    <a:cubicBezTo>
                      <a:pt x="0" y="179"/>
                      <a:pt x="191" y="1"/>
                      <a:pt x="405" y="1"/>
                    </a:cubicBezTo>
                    <a:cubicBezTo>
                      <a:pt x="631" y="1"/>
                      <a:pt x="810" y="179"/>
                      <a:pt x="810" y="40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2" name="Google Shape;932;p7"/>
              <p:cNvSpPr/>
              <p:nvPr/>
            </p:nvSpPr>
            <p:spPr>
              <a:xfrm>
                <a:off x="1601159" y="1945310"/>
                <a:ext cx="92894" cy="92894"/>
              </a:xfrm>
              <a:custGeom>
                <a:avLst/>
                <a:gdLst/>
                <a:ahLst/>
                <a:cxnLst/>
                <a:rect l="l" t="t" r="r" b="b"/>
                <a:pathLst>
                  <a:path w="799" h="799" extrusionOk="0">
                    <a:moveTo>
                      <a:pt x="798" y="394"/>
                    </a:moveTo>
                    <a:cubicBezTo>
                      <a:pt x="798" y="620"/>
                      <a:pt x="619" y="799"/>
                      <a:pt x="393" y="799"/>
                    </a:cubicBezTo>
                    <a:cubicBezTo>
                      <a:pt x="179" y="799"/>
                      <a:pt x="0" y="620"/>
                      <a:pt x="0" y="394"/>
                    </a:cubicBezTo>
                    <a:cubicBezTo>
                      <a:pt x="0" y="180"/>
                      <a:pt x="179" y="1"/>
                      <a:pt x="393" y="1"/>
                    </a:cubicBezTo>
                    <a:cubicBezTo>
                      <a:pt x="619" y="1"/>
                      <a:pt x="798" y="180"/>
                      <a:pt x="798" y="39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3" name="Google Shape;933;p7"/>
              <p:cNvSpPr/>
              <p:nvPr/>
            </p:nvSpPr>
            <p:spPr>
              <a:xfrm>
                <a:off x="2278033" y="1945310"/>
                <a:ext cx="92894" cy="92894"/>
              </a:xfrm>
              <a:custGeom>
                <a:avLst/>
                <a:gdLst/>
                <a:ahLst/>
                <a:cxnLst/>
                <a:rect l="l" t="t" r="r" b="b"/>
                <a:pathLst>
                  <a:path w="799" h="799" extrusionOk="0">
                    <a:moveTo>
                      <a:pt x="798" y="394"/>
                    </a:moveTo>
                    <a:cubicBezTo>
                      <a:pt x="798" y="620"/>
                      <a:pt x="620" y="799"/>
                      <a:pt x="393" y="799"/>
                    </a:cubicBezTo>
                    <a:cubicBezTo>
                      <a:pt x="179" y="799"/>
                      <a:pt x="0" y="620"/>
                      <a:pt x="0" y="394"/>
                    </a:cubicBezTo>
                    <a:cubicBezTo>
                      <a:pt x="0" y="180"/>
                      <a:pt x="179" y="1"/>
                      <a:pt x="393" y="1"/>
                    </a:cubicBezTo>
                    <a:cubicBezTo>
                      <a:pt x="620" y="1"/>
                      <a:pt x="798" y="180"/>
                      <a:pt x="798" y="39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4" name="Google Shape;934;p7"/>
              <p:cNvSpPr/>
              <p:nvPr/>
            </p:nvSpPr>
            <p:spPr>
              <a:xfrm>
                <a:off x="2953511" y="1945310"/>
                <a:ext cx="92894" cy="92894"/>
              </a:xfrm>
              <a:custGeom>
                <a:avLst/>
                <a:gdLst/>
                <a:ahLst/>
                <a:cxnLst/>
                <a:rect l="l" t="t" r="r" b="b"/>
                <a:pathLst>
                  <a:path w="799" h="799" extrusionOk="0">
                    <a:moveTo>
                      <a:pt x="798" y="394"/>
                    </a:moveTo>
                    <a:cubicBezTo>
                      <a:pt x="798" y="620"/>
                      <a:pt x="620" y="799"/>
                      <a:pt x="406" y="799"/>
                    </a:cubicBezTo>
                    <a:cubicBezTo>
                      <a:pt x="179" y="799"/>
                      <a:pt x="1" y="620"/>
                      <a:pt x="1" y="394"/>
                    </a:cubicBezTo>
                    <a:cubicBezTo>
                      <a:pt x="1" y="180"/>
                      <a:pt x="179" y="1"/>
                      <a:pt x="406" y="1"/>
                    </a:cubicBezTo>
                    <a:cubicBezTo>
                      <a:pt x="620" y="1"/>
                      <a:pt x="798" y="180"/>
                      <a:pt x="798" y="39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5" name="Google Shape;935;p7"/>
              <p:cNvSpPr/>
              <p:nvPr/>
            </p:nvSpPr>
            <p:spPr>
              <a:xfrm>
                <a:off x="3630385" y="1945310"/>
                <a:ext cx="92894" cy="92894"/>
              </a:xfrm>
              <a:custGeom>
                <a:avLst/>
                <a:gdLst/>
                <a:ahLst/>
                <a:cxnLst/>
                <a:rect l="l" t="t" r="r" b="b"/>
                <a:pathLst>
                  <a:path w="799" h="799" extrusionOk="0">
                    <a:moveTo>
                      <a:pt x="799" y="394"/>
                    </a:moveTo>
                    <a:cubicBezTo>
                      <a:pt x="799" y="620"/>
                      <a:pt x="620" y="799"/>
                      <a:pt x="406" y="799"/>
                    </a:cubicBezTo>
                    <a:cubicBezTo>
                      <a:pt x="179" y="799"/>
                      <a:pt x="1" y="620"/>
                      <a:pt x="1" y="394"/>
                    </a:cubicBezTo>
                    <a:cubicBezTo>
                      <a:pt x="1" y="180"/>
                      <a:pt x="179" y="1"/>
                      <a:pt x="406" y="1"/>
                    </a:cubicBezTo>
                    <a:cubicBezTo>
                      <a:pt x="620" y="1"/>
                      <a:pt x="799" y="180"/>
                      <a:pt x="799" y="39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6" name="Google Shape;936;p7"/>
              <p:cNvSpPr/>
              <p:nvPr/>
            </p:nvSpPr>
            <p:spPr>
              <a:xfrm>
                <a:off x="4307375" y="1945310"/>
                <a:ext cx="92777" cy="92894"/>
              </a:xfrm>
              <a:custGeom>
                <a:avLst/>
                <a:gdLst/>
                <a:ahLst/>
                <a:cxnLst/>
                <a:rect l="l" t="t" r="r" b="b"/>
                <a:pathLst>
                  <a:path w="798" h="799" extrusionOk="0">
                    <a:moveTo>
                      <a:pt x="798" y="394"/>
                    </a:moveTo>
                    <a:cubicBezTo>
                      <a:pt x="798" y="620"/>
                      <a:pt x="619" y="799"/>
                      <a:pt x="405" y="799"/>
                    </a:cubicBezTo>
                    <a:cubicBezTo>
                      <a:pt x="179" y="799"/>
                      <a:pt x="0" y="620"/>
                      <a:pt x="0" y="394"/>
                    </a:cubicBezTo>
                    <a:cubicBezTo>
                      <a:pt x="0" y="180"/>
                      <a:pt x="179" y="1"/>
                      <a:pt x="405" y="1"/>
                    </a:cubicBezTo>
                    <a:cubicBezTo>
                      <a:pt x="619" y="1"/>
                      <a:pt x="798" y="180"/>
                      <a:pt x="798" y="39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7" name="Google Shape;937;p7"/>
              <p:cNvSpPr/>
              <p:nvPr/>
            </p:nvSpPr>
            <p:spPr>
              <a:xfrm>
                <a:off x="4984248" y="1945310"/>
                <a:ext cx="92777" cy="92894"/>
              </a:xfrm>
              <a:custGeom>
                <a:avLst/>
                <a:gdLst/>
                <a:ahLst/>
                <a:cxnLst/>
                <a:rect l="l" t="t" r="r" b="b"/>
                <a:pathLst>
                  <a:path w="798" h="799" extrusionOk="0">
                    <a:moveTo>
                      <a:pt x="798" y="394"/>
                    </a:moveTo>
                    <a:cubicBezTo>
                      <a:pt x="798" y="620"/>
                      <a:pt x="619" y="799"/>
                      <a:pt x="393" y="799"/>
                    </a:cubicBezTo>
                    <a:cubicBezTo>
                      <a:pt x="179" y="799"/>
                      <a:pt x="0" y="620"/>
                      <a:pt x="0" y="394"/>
                    </a:cubicBezTo>
                    <a:cubicBezTo>
                      <a:pt x="0" y="180"/>
                      <a:pt x="179" y="1"/>
                      <a:pt x="393" y="1"/>
                    </a:cubicBezTo>
                    <a:cubicBezTo>
                      <a:pt x="619" y="1"/>
                      <a:pt x="798" y="180"/>
                      <a:pt x="798" y="39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8" name="Google Shape;938;p7"/>
              <p:cNvSpPr/>
              <p:nvPr/>
            </p:nvSpPr>
            <p:spPr>
              <a:xfrm>
                <a:off x="1262025" y="2385593"/>
                <a:ext cx="92777" cy="92777"/>
              </a:xfrm>
              <a:custGeom>
                <a:avLst/>
                <a:gdLst/>
                <a:ahLst/>
                <a:cxnLst/>
                <a:rect l="l" t="t" r="r" b="b"/>
                <a:pathLst>
                  <a:path w="798" h="798" extrusionOk="0">
                    <a:moveTo>
                      <a:pt x="798" y="405"/>
                    </a:moveTo>
                    <a:cubicBezTo>
                      <a:pt x="798" y="619"/>
                      <a:pt x="619" y="798"/>
                      <a:pt x="405" y="798"/>
                    </a:cubicBezTo>
                    <a:cubicBezTo>
                      <a:pt x="179" y="798"/>
                      <a:pt x="0" y="619"/>
                      <a:pt x="0" y="405"/>
                    </a:cubicBezTo>
                    <a:cubicBezTo>
                      <a:pt x="0" y="179"/>
                      <a:pt x="179" y="0"/>
                      <a:pt x="405" y="0"/>
                    </a:cubicBezTo>
                    <a:cubicBezTo>
                      <a:pt x="619" y="0"/>
                      <a:pt x="798" y="179"/>
                      <a:pt x="798" y="40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9" name="Google Shape;939;p7"/>
              <p:cNvSpPr/>
              <p:nvPr/>
            </p:nvSpPr>
            <p:spPr>
              <a:xfrm>
                <a:off x="1938899" y="2385593"/>
                <a:ext cx="92894" cy="92777"/>
              </a:xfrm>
              <a:custGeom>
                <a:avLst/>
                <a:gdLst/>
                <a:ahLst/>
                <a:cxnLst/>
                <a:rect l="l" t="t" r="r" b="b"/>
                <a:pathLst>
                  <a:path w="799" h="798" extrusionOk="0">
                    <a:moveTo>
                      <a:pt x="798" y="405"/>
                    </a:moveTo>
                    <a:cubicBezTo>
                      <a:pt x="798" y="619"/>
                      <a:pt x="620" y="798"/>
                      <a:pt x="405" y="798"/>
                    </a:cubicBezTo>
                    <a:cubicBezTo>
                      <a:pt x="179" y="798"/>
                      <a:pt x="0" y="619"/>
                      <a:pt x="0" y="405"/>
                    </a:cubicBezTo>
                    <a:cubicBezTo>
                      <a:pt x="0" y="179"/>
                      <a:pt x="179" y="0"/>
                      <a:pt x="405" y="0"/>
                    </a:cubicBezTo>
                    <a:cubicBezTo>
                      <a:pt x="620" y="0"/>
                      <a:pt x="798" y="179"/>
                      <a:pt x="798" y="40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0" name="Google Shape;940;p7"/>
              <p:cNvSpPr/>
              <p:nvPr/>
            </p:nvSpPr>
            <p:spPr>
              <a:xfrm>
                <a:off x="2615772" y="2385593"/>
                <a:ext cx="92894" cy="92777"/>
              </a:xfrm>
              <a:custGeom>
                <a:avLst/>
                <a:gdLst/>
                <a:ahLst/>
                <a:cxnLst/>
                <a:rect l="l" t="t" r="r" b="b"/>
                <a:pathLst>
                  <a:path w="799" h="798" extrusionOk="0">
                    <a:moveTo>
                      <a:pt x="798" y="405"/>
                    </a:moveTo>
                    <a:cubicBezTo>
                      <a:pt x="798" y="619"/>
                      <a:pt x="620" y="798"/>
                      <a:pt x="405" y="798"/>
                    </a:cubicBezTo>
                    <a:cubicBezTo>
                      <a:pt x="179" y="798"/>
                      <a:pt x="1" y="619"/>
                      <a:pt x="1" y="405"/>
                    </a:cubicBezTo>
                    <a:cubicBezTo>
                      <a:pt x="1" y="179"/>
                      <a:pt x="179" y="0"/>
                      <a:pt x="405" y="0"/>
                    </a:cubicBezTo>
                    <a:cubicBezTo>
                      <a:pt x="620" y="0"/>
                      <a:pt x="798" y="179"/>
                      <a:pt x="798" y="40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1" name="Google Shape;941;p7"/>
              <p:cNvSpPr/>
              <p:nvPr/>
            </p:nvSpPr>
            <p:spPr>
              <a:xfrm>
                <a:off x="3292646" y="2385593"/>
                <a:ext cx="92894" cy="92777"/>
              </a:xfrm>
              <a:custGeom>
                <a:avLst/>
                <a:gdLst/>
                <a:ahLst/>
                <a:cxnLst/>
                <a:rect l="l" t="t" r="r" b="b"/>
                <a:pathLst>
                  <a:path w="799" h="798" extrusionOk="0">
                    <a:moveTo>
                      <a:pt x="798" y="405"/>
                    </a:moveTo>
                    <a:cubicBezTo>
                      <a:pt x="798" y="619"/>
                      <a:pt x="620" y="798"/>
                      <a:pt x="394" y="798"/>
                    </a:cubicBezTo>
                    <a:cubicBezTo>
                      <a:pt x="179" y="798"/>
                      <a:pt x="1" y="619"/>
                      <a:pt x="1" y="405"/>
                    </a:cubicBezTo>
                    <a:cubicBezTo>
                      <a:pt x="1" y="179"/>
                      <a:pt x="179" y="0"/>
                      <a:pt x="394" y="0"/>
                    </a:cubicBezTo>
                    <a:cubicBezTo>
                      <a:pt x="620" y="0"/>
                      <a:pt x="798" y="179"/>
                      <a:pt x="798" y="40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2" name="Google Shape;942;p7"/>
              <p:cNvSpPr/>
              <p:nvPr/>
            </p:nvSpPr>
            <p:spPr>
              <a:xfrm>
                <a:off x="3969519" y="2385593"/>
                <a:ext cx="92894" cy="92777"/>
              </a:xfrm>
              <a:custGeom>
                <a:avLst/>
                <a:gdLst/>
                <a:ahLst/>
                <a:cxnLst/>
                <a:rect l="l" t="t" r="r" b="b"/>
                <a:pathLst>
                  <a:path w="799" h="798" extrusionOk="0">
                    <a:moveTo>
                      <a:pt x="799" y="405"/>
                    </a:moveTo>
                    <a:cubicBezTo>
                      <a:pt x="799" y="619"/>
                      <a:pt x="620" y="798"/>
                      <a:pt x="394" y="798"/>
                    </a:cubicBezTo>
                    <a:cubicBezTo>
                      <a:pt x="180" y="798"/>
                      <a:pt x="1" y="619"/>
                      <a:pt x="1" y="405"/>
                    </a:cubicBezTo>
                    <a:cubicBezTo>
                      <a:pt x="1" y="179"/>
                      <a:pt x="180" y="0"/>
                      <a:pt x="394" y="0"/>
                    </a:cubicBezTo>
                    <a:cubicBezTo>
                      <a:pt x="620" y="0"/>
                      <a:pt x="799" y="179"/>
                      <a:pt x="799" y="40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3" name="Google Shape;943;p7"/>
              <p:cNvSpPr/>
              <p:nvPr/>
            </p:nvSpPr>
            <p:spPr>
              <a:xfrm>
                <a:off x="4645114" y="2385593"/>
                <a:ext cx="94173" cy="92777"/>
              </a:xfrm>
              <a:custGeom>
                <a:avLst/>
                <a:gdLst/>
                <a:ahLst/>
                <a:cxnLst/>
                <a:rect l="l" t="t" r="r" b="b"/>
                <a:pathLst>
                  <a:path w="810" h="798" extrusionOk="0">
                    <a:moveTo>
                      <a:pt x="810" y="405"/>
                    </a:moveTo>
                    <a:cubicBezTo>
                      <a:pt x="810" y="619"/>
                      <a:pt x="631" y="798"/>
                      <a:pt x="405" y="798"/>
                    </a:cubicBezTo>
                    <a:cubicBezTo>
                      <a:pt x="191" y="798"/>
                      <a:pt x="0" y="619"/>
                      <a:pt x="0" y="405"/>
                    </a:cubicBezTo>
                    <a:cubicBezTo>
                      <a:pt x="0" y="179"/>
                      <a:pt x="191" y="0"/>
                      <a:pt x="405" y="0"/>
                    </a:cubicBezTo>
                    <a:cubicBezTo>
                      <a:pt x="631" y="0"/>
                      <a:pt x="810" y="179"/>
                      <a:pt x="810" y="40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4" name="Google Shape;944;p7"/>
              <p:cNvSpPr/>
              <p:nvPr/>
            </p:nvSpPr>
            <p:spPr>
              <a:xfrm>
                <a:off x="1601159" y="2827156"/>
                <a:ext cx="92894" cy="92777"/>
              </a:xfrm>
              <a:custGeom>
                <a:avLst/>
                <a:gdLst/>
                <a:ahLst/>
                <a:cxnLst/>
                <a:rect l="l" t="t" r="r" b="b"/>
                <a:pathLst>
                  <a:path w="799" h="798" extrusionOk="0">
                    <a:moveTo>
                      <a:pt x="798" y="393"/>
                    </a:moveTo>
                    <a:cubicBezTo>
                      <a:pt x="798" y="619"/>
                      <a:pt x="619" y="798"/>
                      <a:pt x="393" y="798"/>
                    </a:cubicBezTo>
                    <a:cubicBezTo>
                      <a:pt x="179" y="798"/>
                      <a:pt x="0" y="619"/>
                      <a:pt x="0" y="393"/>
                    </a:cubicBezTo>
                    <a:cubicBezTo>
                      <a:pt x="0" y="179"/>
                      <a:pt x="179" y="0"/>
                      <a:pt x="393" y="0"/>
                    </a:cubicBezTo>
                    <a:cubicBezTo>
                      <a:pt x="619" y="0"/>
                      <a:pt x="798" y="179"/>
                      <a:pt x="798" y="39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5" name="Google Shape;945;p7"/>
              <p:cNvSpPr/>
              <p:nvPr/>
            </p:nvSpPr>
            <p:spPr>
              <a:xfrm>
                <a:off x="2278033" y="2827156"/>
                <a:ext cx="92894" cy="92777"/>
              </a:xfrm>
              <a:custGeom>
                <a:avLst/>
                <a:gdLst/>
                <a:ahLst/>
                <a:cxnLst/>
                <a:rect l="l" t="t" r="r" b="b"/>
                <a:pathLst>
                  <a:path w="799" h="798" extrusionOk="0">
                    <a:moveTo>
                      <a:pt x="798" y="393"/>
                    </a:moveTo>
                    <a:cubicBezTo>
                      <a:pt x="798" y="619"/>
                      <a:pt x="620" y="798"/>
                      <a:pt x="393" y="798"/>
                    </a:cubicBezTo>
                    <a:cubicBezTo>
                      <a:pt x="179" y="798"/>
                      <a:pt x="0" y="619"/>
                      <a:pt x="0" y="393"/>
                    </a:cubicBezTo>
                    <a:cubicBezTo>
                      <a:pt x="0" y="179"/>
                      <a:pt x="179" y="0"/>
                      <a:pt x="393" y="0"/>
                    </a:cubicBezTo>
                    <a:cubicBezTo>
                      <a:pt x="620" y="0"/>
                      <a:pt x="798" y="179"/>
                      <a:pt x="798" y="39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6" name="Google Shape;946;p7"/>
              <p:cNvSpPr/>
              <p:nvPr/>
            </p:nvSpPr>
            <p:spPr>
              <a:xfrm>
                <a:off x="2953511" y="2827156"/>
                <a:ext cx="92894" cy="92777"/>
              </a:xfrm>
              <a:custGeom>
                <a:avLst/>
                <a:gdLst/>
                <a:ahLst/>
                <a:cxnLst/>
                <a:rect l="l" t="t" r="r" b="b"/>
                <a:pathLst>
                  <a:path w="799" h="798" extrusionOk="0">
                    <a:moveTo>
                      <a:pt x="798" y="393"/>
                    </a:moveTo>
                    <a:cubicBezTo>
                      <a:pt x="798" y="619"/>
                      <a:pt x="620" y="798"/>
                      <a:pt x="406" y="798"/>
                    </a:cubicBezTo>
                    <a:cubicBezTo>
                      <a:pt x="179" y="798"/>
                      <a:pt x="1" y="619"/>
                      <a:pt x="1" y="393"/>
                    </a:cubicBezTo>
                    <a:cubicBezTo>
                      <a:pt x="1" y="179"/>
                      <a:pt x="179" y="0"/>
                      <a:pt x="406" y="0"/>
                    </a:cubicBezTo>
                    <a:cubicBezTo>
                      <a:pt x="620" y="0"/>
                      <a:pt x="798" y="179"/>
                      <a:pt x="798" y="39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7" name="Google Shape;947;p7"/>
              <p:cNvSpPr/>
              <p:nvPr/>
            </p:nvSpPr>
            <p:spPr>
              <a:xfrm>
                <a:off x="3630385" y="2827156"/>
                <a:ext cx="92894" cy="92777"/>
              </a:xfrm>
              <a:custGeom>
                <a:avLst/>
                <a:gdLst/>
                <a:ahLst/>
                <a:cxnLst/>
                <a:rect l="l" t="t" r="r" b="b"/>
                <a:pathLst>
                  <a:path w="799" h="798" extrusionOk="0">
                    <a:moveTo>
                      <a:pt x="799" y="393"/>
                    </a:moveTo>
                    <a:cubicBezTo>
                      <a:pt x="799" y="619"/>
                      <a:pt x="620" y="798"/>
                      <a:pt x="406" y="798"/>
                    </a:cubicBezTo>
                    <a:cubicBezTo>
                      <a:pt x="179" y="798"/>
                      <a:pt x="1" y="619"/>
                      <a:pt x="1" y="393"/>
                    </a:cubicBezTo>
                    <a:cubicBezTo>
                      <a:pt x="1" y="179"/>
                      <a:pt x="179" y="0"/>
                      <a:pt x="406" y="0"/>
                    </a:cubicBezTo>
                    <a:cubicBezTo>
                      <a:pt x="620" y="0"/>
                      <a:pt x="799" y="179"/>
                      <a:pt x="799" y="39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8" name="Google Shape;948;p7"/>
              <p:cNvSpPr/>
              <p:nvPr/>
            </p:nvSpPr>
            <p:spPr>
              <a:xfrm>
                <a:off x="4307375" y="2827156"/>
                <a:ext cx="92777" cy="92777"/>
              </a:xfrm>
              <a:custGeom>
                <a:avLst/>
                <a:gdLst/>
                <a:ahLst/>
                <a:cxnLst/>
                <a:rect l="l" t="t" r="r" b="b"/>
                <a:pathLst>
                  <a:path w="798" h="798" extrusionOk="0">
                    <a:moveTo>
                      <a:pt x="798" y="393"/>
                    </a:moveTo>
                    <a:cubicBezTo>
                      <a:pt x="798" y="619"/>
                      <a:pt x="619" y="798"/>
                      <a:pt x="405" y="798"/>
                    </a:cubicBezTo>
                    <a:cubicBezTo>
                      <a:pt x="179" y="798"/>
                      <a:pt x="0" y="619"/>
                      <a:pt x="0" y="393"/>
                    </a:cubicBezTo>
                    <a:cubicBezTo>
                      <a:pt x="0" y="179"/>
                      <a:pt x="179" y="0"/>
                      <a:pt x="405" y="0"/>
                    </a:cubicBezTo>
                    <a:cubicBezTo>
                      <a:pt x="619" y="0"/>
                      <a:pt x="798" y="179"/>
                      <a:pt x="798" y="39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9" name="Google Shape;949;p7"/>
              <p:cNvSpPr/>
              <p:nvPr/>
            </p:nvSpPr>
            <p:spPr>
              <a:xfrm>
                <a:off x="4984248" y="2827156"/>
                <a:ext cx="92777" cy="92777"/>
              </a:xfrm>
              <a:custGeom>
                <a:avLst/>
                <a:gdLst/>
                <a:ahLst/>
                <a:cxnLst/>
                <a:rect l="l" t="t" r="r" b="b"/>
                <a:pathLst>
                  <a:path w="798" h="798" extrusionOk="0">
                    <a:moveTo>
                      <a:pt x="798" y="393"/>
                    </a:moveTo>
                    <a:cubicBezTo>
                      <a:pt x="798" y="619"/>
                      <a:pt x="619" y="798"/>
                      <a:pt x="393" y="798"/>
                    </a:cubicBezTo>
                    <a:cubicBezTo>
                      <a:pt x="179" y="798"/>
                      <a:pt x="0" y="619"/>
                      <a:pt x="0" y="393"/>
                    </a:cubicBezTo>
                    <a:cubicBezTo>
                      <a:pt x="0" y="179"/>
                      <a:pt x="179" y="0"/>
                      <a:pt x="393" y="0"/>
                    </a:cubicBezTo>
                    <a:cubicBezTo>
                      <a:pt x="619" y="0"/>
                      <a:pt x="798" y="179"/>
                      <a:pt x="798" y="39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0" name="Google Shape;950;p7"/>
              <p:cNvSpPr/>
              <p:nvPr/>
            </p:nvSpPr>
            <p:spPr>
              <a:xfrm>
                <a:off x="1262025" y="3267323"/>
                <a:ext cx="92777" cy="92894"/>
              </a:xfrm>
              <a:custGeom>
                <a:avLst/>
                <a:gdLst/>
                <a:ahLst/>
                <a:cxnLst/>
                <a:rect l="l" t="t" r="r" b="b"/>
                <a:pathLst>
                  <a:path w="798" h="799" extrusionOk="0">
                    <a:moveTo>
                      <a:pt x="798" y="405"/>
                    </a:moveTo>
                    <a:cubicBezTo>
                      <a:pt x="798" y="620"/>
                      <a:pt x="619" y="798"/>
                      <a:pt x="405" y="798"/>
                    </a:cubicBezTo>
                    <a:cubicBezTo>
                      <a:pt x="179" y="798"/>
                      <a:pt x="0" y="620"/>
                      <a:pt x="0" y="405"/>
                    </a:cubicBezTo>
                    <a:cubicBezTo>
                      <a:pt x="0" y="179"/>
                      <a:pt x="179" y="0"/>
                      <a:pt x="405" y="0"/>
                    </a:cubicBezTo>
                    <a:cubicBezTo>
                      <a:pt x="619" y="0"/>
                      <a:pt x="798" y="179"/>
                      <a:pt x="798" y="40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1" name="Google Shape;951;p7"/>
              <p:cNvSpPr/>
              <p:nvPr/>
            </p:nvSpPr>
            <p:spPr>
              <a:xfrm>
                <a:off x="1938899" y="3267323"/>
                <a:ext cx="92894" cy="92894"/>
              </a:xfrm>
              <a:custGeom>
                <a:avLst/>
                <a:gdLst/>
                <a:ahLst/>
                <a:cxnLst/>
                <a:rect l="l" t="t" r="r" b="b"/>
                <a:pathLst>
                  <a:path w="799" h="799" extrusionOk="0">
                    <a:moveTo>
                      <a:pt x="798" y="405"/>
                    </a:moveTo>
                    <a:cubicBezTo>
                      <a:pt x="798" y="620"/>
                      <a:pt x="620" y="798"/>
                      <a:pt x="405" y="798"/>
                    </a:cubicBezTo>
                    <a:cubicBezTo>
                      <a:pt x="179" y="798"/>
                      <a:pt x="0" y="620"/>
                      <a:pt x="0" y="405"/>
                    </a:cubicBezTo>
                    <a:cubicBezTo>
                      <a:pt x="0" y="179"/>
                      <a:pt x="179" y="0"/>
                      <a:pt x="405" y="0"/>
                    </a:cubicBezTo>
                    <a:cubicBezTo>
                      <a:pt x="620" y="0"/>
                      <a:pt x="798" y="179"/>
                      <a:pt x="798" y="40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2" name="Google Shape;952;p7"/>
              <p:cNvSpPr/>
              <p:nvPr/>
            </p:nvSpPr>
            <p:spPr>
              <a:xfrm>
                <a:off x="2615772" y="3267323"/>
                <a:ext cx="92894" cy="92894"/>
              </a:xfrm>
              <a:custGeom>
                <a:avLst/>
                <a:gdLst/>
                <a:ahLst/>
                <a:cxnLst/>
                <a:rect l="l" t="t" r="r" b="b"/>
                <a:pathLst>
                  <a:path w="799" h="799" extrusionOk="0">
                    <a:moveTo>
                      <a:pt x="798" y="405"/>
                    </a:moveTo>
                    <a:cubicBezTo>
                      <a:pt x="798" y="620"/>
                      <a:pt x="620" y="798"/>
                      <a:pt x="405" y="798"/>
                    </a:cubicBezTo>
                    <a:cubicBezTo>
                      <a:pt x="179" y="798"/>
                      <a:pt x="1" y="620"/>
                      <a:pt x="1" y="405"/>
                    </a:cubicBezTo>
                    <a:cubicBezTo>
                      <a:pt x="1" y="179"/>
                      <a:pt x="179" y="0"/>
                      <a:pt x="405" y="0"/>
                    </a:cubicBezTo>
                    <a:cubicBezTo>
                      <a:pt x="620" y="0"/>
                      <a:pt x="798" y="179"/>
                      <a:pt x="798" y="40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3" name="Google Shape;953;p7"/>
              <p:cNvSpPr/>
              <p:nvPr/>
            </p:nvSpPr>
            <p:spPr>
              <a:xfrm>
                <a:off x="3292646" y="3267323"/>
                <a:ext cx="92894" cy="92894"/>
              </a:xfrm>
              <a:custGeom>
                <a:avLst/>
                <a:gdLst/>
                <a:ahLst/>
                <a:cxnLst/>
                <a:rect l="l" t="t" r="r" b="b"/>
                <a:pathLst>
                  <a:path w="799" h="799" extrusionOk="0">
                    <a:moveTo>
                      <a:pt x="798" y="405"/>
                    </a:moveTo>
                    <a:cubicBezTo>
                      <a:pt x="798" y="620"/>
                      <a:pt x="620" y="798"/>
                      <a:pt x="394" y="798"/>
                    </a:cubicBezTo>
                    <a:cubicBezTo>
                      <a:pt x="179" y="798"/>
                      <a:pt x="1" y="620"/>
                      <a:pt x="1" y="405"/>
                    </a:cubicBezTo>
                    <a:cubicBezTo>
                      <a:pt x="1" y="179"/>
                      <a:pt x="179" y="0"/>
                      <a:pt x="394" y="0"/>
                    </a:cubicBezTo>
                    <a:cubicBezTo>
                      <a:pt x="620" y="0"/>
                      <a:pt x="798" y="179"/>
                      <a:pt x="798" y="40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4" name="Google Shape;954;p7"/>
              <p:cNvSpPr/>
              <p:nvPr/>
            </p:nvSpPr>
            <p:spPr>
              <a:xfrm>
                <a:off x="3969519" y="3267323"/>
                <a:ext cx="92894" cy="92894"/>
              </a:xfrm>
              <a:custGeom>
                <a:avLst/>
                <a:gdLst/>
                <a:ahLst/>
                <a:cxnLst/>
                <a:rect l="l" t="t" r="r" b="b"/>
                <a:pathLst>
                  <a:path w="799" h="799" extrusionOk="0">
                    <a:moveTo>
                      <a:pt x="799" y="405"/>
                    </a:moveTo>
                    <a:cubicBezTo>
                      <a:pt x="799" y="620"/>
                      <a:pt x="620" y="798"/>
                      <a:pt x="394" y="798"/>
                    </a:cubicBezTo>
                    <a:cubicBezTo>
                      <a:pt x="180" y="798"/>
                      <a:pt x="1" y="620"/>
                      <a:pt x="1" y="405"/>
                    </a:cubicBezTo>
                    <a:cubicBezTo>
                      <a:pt x="1" y="179"/>
                      <a:pt x="180" y="0"/>
                      <a:pt x="394" y="0"/>
                    </a:cubicBezTo>
                    <a:cubicBezTo>
                      <a:pt x="620" y="0"/>
                      <a:pt x="799" y="179"/>
                      <a:pt x="799" y="40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5" name="Google Shape;955;p7"/>
              <p:cNvSpPr/>
              <p:nvPr/>
            </p:nvSpPr>
            <p:spPr>
              <a:xfrm>
                <a:off x="4645114" y="3267323"/>
                <a:ext cx="94173" cy="92894"/>
              </a:xfrm>
              <a:custGeom>
                <a:avLst/>
                <a:gdLst/>
                <a:ahLst/>
                <a:cxnLst/>
                <a:rect l="l" t="t" r="r" b="b"/>
                <a:pathLst>
                  <a:path w="810" h="799" extrusionOk="0">
                    <a:moveTo>
                      <a:pt x="810" y="405"/>
                    </a:moveTo>
                    <a:cubicBezTo>
                      <a:pt x="810" y="620"/>
                      <a:pt x="631" y="798"/>
                      <a:pt x="405" y="798"/>
                    </a:cubicBezTo>
                    <a:cubicBezTo>
                      <a:pt x="191" y="798"/>
                      <a:pt x="0" y="620"/>
                      <a:pt x="0" y="405"/>
                    </a:cubicBezTo>
                    <a:cubicBezTo>
                      <a:pt x="0" y="179"/>
                      <a:pt x="191" y="0"/>
                      <a:pt x="405" y="0"/>
                    </a:cubicBezTo>
                    <a:cubicBezTo>
                      <a:pt x="631" y="0"/>
                      <a:pt x="810" y="179"/>
                      <a:pt x="810" y="40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6" name="Google Shape;956;p7"/>
              <p:cNvSpPr/>
              <p:nvPr/>
            </p:nvSpPr>
            <p:spPr>
              <a:xfrm>
                <a:off x="1601159" y="3708885"/>
                <a:ext cx="92894" cy="91499"/>
              </a:xfrm>
              <a:custGeom>
                <a:avLst/>
                <a:gdLst/>
                <a:ahLst/>
                <a:cxnLst/>
                <a:rect l="l" t="t" r="r" b="b"/>
                <a:pathLst>
                  <a:path w="799" h="787" extrusionOk="0">
                    <a:moveTo>
                      <a:pt x="798" y="393"/>
                    </a:moveTo>
                    <a:cubicBezTo>
                      <a:pt x="798" y="620"/>
                      <a:pt x="619" y="786"/>
                      <a:pt x="393" y="786"/>
                    </a:cubicBezTo>
                    <a:cubicBezTo>
                      <a:pt x="179" y="786"/>
                      <a:pt x="0" y="608"/>
                      <a:pt x="0" y="393"/>
                    </a:cubicBezTo>
                    <a:cubicBezTo>
                      <a:pt x="0" y="179"/>
                      <a:pt x="179" y="0"/>
                      <a:pt x="393" y="0"/>
                    </a:cubicBezTo>
                    <a:cubicBezTo>
                      <a:pt x="619" y="0"/>
                      <a:pt x="798" y="179"/>
                      <a:pt x="798" y="39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7" name="Google Shape;957;p7"/>
              <p:cNvSpPr/>
              <p:nvPr/>
            </p:nvSpPr>
            <p:spPr>
              <a:xfrm>
                <a:off x="2278033" y="3708885"/>
                <a:ext cx="92894" cy="91499"/>
              </a:xfrm>
              <a:custGeom>
                <a:avLst/>
                <a:gdLst/>
                <a:ahLst/>
                <a:cxnLst/>
                <a:rect l="l" t="t" r="r" b="b"/>
                <a:pathLst>
                  <a:path w="799" h="787" extrusionOk="0">
                    <a:moveTo>
                      <a:pt x="798" y="393"/>
                    </a:moveTo>
                    <a:cubicBezTo>
                      <a:pt x="798" y="620"/>
                      <a:pt x="620" y="786"/>
                      <a:pt x="393" y="786"/>
                    </a:cubicBezTo>
                    <a:cubicBezTo>
                      <a:pt x="179" y="786"/>
                      <a:pt x="0" y="608"/>
                      <a:pt x="0" y="393"/>
                    </a:cubicBezTo>
                    <a:cubicBezTo>
                      <a:pt x="0" y="179"/>
                      <a:pt x="179" y="0"/>
                      <a:pt x="393" y="0"/>
                    </a:cubicBezTo>
                    <a:cubicBezTo>
                      <a:pt x="620" y="0"/>
                      <a:pt x="798" y="179"/>
                      <a:pt x="798" y="39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8" name="Google Shape;958;p7"/>
              <p:cNvSpPr/>
              <p:nvPr/>
            </p:nvSpPr>
            <p:spPr>
              <a:xfrm>
                <a:off x="2953511" y="3708885"/>
                <a:ext cx="92894" cy="91499"/>
              </a:xfrm>
              <a:custGeom>
                <a:avLst/>
                <a:gdLst/>
                <a:ahLst/>
                <a:cxnLst/>
                <a:rect l="l" t="t" r="r" b="b"/>
                <a:pathLst>
                  <a:path w="799" h="787" extrusionOk="0">
                    <a:moveTo>
                      <a:pt x="798" y="393"/>
                    </a:moveTo>
                    <a:cubicBezTo>
                      <a:pt x="798" y="620"/>
                      <a:pt x="620" y="786"/>
                      <a:pt x="406" y="786"/>
                    </a:cubicBezTo>
                    <a:cubicBezTo>
                      <a:pt x="179" y="786"/>
                      <a:pt x="1" y="608"/>
                      <a:pt x="1" y="393"/>
                    </a:cubicBezTo>
                    <a:cubicBezTo>
                      <a:pt x="1" y="179"/>
                      <a:pt x="179" y="0"/>
                      <a:pt x="406" y="0"/>
                    </a:cubicBezTo>
                    <a:cubicBezTo>
                      <a:pt x="620" y="0"/>
                      <a:pt x="798" y="179"/>
                      <a:pt x="798" y="39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9" name="Google Shape;959;p7"/>
              <p:cNvSpPr/>
              <p:nvPr/>
            </p:nvSpPr>
            <p:spPr>
              <a:xfrm>
                <a:off x="3630385" y="3708885"/>
                <a:ext cx="92894" cy="91499"/>
              </a:xfrm>
              <a:custGeom>
                <a:avLst/>
                <a:gdLst/>
                <a:ahLst/>
                <a:cxnLst/>
                <a:rect l="l" t="t" r="r" b="b"/>
                <a:pathLst>
                  <a:path w="799" h="787" extrusionOk="0">
                    <a:moveTo>
                      <a:pt x="799" y="393"/>
                    </a:moveTo>
                    <a:cubicBezTo>
                      <a:pt x="799" y="620"/>
                      <a:pt x="620" y="786"/>
                      <a:pt x="406" y="786"/>
                    </a:cubicBezTo>
                    <a:cubicBezTo>
                      <a:pt x="179" y="786"/>
                      <a:pt x="1" y="608"/>
                      <a:pt x="1" y="393"/>
                    </a:cubicBezTo>
                    <a:cubicBezTo>
                      <a:pt x="1" y="179"/>
                      <a:pt x="179" y="0"/>
                      <a:pt x="406" y="0"/>
                    </a:cubicBezTo>
                    <a:cubicBezTo>
                      <a:pt x="620" y="0"/>
                      <a:pt x="799" y="179"/>
                      <a:pt x="799" y="39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0" name="Google Shape;960;p7"/>
              <p:cNvSpPr/>
              <p:nvPr/>
            </p:nvSpPr>
            <p:spPr>
              <a:xfrm>
                <a:off x="4307375" y="3708885"/>
                <a:ext cx="92777" cy="91499"/>
              </a:xfrm>
              <a:custGeom>
                <a:avLst/>
                <a:gdLst/>
                <a:ahLst/>
                <a:cxnLst/>
                <a:rect l="l" t="t" r="r" b="b"/>
                <a:pathLst>
                  <a:path w="798" h="787" extrusionOk="0">
                    <a:moveTo>
                      <a:pt x="798" y="393"/>
                    </a:moveTo>
                    <a:cubicBezTo>
                      <a:pt x="798" y="620"/>
                      <a:pt x="619" y="786"/>
                      <a:pt x="405" y="786"/>
                    </a:cubicBezTo>
                    <a:cubicBezTo>
                      <a:pt x="179" y="786"/>
                      <a:pt x="0" y="608"/>
                      <a:pt x="0" y="393"/>
                    </a:cubicBezTo>
                    <a:cubicBezTo>
                      <a:pt x="0" y="179"/>
                      <a:pt x="179" y="0"/>
                      <a:pt x="405" y="0"/>
                    </a:cubicBezTo>
                    <a:cubicBezTo>
                      <a:pt x="619" y="0"/>
                      <a:pt x="798" y="179"/>
                      <a:pt x="798" y="39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1" name="Google Shape;961;p7"/>
              <p:cNvSpPr/>
              <p:nvPr/>
            </p:nvSpPr>
            <p:spPr>
              <a:xfrm>
                <a:off x="4984248" y="3708885"/>
                <a:ext cx="92777" cy="91499"/>
              </a:xfrm>
              <a:custGeom>
                <a:avLst/>
                <a:gdLst/>
                <a:ahLst/>
                <a:cxnLst/>
                <a:rect l="l" t="t" r="r" b="b"/>
                <a:pathLst>
                  <a:path w="798" h="787" extrusionOk="0">
                    <a:moveTo>
                      <a:pt x="798" y="393"/>
                    </a:moveTo>
                    <a:cubicBezTo>
                      <a:pt x="798" y="620"/>
                      <a:pt x="619" y="786"/>
                      <a:pt x="393" y="786"/>
                    </a:cubicBezTo>
                    <a:cubicBezTo>
                      <a:pt x="179" y="786"/>
                      <a:pt x="0" y="608"/>
                      <a:pt x="0" y="393"/>
                    </a:cubicBezTo>
                    <a:cubicBezTo>
                      <a:pt x="0" y="179"/>
                      <a:pt x="179" y="0"/>
                      <a:pt x="393" y="0"/>
                    </a:cubicBezTo>
                    <a:cubicBezTo>
                      <a:pt x="619" y="0"/>
                      <a:pt x="798" y="179"/>
                      <a:pt x="798" y="39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2" name="Google Shape;962;p7"/>
              <p:cNvSpPr/>
              <p:nvPr/>
            </p:nvSpPr>
            <p:spPr>
              <a:xfrm>
                <a:off x="1262025" y="4149053"/>
                <a:ext cx="92777" cy="92894"/>
              </a:xfrm>
              <a:custGeom>
                <a:avLst/>
                <a:gdLst/>
                <a:ahLst/>
                <a:cxnLst/>
                <a:rect l="l" t="t" r="r" b="b"/>
                <a:pathLst>
                  <a:path w="798" h="799" extrusionOk="0">
                    <a:moveTo>
                      <a:pt x="798" y="405"/>
                    </a:moveTo>
                    <a:cubicBezTo>
                      <a:pt x="798" y="620"/>
                      <a:pt x="619" y="798"/>
                      <a:pt x="405" y="798"/>
                    </a:cubicBezTo>
                    <a:cubicBezTo>
                      <a:pt x="179" y="798"/>
                      <a:pt x="0" y="620"/>
                      <a:pt x="0" y="405"/>
                    </a:cubicBezTo>
                    <a:cubicBezTo>
                      <a:pt x="0" y="179"/>
                      <a:pt x="179" y="1"/>
                      <a:pt x="405" y="1"/>
                    </a:cubicBezTo>
                    <a:cubicBezTo>
                      <a:pt x="619" y="1"/>
                      <a:pt x="798" y="179"/>
                      <a:pt x="798" y="40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3" name="Google Shape;963;p7"/>
              <p:cNvSpPr/>
              <p:nvPr/>
            </p:nvSpPr>
            <p:spPr>
              <a:xfrm>
                <a:off x="1938899" y="4149053"/>
                <a:ext cx="92894" cy="92894"/>
              </a:xfrm>
              <a:custGeom>
                <a:avLst/>
                <a:gdLst/>
                <a:ahLst/>
                <a:cxnLst/>
                <a:rect l="l" t="t" r="r" b="b"/>
                <a:pathLst>
                  <a:path w="799" h="799" extrusionOk="0">
                    <a:moveTo>
                      <a:pt x="798" y="405"/>
                    </a:moveTo>
                    <a:cubicBezTo>
                      <a:pt x="798" y="620"/>
                      <a:pt x="620" y="798"/>
                      <a:pt x="405" y="798"/>
                    </a:cubicBezTo>
                    <a:cubicBezTo>
                      <a:pt x="179" y="798"/>
                      <a:pt x="0" y="620"/>
                      <a:pt x="0" y="405"/>
                    </a:cubicBezTo>
                    <a:cubicBezTo>
                      <a:pt x="0" y="179"/>
                      <a:pt x="179" y="1"/>
                      <a:pt x="405" y="1"/>
                    </a:cubicBezTo>
                    <a:cubicBezTo>
                      <a:pt x="620" y="1"/>
                      <a:pt x="798" y="179"/>
                      <a:pt x="798" y="40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4" name="Google Shape;964;p7"/>
              <p:cNvSpPr/>
              <p:nvPr/>
            </p:nvSpPr>
            <p:spPr>
              <a:xfrm>
                <a:off x="2615772" y="4149053"/>
                <a:ext cx="92894" cy="92894"/>
              </a:xfrm>
              <a:custGeom>
                <a:avLst/>
                <a:gdLst/>
                <a:ahLst/>
                <a:cxnLst/>
                <a:rect l="l" t="t" r="r" b="b"/>
                <a:pathLst>
                  <a:path w="799" h="799" extrusionOk="0">
                    <a:moveTo>
                      <a:pt x="798" y="405"/>
                    </a:moveTo>
                    <a:cubicBezTo>
                      <a:pt x="798" y="620"/>
                      <a:pt x="620" y="798"/>
                      <a:pt x="405" y="798"/>
                    </a:cubicBezTo>
                    <a:cubicBezTo>
                      <a:pt x="179" y="798"/>
                      <a:pt x="1" y="620"/>
                      <a:pt x="1" y="405"/>
                    </a:cubicBezTo>
                    <a:cubicBezTo>
                      <a:pt x="1" y="179"/>
                      <a:pt x="179" y="1"/>
                      <a:pt x="405" y="1"/>
                    </a:cubicBezTo>
                    <a:cubicBezTo>
                      <a:pt x="620" y="1"/>
                      <a:pt x="798" y="179"/>
                      <a:pt x="798" y="40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5" name="Google Shape;965;p7"/>
              <p:cNvSpPr/>
              <p:nvPr/>
            </p:nvSpPr>
            <p:spPr>
              <a:xfrm>
                <a:off x="3292646" y="4149053"/>
                <a:ext cx="92894" cy="92894"/>
              </a:xfrm>
              <a:custGeom>
                <a:avLst/>
                <a:gdLst/>
                <a:ahLst/>
                <a:cxnLst/>
                <a:rect l="l" t="t" r="r" b="b"/>
                <a:pathLst>
                  <a:path w="799" h="799" extrusionOk="0">
                    <a:moveTo>
                      <a:pt x="798" y="405"/>
                    </a:moveTo>
                    <a:cubicBezTo>
                      <a:pt x="798" y="620"/>
                      <a:pt x="620" y="798"/>
                      <a:pt x="394" y="798"/>
                    </a:cubicBezTo>
                    <a:cubicBezTo>
                      <a:pt x="179" y="798"/>
                      <a:pt x="1" y="620"/>
                      <a:pt x="1" y="405"/>
                    </a:cubicBezTo>
                    <a:cubicBezTo>
                      <a:pt x="1" y="179"/>
                      <a:pt x="179" y="1"/>
                      <a:pt x="394" y="1"/>
                    </a:cubicBezTo>
                    <a:cubicBezTo>
                      <a:pt x="620" y="1"/>
                      <a:pt x="798" y="179"/>
                      <a:pt x="798" y="40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6" name="Google Shape;966;p7"/>
              <p:cNvSpPr/>
              <p:nvPr/>
            </p:nvSpPr>
            <p:spPr>
              <a:xfrm>
                <a:off x="3969519" y="4149053"/>
                <a:ext cx="92894" cy="92894"/>
              </a:xfrm>
              <a:custGeom>
                <a:avLst/>
                <a:gdLst/>
                <a:ahLst/>
                <a:cxnLst/>
                <a:rect l="l" t="t" r="r" b="b"/>
                <a:pathLst>
                  <a:path w="799" h="799" extrusionOk="0">
                    <a:moveTo>
                      <a:pt x="799" y="405"/>
                    </a:moveTo>
                    <a:cubicBezTo>
                      <a:pt x="799" y="620"/>
                      <a:pt x="620" y="798"/>
                      <a:pt x="394" y="798"/>
                    </a:cubicBezTo>
                    <a:cubicBezTo>
                      <a:pt x="180" y="798"/>
                      <a:pt x="1" y="620"/>
                      <a:pt x="1" y="405"/>
                    </a:cubicBezTo>
                    <a:cubicBezTo>
                      <a:pt x="1" y="179"/>
                      <a:pt x="180" y="1"/>
                      <a:pt x="394" y="1"/>
                    </a:cubicBezTo>
                    <a:cubicBezTo>
                      <a:pt x="620" y="1"/>
                      <a:pt x="799" y="179"/>
                      <a:pt x="799" y="40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7" name="Google Shape;967;p7"/>
              <p:cNvSpPr/>
              <p:nvPr/>
            </p:nvSpPr>
            <p:spPr>
              <a:xfrm>
                <a:off x="4645114" y="4149053"/>
                <a:ext cx="94173" cy="92894"/>
              </a:xfrm>
              <a:custGeom>
                <a:avLst/>
                <a:gdLst/>
                <a:ahLst/>
                <a:cxnLst/>
                <a:rect l="l" t="t" r="r" b="b"/>
                <a:pathLst>
                  <a:path w="810" h="799" extrusionOk="0">
                    <a:moveTo>
                      <a:pt x="810" y="405"/>
                    </a:moveTo>
                    <a:cubicBezTo>
                      <a:pt x="810" y="620"/>
                      <a:pt x="631" y="798"/>
                      <a:pt x="405" y="798"/>
                    </a:cubicBezTo>
                    <a:cubicBezTo>
                      <a:pt x="191" y="798"/>
                      <a:pt x="0" y="620"/>
                      <a:pt x="0" y="405"/>
                    </a:cubicBezTo>
                    <a:cubicBezTo>
                      <a:pt x="0" y="179"/>
                      <a:pt x="191" y="1"/>
                      <a:pt x="405" y="1"/>
                    </a:cubicBezTo>
                    <a:cubicBezTo>
                      <a:pt x="631" y="1"/>
                      <a:pt x="810" y="179"/>
                      <a:pt x="810" y="40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8" name="Google Shape;968;p7"/>
              <p:cNvSpPr/>
              <p:nvPr/>
            </p:nvSpPr>
            <p:spPr>
              <a:xfrm>
                <a:off x="1601159" y="4589220"/>
                <a:ext cx="92894" cy="92894"/>
              </a:xfrm>
              <a:custGeom>
                <a:avLst/>
                <a:gdLst/>
                <a:ahLst/>
                <a:cxnLst/>
                <a:rect l="l" t="t" r="r" b="b"/>
                <a:pathLst>
                  <a:path w="799" h="799" extrusionOk="0">
                    <a:moveTo>
                      <a:pt x="798" y="406"/>
                    </a:moveTo>
                    <a:cubicBezTo>
                      <a:pt x="798" y="620"/>
                      <a:pt x="619" y="799"/>
                      <a:pt x="393" y="799"/>
                    </a:cubicBezTo>
                    <a:cubicBezTo>
                      <a:pt x="179" y="799"/>
                      <a:pt x="0" y="620"/>
                      <a:pt x="0" y="406"/>
                    </a:cubicBezTo>
                    <a:cubicBezTo>
                      <a:pt x="0" y="179"/>
                      <a:pt x="179" y="1"/>
                      <a:pt x="393" y="1"/>
                    </a:cubicBezTo>
                    <a:cubicBezTo>
                      <a:pt x="619" y="1"/>
                      <a:pt x="798" y="179"/>
                      <a:pt x="798" y="40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9" name="Google Shape;969;p7"/>
              <p:cNvSpPr/>
              <p:nvPr/>
            </p:nvSpPr>
            <p:spPr>
              <a:xfrm>
                <a:off x="2278033" y="4589220"/>
                <a:ext cx="92894" cy="92894"/>
              </a:xfrm>
              <a:custGeom>
                <a:avLst/>
                <a:gdLst/>
                <a:ahLst/>
                <a:cxnLst/>
                <a:rect l="l" t="t" r="r" b="b"/>
                <a:pathLst>
                  <a:path w="799" h="799" extrusionOk="0">
                    <a:moveTo>
                      <a:pt x="798" y="406"/>
                    </a:moveTo>
                    <a:cubicBezTo>
                      <a:pt x="798" y="620"/>
                      <a:pt x="620" y="799"/>
                      <a:pt x="393" y="799"/>
                    </a:cubicBezTo>
                    <a:cubicBezTo>
                      <a:pt x="179" y="799"/>
                      <a:pt x="0" y="620"/>
                      <a:pt x="0" y="406"/>
                    </a:cubicBezTo>
                    <a:cubicBezTo>
                      <a:pt x="0" y="179"/>
                      <a:pt x="179" y="1"/>
                      <a:pt x="393" y="1"/>
                    </a:cubicBezTo>
                    <a:cubicBezTo>
                      <a:pt x="620" y="1"/>
                      <a:pt x="798" y="179"/>
                      <a:pt x="798" y="40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0" name="Google Shape;970;p7"/>
              <p:cNvSpPr/>
              <p:nvPr/>
            </p:nvSpPr>
            <p:spPr>
              <a:xfrm>
                <a:off x="2953511" y="4589220"/>
                <a:ext cx="92894" cy="92894"/>
              </a:xfrm>
              <a:custGeom>
                <a:avLst/>
                <a:gdLst/>
                <a:ahLst/>
                <a:cxnLst/>
                <a:rect l="l" t="t" r="r" b="b"/>
                <a:pathLst>
                  <a:path w="799" h="799" extrusionOk="0">
                    <a:moveTo>
                      <a:pt x="798" y="406"/>
                    </a:moveTo>
                    <a:cubicBezTo>
                      <a:pt x="798" y="620"/>
                      <a:pt x="620" y="799"/>
                      <a:pt x="406" y="799"/>
                    </a:cubicBezTo>
                    <a:cubicBezTo>
                      <a:pt x="179" y="799"/>
                      <a:pt x="1" y="620"/>
                      <a:pt x="1" y="406"/>
                    </a:cubicBezTo>
                    <a:cubicBezTo>
                      <a:pt x="1" y="179"/>
                      <a:pt x="179" y="1"/>
                      <a:pt x="406" y="1"/>
                    </a:cubicBezTo>
                    <a:cubicBezTo>
                      <a:pt x="620" y="1"/>
                      <a:pt x="798" y="179"/>
                      <a:pt x="798" y="40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1" name="Google Shape;971;p7"/>
              <p:cNvSpPr/>
              <p:nvPr/>
            </p:nvSpPr>
            <p:spPr>
              <a:xfrm>
                <a:off x="3630385" y="4589220"/>
                <a:ext cx="92894" cy="92894"/>
              </a:xfrm>
              <a:custGeom>
                <a:avLst/>
                <a:gdLst/>
                <a:ahLst/>
                <a:cxnLst/>
                <a:rect l="l" t="t" r="r" b="b"/>
                <a:pathLst>
                  <a:path w="799" h="799" extrusionOk="0">
                    <a:moveTo>
                      <a:pt x="799" y="406"/>
                    </a:moveTo>
                    <a:cubicBezTo>
                      <a:pt x="799" y="620"/>
                      <a:pt x="620" y="799"/>
                      <a:pt x="406" y="799"/>
                    </a:cubicBezTo>
                    <a:cubicBezTo>
                      <a:pt x="179" y="799"/>
                      <a:pt x="1" y="620"/>
                      <a:pt x="1" y="406"/>
                    </a:cubicBezTo>
                    <a:cubicBezTo>
                      <a:pt x="1" y="179"/>
                      <a:pt x="179" y="1"/>
                      <a:pt x="406" y="1"/>
                    </a:cubicBezTo>
                    <a:cubicBezTo>
                      <a:pt x="620" y="1"/>
                      <a:pt x="799" y="179"/>
                      <a:pt x="799" y="40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2" name="Google Shape;972;p7"/>
              <p:cNvSpPr/>
              <p:nvPr/>
            </p:nvSpPr>
            <p:spPr>
              <a:xfrm>
                <a:off x="4307375" y="4589220"/>
                <a:ext cx="92777" cy="92894"/>
              </a:xfrm>
              <a:custGeom>
                <a:avLst/>
                <a:gdLst/>
                <a:ahLst/>
                <a:cxnLst/>
                <a:rect l="l" t="t" r="r" b="b"/>
                <a:pathLst>
                  <a:path w="798" h="799" extrusionOk="0">
                    <a:moveTo>
                      <a:pt x="798" y="406"/>
                    </a:moveTo>
                    <a:cubicBezTo>
                      <a:pt x="798" y="620"/>
                      <a:pt x="619" y="799"/>
                      <a:pt x="405" y="799"/>
                    </a:cubicBezTo>
                    <a:cubicBezTo>
                      <a:pt x="179" y="799"/>
                      <a:pt x="0" y="620"/>
                      <a:pt x="0" y="406"/>
                    </a:cubicBezTo>
                    <a:cubicBezTo>
                      <a:pt x="0" y="179"/>
                      <a:pt x="179" y="1"/>
                      <a:pt x="405" y="1"/>
                    </a:cubicBezTo>
                    <a:cubicBezTo>
                      <a:pt x="619" y="1"/>
                      <a:pt x="798" y="179"/>
                      <a:pt x="798" y="40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3" name="Google Shape;973;p7"/>
              <p:cNvSpPr/>
              <p:nvPr/>
            </p:nvSpPr>
            <p:spPr>
              <a:xfrm>
                <a:off x="4984248" y="4589220"/>
                <a:ext cx="92777" cy="92894"/>
              </a:xfrm>
              <a:custGeom>
                <a:avLst/>
                <a:gdLst/>
                <a:ahLst/>
                <a:cxnLst/>
                <a:rect l="l" t="t" r="r" b="b"/>
                <a:pathLst>
                  <a:path w="798" h="799" extrusionOk="0">
                    <a:moveTo>
                      <a:pt x="798" y="406"/>
                    </a:moveTo>
                    <a:cubicBezTo>
                      <a:pt x="798" y="620"/>
                      <a:pt x="619" y="799"/>
                      <a:pt x="393" y="799"/>
                    </a:cubicBezTo>
                    <a:cubicBezTo>
                      <a:pt x="179" y="799"/>
                      <a:pt x="0" y="620"/>
                      <a:pt x="0" y="406"/>
                    </a:cubicBezTo>
                    <a:cubicBezTo>
                      <a:pt x="0" y="179"/>
                      <a:pt x="179" y="1"/>
                      <a:pt x="393" y="1"/>
                    </a:cubicBezTo>
                    <a:cubicBezTo>
                      <a:pt x="619" y="1"/>
                      <a:pt x="798" y="179"/>
                      <a:pt x="798" y="40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74" name="Google Shape;974;p7"/>
            <p:cNvSpPr/>
            <p:nvPr/>
          </p:nvSpPr>
          <p:spPr>
            <a:xfrm>
              <a:off x="3602532" y="684476"/>
              <a:ext cx="53486" cy="53553"/>
            </a:xfrm>
            <a:custGeom>
              <a:avLst/>
              <a:gdLst/>
              <a:ahLst/>
              <a:cxnLst/>
              <a:rect l="l" t="t" r="r" b="b"/>
              <a:pathLst>
                <a:path w="798" h="799" extrusionOk="0">
                  <a:moveTo>
                    <a:pt x="798" y="393"/>
                  </a:moveTo>
                  <a:cubicBezTo>
                    <a:pt x="798" y="620"/>
                    <a:pt x="619" y="798"/>
                    <a:pt x="405" y="798"/>
                  </a:cubicBezTo>
                  <a:cubicBezTo>
                    <a:pt x="179" y="798"/>
                    <a:pt x="0" y="620"/>
                    <a:pt x="0" y="393"/>
                  </a:cubicBezTo>
                  <a:cubicBezTo>
                    <a:pt x="0" y="179"/>
                    <a:pt x="179" y="0"/>
                    <a:pt x="405" y="0"/>
                  </a:cubicBezTo>
                  <a:cubicBezTo>
                    <a:pt x="619" y="0"/>
                    <a:pt x="798" y="179"/>
                    <a:pt x="798" y="39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5" name="Google Shape;975;p7"/>
            <p:cNvSpPr/>
            <p:nvPr/>
          </p:nvSpPr>
          <p:spPr>
            <a:xfrm>
              <a:off x="3992750" y="684476"/>
              <a:ext cx="53553" cy="53553"/>
            </a:xfrm>
            <a:custGeom>
              <a:avLst/>
              <a:gdLst/>
              <a:ahLst/>
              <a:cxnLst/>
              <a:rect l="l" t="t" r="r" b="b"/>
              <a:pathLst>
                <a:path w="799" h="799" extrusionOk="0">
                  <a:moveTo>
                    <a:pt x="798" y="393"/>
                  </a:moveTo>
                  <a:cubicBezTo>
                    <a:pt x="798" y="620"/>
                    <a:pt x="620" y="798"/>
                    <a:pt x="405" y="798"/>
                  </a:cubicBezTo>
                  <a:cubicBezTo>
                    <a:pt x="179" y="798"/>
                    <a:pt x="0" y="620"/>
                    <a:pt x="0" y="393"/>
                  </a:cubicBezTo>
                  <a:cubicBezTo>
                    <a:pt x="0" y="179"/>
                    <a:pt x="179" y="0"/>
                    <a:pt x="405" y="0"/>
                  </a:cubicBezTo>
                  <a:cubicBezTo>
                    <a:pt x="620" y="0"/>
                    <a:pt x="798" y="179"/>
                    <a:pt x="798" y="39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6" name="Google Shape;976;p7"/>
            <p:cNvSpPr/>
            <p:nvPr/>
          </p:nvSpPr>
          <p:spPr>
            <a:xfrm>
              <a:off x="4382967" y="684476"/>
              <a:ext cx="53553" cy="53553"/>
            </a:xfrm>
            <a:custGeom>
              <a:avLst/>
              <a:gdLst/>
              <a:ahLst/>
              <a:cxnLst/>
              <a:rect l="l" t="t" r="r" b="b"/>
              <a:pathLst>
                <a:path w="799" h="799" extrusionOk="0">
                  <a:moveTo>
                    <a:pt x="798" y="393"/>
                  </a:moveTo>
                  <a:cubicBezTo>
                    <a:pt x="798" y="620"/>
                    <a:pt x="620" y="798"/>
                    <a:pt x="405" y="798"/>
                  </a:cubicBezTo>
                  <a:cubicBezTo>
                    <a:pt x="179" y="798"/>
                    <a:pt x="1" y="620"/>
                    <a:pt x="1" y="393"/>
                  </a:cubicBezTo>
                  <a:cubicBezTo>
                    <a:pt x="1" y="179"/>
                    <a:pt x="179" y="0"/>
                    <a:pt x="405" y="0"/>
                  </a:cubicBezTo>
                  <a:cubicBezTo>
                    <a:pt x="620" y="0"/>
                    <a:pt x="798" y="179"/>
                    <a:pt x="798" y="39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7" name="Google Shape;977;p7"/>
            <p:cNvSpPr/>
            <p:nvPr/>
          </p:nvSpPr>
          <p:spPr>
            <a:xfrm>
              <a:off x="4773185" y="684476"/>
              <a:ext cx="53553" cy="53553"/>
            </a:xfrm>
            <a:custGeom>
              <a:avLst/>
              <a:gdLst/>
              <a:ahLst/>
              <a:cxnLst/>
              <a:rect l="l" t="t" r="r" b="b"/>
              <a:pathLst>
                <a:path w="799" h="799" extrusionOk="0">
                  <a:moveTo>
                    <a:pt x="798" y="393"/>
                  </a:moveTo>
                  <a:cubicBezTo>
                    <a:pt x="798" y="620"/>
                    <a:pt x="620" y="798"/>
                    <a:pt x="394" y="798"/>
                  </a:cubicBezTo>
                  <a:cubicBezTo>
                    <a:pt x="179" y="798"/>
                    <a:pt x="1" y="620"/>
                    <a:pt x="1" y="393"/>
                  </a:cubicBezTo>
                  <a:cubicBezTo>
                    <a:pt x="1" y="179"/>
                    <a:pt x="179" y="0"/>
                    <a:pt x="394" y="0"/>
                  </a:cubicBezTo>
                  <a:cubicBezTo>
                    <a:pt x="620" y="0"/>
                    <a:pt x="798" y="179"/>
                    <a:pt x="798" y="39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8" name="Google Shape;978;p7"/>
            <p:cNvSpPr/>
            <p:nvPr/>
          </p:nvSpPr>
          <p:spPr>
            <a:xfrm>
              <a:off x="5163402" y="684476"/>
              <a:ext cx="53553" cy="53553"/>
            </a:xfrm>
            <a:custGeom>
              <a:avLst/>
              <a:gdLst/>
              <a:ahLst/>
              <a:cxnLst/>
              <a:rect l="l" t="t" r="r" b="b"/>
              <a:pathLst>
                <a:path w="799" h="799" extrusionOk="0">
                  <a:moveTo>
                    <a:pt x="799" y="393"/>
                  </a:moveTo>
                  <a:cubicBezTo>
                    <a:pt x="799" y="620"/>
                    <a:pt x="620" y="798"/>
                    <a:pt x="394" y="798"/>
                  </a:cubicBezTo>
                  <a:cubicBezTo>
                    <a:pt x="180" y="798"/>
                    <a:pt x="1" y="620"/>
                    <a:pt x="1" y="393"/>
                  </a:cubicBezTo>
                  <a:cubicBezTo>
                    <a:pt x="1" y="179"/>
                    <a:pt x="180" y="0"/>
                    <a:pt x="394" y="0"/>
                  </a:cubicBezTo>
                  <a:cubicBezTo>
                    <a:pt x="620" y="0"/>
                    <a:pt x="799" y="179"/>
                    <a:pt x="799" y="39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9" name="Google Shape;979;p7"/>
            <p:cNvSpPr/>
            <p:nvPr/>
          </p:nvSpPr>
          <p:spPr>
            <a:xfrm>
              <a:off x="5552883" y="684476"/>
              <a:ext cx="54290" cy="53553"/>
            </a:xfrm>
            <a:custGeom>
              <a:avLst/>
              <a:gdLst/>
              <a:ahLst/>
              <a:cxnLst/>
              <a:rect l="l" t="t" r="r" b="b"/>
              <a:pathLst>
                <a:path w="810" h="799" extrusionOk="0">
                  <a:moveTo>
                    <a:pt x="810" y="393"/>
                  </a:moveTo>
                  <a:cubicBezTo>
                    <a:pt x="810" y="620"/>
                    <a:pt x="631" y="798"/>
                    <a:pt x="405" y="798"/>
                  </a:cubicBezTo>
                  <a:cubicBezTo>
                    <a:pt x="191" y="798"/>
                    <a:pt x="0" y="620"/>
                    <a:pt x="0" y="393"/>
                  </a:cubicBezTo>
                  <a:cubicBezTo>
                    <a:pt x="0" y="179"/>
                    <a:pt x="191" y="0"/>
                    <a:pt x="405" y="0"/>
                  </a:cubicBezTo>
                  <a:cubicBezTo>
                    <a:pt x="631" y="0"/>
                    <a:pt x="810" y="179"/>
                    <a:pt x="810" y="39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0" name="Google Shape;980;p7"/>
            <p:cNvSpPr/>
            <p:nvPr/>
          </p:nvSpPr>
          <p:spPr>
            <a:xfrm>
              <a:off x="3798043" y="938232"/>
              <a:ext cx="53553" cy="53553"/>
            </a:xfrm>
            <a:custGeom>
              <a:avLst/>
              <a:gdLst/>
              <a:ahLst/>
              <a:cxnLst/>
              <a:rect l="l" t="t" r="r" b="b"/>
              <a:pathLst>
                <a:path w="799" h="799" extrusionOk="0">
                  <a:moveTo>
                    <a:pt x="798" y="405"/>
                  </a:moveTo>
                  <a:cubicBezTo>
                    <a:pt x="798" y="620"/>
                    <a:pt x="619" y="798"/>
                    <a:pt x="393" y="798"/>
                  </a:cubicBezTo>
                  <a:cubicBezTo>
                    <a:pt x="179" y="798"/>
                    <a:pt x="0" y="620"/>
                    <a:pt x="0" y="405"/>
                  </a:cubicBezTo>
                  <a:cubicBezTo>
                    <a:pt x="0" y="179"/>
                    <a:pt x="179" y="1"/>
                    <a:pt x="393" y="1"/>
                  </a:cubicBezTo>
                  <a:cubicBezTo>
                    <a:pt x="619" y="1"/>
                    <a:pt x="798" y="179"/>
                    <a:pt x="798" y="40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1" name="Google Shape;981;p7"/>
            <p:cNvSpPr/>
            <p:nvPr/>
          </p:nvSpPr>
          <p:spPr>
            <a:xfrm>
              <a:off x="4188261" y="938232"/>
              <a:ext cx="53553" cy="53553"/>
            </a:xfrm>
            <a:custGeom>
              <a:avLst/>
              <a:gdLst/>
              <a:ahLst/>
              <a:cxnLst/>
              <a:rect l="l" t="t" r="r" b="b"/>
              <a:pathLst>
                <a:path w="799" h="799" extrusionOk="0">
                  <a:moveTo>
                    <a:pt x="798" y="405"/>
                  </a:moveTo>
                  <a:cubicBezTo>
                    <a:pt x="798" y="620"/>
                    <a:pt x="620" y="798"/>
                    <a:pt x="393" y="798"/>
                  </a:cubicBezTo>
                  <a:cubicBezTo>
                    <a:pt x="179" y="798"/>
                    <a:pt x="0" y="620"/>
                    <a:pt x="0" y="405"/>
                  </a:cubicBezTo>
                  <a:cubicBezTo>
                    <a:pt x="0" y="179"/>
                    <a:pt x="179" y="1"/>
                    <a:pt x="393" y="1"/>
                  </a:cubicBezTo>
                  <a:cubicBezTo>
                    <a:pt x="620" y="1"/>
                    <a:pt x="798" y="179"/>
                    <a:pt x="798" y="40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2" name="Google Shape;982;p7"/>
            <p:cNvSpPr/>
            <p:nvPr/>
          </p:nvSpPr>
          <p:spPr>
            <a:xfrm>
              <a:off x="4577674" y="938232"/>
              <a:ext cx="53553" cy="53553"/>
            </a:xfrm>
            <a:custGeom>
              <a:avLst/>
              <a:gdLst/>
              <a:ahLst/>
              <a:cxnLst/>
              <a:rect l="l" t="t" r="r" b="b"/>
              <a:pathLst>
                <a:path w="799" h="799" extrusionOk="0">
                  <a:moveTo>
                    <a:pt x="798" y="405"/>
                  </a:moveTo>
                  <a:cubicBezTo>
                    <a:pt x="798" y="620"/>
                    <a:pt x="620" y="798"/>
                    <a:pt x="406" y="798"/>
                  </a:cubicBezTo>
                  <a:cubicBezTo>
                    <a:pt x="179" y="798"/>
                    <a:pt x="1" y="620"/>
                    <a:pt x="1" y="405"/>
                  </a:cubicBezTo>
                  <a:cubicBezTo>
                    <a:pt x="1" y="179"/>
                    <a:pt x="179" y="1"/>
                    <a:pt x="406" y="1"/>
                  </a:cubicBezTo>
                  <a:cubicBezTo>
                    <a:pt x="620" y="1"/>
                    <a:pt x="798" y="179"/>
                    <a:pt x="798" y="40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3" name="Google Shape;983;p7"/>
            <p:cNvSpPr/>
            <p:nvPr/>
          </p:nvSpPr>
          <p:spPr>
            <a:xfrm>
              <a:off x="4967891" y="938232"/>
              <a:ext cx="53553" cy="53553"/>
            </a:xfrm>
            <a:custGeom>
              <a:avLst/>
              <a:gdLst/>
              <a:ahLst/>
              <a:cxnLst/>
              <a:rect l="l" t="t" r="r" b="b"/>
              <a:pathLst>
                <a:path w="799" h="799" extrusionOk="0">
                  <a:moveTo>
                    <a:pt x="799" y="405"/>
                  </a:moveTo>
                  <a:cubicBezTo>
                    <a:pt x="799" y="620"/>
                    <a:pt x="620" y="798"/>
                    <a:pt x="406" y="798"/>
                  </a:cubicBezTo>
                  <a:cubicBezTo>
                    <a:pt x="179" y="798"/>
                    <a:pt x="1" y="620"/>
                    <a:pt x="1" y="405"/>
                  </a:cubicBezTo>
                  <a:cubicBezTo>
                    <a:pt x="1" y="179"/>
                    <a:pt x="179" y="1"/>
                    <a:pt x="406" y="1"/>
                  </a:cubicBezTo>
                  <a:cubicBezTo>
                    <a:pt x="620" y="1"/>
                    <a:pt x="799" y="179"/>
                    <a:pt x="799" y="40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4" name="Google Shape;984;p7"/>
            <p:cNvSpPr/>
            <p:nvPr/>
          </p:nvSpPr>
          <p:spPr>
            <a:xfrm>
              <a:off x="5358176" y="938232"/>
              <a:ext cx="53486" cy="53553"/>
            </a:xfrm>
            <a:custGeom>
              <a:avLst/>
              <a:gdLst/>
              <a:ahLst/>
              <a:cxnLst/>
              <a:rect l="l" t="t" r="r" b="b"/>
              <a:pathLst>
                <a:path w="798" h="799" extrusionOk="0">
                  <a:moveTo>
                    <a:pt x="798" y="405"/>
                  </a:moveTo>
                  <a:cubicBezTo>
                    <a:pt x="798" y="620"/>
                    <a:pt x="619" y="798"/>
                    <a:pt x="405" y="798"/>
                  </a:cubicBezTo>
                  <a:cubicBezTo>
                    <a:pt x="179" y="798"/>
                    <a:pt x="0" y="620"/>
                    <a:pt x="0" y="405"/>
                  </a:cubicBezTo>
                  <a:cubicBezTo>
                    <a:pt x="0" y="179"/>
                    <a:pt x="179" y="1"/>
                    <a:pt x="405" y="1"/>
                  </a:cubicBezTo>
                  <a:cubicBezTo>
                    <a:pt x="619" y="1"/>
                    <a:pt x="798" y="179"/>
                    <a:pt x="798" y="40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5" name="Google Shape;985;p7"/>
            <p:cNvSpPr/>
            <p:nvPr/>
          </p:nvSpPr>
          <p:spPr>
            <a:xfrm>
              <a:off x="5748394" y="938232"/>
              <a:ext cx="53486" cy="53553"/>
            </a:xfrm>
            <a:custGeom>
              <a:avLst/>
              <a:gdLst/>
              <a:ahLst/>
              <a:cxnLst/>
              <a:rect l="l" t="t" r="r" b="b"/>
              <a:pathLst>
                <a:path w="798" h="799" extrusionOk="0">
                  <a:moveTo>
                    <a:pt x="798" y="405"/>
                  </a:moveTo>
                  <a:cubicBezTo>
                    <a:pt x="798" y="620"/>
                    <a:pt x="619" y="798"/>
                    <a:pt x="393" y="798"/>
                  </a:cubicBezTo>
                  <a:cubicBezTo>
                    <a:pt x="179" y="798"/>
                    <a:pt x="0" y="620"/>
                    <a:pt x="0" y="405"/>
                  </a:cubicBezTo>
                  <a:cubicBezTo>
                    <a:pt x="0" y="179"/>
                    <a:pt x="179" y="1"/>
                    <a:pt x="393" y="1"/>
                  </a:cubicBezTo>
                  <a:cubicBezTo>
                    <a:pt x="619" y="1"/>
                    <a:pt x="798" y="179"/>
                    <a:pt x="798" y="40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6" name="Google Shape;986;p7"/>
            <p:cNvSpPr/>
            <p:nvPr/>
          </p:nvSpPr>
          <p:spPr>
            <a:xfrm>
              <a:off x="3602532" y="1191989"/>
              <a:ext cx="53486" cy="53553"/>
            </a:xfrm>
            <a:custGeom>
              <a:avLst/>
              <a:gdLst/>
              <a:ahLst/>
              <a:cxnLst/>
              <a:rect l="l" t="t" r="r" b="b"/>
              <a:pathLst>
                <a:path w="798" h="799" extrusionOk="0">
                  <a:moveTo>
                    <a:pt x="798" y="406"/>
                  </a:moveTo>
                  <a:cubicBezTo>
                    <a:pt x="798" y="620"/>
                    <a:pt x="619" y="799"/>
                    <a:pt x="405" y="799"/>
                  </a:cubicBezTo>
                  <a:cubicBezTo>
                    <a:pt x="179" y="799"/>
                    <a:pt x="0" y="620"/>
                    <a:pt x="0" y="406"/>
                  </a:cubicBezTo>
                  <a:cubicBezTo>
                    <a:pt x="0" y="179"/>
                    <a:pt x="179" y="1"/>
                    <a:pt x="405" y="1"/>
                  </a:cubicBezTo>
                  <a:cubicBezTo>
                    <a:pt x="619" y="1"/>
                    <a:pt x="798" y="179"/>
                    <a:pt x="798" y="40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7" name="Google Shape;987;p7"/>
            <p:cNvSpPr/>
            <p:nvPr/>
          </p:nvSpPr>
          <p:spPr>
            <a:xfrm>
              <a:off x="3992750" y="1191989"/>
              <a:ext cx="53553" cy="53553"/>
            </a:xfrm>
            <a:custGeom>
              <a:avLst/>
              <a:gdLst/>
              <a:ahLst/>
              <a:cxnLst/>
              <a:rect l="l" t="t" r="r" b="b"/>
              <a:pathLst>
                <a:path w="799" h="799" extrusionOk="0">
                  <a:moveTo>
                    <a:pt x="798" y="406"/>
                  </a:moveTo>
                  <a:cubicBezTo>
                    <a:pt x="798" y="620"/>
                    <a:pt x="620" y="799"/>
                    <a:pt x="405" y="799"/>
                  </a:cubicBezTo>
                  <a:cubicBezTo>
                    <a:pt x="179" y="799"/>
                    <a:pt x="0" y="620"/>
                    <a:pt x="0" y="406"/>
                  </a:cubicBezTo>
                  <a:cubicBezTo>
                    <a:pt x="0" y="179"/>
                    <a:pt x="179" y="1"/>
                    <a:pt x="405" y="1"/>
                  </a:cubicBezTo>
                  <a:cubicBezTo>
                    <a:pt x="620" y="1"/>
                    <a:pt x="798" y="179"/>
                    <a:pt x="798" y="40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8" name="Google Shape;988;p7"/>
            <p:cNvSpPr/>
            <p:nvPr/>
          </p:nvSpPr>
          <p:spPr>
            <a:xfrm>
              <a:off x="4382967" y="1191989"/>
              <a:ext cx="53553" cy="53553"/>
            </a:xfrm>
            <a:custGeom>
              <a:avLst/>
              <a:gdLst/>
              <a:ahLst/>
              <a:cxnLst/>
              <a:rect l="l" t="t" r="r" b="b"/>
              <a:pathLst>
                <a:path w="799" h="799" extrusionOk="0">
                  <a:moveTo>
                    <a:pt x="798" y="406"/>
                  </a:moveTo>
                  <a:cubicBezTo>
                    <a:pt x="798" y="620"/>
                    <a:pt x="620" y="799"/>
                    <a:pt x="405" y="799"/>
                  </a:cubicBezTo>
                  <a:cubicBezTo>
                    <a:pt x="179" y="799"/>
                    <a:pt x="1" y="620"/>
                    <a:pt x="1" y="406"/>
                  </a:cubicBezTo>
                  <a:cubicBezTo>
                    <a:pt x="1" y="179"/>
                    <a:pt x="179" y="1"/>
                    <a:pt x="405" y="1"/>
                  </a:cubicBezTo>
                  <a:cubicBezTo>
                    <a:pt x="620" y="1"/>
                    <a:pt x="798" y="179"/>
                    <a:pt x="798" y="40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9" name="Google Shape;989;p7"/>
            <p:cNvSpPr/>
            <p:nvPr/>
          </p:nvSpPr>
          <p:spPr>
            <a:xfrm>
              <a:off x="4773185" y="1191989"/>
              <a:ext cx="53553" cy="53553"/>
            </a:xfrm>
            <a:custGeom>
              <a:avLst/>
              <a:gdLst/>
              <a:ahLst/>
              <a:cxnLst/>
              <a:rect l="l" t="t" r="r" b="b"/>
              <a:pathLst>
                <a:path w="799" h="799" extrusionOk="0">
                  <a:moveTo>
                    <a:pt x="798" y="406"/>
                  </a:moveTo>
                  <a:cubicBezTo>
                    <a:pt x="798" y="620"/>
                    <a:pt x="620" y="799"/>
                    <a:pt x="394" y="799"/>
                  </a:cubicBezTo>
                  <a:cubicBezTo>
                    <a:pt x="179" y="799"/>
                    <a:pt x="1" y="620"/>
                    <a:pt x="1" y="406"/>
                  </a:cubicBezTo>
                  <a:cubicBezTo>
                    <a:pt x="1" y="179"/>
                    <a:pt x="179" y="1"/>
                    <a:pt x="394" y="1"/>
                  </a:cubicBezTo>
                  <a:cubicBezTo>
                    <a:pt x="620" y="1"/>
                    <a:pt x="798" y="179"/>
                    <a:pt x="798" y="40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0" name="Google Shape;990;p7"/>
            <p:cNvSpPr/>
            <p:nvPr/>
          </p:nvSpPr>
          <p:spPr>
            <a:xfrm>
              <a:off x="5163402" y="1191989"/>
              <a:ext cx="53553" cy="53553"/>
            </a:xfrm>
            <a:custGeom>
              <a:avLst/>
              <a:gdLst/>
              <a:ahLst/>
              <a:cxnLst/>
              <a:rect l="l" t="t" r="r" b="b"/>
              <a:pathLst>
                <a:path w="799" h="799" extrusionOk="0">
                  <a:moveTo>
                    <a:pt x="799" y="406"/>
                  </a:moveTo>
                  <a:cubicBezTo>
                    <a:pt x="799" y="620"/>
                    <a:pt x="620" y="799"/>
                    <a:pt x="394" y="799"/>
                  </a:cubicBezTo>
                  <a:cubicBezTo>
                    <a:pt x="180" y="799"/>
                    <a:pt x="1" y="620"/>
                    <a:pt x="1" y="406"/>
                  </a:cubicBezTo>
                  <a:cubicBezTo>
                    <a:pt x="1" y="179"/>
                    <a:pt x="180" y="1"/>
                    <a:pt x="394" y="1"/>
                  </a:cubicBezTo>
                  <a:cubicBezTo>
                    <a:pt x="620" y="1"/>
                    <a:pt x="799" y="179"/>
                    <a:pt x="799" y="40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1" name="Google Shape;991;p7"/>
            <p:cNvSpPr/>
            <p:nvPr/>
          </p:nvSpPr>
          <p:spPr>
            <a:xfrm>
              <a:off x="5552883" y="1191989"/>
              <a:ext cx="54290" cy="53553"/>
            </a:xfrm>
            <a:custGeom>
              <a:avLst/>
              <a:gdLst/>
              <a:ahLst/>
              <a:cxnLst/>
              <a:rect l="l" t="t" r="r" b="b"/>
              <a:pathLst>
                <a:path w="810" h="799" extrusionOk="0">
                  <a:moveTo>
                    <a:pt x="810" y="406"/>
                  </a:moveTo>
                  <a:cubicBezTo>
                    <a:pt x="810" y="620"/>
                    <a:pt x="631" y="799"/>
                    <a:pt x="405" y="799"/>
                  </a:cubicBezTo>
                  <a:cubicBezTo>
                    <a:pt x="191" y="799"/>
                    <a:pt x="0" y="620"/>
                    <a:pt x="0" y="406"/>
                  </a:cubicBezTo>
                  <a:cubicBezTo>
                    <a:pt x="0" y="179"/>
                    <a:pt x="191" y="1"/>
                    <a:pt x="405" y="1"/>
                  </a:cubicBezTo>
                  <a:cubicBezTo>
                    <a:pt x="631" y="1"/>
                    <a:pt x="810" y="179"/>
                    <a:pt x="810" y="40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2" name="Google Shape;992;p7"/>
            <p:cNvSpPr/>
            <p:nvPr/>
          </p:nvSpPr>
          <p:spPr>
            <a:xfrm>
              <a:off x="3798043" y="1446549"/>
              <a:ext cx="53553" cy="53553"/>
            </a:xfrm>
            <a:custGeom>
              <a:avLst/>
              <a:gdLst/>
              <a:ahLst/>
              <a:cxnLst/>
              <a:rect l="l" t="t" r="r" b="b"/>
              <a:pathLst>
                <a:path w="799" h="799" extrusionOk="0">
                  <a:moveTo>
                    <a:pt x="798" y="394"/>
                  </a:moveTo>
                  <a:cubicBezTo>
                    <a:pt x="798" y="620"/>
                    <a:pt x="619" y="799"/>
                    <a:pt x="393" y="799"/>
                  </a:cubicBezTo>
                  <a:cubicBezTo>
                    <a:pt x="179" y="799"/>
                    <a:pt x="0" y="620"/>
                    <a:pt x="0" y="394"/>
                  </a:cubicBezTo>
                  <a:cubicBezTo>
                    <a:pt x="0" y="180"/>
                    <a:pt x="179" y="1"/>
                    <a:pt x="393" y="1"/>
                  </a:cubicBezTo>
                  <a:cubicBezTo>
                    <a:pt x="619" y="1"/>
                    <a:pt x="798" y="180"/>
                    <a:pt x="798" y="39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3" name="Google Shape;993;p7"/>
            <p:cNvSpPr/>
            <p:nvPr/>
          </p:nvSpPr>
          <p:spPr>
            <a:xfrm>
              <a:off x="4188261" y="1446549"/>
              <a:ext cx="53553" cy="53553"/>
            </a:xfrm>
            <a:custGeom>
              <a:avLst/>
              <a:gdLst/>
              <a:ahLst/>
              <a:cxnLst/>
              <a:rect l="l" t="t" r="r" b="b"/>
              <a:pathLst>
                <a:path w="799" h="799" extrusionOk="0">
                  <a:moveTo>
                    <a:pt x="798" y="394"/>
                  </a:moveTo>
                  <a:cubicBezTo>
                    <a:pt x="798" y="620"/>
                    <a:pt x="620" y="799"/>
                    <a:pt x="393" y="799"/>
                  </a:cubicBezTo>
                  <a:cubicBezTo>
                    <a:pt x="179" y="799"/>
                    <a:pt x="0" y="620"/>
                    <a:pt x="0" y="394"/>
                  </a:cubicBezTo>
                  <a:cubicBezTo>
                    <a:pt x="0" y="180"/>
                    <a:pt x="179" y="1"/>
                    <a:pt x="393" y="1"/>
                  </a:cubicBezTo>
                  <a:cubicBezTo>
                    <a:pt x="620" y="1"/>
                    <a:pt x="798" y="180"/>
                    <a:pt x="798" y="39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4" name="Google Shape;994;p7"/>
            <p:cNvSpPr/>
            <p:nvPr/>
          </p:nvSpPr>
          <p:spPr>
            <a:xfrm>
              <a:off x="4577674" y="1446549"/>
              <a:ext cx="53553" cy="53553"/>
            </a:xfrm>
            <a:custGeom>
              <a:avLst/>
              <a:gdLst/>
              <a:ahLst/>
              <a:cxnLst/>
              <a:rect l="l" t="t" r="r" b="b"/>
              <a:pathLst>
                <a:path w="799" h="799" extrusionOk="0">
                  <a:moveTo>
                    <a:pt x="798" y="394"/>
                  </a:moveTo>
                  <a:cubicBezTo>
                    <a:pt x="798" y="620"/>
                    <a:pt x="620" y="799"/>
                    <a:pt x="406" y="799"/>
                  </a:cubicBezTo>
                  <a:cubicBezTo>
                    <a:pt x="179" y="799"/>
                    <a:pt x="1" y="620"/>
                    <a:pt x="1" y="394"/>
                  </a:cubicBezTo>
                  <a:cubicBezTo>
                    <a:pt x="1" y="180"/>
                    <a:pt x="179" y="1"/>
                    <a:pt x="406" y="1"/>
                  </a:cubicBezTo>
                  <a:cubicBezTo>
                    <a:pt x="620" y="1"/>
                    <a:pt x="798" y="180"/>
                    <a:pt x="798" y="39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5" name="Google Shape;995;p7"/>
            <p:cNvSpPr/>
            <p:nvPr/>
          </p:nvSpPr>
          <p:spPr>
            <a:xfrm>
              <a:off x="4967891" y="1446549"/>
              <a:ext cx="53553" cy="53553"/>
            </a:xfrm>
            <a:custGeom>
              <a:avLst/>
              <a:gdLst/>
              <a:ahLst/>
              <a:cxnLst/>
              <a:rect l="l" t="t" r="r" b="b"/>
              <a:pathLst>
                <a:path w="799" h="799" extrusionOk="0">
                  <a:moveTo>
                    <a:pt x="799" y="394"/>
                  </a:moveTo>
                  <a:cubicBezTo>
                    <a:pt x="799" y="620"/>
                    <a:pt x="620" y="799"/>
                    <a:pt x="406" y="799"/>
                  </a:cubicBezTo>
                  <a:cubicBezTo>
                    <a:pt x="179" y="799"/>
                    <a:pt x="1" y="620"/>
                    <a:pt x="1" y="394"/>
                  </a:cubicBezTo>
                  <a:cubicBezTo>
                    <a:pt x="1" y="180"/>
                    <a:pt x="179" y="1"/>
                    <a:pt x="406" y="1"/>
                  </a:cubicBezTo>
                  <a:cubicBezTo>
                    <a:pt x="620" y="1"/>
                    <a:pt x="799" y="180"/>
                    <a:pt x="799" y="39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6" name="Google Shape;996;p7"/>
            <p:cNvSpPr/>
            <p:nvPr/>
          </p:nvSpPr>
          <p:spPr>
            <a:xfrm>
              <a:off x="5358176" y="1446549"/>
              <a:ext cx="53486" cy="53553"/>
            </a:xfrm>
            <a:custGeom>
              <a:avLst/>
              <a:gdLst/>
              <a:ahLst/>
              <a:cxnLst/>
              <a:rect l="l" t="t" r="r" b="b"/>
              <a:pathLst>
                <a:path w="798" h="799" extrusionOk="0">
                  <a:moveTo>
                    <a:pt x="798" y="394"/>
                  </a:moveTo>
                  <a:cubicBezTo>
                    <a:pt x="798" y="620"/>
                    <a:pt x="619" y="799"/>
                    <a:pt x="405" y="799"/>
                  </a:cubicBezTo>
                  <a:cubicBezTo>
                    <a:pt x="179" y="799"/>
                    <a:pt x="0" y="620"/>
                    <a:pt x="0" y="394"/>
                  </a:cubicBezTo>
                  <a:cubicBezTo>
                    <a:pt x="0" y="180"/>
                    <a:pt x="179" y="1"/>
                    <a:pt x="405" y="1"/>
                  </a:cubicBezTo>
                  <a:cubicBezTo>
                    <a:pt x="619" y="1"/>
                    <a:pt x="798" y="180"/>
                    <a:pt x="798" y="39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7" name="Google Shape;997;p7"/>
            <p:cNvSpPr/>
            <p:nvPr/>
          </p:nvSpPr>
          <p:spPr>
            <a:xfrm>
              <a:off x="5748394" y="1446549"/>
              <a:ext cx="53486" cy="53553"/>
            </a:xfrm>
            <a:custGeom>
              <a:avLst/>
              <a:gdLst/>
              <a:ahLst/>
              <a:cxnLst/>
              <a:rect l="l" t="t" r="r" b="b"/>
              <a:pathLst>
                <a:path w="798" h="799" extrusionOk="0">
                  <a:moveTo>
                    <a:pt x="798" y="394"/>
                  </a:moveTo>
                  <a:cubicBezTo>
                    <a:pt x="798" y="620"/>
                    <a:pt x="619" y="799"/>
                    <a:pt x="393" y="799"/>
                  </a:cubicBezTo>
                  <a:cubicBezTo>
                    <a:pt x="179" y="799"/>
                    <a:pt x="0" y="620"/>
                    <a:pt x="0" y="394"/>
                  </a:cubicBezTo>
                  <a:cubicBezTo>
                    <a:pt x="0" y="180"/>
                    <a:pt x="179" y="1"/>
                    <a:pt x="393" y="1"/>
                  </a:cubicBezTo>
                  <a:cubicBezTo>
                    <a:pt x="619" y="1"/>
                    <a:pt x="798" y="180"/>
                    <a:pt x="798" y="39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8" name="Google Shape;998;p7"/>
            <p:cNvSpPr/>
            <p:nvPr/>
          </p:nvSpPr>
          <p:spPr>
            <a:xfrm>
              <a:off x="3602532" y="1700373"/>
              <a:ext cx="53486" cy="53486"/>
            </a:xfrm>
            <a:custGeom>
              <a:avLst/>
              <a:gdLst/>
              <a:ahLst/>
              <a:cxnLst/>
              <a:rect l="l" t="t" r="r" b="b"/>
              <a:pathLst>
                <a:path w="798" h="798" extrusionOk="0">
                  <a:moveTo>
                    <a:pt x="798" y="405"/>
                  </a:moveTo>
                  <a:cubicBezTo>
                    <a:pt x="798" y="619"/>
                    <a:pt x="619" y="798"/>
                    <a:pt x="405" y="798"/>
                  </a:cubicBezTo>
                  <a:cubicBezTo>
                    <a:pt x="179" y="798"/>
                    <a:pt x="0" y="619"/>
                    <a:pt x="0" y="405"/>
                  </a:cubicBezTo>
                  <a:cubicBezTo>
                    <a:pt x="0" y="179"/>
                    <a:pt x="179" y="0"/>
                    <a:pt x="405" y="0"/>
                  </a:cubicBezTo>
                  <a:cubicBezTo>
                    <a:pt x="619" y="0"/>
                    <a:pt x="798" y="179"/>
                    <a:pt x="798" y="40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9" name="Google Shape;999;p7"/>
            <p:cNvSpPr/>
            <p:nvPr/>
          </p:nvSpPr>
          <p:spPr>
            <a:xfrm>
              <a:off x="3992750" y="1700373"/>
              <a:ext cx="53553" cy="53486"/>
            </a:xfrm>
            <a:custGeom>
              <a:avLst/>
              <a:gdLst/>
              <a:ahLst/>
              <a:cxnLst/>
              <a:rect l="l" t="t" r="r" b="b"/>
              <a:pathLst>
                <a:path w="799" h="798" extrusionOk="0">
                  <a:moveTo>
                    <a:pt x="798" y="405"/>
                  </a:moveTo>
                  <a:cubicBezTo>
                    <a:pt x="798" y="619"/>
                    <a:pt x="620" y="798"/>
                    <a:pt x="405" y="798"/>
                  </a:cubicBezTo>
                  <a:cubicBezTo>
                    <a:pt x="179" y="798"/>
                    <a:pt x="0" y="619"/>
                    <a:pt x="0" y="405"/>
                  </a:cubicBezTo>
                  <a:cubicBezTo>
                    <a:pt x="0" y="179"/>
                    <a:pt x="179" y="0"/>
                    <a:pt x="405" y="0"/>
                  </a:cubicBezTo>
                  <a:cubicBezTo>
                    <a:pt x="620" y="0"/>
                    <a:pt x="798" y="179"/>
                    <a:pt x="798" y="40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0" name="Google Shape;1000;p7"/>
            <p:cNvSpPr/>
            <p:nvPr/>
          </p:nvSpPr>
          <p:spPr>
            <a:xfrm>
              <a:off x="4382967" y="1700373"/>
              <a:ext cx="53553" cy="53486"/>
            </a:xfrm>
            <a:custGeom>
              <a:avLst/>
              <a:gdLst/>
              <a:ahLst/>
              <a:cxnLst/>
              <a:rect l="l" t="t" r="r" b="b"/>
              <a:pathLst>
                <a:path w="799" h="798" extrusionOk="0">
                  <a:moveTo>
                    <a:pt x="798" y="405"/>
                  </a:moveTo>
                  <a:cubicBezTo>
                    <a:pt x="798" y="619"/>
                    <a:pt x="620" y="798"/>
                    <a:pt x="405" y="798"/>
                  </a:cubicBezTo>
                  <a:cubicBezTo>
                    <a:pt x="179" y="798"/>
                    <a:pt x="1" y="619"/>
                    <a:pt x="1" y="405"/>
                  </a:cubicBezTo>
                  <a:cubicBezTo>
                    <a:pt x="1" y="179"/>
                    <a:pt x="179" y="0"/>
                    <a:pt x="405" y="0"/>
                  </a:cubicBezTo>
                  <a:cubicBezTo>
                    <a:pt x="620" y="0"/>
                    <a:pt x="798" y="179"/>
                    <a:pt x="798" y="40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1" name="Google Shape;1001;p7"/>
            <p:cNvSpPr/>
            <p:nvPr/>
          </p:nvSpPr>
          <p:spPr>
            <a:xfrm>
              <a:off x="4773185" y="1700373"/>
              <a:ext cx="53553" cy="53486"/>
            </a:xfrm>
            <a:custGeom>
              <a:avLst/>
              <a:gdLst/>
              <a:ahLst/>
              <a:cxnLst/>
              <a:rect l="l" t="t" r="r" b="b"/>
              <a:pathLst>
                <a:path w="799" h="798" extrusionOk="0">
                  <a:moveTo>
                    <a:pt x="798" y="405"/>
                  </a:moveTo>
                  <a:cubicBezTo>
                    <a:pt x="798" y="619"/>
                    <a:pt x="620" y="798"/>
                    <a:pt x="394" y="798"/>
                  </a:cubicBezTo>
                  <a:cubicBezTo>
                    <a:pt x="179" y="798"/>
                    <a:pt x="1" y="619"/>
                    <a:pt x="1" y="405"/>
                  </a:cubicBezTo>
                  <a:cubicBezTo>
                    <a:pt x="1" y="179"/>
                    <a:pt x="179" y="0"/>
                    <a:pt x="394" y="0"/>
                  </a:cubicBezTo>
                  <a:cubicBezTo>
                    <a:pt x="620" y="0"/>
                    <a:pt x="798" y="179"/>
                    <a:pt x="798" y="40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2" name="Google Shape;1002;p7"/>
            <p:cNvSpPr/>
            <p:nvPr/>
          </p:nvSpPr>
          <p:spPr>
            <a:xfrm>
              <a:off x="5163402" y="1700373"/>
              <a:ext cx="53553" cy="53486"/>
            </a:xfrm>
            <a:custGeom>
              <a:avLst/>
              <a:gdLst/>
              <a:ahLst/>
              <a:cxnLst/>
              <a:rect l="l" t="t" r="r" b="b"/>
              <a:pathLst>
                <a:path w="799" h="798" extrusionOk="0">
                  <a:moveTo>
                    <a:pt x="799" y="405"/>
                  </a:moveTo>
                  <a:cubicBezTo>
                    <a:pt x="799" y="619"/>
                    <a:pt x="620" y="798"/>
                    <a:pt x="394" y="798"/>
                  </a:cubicBezTo>
                  <a:cubicBezTo>
                    <a:pt x="180" y="798"/>
                    <a:pt x="1" y="619"/>
                    <a:pt x="1" y="405"/>
                  </a:cubicBezTo>
                  <a:cubicBezTo>
                    <a:pt x="1" y="179"/>
                    <a:pt x="180" y="0"/>
                    <a:pt x="394" y="0"/>
                  </a:cubicBezTo>
                  <a:cubicBezTo>
                    <a:pt x="620" y="0"/>
                    <a:pt x="799" y="179"/>
                    <a:pt x="799" y="40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3" name="Google Shape;1003;p7"/>
            <p:cNvSpPr/>
            <p:nvPr/>
          </p:nvSpPr>
          <p:spPr>
            <a:xfrm>
              <a:off x="5552883" y="1700373"/>
              <a:ext cx="54290" cy="53486"/>
            </a:xfrm>
            <a:custGeom>
              <a:avLst/>
              <a:gdLst/>
              <a:ahLst/>
              <a:cxnLst/>
              <a:rect l="l" t="t" r="r" b="b"/>
              <a:pathLst>
                <a:path w="810" h="798" extrusionOk="0">
                  <a:moveTo>
                    <a:pt x="810" y="405"/>
                  </a:moveTo>
                  <a:cubicBezTo>
                    <a:pt x="810" y="619"/>
                    <a:pt x="631" y="798"/>
                    <a:pt x="405" y="798"/>
                  </a:cubicBezTo>
                  <a:cubicBezTo>
                    <a:pt x="191" y="798"/>
                    <a:pt x="0" y="619"/>
                    <a:pt x="0" y="405"/>
                  </a:cubicBezTo>
                  <a:cubicBezTo>
                    <a:pt x="0" y="179"/>
                    <a:pt x="191" y="0"/>
                    <a:pt x="405" y="0"/>
                  </a:cubicBezTo>
                  <a:cubicBezTo>
                    <a:pt x="631" y="0"/>
                    <a:pt x="810" y="179"/>
                    <a:pt x="810" y="40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4" name="Google Shape;1004;p7"/>
            <p:cNvSpPr/>
            <p:nvPr/>
          </p:nvSpPr>
          <p:spPr>
            <a:xfrm>
              <a:off x="3798043" y="1954933"/>
              <a:ext cx="53553" cy="53486"/>
            </a:xfrm>
            <a:custGeom>
              <a:avLst/>
              <a:gdLst/>
              <a:ahLst/>
              <a:cxnLst/>
              <a:rect l="l" t="t" r="r" b="b"/>
              <a:pathLst>
                <a:path w="799" h="798" extrusionOk="0">
                  <a:moveTo>
                    <a:pt x="798" y="393"/>
                  </a:moveTo>
                  <a:cubicBezTo>
                    <a:pt x="798" y="619"/>
                    <a:pt x="619" y="798"/>
                    <a:pt x="393" y="798"/>
                  </a:cubicBezTo>
                  <a:cubicBezTo>
                    <a:pt x="179" y="798"/>
                    <a:pt x="0" y="619"/>
                    <a:pt x="0" y="393"/>
                  </a:cubicBezTo>
                  <a:cubicBezTo>
                    <a:pt x="0" y="179"/>
                    <a:pt x="179" y="0"/>
                    <a:pt x="393" y="0"/>
                  </a:cubicBezTo>
                  <a:cubicBezTo>
                    <a:pt x="619" y="0"/>
                    <a:pt x="798" y="179"/>
                    <a:pt x="798" y="39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5" name="Google Shape;1005;p7"/>
            <p:cNvSpPr/>
            <p:nvPr/>
          </p:nvSpPr>
          <p:spPr>
            <a:xfrm>
              <a:off x="4188261" y="1954933"/>
              <a:ext cx="53553" cy="53486"/>
            </a:xfrm>
            <a:custGeom>
              <a:avLst/>
              <a:gdLst/>
              <a:ahLst/>
              <a:cxnLst/>
              <a:rect l="l" t="t" r="r" b="b"/>
              <a:pathLst>
                <a:path w="799" h="798" extrusionOk="0">
                  <a:moveTo>
                    <a:pt x="798" y="393"/>
                  </a:moveTo>
                  <a:cubicBezTo>
                    <a:pt x="798" y="619"/>
                    <a:pt x="620" y="798"/>
                    <a:pt x="393" y="798"/>
                  </a:cubicBezTo>
                  <a:cubicBezTo>
                    <a:pt x="179" y="798"/>
                    <a:pt x="0" y="619"/>
                    <a:pt x="0" y="393"/>
                  </a:cubicBezTo>
                  <a:cubicBezTo>
                    <a:pt x="0" y="179"/>
                    <a:pt x="179" y="0"/>
                    <a:pt x="393" y="0"/>
                  </a:cubicBezTo>
                  <a:cubicBezTo>
                    <a:pt x="620" y="0"/>
                    <a:pt x="798" y="179"/>
                    <a:pt x="798" y="39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6" name="Google Shape;1006;p7"/>
            <p:cNvSpPr/>
            <p:nvPr/>
          </p:nvSpPr>
          <p:spPr>
            <a:xfrm>
              <a:off x="4577674" y="1954933"/>
              <a:ext cx="53553" cy="53486"/>
            </a:xfrm>
            <a:custGeom>
              <a:avLst/>
              <a:gdLst/>
              <a:ahLst/>
              <a:cxnLst/>
              <a:rect l="l" t="t" r="r" b="b"/>
              <a:pathLst>
                <a:path w="799" h="798" extrusionOk="0">
                  <a:moveTo>
                    <a:pt x="798" y="393"/>
                  </a:moveTo>
                  <a:cubicBezTo>
                    <a:pt x="798" y="619"/>
                    <a:pt x="620" y="798"/>
                    <a:pt x="406" y="798"/>
                  </a:cubicBezTo>
                  <a:cubicBezTo>
                    <a:pt x="179" y="798"/>
                    <a:pt x="1" y="619"/>
                    <a:pt x="1" y="393"/>
                  </a:cubicBezTo>
                  <a:cubicBezTo>
                    <a:pt x="1" y="179"/>
                    <a:pt x="179" y="0"/>
                    <a:pt x="406" y="0"/>
                  </a:cubicBezTo>
                  <a:cubicBezTo>
                    <a:pt x="620" y="0"/>
                    <a:pt x="798" y="179"/>
                    <a:pt x="798" y="39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7" name="Google Shape;1007;p7"/>
            <p:cNvSpPr/>
            <p:nvPr/>
          </p:nvSpPr>
          <p:spPr>
            <a:xfrm>
              <a:off x="4967891" y="1954933"/>
              <a:ext cx="53553" cy="53486"/>
            </a:xfrm>
            <a:custGeom>
              <a:avLst/>
              <a:gdLst/>
              <a:ahLst/>
              <a:cxnLst/>
              <a:rect l="l" t="t" r="r" b="b"/>
              <a:pathLst>
                <a:path w="799" h="798" extrusionOk="0">
                  <a:moveTo>
                    <a:pt x="799" y="393"/>
                  </a:moveTo>
                  <a:cubicBezTo>
                    <a:pt x="799" y="619"/>
                    <a:pt x="620" y="798"/>
                    <a:pt x="406" y="798"/>
                  </a:cubicBezTo>
                  <a:cubicBezTo>
                    <a:pt x="179" y="798"/>
                    <a:pt x="1" y="619"/>
                    <a:pt x="1" y="393"/>
                  </a:cubicBezTo>
                  <a:cubicBezTo>
                    <a:pt x="1" y="179"/>
                    <a:pt x="179" y="0"/>
                    <a:pt x="406" y="0"/>
                  </a:cubicBezTo>
                  <a:cubicBezTo>
                    <a:pt x="620" y="0"/>
                    <a:pt x="799" y="179"/>
                    <a:pt x="799" y="39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8" name="Google Shape;1008;p7"/>
            <p:cNvSpPr/>
            <p:nvPr/>
          </p:nvSpPr>
          <p:spPr>
            <a:xfrm>
              <a:off x="5358176" y="1954933"/>
              <a:ext cx="53486" cy="53486"/>
            </a:xfrm>
            <a:custGeom>
              <a:avLst/>
              <a:gdLst/>
              <a:ahLst/>
              <a:cxnLst/>
              <a:rect l="l" t="t" r="r" b="b"/>
              <a:pathLst>
                <a:path w="798" h="798" extrusionOk="0">
                  <a:moveTo>
                    <a:pt x="798" y="393"/>
                  </a:moveTo>
                  <a:cubicBezTo>
                    <a:pt x="798" y="619"/>
                    <a:pt x="619" y="798"/>
                    <a:pt x="405" y="798"/>
                  </a:cubicBezTo>
                  <a:cubicBezTo>
                    <a:pt x="179" y="798"/>
                    <a:pt x="0" y="619"/>
                    <a:pt x="0" y="393"/>
                  </a:cubicBezTo>
                  <a:cubicBezTo>
                    <a:pt x="0" y="179"/>
                    <a:pt x="179" y="0"/>
                    <a:pt x="405" y="0"/>
                  </a:cubicBezTo>
                  <a:cubicBezTo>
                    <a:pt x="619" y="0"/>
                    <a:pt x="798" y="179"/>
                    <a:pt x="798" y="39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9" name="Google Shape;1009;p7"/>
            <p:cNvSpPr/>
            <p:nvPr/>
          </p:nvSpPr>
          <p:spPr>
            <a:xfrm>
              <a:off x="5748394" y="1954933"/>
              <a:ext cx="53486" cy="53486"/>
            </a:xfrm>
            <a:custGeom>
              <a:avLst/>
              <a:gdLst/>
              <a:ahLst/>
              <a:cxnLst/>
              <a:rect l="l" t="t" r="r" b="b"/>
              <a:pathLst>
                <a:path w="798" h="798" extrusionOk="0">
                  <a:moveTo>
                    <a:pt x="798" y="393"/>
                  </a:moveTo>
                  <a:cubicBezTo>
                    <a:pt x="798" y="619"/>
                    <a:pt x="619" y="798"/>
                    <a:pt x="393" y="798"/>
                  </a:cubicBezTo>
                  <a:cubicBezTo>
                    <a:pt x="179" y="798"/>
                    <a:pt x="0" y="619"/>
                    <a:pt x="0" y="393"/>
                  </a:cubicBezTo>
                  <a:cubicBezTo>
                    <a:pt x="0" y="179"/>
                    <a:pt x="179" y="0"/>
                    <a:pt x="393" y="0"/>
                  </a:cubicBezTo>
                  <a:cubicBezTo>
                    <a:pt x="619" y="0"/>
                    <a:pt x="798" y="179"/>
                    <a:pt x="798" y="39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010" name="Google Shape;1010;p7"/>
            <p:cNvGrpSpPr/>
            <p:nvPr/>
          </p:nvGrpSpPr>
          <p:grpSpPr>
            <a:xfrm>
              <a:off x="3602532" y="2342026"/>
              <a:ext cx="2199348" cy="2339841"/>
              <a:chOff x="1262025" y="623413"/>
              <a:chExt cx="3815001" cy="4058701"/>
            </a:xfrm>
          </p:grpSpPr>
          <p:sp>
            <p:nvSpPr>
              <p:cNvPr id="1011" name="Google Shape;1011;p7"/>
              <p:cNvSpPr/>
              <p:nvPr/>
            </p:nvSpPr>
            <p:spPr>
              <a:xfrm>
                <a:off x="1262025" y="623413"/>
                <a:ext cx="92777" cy="92894"/>
              </a:xfrm>
              <a:custGeom>
                <a:avLst/>
                <a:gdLst/>
                <a:ahLst/>
                <a:cxnLst/>
                <a:rect l="l" t="t" r="r" b="b"/>
                <a:pathLst>
                  <a:path w="798" h="799" extrusionOk="0">
                    <a:moveTo>
                      <a:pt x="798" y="393"/>
                    </a:moveTo>
                    <a:cubicBezTo>
                      <a:pt x="798" y="620"/>
                      <a:pt x="619" y="798"/>
                      <a:pt x="405" y="798"/>
                    </a:cubicBezTo>
                    <a:cubicBezTo>
                      <a:pt x="179" y="798"/>
                      <a:pt x="0" y="620"/>
                      <a:pt x="0" y="393"/>
                    </a:cubicBezTo>
                    <a:cubicBezTo>
                      <a:pt x="0" y="179"/>
                      <a:pt x="179" y="0"/>
                      <a:pt x="405" y="0"/>
                    </a:cubicBezTo>
                    <a:cubicBezTo>
                      <a:pt x="619" y="0"/>
                      <a:pt x="798" y="179"/>
                      <a:pt x="798" y="39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2" name="Google Shape;1012;p7"/>
              <p:cNvSpPr/>
              <p:nvPr/>
            </p:nvSpPr>
            <p:spPr>
              <a:xfrm>
                <a:off x="1938899" y="623413"/>
                <a:ext cx="92894" cy="92894"/>
              </a:xfrm>
              <a:custGeom>
                <a:avLst/>
                <a:gdLst/>
                <a:ahLst/>
                <a:cxnLst/>
                <a:rect l="l" t="t" r="r" b="b"/>
                <a:pathLst>
                  <a:path w="799" h="799" extrusionOk="0">
                    <a:moveTo>
                      <a:pt x="798" y="393"/>
                    </a:moveTo>
                    <a:cubicBezTo>
                      <a:pt x="798" y="620"/>
                      <a:pt x="620" y="798"/>
                      <a:pt x="405" y="798"/>
                    </a:cubicBezTo>
                    <a:cubicBezTo>
                      <a:pt x="179" y="798"/>
                      <a:pt x="0" y="620"/>
                      <a:pt x="0" y="393"/>
                    </a:cubicBezTo>
                    <a:cubicBezTo>
                      <a:pt x="0" y="179"/>
                      <a:pt x="179" y="0"/>
                      <a:pt x="405" y="0"/>
                    </a:cubicBezTo>
                    <a:cubicBezTo>
                      <a:pt x="620" y="0"/>
                      <a:pt x="798" y="179"/>
                      <a:pt x="798" y="39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3" name="Google Shape;1013;p7"/>
              <p:cNvSpPr/>
              <p:nvPr/>
            </p:nvSpPr>
            <p:spPr>
              <a:xfrm>
                <a:off x="2615772" y="623413"/>
                <a:ext cx="92894" cy="92894"/>
              </a:xfrm>
              <a:custGeom>
                <a:avLst/>
                <a:gdLst/>
                <a:ahLst/>
                <a:cxnLst/>
                <a:rect l="l" t="t" r="r" b="b"/>
                <a:pathLst>
                  <a:path w="799" h="799" extrusionOk="0">
                    <a:moveTo>
                      <a:pt x="798" y="393"/>
                    </a:moveTo>
                    <a:cubicBezTo>
                      <a:pt x="798" y="620"/>
                      <a:pt x="620" y="798"/>
                      <a:pt x="405" y="798"/>
                    </a:cubicBezTo>
                    <a:cubicBezTo>
                      <a:pt x="179" y="798"/>
                      <a:pt x="1" y="620"/>
                      <a:pt x="1" y="393"/>
                    </a:cubicBezTo>
                    <a:cubicBezTo>
                      <a:pt x="1" y="179"/>
                      <a:pt x="179" y="0"/>
                      <a:pt x="405" y="0"/>
                    </a:cubicBezTo>
                    <a:cubicBezTo>
                      <a:pt x="620" y="0"/>
                      <a:pt x="798" y="179"/>
                      <a:pt x="798" y="39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4" name="Google Shape;1014;p7"/>
              <p:cNvSpPr/>
              <p:nvPr/>
            </p:nvSpPr>
            <p:spPr>
              <a:xfrm>
                <a:off x="3292646" y="623413"/>
                <a:ext cx="92894" cy="92894"/>
              </a:xfrm>
              <a:custGeom>
                <a:avLst/>
                <a:gdLst/>
                <a:ahLst/>
                <a:cxnLst/>
                <a:rect l="l" t="t" r="r" b="b"/>
                <a:pathLst>
                  <a:path w="799" h="799" extrusionOk="0">
                    <a:moveTo>
                      <a:pt x="798" y="393"/>
                    </a:moveTo>
                    <a:cubicBezTo>
                      <a:pt x="798" y="620"/>
                      <a:pt x="620" y="798"/>
                      <a:pt x="394" y="798"/>
                    </a:cubicBezTo>
                    <a:cubicBezTo>
                      <a:pt x="179" y="798"/>
                      <a:pt x="1" y="620"/>
                      <a:pt x="1" y="393"/>
                    </a:cubicBezTo>
                    <a:cubicBezTo>
                      <a:pt x="1" y="179"/>
                      <a:pt x="179" y="0"/>
                      <a:pt x="394" y="0"/>
                    </a:cubicBezTo>
                    <a:cubicBezTo>
                      <a:pt x="620" y="0"/>
                      <a:pt x="798" y="179"/>
                      <a:pt x="798" y="39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5" name="Google Shape;1015;p7"/>
              <p:cNvSpPr/>
              <p:nvPr/>
            </p:nvSpPr>
            <p:spPr>
              <a:xfrm>
                <a:off x="3969519" y="623413"/>
                <a:ext cx="92894" cy="92894"/>
              </a:xfrm>
              <a:custGeom>
                <a:avLst/>
                <a:gdLst/>
                <a:ahLst/>
                <a:cxnLst/>
                <a:rect l="l" t="t" r="r" b="b"/>
                <a:pathLst>
                  <a:path w="799" h="799" extrusionOk="0">
                    <a:moveTo>
                      <a:pt x="799" y="393"/>
                    </a:moveTo>
                    <a:cubicBezTo>
                      <a:pt x="799" y="620"/>
                      <a:pt x="620" y="798"/>
                      <a:pt x="394" y="798"/>
                    </a:cubicBezTo>
                    <a:cubicBezTo>
                      <a:pt x="180" y="798"/>
                      <a:pt x="1" y="620"/>
                      <a:pt x="1" y="393"/>
                    </a:cubicBezTo>
                    <a:cubicBezTo>
                      <a:pt x="1" y="179"/>
                      <a:pt x="180" y="0"/>
                      <a:pt x="394" y="0"/>
                    </a:cubicBezTo>
                    <a:cubicBezTo>
                      <a:pt x="620" y="0"/>
                      <a:pt x="799" y="179"/>
                      <a:pt x="799" y="39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6" name="Google Shape;1016;p7"/>
              <p:cNvSpPr/>
              <p:nvPr/>
            </p:nvSpPr>
            <p:spPr>
              <a:xfrm>
                <a:off x="4645114" y="623413"/>
                <a:ext cx="94173" cy="92894"/>
              </a:xfrm>
              <a:custGeom>
                <a:avLst/>
                <a:gdLst/>
                <a:ahLst/>
                <a:cxnLst/>
                <a:rect l="l" t="t" r="r" b="b"/>
                <a:pathLst>
                  <a:path w="810" h="799" extrusionOk="0">
                    <a:moveTo>
                      <a:pt x="810" y="393"/>
                    </a:moveTo>
                    <a:cubicBezTo>
                      <a:pt x="810" y="620"/>
                      <a:pt x="631" y="798"/>
                      <a:pt x="405" y="798"/>
                    </a:cubicBezTo>
                    <a:cubicBezTo>
                      <a:pt x="191" y="798"/>
                      <a:pt x="0" y="620"/>
                      <a:pt x="0" y="393"/>
                    </a:cubicBezTo>
                    <a:cubicBezTo>
                      <a:pt x="0" y="179"/>
                      <a:pt x="191" y="0"/>
                      <a:pt x="405" y="0"/>
                    </a:cubicBezTo>
                    <a:cubicBezTo>
                      <a:pt x="631" y="0"/>
                      <a:pt x="810" y="179"/>
                      <a:pt x="810" y="39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7" name="Google Shape;1017;p7"/>
              <p:cNvSpPr/>
              <p:nvPr/>
            </p:nvSpPr>
            <p:spPr>
              <a:xfrm>
                <a:off x="1601159" y="1063580"/>
                <a:ext cx="92894" cy="92894"/>
              </a:xfrm>
              <a:custGeom>
                <a:avLst/>
                <a:gdLst/>
                <a:ahLst/>
                <a:cxnLst/>
                <a:rect l="l" t="t" r="r" b="b"/>
                <a:pathLst>
                  <a:path w="799" h="799" extrusionOk="0">
                    <a:moveTo>
                      <a:pt x="798" y="405"/>
                    </a:moveTo>
                    <a:cubicBezTo>
                      <a:pt x="798" y="620"/>
                      <a:pt x="619" y="798"/>
                      <a:pt x="393" y="798"/>
                    </a:cubicBezTo>
                    <a:cubicBezTo>
                      <a:pt x="179" y="798"/>
                      <a:pt x="0" y="620"/>
                      <a:pt x="0" y="405"/>
                    </a:cubicBezTo>
                    <a:cubicBezTo>
                      <a:pt x="0" y="179"/>
                      <a:pt x="179" y="1"/>
                      <a:pt x="393" y="1"/>
                    </a:cubicBezTo>
                    <a:cubicBezTo>
                      <a:pt x="619" y="1"/>
                      <a:pt x="798" y="179"/>
                      <a:pt x="798" y="40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8" name="Google Shape;1018;p7"/>
              <p:cNvSpPr/>
              <p:nvPr/>
            </p:nvSpPr>
            <p:spPr>
              <a:xfrm>
                <a:off x="2278033" y="1063580"/>
                <a:ext cx="92894" cy="92894"/>
              </a:xfrm>
              <a:custGeom>
                <a:avLst/>
                <a:gdLst/>
                <a:ahLst/>
                <a:cxnLst/>
                <a:rect l="l" t="t" r="r" b="b"/>
                <a:pathLst>
                  <a:path w="799" h="799" extrusionOk="0">
                    <a:moveTo>
                      <a:pt x="798" y="405"/>
                    </a:moveTo>
                    <a:cubicBezTo>
                      <a:pt x="798" y="620"/>
                      <a:pt x="620" y="798"/>
                      <a:pt x="393" y="798"/>
                    </a:cubicBezTo>
                    <a:cubicBezTo>
                      <a:pt x="179" y="798"/>
                      <a:pt x="0" y="620"/>
                      <a:pt x="0" y="405"/>
                    </a:cubicBezTo>
                    <a:cubicBezTo>
                      <a:pt x="0" y="179"/>
                      <a:pt x="179" y="1"/>
                      <a:pt x="393" y="1"/>
                    </a:cubicBezTo>
                    <a:cubicBezTo>
                      <a:pt x="620" y="1"/>
                      <a:pt x="798" y="179"/>
                      <a:pt x="798" y="40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9" name="Google Shape;1019;p7"/>
              <p:cNvSpPr/>
              <p:nvPr/>
            </p:nvSpPr>
            <p:spPr>
              <a:xfrm>
                <a:off x="2953511" y="1063580"/>
                <a:ext cx="92894" cy="92894"/>
              </a:xfrm>
              <a:custGeom>
                <a:avLst/>
                <a:gdLst/>
                <a:ahLst/>
                <a:cxnLst/>
                <a:rect l="l" t="t" r="r" b="b"/>
                <a:pathLst>
                  <a:path w="799" h="799" extrusionOk="0">
                    <a:moveTo>
                      <a:pt x="798" y="405"/>
                    </a:moveTo>
                    <a:cubicBezTo>
                      <a:pt x="798" y="620"/>
                      <a:pt x="620" y="798"/>
                      <a:pt x="406" y="798"/>
                    </a:cubicBezTo>
                    <a:cubicBezTo>
                      <a:pt x="179" y="798"/>
                      <a:pt x="1" y="620"/>
                      <a:pt x="1" y="405"/>
                    </a:cubicBezTo>
                    <a:cubicBezTo>
                      <a:pt x="1" y="179"/>
                      <a:pt x="179" y="1"/>
                      <a:pt x="406" y="1"/>
                    </a:cubicBezTo>
                    <a:cubicBezTo>
                      <a:pt x="620" y="1"/>
                      <a:pt x="798" y="179"/>
                      <a:pt x="798" y="40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0" name="Google Shape;1020;p7"/>
              <p:cNvSpPr/>
              <p:nvPr/>
            </p:nvSpPr>
            <p:spPr>
              <a:xfrm>
                <a:off x="3630385" y="1063580"/>
                <a:ext cx="92894" cy="92894"/>
              </a:xfrm>
              <a:custGeom>
                <a:avLst/>
                <a:gdLst/>
                <a:ahLst/>
                <a:cxnLst/>
                <a:rect l="l" t="t" r="r" b="b"/>
                <a:pathLst>
                  <a:path w="799" h="799" extrusionOk="0">
                    <a:moveTo>
                      <a:pt x="799" y="405"/>
                    </a:moveTo>
                    <a:cubicBezTo>
                      <a:pt x="799" y="620"/>
                      <a:pt x="620" y="798"/>
                      <a:pt x="406" y="798"/>
                    </a:cubicBezTo>
                    <a:cubicBezTo>
                      <a:pt x="179" y="798"/>
                      <a:pt x="1" y="620"/>
                      <a:pt x="1" y="405"/>
                    </a:cubicBezTo>
                    <a:cubicBezTo>
                      <a:pt x="1" y="179"/>
                      <a:pt x="179" y="1"/>
                      <a:pt x="406" y="1"/>
                    </a:cubicBezTo>
                    <a:cubicBezTo>
                      <a:pt x="620" y="1"/>
                      <a:pt x="799" y="179"/>
                      <a:pt x="799" y="40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1" name="Google Shape;1021;p7"/>
              <p:cNvSpPr/>
              <p:nvPr/>
            </p:nvSpPr>
            <p:spPr>
              <a:xfrm>
                <a:off x="4307375" y="1063580"/>
                <a:ext cx="92777" cy="92894"/>
              </a:xfrm>
              <a:custGeom>
                <a:avLst/>
                <a:gdLst/>
                <a:ahLst/>
                <a:cxnLst/>
                <a:rect l="l" t="t" r="r" b="b"/>
                <a:pathLst>
                  <a:path w="798" h="799" extrusionOk="0">
                    <a:moveTo>
                      <a:pt x="798" y="405"/>
                    </a:moveTo>
                    <a:cubicBezTo>
                      <a:pt x="798" y="620"/>
                      <a:pt x="619" y="798"/>
                      <a:pt x="405" y="798"/>
                    </a:cubicBezTo>
                    <a:cubicBezTo>
                      <a:pt x="179" y="798"/>
                      <a:pt x="0" y="620"/>
                      <a:pt x="0" y="405"/>
                    </a:cubicBezTo>
                    <a:cubicBezTo>
                      <a:pt x="0" y="179"/>
                      <a:pt x="179" y="1"/>
                      <a:pt x="405" y="1"/>
                    </a:cubicBezTo>
                    <a:cubicBezTo>
                      <a:pt x="619" y="1"/>
                      <a:pt x="798" y="179"/>
                      <a:pt x="798" y="40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2" name="Google Shape;1022;p7"/>
              <p:cNvSpPr/>
              <p:nvPr/>
            </p:nvSpPr>
            <p:spPr>
              <a:xfrm>
                <a:off x="4984248" y="1063580"/>
                <a:ext cx="92777" cy="92894"/>
              </a:xfrm>
              <a:custGeom>
                <a:avLst/>
                <a:gdLst/>
                <a:ahLst/>
                <a:cxnLst/>
                <a:rect l="l" t="t" r="r" b="b"/>
                <a:pathLst>
                  <a:path w="798" h="799" extrusionOk="0">
                    <a:moveTo>
                      <a:pt x="798" y="405"/>
                    </a:moveTo>
                    <a:cubicBezTo>
                      <a:pt x="798" y="620"/>
                      <a:pt x="619" y="798"/>
                      <a:pt x="393" y="798"/>
                    </a:cubicBezTo>
                    <a:cubicBezTo>
                      <a:pt x="179" y="798"/>
                      <a:pt x="0" y="620"/>
                      <a:pt x="0" y="405"/>
                    </a:cubicBezTo>
                    <a:cubicBezTo>
                      <a:pt x="0" y="179"/>
                      <a:pt x="179" y="1"/>
                      <a:pt x="393" y="1"/>
                    </a:cubicBezTo>
                    <a:cubicBezTo>
                      <a:pt x="619" y="1"/>
                      <a:pt x="798" y="179"/>
                      <a:pt x="798" y="40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3" name="Google Shape;1023;p7"/>
              <p:cNvSpPr/>
              <p:nvPr/>
            </p:nvSpPr>
            <p:spPr>
              <a:xfrm>
                <a:off x="1262025" y="1503747"/>
                <a:ext cx="92777" cy="92894"/>
              </a:xfrm>
              <a:custGeom>
                <a:avLst/>
                <a:gdLst/>
                <a:ahLst/>
                <a:cxnLst/>
                <a:rect l="l" t="t" r="r" b="b"/>
                <a:pathLst>
                  <a:path w="798" h="799" extrusionOk="0">
                    <a:moveTo>
                      <a:pt x="798" y="406"/>
                    </a:moveTo>
                    <a:cubicBezTo>
                      <a:pt x="798" y="620"/>
                      <a:pt x="619" y="799"/>
                      <a:pt x="405" y="799"/>
                    </a:cubicBezTo>
                    <a:cubicBezTo>
                      <a:pt x="179" y="799"/>
                      <a:pt x="0" y="620"/>
                      <a:pt x="0" y="406"/>
                    </a:cubicBezTo>
                    <a:cubicBezTo>
                      <a:pt x="0" y="179"/>
                      <a:pt x="179" y="1"/>
                      <a:pt x="405" y="1"/>
                    </a:cubicBezTo>
                    <a:cubicBezTo>
                      <a:pt x="619" y="1"/>
                      <a:pt x="798" y="179"/>
                      <a:pt x="798" y="40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4" name="Google Shape;1024;p7"/>
              <p:cNvSpPr/>
              <p:nvPr/>
            </p:nvSpPr>
            <p:spPr>
              <a:xfrm>
                <a:off x="1938899" y="1503747"/>
                <a:ext cx="92894" cy="92894"/>
              </a:xfrm>
              <a:custGeom>
                <a:avLst/>
                <a:gdLst/>
                <a:ahLst/>
                <a:cxnLst/>
                <a:rect l="l" t="t" r="r" b="b"/>
                <a:pathLst>
                  <a:path w="799" h="799" extrusionOk="0">
                    <a:moveTo>
                      <a:pt x="798" y="406"/>
                    </a:moveTo>
                    <a:cubicBezTo>
                      <a:pt x="798" y="620"/>
                      <a:pt x="620" y="799"/>
                      <a:pt x="405" y="799"/>
                    </a:cubicBezTo>
                    <a:cubicBezTo>
                      <a:pt x="179" y="799"/>
                      <a:pt x="0" y="620"/>
                      <a:pt x="0" y="406"/>
                    </a:cubicBezTo>
                    <a:cubicBezTo>
                      <a:pt x="0" y="179"/>
                      <a:pt x="179" y="1"/>
                      <a:pt x="405" y="1"/>
                    </a:cubicBezTo>
                    <a:cubicBezTo>
                      <a:pt x="620" y="1"/>
                      <a:pt x="798" y="179"/>
                      <a:pt x="798" y="40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5" name="Google Shape;1025;p7"/>
              <p:cNvSpPr/>
              <p:nvPr/>
            </p:nvSpPr>
            <p:spPr>
              <a:xfrm>
                <a:off x="2615772" y="1503747"/>
                <a:ext cx="92894" cy="92894"/>
              </a:xfrm>
              <a:custGeom>
                <a:avLst/>
                <a:gdLst/>
                <a:ahLst/>
                <a:cxnLst/>
                <a:rect l="l" t="t" r="r" b="b"/>
                <a:pathLst>
                  <a:path w="799" h="799" extrusionOk="0">
                    <a:moveTo>
                      <a:pt x="798" y="406"/>
                    </a:moveTo>
                    <a:cubicBezTo>
                      <a:pt x="798" y="620"/>
                      <a:pt x="620" y="799"/>
                      <a:pt x="405" y="799"/>
                    </a:cubicBezTo>
                    <a:cubicBezTo>
                      <a:pt x="179" y="799"/>
                      <a:pt x="1" y="620"/>
                      <a:pt x="1" y="406"/>
                    </a:cubicBezTo>
                    <a:cubicBezTo>
                      <a:pt x="1" y="179"/>
                      <a:pt x="179" y="1"/>
                      <a:pt x="405" y="1"/>
                    </a:cubicBezTo>
                    <a:cubicBezTo>
                      <a:pt x="620" y="1"/>
                      <a:pt x="798" y="179"/>
                      <a:pt x="798" y="40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6" name="Google Shape;1026;p7"/>
              <p:cNvSpPr/>
              <p:nvPr/>
            </p:nvSpPr>
            <p:spPr>
              <a:xfrm>
                <a:off x="3292646" y="1503747"/>
                <a:ext cx="92894" cy="92894"/>
              </a:xfrm>
              <a:custGeom>
                <a:avLst/>
                <a:gdLst/>
                <a:ahLst/>
                <a:cxnLst/>
                <a:rect l="l" t="t" r="r" b="b"/>
                <a:pathLst>
                  <a:path w="799" h="799" extrusionOk="0">
                    <a:moveTo>
                      <a:pt x="798" y="406"/>
                    </a:moveTo>
                    <a:cubicBezTo>
                      <a:pt x="798" y="620"/>
                      <a:pt x="620" y="799"/>
                      <a:pt x="394" y="799"/>
                    </a:cubicBezTo>
                    <a:cubicBezTo>
                      <a:pt x="179" y="799"/>
                      <a:pt x="1" y="620"/>
                      <a:pt x="1" y="406"/>
                    </a:cubicBezTo>
                    <a:cubicBezTo>
                      <a:pt x="1" y="179"/>
                      <a:pt x="179" y="1"/>
                      <a:pt x="394" y="1"/>
                    </a:cubicBezTo>
                    <a:cubicBezTo>
                      <a:pt x="620" y="1"/>
                      <a:pt x="798" y="179"/>
                      <a:pt x="798" y="40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7" name="Google Shape;1027;p7"/>
              <p:cNvSpPr/>
              <p:nvPr/>
            </p:nvSpPr>
            <p:spPr>
              <a:xfrm>
                <a:off x="3969519" y="1503747"/>
                <a:ext cx="92894" cy="92894"/>
              </a:xfrm>
              <a:custGeom>
                <a:avLst/>
                <a:gdLst/>
                <a:ahLst/>
                <a:cxnLst/>
                <a:rect l="l" t="t" r="r" b="b"/>
                <a:pathLst>
                  <a:path w="799" h="799" extrusionOk="0">
                    <a:moveTo>
                      <a:pt x="799" y="406"/>
                    </a:moveTo>
                    <a:cubicBezTo>
                      <a:pt x="799" y="620"/>
                      <a:pt x="620" y="799"/>
                      <a:pt x="394" y="799"/>
                    </a:cubicBezTo>
                    <a:cubicBezTo>
                      <a:pt x="180" y="799"/>
                      <a:pt x="1" y="620"/>
                      <a:pt x="1" y="406"/>
                    </a:cubicBezTo>
                    <a:cubicBezTo>
                      <a:pt x="1" y="179"/>
                      <a:pt x="180" y="1"/>
                      <a:pt x="394" y="1"/>
                    </a:cubicBezTo>
                    <a:cubicBezTo>
                      <a:pt x="620" y="1"/>
                      <a:pt x="799" y="179"/>
                      <a:pt x="799" y="40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8" name="Google Shape;1028;p7"/>
              <p:cNvSpPr/>
              <p:nvPr/>
            </p:nvSpPr>
            <p:spPr>
              <a:xfrm>
                <a:off x="4645114" y="1503747"/>
                <a:ext cx="94173" cy="92894"/>
              </a:xfrm>
              <a:custGeom>
                <a:avLst/>
                <a:gdLst/>
                <a:ahLst/>
                <a:cxnLst/>
                <a:rect l="l" t="t" r="r" b="b"/>
                <a:pathLst>
                  <a:path w="810" h="799" extrusionOk="0">
                    <a:moveTo>
                      <a:pt x="810" y="406"/>
                    </a:moveTo>
                    <a:cubicBezTo>
                      <a:pt x="810" y="620"/>
                      <a:pt x="631" y="799"/>
                      <a:pt x="405" y="799"/>
                    </a:cubicBezTo>
                    <a:cubicBezTo>
                      <a:pt x="191" y="799"/>
                      <a:pt x="0" y="620"/>
                      <a:pt x="0" y="406"/>
                    </a:cubicBezTo>
                    <a:cubicBezTo>
                      <a:pt x="0" y="179"/>
                      <a:pt x="191" y="1"/>
                      <a:pt x="405" y="1"/>
                    </a:cubicBezTo>
                    <a:cubicBezTo>
                      <a:pt x="631" y="1"/>
                      <a:pt x="810" y="179"/>
                      <a:pt x="810" y="40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9" name="Google Shape;1029;p7"/>
              <p:cNvSpPr/>
              <p:nvPr/>
            </p:nvSpPr>
            <p:spPr>
              <a:xfrm>
                <a:off x="1601159" y="1945310"/>
                <a:ext cx="92894" cy="92894"/>
              </a:xfrm>
              <a:custGeom>
                <a:avLst/>
                <a:gdLst/>
                <a:ahLst/>
                <a:cxnLst/>
                <a:rect l="l" t="t" r="r" b="b"/>
                <a:pathLst>
                  <a:path w="799" h="799" extrusionOk="0">
                    <a:moveTo>
                      <a:pt x="798" y="394"/>
                    </a:moveTo>
                    <a:cubicBezTo>
                      <a:pt x="798" y="620"/>
                      <a:pt x="619" y="799"/>
                      <a:pt x="393" y="799"/>
                    </a:cubicBezTo>
                    <a:cubicBezTo>
                      <a:pt x="179" y="799"/>
                      <a:pt x="0" y="620"/>
                      <a:pt x="0" y="394"/>
                    </a:cubicBezTo>
                    <a:cubicBezTo>
                      <a:pt x="0" y="180"/>
                      <a:pt x="179" y="1"/>
                      <a:pt x="393" y="1"/>
                    </a:cubicBezTo>
                    <a:cubicBezTo>
                      <a:pt x="619" y="1"/>
                      <a:pt x="798" y="180"/>
                      <a:pt x="798" y="39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0" name="Google Shape;1030;p7"/>
              <p:cNvSpPr/>
              <p:nvPr/>
            </p:nvSpPr>
            <p:spPr>
              <a:xfrm>
                <a:off x="2278033" y="1945310"/>
                <a:ext cx="92894" cy="92894"/>
              </a:xfrm>
              <a:custGeom>
                <a:avLst/>
                <a:gdLst/>
                <a:ahLst/>
                <a:cxnLst/>
                <a:rect l="l" t="t" r="r" b="b"/>
                <a:pathLst>
                  <a:path w="799" h="799" extrusionOk="0">
                    <a:moveTo>
                      <a:pt x="798" y="394"/>
                    </a:moveTo>
                    <a:cubicBezTo>
                      <a:pt x="798" y="620"/>
                      <a:pt x="620" y="799"/>
                      <a:pt x="393" y="799"/>
                    </a:cubicBezTo>
                    <a:cubicBezTo>
                      <a:pt x="179" y="799"/>
                      <a:pt x="0" y="620"/>
                      <a:pt x="0" y="394"/>
                    </a:cubicBezTo>
                    <a:cubicBezTo>
                      <a:pt x="0" y="180"/>
                      <a:pt x="179" y="1"/>
                      <a:pt x="393" y="1"/>
                    </a:cubicBezTo>
                    <a:cubicBezTo>
                      <a:pt x="620" y="1"/>
                      <a:pt x="798" y="180"/>
                      <a:pt x="798" y="39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1" name="Google Shape;1031;p7"/>
              <p:cNvSpPr/>
              <p:nvPr/>
            </p:nvSpPr>
            <p:spPr>
              <a:xfrm>
                <a:off x="2953511" y="1945310"/>
                <a:ext cx="92894" cy="92894"/>
              </a:xfrm>
              <a:custGeom>
                <a:avLst/>
                <a:gdLst/>
                <a:ahLst/>
                <a:cxnLst/>
                <a:rect l="l" t="t" r="r" b="b"/>
                <a:pathLst>
                  <a:path w="799" h="799" extrusionOk="0">
                    <a:moveTo>
                      <a:pt x="798" y="394"/>
                    </a:moveTo>
                    <a:cubicBezTo>
                      <a:pt x="798" y="620"/>
                      <a:pt x="620" y="799"/>
                      <a:pt x="406" y="799"/>
                    </a:cubicBezTo>
                    <a:cubicBezTo>
                      <a:pt x="179" y="799"/>
                      <a:pt x="1" y="620"/>
                      <a:pt x="1" y="394"/>
                    </a:cubicBezTo>
                    <a:cubicBezTo>
                      <a:pt x="1" y="180"/>
                      <a:pt x="179" y="1"/>
                      <a:pt x="406" y="1"/>
                    </a:cubicBezTo>
                    <a:cubicBezTo>
                      <a:pt x="620" y="1"/>
                      <a:pt x="798" y="180"/>
                      <a:pt x="798" y="39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2" name="Google Shape;1032;p7"/>
              <p:cNvSpPr/>
              <p:nvPr/>
            </p:nvSpPr>
            <p:spPr>
              <a:xfrm>
                <a:off x="3630385" y="1945310"/>
                <a:ext cx="92894" cy="92894"/>
              </a:xfrm>
              <a:custGeom>
                <a:avLst/>
                <a:gdLst/>
                <a:ahLst/>
                <a:cxnLst/>
                <a:rect l="l" t="t" r="r" b="b"/>
                <a:pathLst>
                  <a:path w="799" h="799" extrusionOk="0">
                    <a:moveTo>
                      <a:pt x="799" y="394"/>
                    </a:moveTo>
                    <a:cubicBezTo>
                      <a:pt x="799" y="620"/>
                      <a:pt x="620" y="799"/>
                      <a:pt x="406" y="799"/>
                    </a:cubicBezTo>
                    <a:cubicBezTo>
                      <a:pt x="179" y="799"/>
                      <a:pt x="1" y="620"/>
                      <a:pt x="1" y="394"/>
                    </a:cubicBezTo>
                    <a:cubicBezTo>
                      <a:pt x="1" y="180"/>
                      <a:pt x="179" y="1"/>
                      <a:pt x="406" y="1"/>
                    </a:cubicBezTo>
                    <a:cubicBezTo>
                      <a:pt x="620" y="1"/>
                      <a:pt x="799" y="180"/>
                      <a:pt x="799" y="39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3" name="Google Shape;1033;p7"/>
              <p:cNvSpPr/>
              <p:nvPr/>
            </p:nvSpPr>
            <p:spPr>
              <a:xfrm>
                <a:off x="4307375" y="1945310"/>
                <a:ext cx="92777" cy="92894"/>
              </a:xfrm>
              <a:custGeom>
                <a:avLst/>
                <a:gdLst/>
                <a:ahLst/>
                <a:cxnLst/>
                <a:rect l="l" t="t" r="r" b="b"/>
                <a:pathLst>
                  <a:path w="798" h="799" extrusionOk="0">
                    <a:moveTo>
                      <a:pt x="798" y="394"/>
                    </a:moveTo>
                    <a:cubicBezTo>
                      <a:pt x="798" y="620"/>
                      <a:pt x="619" y="799"/>
                      <a:pt x="405" y="799"/>
                    </a:cubicBezTo>
                    <a:cubicBezTo>
                      <a:pt x="179" y="799"/>
                      <a:pt x="0" y="620"/>
                      <a:pt x="0" y="394"/>
                    </a:cubicBezTo>
                    <a:cubicBezTo>
                      <a:pt x="0" y="180"/>
                      <a:pt x="179" y="1"/>
                      <a:pt x="405" y="1"/>
                    </a:cubicBezTo>
                    <a:cubicBezTo>
                      <a:pt x="619" y="1"/>
                      <a:pt x="798" y="180"/>
                      <a:pt x="798" y="39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4" name="Google Shape;1034;p7"/>
              <p:cNvSpPr/>
              <p:nvPr/>
            </p:nvSpPr>
            <p:spPr>
              <a:xfrm>
                <a:off x="4984248" y="1945310"/>
                <a:ext cx="92777" cy="92894"/>
              </a:xfrm>
              <a:custGeom>
                <a:avLst/>
                <a:gdLst/>
                <a:ahLst/>
                <a:cxnLst/>
                <a:rect l="l" t="t" r="r" b="b"/>
                <a:pathLst>
                  <a:path w="798" h="799" extrusionOk="0">
                    <a:moveTo>
                      <a:pt x="798" y="394"/>
                    </a:moveTo>
                    <a:cubicBezTo>
                      <a:pt x="798" y="620"/>
                      <a:pt x="619" y="799"/>
                      <a:pt x="393" y="799"/>
                    </a:cubicBezTo>
                    <a:cubicBezTo>
                      <a:pt x="179" y="799"/>
                      <a:pt x="0" y="620"/>
                      <a:pt x="0" y="394"/>
                    </a:cubicBezTo>
                    <a:cubicBezTo>
                      <a:pt x="0" y="180"/>
                      <a:pt x="179" y="1"/>
                      <a:pt x="393" y="1"/>
                    </a:cubicBezTo>
                    <a:cubicBezTo>
                      <a:pt x="619" y="1"/>
                      <a:pt x="798" y="180"/>
                      <a:pt x="798" y="39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5" name="Google Shape;1035;p7"/>
              <p:cNvSpPr/>
              <p:nvPr/>
            </p:nvSpPr>
            <p:spPr>
              <a:xfrm>
                <a:off x="1262025" y="2385593"/>
                <a:ext cx="92777" cy="92777"/>
              </a:xfrm>
              <a:custGeom>
                <a:avLst/>
                <a:gdLst/>
                <a:ahLst/>
                <a:cxnLst/>
                <a:rect l="l" t="t" r="r" b="b"/>
                <a:pathLst>
                  <a:path w="798" h="798" extrusionOk="0">
                    <a:moveTo>
                      <a:pt x="798" y="405"/>
                    </a:moveTo>
                    <a:cubicBezTo>
                      <a:pt x="798" y="619"/>
                      <a:pt x="619" y="798"/>
                      <a:pt x="405" y="798"/>
                    </a:cubicBezTo>
                    <a:cubicBezTo>
                      <a:pt x="179" y="798"/>
                      <a:pt x="0" y="619"/>
                      <a:pt x="0" y="405"/>
                    </a:cubicBezTo>
                    <a:cubicBezTo>
                      <a:pt x="0" y="179"/>
                      <a:pt x="179" y="0"/>
                      <a:pt x="405" y="0"/>
                    </a:cubicBezTo>
                    <a:cubicBezTo>
                      <a:pt x="619" y="0"/>
                      <a:pt x="798" y="179"/>
                      <a:pt x="798" y="40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6" name="Google Shape;1036;p7"/>
              <p:cNvSpPr/>
              <p:nvPr/>
            </p:nvSpPr>
            <p:spPr>
              <a:xfrm>
                <a:off x="1938899" y="2385593"/>
                <a:ext cx="92894" cy="92777"/>
              </a:xfrm>
              <a:custGeom>
                <a:avLst/>
                <a:gdLst/>
                <a:ahLst/>
                <a:cxnLst/>
                <a:rect l="l" t="t" r="r" b="b"/>
                <a:pathLst>
                  <a:path w="799" h="798" extrusionOk="0">
                    <a:moveTo>
                      <a:pt x="798" y="405"/>
                    </a:moveTo>
                    <a:cubicBezTo>
                      <a:pt x="798" y="619"/>
                      <a:pt x="620" y="798"/>
                      <a:pt x="405" y="798"/>
                    </a:cubicBezTo>
                    <a:cubicBezTo>
                      <a:pt x="179" y="798"/>
                      <a:pt x="0" y="619"/>
                      <a:pt x="0" y="405"/>
                    </a:cubicBezTo>
                    <a:cubicBezTo>
                      <a:pt x="0" y="179"/>
                      <a:pt x="179" y="0"/>
                      <a:pt x="405" y="0"/>
                    </a:cubicBezTo>
                    <a:cubicBezTo>
                      <a:pt x="620" y="0"/>
                      <a:pt x="798" y="179"/>
                      <a:pt x="798" y="40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7" name="Google Shape;1037;p7"/>
              <p:cNvSpPr/>
              <p:nvPr/>
            </p:nvSpPr>
            <p:spPr>
              <a:xfrm>
                <a:off x="2615772" y="2385593"/>
                <a:ext cx="92894" cy="92777"/>
              </a:xfrm>
              <a:custGeom>
                <a:avLst/>
                <a:gdLst/>
                <a:ahLst/>
                <a:cxnLst/>
                <a:rect l="l" t="t" r="r" b="b"/>
                <a:pathLst>
                  <a:path w="799" h="798" extrusionOk="0">
                    <a:moveTo>
                      <a:pt x="798" y="405"/>
                    </a:moveTo>
                    <a:cubicBezTo>
                      <a:pt x="798" y="619"/>
                      <a:pt x="620" y="798"/>
                      <a:pt x="405" y="798"/>
                    </a:cubicBezTo>
                    <a:cubicBezTo>
                      <a:pt x="179" y="798"/>
                      <a:pt x="1" y="619"/>
                      <a:pt x="1" y="405"/>
                    </a:cubicBezTo>
                    <a:cubicBezTo>
                      <a:pt x="1" y="179"/>
                      <a:pt x="179" y="0"/>
                      <a:pt x="405" y="0"/>
                    </a:cubicBezTo>
                    <a:cubicBezTo>
                      <a:pt x="620" y="0"/>
                      <a:pt x="798" y="179"/>
                      <a:pt x="798" y="40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8" name="Google Shape;1038;p7"/>
              <p:cNvSpPr/>
              <p:nvPr/>
            </p:nvSpPr>
            <p:spPr>
              <a:xfrm>
                <a:off x="3292646" y="2385593"/>
                <a:ext cx="92894" cy="92777"/>
              </a:xfrm>
              <a:custGeom>
                <a:avLst/>
                <a:gdLst/>
                <a:ahLst/>
                <a:cxnLst/>
                <a:rect l="l" t="t" r="r" b="b"/>
                <a:pathLst>
                  <a:path w="799" h="798" extrusionOk="0">
                    <a:moveTo>
                      <a:pt x="798" y="405"/>
                    </a:moveTo>
                    <a:cubicBezTo>
                      <a:pt x="798" y="619"/>
                      <a:pt x="620" y="798"/>
                      <a:pt x="394" y="798"/>
                    </a:cubicBezTo>
                    <a:cubicBezTo>
                      <a:pt x="179" y="798"/>
                      <a:pt x="1" y="619"/>
                      <a:pt x="1" y="405"/>
                    </a:cubicBezTo>
                    <a:cubicBezTo>
                      <a:pt x="1" y="179"/>
                      <a:pt x="179" y="0"/>
                      <a:pt x="394" y="0"/>
                    </a:cubicBezTo>
                    <a:cubicBezTo>
                      <a:pt x="620" y="0"/>
                      <a:pt x="798" y="179"/>
                      <a:pt x="798" y="40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9" name="Google Shape;1039;p7"/>
              <p:cNvSpPr/>
              <p:nvPr/>
            </p:nvSpPr>
            <p:spPr>
              <a:xfrm>
                <a:off x="3969519" y="2385593"/>
                <a:ext cx="92894" cy="92777"/>
              </a:xfrm>
              <a:custGeom>
                <a:avLst/>
                <a:gdLst/>
                <a:ahLst/>
                <a:cxnLst/>
                <a:rect l="l" t="t" r="r" b="b"/>
                <a:pathLst>
                  <a:path w="799" h="798" extrusionOk="0">
                    <a:moveTo>
                      <a:pt x="799" y="405"/>
                    </a:moveTo>
                    <a:cubicBezTo>
                      <a:pt x="799" y="619"/>
                      <a:pt x="620" y="798"/>
                      <a:pt x="394" y="798"/>
                    </a:cubicBezTo>
                    <a:cubicBezTo>
                      <a:pt x="180" y="798"/>
                      <a:pt x="1" y="619"/>
                      <a:pt x="1" y="405"/>
                    </a:cubicBezTo>
                    <a:cubicBezTo>
                      <a:pt x="1" y="179"/>
                      <a:pt x="180" y="0"/>
                      <a:pt x="394" y="0"/>
                    </a:cubicBezTo>
                    <a:cubicBezTo>
                      <a:pt x="620" y="0"/>
                      <a:pt x="799" y="179"/>
                      <a:pt x="799" y="40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0" name="Google Shape;1040;p7"/>
              <p:cNvSpPr/>
              <p:nvPr/>
            </p:nvSpPr>
            <p:spPr>
              <a:xfrm>
                <a:off x="4645114" y="2385593"/>
                <a:ext cx="94173" cy="92777"/>
              </a:xfrm>
              <a:custGeom>
                <a:avLst/>
                <a:gdLst/>
                <a:ahLst/>
                <a:cxnLst/>
                <a:rect l="l" t="t" r="r" b="b"/>
                <a:pathLst>
                  <a:path w="810" h="798" extrusionOk="0">
                    <a:moveTo>
                      <a:pt x="810" y="405"/>
                    </a:moveTo>
                    <a:cubicBezTo>
                      <a:pt x="810" y="619"/>
                      <a:pt x="631" y="798"/>
                      <a:pt x="405" y="798"/>
                    </a:cubicBezTo>
                    <a:cubicBezTo>
                      <a:pt x="191" y="798"/>
                      <a:pt x="0" y="619"/>
                      <a:pt x="0" y="405"/>
                    </a:cubicBezTo>
                    <a:cubicBezTo>
                      <a:pt x="0" y="179"/>
                      <a:pt x="191" y="0"/>
                      <a:pt x="405" y="0"/>
                    </a:cubicBezTo>
                    <a:cubicBezTo>
                      <a:pt x="631" y="0"/>
                      <a:pt x="810" y="179"/>
                      <a:pt x="810" y="40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1" name="Google Shape;1041;p7"/>
              <p:cNvSpPr/>
              <p:nvPr/>
            </p:nvSpPr>
            <p:spPr>
              <a:xfrm>
                <a:off x="1601159" y="2827156"/>
                <a:ext cx="92894" cy="92777"/>
              </a:xfrm>
              <a:custGeom>
                <a:avLst/>
                <a:gdLst/>
                <a:ahLst/>
                <a:cxnLst/>
                <a:rect l="l" t="t" r="r" b="b"/>
                <a:pathLst>
                  <a:path w="799" h="798" extrusionOk="0">
                    <a:moveTo>
                      <a:pt x="798" y="393"/>
                    </a:moveTo>
                    <a:cubicBezTo>
                      <a:pt x="798" y="619"/>
                      <a:pt x="619" y="798"/>
                      <a:pt x="393" y="798"/>
                    </a:cubicBezTo>
                    <a:cubicBezTo>
                      <a:pt x="179" y="798"/>
                      <a:pt x="0" y="619"/>
                      <a:pt x="0" y="393"/>
                    </a:cubicBezTo>
                    <a:cubicBezTo>
                      <a:pt x="0" y="179"/>
                      <a:pt x="179" y="0"/>
                      <a:pt x="393" y="0"/>
                    </a:cubicBezTo>
                    <a:cubicBezTo>
                      <a:pt x="619" y="0"/>
                      <a:pt x="798" y="179"/>
                      <a:pt x="798" y="39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2" name="Google Shape;1042;p7"/>
              <p:cNvSpPr/>
              <p:nvPr/>
            </p:nvSpPr>
            <p:spPr>
              <a:xfrm>
                <a:off x="2278033" y="2827156"/>
                <a:ext cx="92894" cy="92777"/>
              </a:xfrm>
              <a:custGeom>
                <a:avLst/>
                <a:gdLst/>
                <a:ahLst/>
                <a:cxnLst/>
                <a:rect l="l" t="t" r="r" b="b"/>
                <a:pathLst>
                  <a:path w="799" h="798" extrusionOk="0">
                    <a:moveTo>
                      <a:pt x="798" y="393"/>
                    </a:moveTo>
                    <a:cubicBezTo>
                      <a:pt x="798" y="619"/>
                      <a:pt x="620" y="798"/>
                      <a:pt x="393" y="798"/>
                    </a:cubicBezTo>
                    <a:cubicBezTo>
                      <a:pt x="179" y="798"/>
                      <a:pt x="0" y="619"/>
                      <a:pt x="0" y="393"/>
                    </a:cubicBezTo>
                    <a:cubicBezTo>
                      <a:pt x="0" y="179"/>
                      <a:pt x="179" y="0"/>
                      <a:pt x="393" y="0"/>
                    </a:cubicBezTo>
                    <a:cubicBezTo>
                      <a:pt x="620" y="0"/>
                      <a:pt x="798" y="179"/>
                      <a:pt x="798" y="39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3" name="Google Shape;1043;p7"/>
              <p:cNvSpPr/>
              <p:nvPr/>
            </p:nvSpPr>
            <p:spPr>
              <a:xfrm>
                <a:off x="2953511" y="2827156"/>
                <a:ext cx="92894" cy="92777"/>
              </a:xfrm>
              <a:custGeom>
                <a:avLst/>
                <a:gdLst/>
                <a:ahLst/>
                <a:cxnLst/>
                <a:rect l="l" t="t" r="r" b="b"/>
                <a:pathLst>
                  <a:path w="799" h="798" extrusionOk="0">
                    <a:moveTo>
                      <a:pt x="798" y="393"/>
                    </a:moveTo>
                    <a:cubicBezTo>
                      <a:pt x="798" y="619"/>
                      <a:pt x="620" y="798"/>
                      <a:pt x="406" y="798"/>
                    </a:cubicBezTo>
                    <a:cubicBezTo>
                      <a:pt x="179" y="798"/>
                      <a:pt x="1" y="619"/>
                      <a:pt x="1" y="393"/>
                    </a:cubicBezTo>
                    <a:cubicBezTo>
                      <a:pt x="1" y="179"/>
                      <a:pt x="179" y="0"/>
                      <a:pt x="406" y="0"/>
                    </a:cubicBezTo>
                    <a:cubicBezTo>
                      <a:pt x="620" y="0"/>
                      <a:pt x="798" y="179"/>
                      <a:pt x="798" y="39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4" name="Google Shape;1044;p7"/>
              <p:cNvSpPr/>
              <p:nvPr/>
            </p:nvSpPr>
            <p:spPr>
              <a:xfrm>
                <a:off x="3630385" y="2827156"/>
                <a:ext cx="92894" cy="92777"/>
              </a:xfrm>
              <a:custGeom>
                <a:avLst/>
                <a:gdLst/>
                <a:ahLst/>
                <a:cxnLst/>
                <a:rect l="l" t="t" r="r" b="b"/>
                <a:pathLst>
                  <a:path w="799" h="798" extrusionOk="0">
                    <a:moveTo>
                      <a:pt x="799" y="393"/>
                    </a:moveTo>
                    <a:cubicBezTo>
                      <a:pt x="799" y="619"/>
                      <a:pt x="620" y="798"/>
                      <a:pt x="406" y="798"/>
                    </a:cubicBezTo>
                    <a:cubicBezTo>
                      <a:pt x="179" y="798"/>
                      <a:pt x="1" y="619"/>
                      <a:pt x="1" y="393"/>
                    </a:cubicBezTo>
                    <a:cubicBezTo>
                      <a:pt x="1" y="179"/>
                      <a:pt x="179" y="0"/>
                      <a:pt x="406" y="0"/>
                    </a:cubicBezTo>
                    <a:cubicBezTo>
                      <a:pt x="620" y="0"/>
                      <a:pt x="799" y="179"/>
                      <a:pt x="799" y="39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5" name="Google Shape;1045;p7"/>
              <p:cNvSpPr/>
              <p:nvPr/>
            </p:nvSpPr>
            <p:spPr>
              <a:xfrm>
                <a:off x="4307375" y="2827156"/>
                <a:ext cx="92777" cy="92777"/>
              </a:xfrm>
              <a:custGeom>
                <a:avLst/>
                <a:gdLst/>
                <a:ahLst/>
                <a:cxnLst/>
                <a:rect l="l" t="t" r="r" b="b"/>
                <a:pathLst>
                  <a:path w="798" h="798" extrusionOk="0">
                    <a:moveTo>
                      <a:pt x="798" y="393"/>
                    </a:moveTo>
                    <a:cubicBezTo>
                      <a:pt x="798" y="619"/>
                      <a:pt x="619" y="798"/>
                      <a:pt x="405" y="798"/>
                    </a:cubicBezTo>
                    <a:cubicBezTo>
                      <a:pt x="179" y="798"/>
                      <a:pt x="0" y="619"/>
                      <a:pt x="0" y="393"/>
                    </a:cubicBezTo>
                    <a:cubicBezTo>
                      <a:pt x="0" y="179"/>
                      <a:pt x="179" y="0"/>
                      <a:pt x="405" y="0"/>
                    </a:cubicBezTo>
                    <a:cubicBezTo>
                      <a:pt x="619" y="0"/>
                      <a:pt x="798" y="179"/>
                      <a:pt x="798" y="39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6" name="Google Shape;1046;p7"/>
              <p:cNvSpPr/>
              <p:nvPr/>
            </p:nvSpPr>
            <p:spPr>
              <a:xfrm>
                <a:off x="4984248" y="2827156"/>
                <a:ext cx="92777" cy="92777"/>
              </a:xfrm>
              <a:custGeom>
                <a:avLst/>
                <a:gdLst/>
                <a:ahLst/>
                <a:cxnLst/>
                <a:rect l="l" t="t" r="r" b="b"/>
                <a:pathLst>
                  <a:path w="798" h="798" extrusionOk="0">
                    <a:moveTo>
                      <a:pt x="798" y="393"/>
                    </a:moveTo>
                    <a:cubicBezTo>
                      <a:pt x="798" y="619"/>
                      <a:pt x="619" y="798"/>
                      <a:pt x="393" y="798"/>
                    </a:cubicBezTo>
                    <a:cubicBezTo>
                      <a:pt x="179" y="798"/>
                      <a:pt x="0" y="619"/>
                      <a:pt x="0" y="393"/>
                    </a:cubicBezTo>
                    <a:cubicBezTo>
                      <a:pt x="0" y="179"/>
                      <a:pt x="179" y="0"/>
                      <a:pt x="393" y="0"/>
                    </a:cubicBezTo>
                    <a:cubicBezTo>
                      <a:pt x="619" y="0"/>
                      <a:pt x="798" y="179"/>
                      <a:pt x="798" y="39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7" name="Google Shape;1047;p7"/>
              <p:cNvSpPr/>
              <p:nvPr/>
            </p:nvSpPr>
            <p:spPr>
              <a:xfrm>
                <a:off x="1262025" y="3267323"/>
                <a:ext cx="92777" cy="92894"/>
              </a:xfrm>
              <a:custGeom>
                <a:avLst/>
                <a:gdLst/>
                <a:ahLst/>
                <a:cxnLst/>
                <a:rect l="l" t="t" r="r" b="b"/>
                <a:pathLst>
                  <a:path w="798" h="799" extrusionOk="0">
                    <a:moveTo>
                      <a:pt x="798" y="405"/>
                    </a:moveTo>
                    <a:cubicBezTo>
                      <a:pt x="798" y="620"/>
                      <a:pt x="619" y="798"/>
                      <a:pt x="405" y="798"/>
                    </a:cubicBezTo>
                    <a:cubicBezTo>
                      <a:pt x="179" y="798"/>
                      <a:pt x="0" y="620"/>
                      <a:pt x="0" y="405"/>
                    </a:cubicBezTo>
                    <a:cubicBezTo>
                      <a:pt x="0" y="179"/>
                      <a:pt x="179" y="0"/>
                      <a:pt x="405" y="0"/>
                    </a:cubicBezTo>
                    <a:cubicBezTo>
                      <a:pt x="619" y="0"/>
                      <a:pt x="798" y="179"/>
                      <a:pt x="798" y="40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8" name="Google Shape;1048;p7"/>
              <p:cNvSpPr/>
              <p:nvPr/>
            </p:nvSpPr>
            <p:spPr>
              <a:xfrm>
                <a:off x="1938899" y="3267323"/>
                <a:ext cx="92894" cy="92894"/>
              </a:xfrm>
              <a:custGeom>
                <a:avLst/>
                <a:gdLst/>
                <a:ahLst/>
                <a:cxnLst/>
                <a:rect l="l" t="t" r="r" b="b"/>
                <a:pathLst>
                  <a:path w="799" h="799" extrusionOk="0">
                    <a:moveTo>
                      <a:pt x="798" y="405"/>
                    </a:moveTo>
                    <a:cubicBezTo>
                      <a:pt x="798" y="620"/>
                      <a:pt x="620" y="798"/>
                      <a:pt x="405" y="798"/>
                    </a:cubicBezTo>
                    <a:cubicBezTo>
                      <a:pt x="179" y="798"/>
                      <a:pt x="0" y="620"/>
                      <a:pt x="0" y="405"/>
                    </a:cubicBezTo>
                    <a:cubicBezTo>
                      <a:pt x="0" y="179"/>
                      <a:pt x="179" y="0"/>
                      <a:pt x="405" y="0"/>
                    </a:cubicBezTo>
                    <a:cubicBezTo>
                      <a:pt x="620" y="0"/>
                      <a:pt x="798" y="179"/>
                      <a:pt x="798" y="40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9" name="Google Shape;1049;p7"/>
              <p:cNvSpPr/>
              <p:nvPr/>
            </p:nvSpPr>
            <p:spPr>
              <a:xfrm>
                <a:off x="2615772" y="3267323"/>
                <a:ext cx="92894" cy="92894"/>
              </a:xfrm>
              <a:custGeom>
                <a:avLst/>
                <a:gdLst/>
                <a:ahLst/>
                <a:cxnLst/>
                <a:rect l="l" t="t" r="r" b="b"/>
                <a:pathLst>
                  <a:path w="799" h="799" extrusionOk="0">
                    <a:moveTo>
                      <a:pt x="798" y="405"/>
                    </a:moveTo>
                    <a:cubicBezTo>
                      <a:pt x="798" y="620"/>
                      <a:pt x="620" y="798"/>
                      <a:pt x="405" y="798"/>
                    </a:cubicBezTo>
                    <a:cubicBezTo>
                      <a:pt x="179" y="798"/>
                      <a:pt x="1" y="620"/>
                      <a:pt x="1" y="405"/>
                    </a:cubicBezTo>
                    <a:cubicBezTo>
                      <a:pt x="1" y="179"/>
                      <a:pt x="179" y="0"/>
                      <a:pt x="405" y="0"/>
                    </a:cubicBezTo>
                    <a:cubicBezTo>
                      <a:pt x="620" y="0"/>
                      <a:pt x="798" y="179"/>
                      <a:pt x="798" y="40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0" name="Google Shape;1050;p7"/>
              <p:cNvSpPr/>
              <p:nvPr/>
            </p:nvSpPr>
            <p:spPr>
              <a:xfrm>
                <a:off x="3292646" y="3267323"/>
                <a:ext cx="92894" cy="92894"/>
              </a:xfrm>
              <a:custGeom>
                <a:avLst/>
                <a:gdLst/>
                <a:ahLst/>
                <a:cxnLst/>
                <a:rect l="l" t="t" r="r" b="b"/>
                <a:pathLst>
                  <a:path w="799" h="799" extrusionOk="0">
                    <a:moveTo>
                      <a:pt x="798" y="405"/>
                    </a:moveTo>
                    <a:cubicBezTo>
                      <a:pt x="798" y="620"/>
                      <a:pt x="620" y="798"/>
                      <a:pt x="394" y="798"/>
                    </a:cubicBezTo>
                    <a:cubicBezTo>
                      <a:pt x="179" y="798"/>
                      <a:pt x="1" y="620"/>
                      <a:pt x="1" y="405"/>
                    </a:cubicBezTo>
                    <a:cubicBezTo>
                      <a:pt x="1" y="179"/>
                      <a:pt x="179" y="0"/>
                      <a:pt x="394" y="0"/>
                    </a:cubicBezTo>
                    <a:cubicBezTo>
                      <a:pt x="620" y="0"/>
                      <a:pt x="798" y="179"/>
                      <a:pt x="798" y="40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1" name="Google Shape;1051;p7"/>
              <p:cNvSpPr/>
              <p:nvPr/>
            </p:nvSpPr>
            <p:spPr>
              <a:xfrm>
                <a:off x="3969519" y="3267323"/>
                <a:ext cx="92894" cy="92894"/>
              </a:xfrm>
              <a:custGeom>
                <a:avLst/>
                <a:gdLst/>
                <a:ahLst/>
                <a:cxnLst/>
                <a:rect l="l" t="t" r="r" b="b"/>
                <a:pathLst>
                  <a:path w="799" h="799" extrusionOk="0">
                    <a:moveTo>
                      <a:pt x="799" y="405"/>
                    </a:moveTo>
                    <a:cubicBezTo>
                      <a:pt x="799" y="620"/>
                      <a:pt x="620" y="798"/>
                      <a:pt x="394" y="798"/>
                    </a:cubicBezTo>
                    <a:cubicBezTo>
                      <a:pt x="180" y="798"/>
                      <a:pt x="1" y="620"/>
                      <a:pt x="1" y="405"/>
                    </a:cubicBezTo>
                    <a:cubicBezTo>
                      <a:pt x="1" y="179"/>
                      <a:pt x="180" y="0"/>
                      <a:pt x="394" y="0"/>
                    </a:cubicBezTo>
                    <a:cubicBezTo>
                      <a:pt x="620" y="0"/>
                      <a:pt x="799" y="179"/>
                      <a:pt x="799" y="40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2" name="Google Shape;1052;p7"/>
              <p:cNvSpPr/>
              <p:nvPr/>
            </p:nvSpPr>
            <p:spPr>
              <a:xfrm>
                <a:off x="4645114" y="3267323"/>
                <a:ext cx="94173" cy="92894"/>
              </a:xfrm>
              <a:custGeom>
                <a:avLst/>
                <a:gdLst/>
                <a:ahLst/>
                <a:cxnLst/>
                <a:rect l="l" t="t" r="r" b="b"/>
                <a:pathLst>
                  <a:path w="810" h="799" extrusionOk="0">
                    <a:moveTo>
                      <a:pt x="810" y="405"/>
                    </a:moveTo>
                    <a:cubicBezTo>
                      <a:pt x="810" y="620"/>
                      <a:pt x="631" y="798"/>
                      <a:pt x="405" y="798"/>
                    </a:cubicBezTo>
                    <a:cubicBezTo>
                      <a:pt x="191" y="798"/>
                      <a:pt x="0" y="620"/>
                      <a:pt x="0" y="405"/>
                    </a:cubicBezTo>
                    <a:cubicBezTo>
                      <a:pt x="0" y="179"/>
                      <a:pt x="191" y="0"/>
                      <a:pt x="405" y="0"/>
                    </a:cubicBezTo>
                    <a:cubicBezTo>
                      <a:pt x="631" y="0"/>
                      <a:pt x="810" y="179"/>
                      <a:pt x="810" y="40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3" name="Google Shape;1053;p7"/>
              <p:cNvSpPr/>
              <p:nvPr/>
            </p:nvSpPr>
            <p:spPr>
              <a:xfrm>
                <a:off x="1601159" y="3708885"/>
                <a:ext cx="92894" cy="91499"/>
              </a:xfrm>
              <a:custGeom>
                <a:avLst/>
                <a:gdLst/>
                <a:ahLst/>
                <a:cxnLst/>
                <a:rect l="l" t="t" r="r" b="b"/>
                <a:pathLst>
                  <a:path w="799" h="787" extrusionOk="0">
                    <a:moveTo>
                      <a:pt x="798" y="393"/>
                    </a:moveTo>
                    <a:cubicBezTo>
                      <a:pt x="798" y="620"/>
                      <a:pt x="619" y="786"/>
                      <a:pt x="393" y="786"/>
                    </a:cubicBezTo>
                    <a:cubicBezTo>
                      <a:pt x="179" y="786"/>
                      <a:pt x="0" y="608"/>
                      <a:pt x="0" y="393"/>
                    </a:cubicBezTo>
                    <a:cubicBezTo>
                      <a:pt x="0" y="179"/>
                      <a:pt x="179" y="0"/>
                      <a:pt x="393" y="0"/>
                    </a:cubicBezTo>
                    <a:cubicBezTo>
                      <a:pt x="619" y="0"/>
                      <a:pt x="798" y="179"/>
                      <a:pt x="798" y="39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4" name="Google Shape;1054;p7"/>
              <p:cNvSpPr/>
              <p:nvPr/>
            </p:nvSpPr>
            <p:spPr>
              <a:xfrm>
                <a:off x="2278033" y="3708885"/>
                <a:ext cx="92894" cy="91499"/>
              </a:xfrm>
              <a:custGeom>
                <a:avLst/>
                <a:gdLst/>
                <a:ahLst/>
                <a:cxnLst/>
                <a:rect l="l" t="t" r="r" b="b"/>
                <a:pathLst>
                  <a:path w="799" h="787" extrusionOk="0">
                    <a:moveTo>
                      <a:pt x="798" y="393"/>
                    </a:moveTo>
                    <a:cubicBezTo>
                      <a:pt x="798" y="620"/>
                      <a:pt x="620" y="786"/>
                      <a:pt x="393" y="786"/>
                    </a:cubicBezTo>
                    <a:cubicBezTo>
                      <a:pt x="179" y="786"/>
                      <a:pt x="0" y="608"/>
                      <a:pt x="0" y="393"/>
                    </a:cubicBezTo>
                    <a:cubicBezTo>
                      <a:pt x="0" y="179"/>
                      <a:pt x="179" y="0"/>
                      <a:pt x="393" y="0"/>
                    </a:cubicBezTo>
                    <a:cubicBezTo>
                      <a:pt x="620" y="0"/>
                      <a:pt x="798" y="179"/>
                      <a:pt x="798" y="39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5" name="Google Shape;1055;p7"/>
              <p:cNvSpPr/>
              <p:nvPr/>
            </p:nvSpPr>
            <p:spPr>
              <a:xfrm>
                <a:off x="2953511" y="3708885"/>
                <a:ext cx="92894" cy="91499"/>
              </a:xfrm>
              <a:custGeom>
                <a:avLst/>
                <a:gdLst/>
                <a:ahLst/>
                <a:cxnLst/>
                <a:rect l="l" t="t" r="r" b="b"/>
                <a:pathLst>
                  <a:path w="799" h="787" extrusionOk="0">
                    <a:moveTo>
                      <a:pt x="798" y="393"/>
                    </a:moveTo>
                    <a:cubicBezTo>
                      <a:pt x="798" y="620"/>
                      <a:pt x="620" y="786"/>
                      <a:pt x="406" y="786"/>
                    </a:cubicBezTo>
                    <a:cubicBezTo>
                      <a:pt x="179" y="786"/>
                      <a:pt x="1" y="608"/>
                      <a:pt x="1" y="393"/>
                    </a:cubicBezTo>
                    <a:cubicBezTo>
                      <a:pt x="1" y="179"/>
                      <a:pt x="179" y="0"/>
                      <a:pt x="406" y="0"/>
                    </a:cubicBezTo>
                    <a:cubicBezTo>
                      <a:pt x="620" y="0"/>
                      <a:pt x="798" y="179"/>
                      <a:pt x="798" y="39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6" name="Google Shape;1056;p7"/>
              <p:cNvSpPr/>
              <p:nvPr/>
            </p:nvSpPr>
            <p:spPr>
              <a:xfrm>
                <a:off x="3630385" y="3708885"/>
                <a:ext cx="92894" cy="91499"/>
              </a:xfrm>
              <a:custGeom>
                <a:avLst/>
                <a:gdLst/>
                <a:ahLst/>
                <a:cxnLst/>
                <a:rect l="l" t="t" r="r" b="b"/>
                <a:pathLst>
                  <a:path w="799" h="787" extrusionOk="0">
                    <a:moveTo>
                      <a:pt x="799" y="393"/>
                    </a:moveTo>
                    <a:cubicBezTo>
                      <a:pt x="799" y="620"/>
                      <a:pt x="620" y="786"/>
                      <a:pt x="406" y="786"/>
                    </a:cubicBezTo>
                    <a:cubicBezTo>
                      <a:pt x="179" y="786"/>
                      <a:pt x="1" y="608"/>
                      <a:pt x="1" y="393"/>
                    </a:cubicBezTo>
                    <a:cubicBezTo>
                      <a:pt x="1" y="179"/>
                      <a:pt x="179" y="0"/>
                      <a:pt x="406" y="0"/>
                    </a:cubicBezTo>
                    <a:cubicBezTo>
                      <a:pt x="620" y="0"/>
                      <a:pt x="799" y="179"/>
                      <a:pt x="799" y="39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7" name="Google Shape;1057;p7"/>
              <p:cNvSpPr/>
              <p:nvPr/>
            </p:nvSpPr>
            <p:spPr>
              <a:xfrm>
                <a:off x="4307375" y="3708885"/>
                <a:ext cx="92777" cy="91499"/>
              </a:xfrm>
              <a:custGeom>
                <a:avLst/>
                <a:gdLst/>
                <a:ahLst/>
                <a:cxnLst/>
                <a:rect l="l" t="t" r="r" b="b"/>
                <a:pathLst>
                  <a:path w="798" h="787" extrusionOk="0">
                    <a:moveTo>
                      <a:pt x="798" y="393"/>
                    </a:moveTo>
                    <a:cubicBezTo>
                      <a:pt x="798" y="620"/>
                      <a:pt x="619" y="786"/>
                      <a:pt x="405" y="786"/>
                    </a:cubicBezTo>
                    <a:cubicBezTo>
                      <a:pt x="179" y="786"/>
                      <a:pt x="0" y="608"/>
                      <a:pt x="0" y="393"/>
                    </a:cubicBezTo>
                    <a:cubicBezTo>
                      <a:pt x="0" y="179"/>
                      <a:pt x="179" y="0"/>
                      <a:pt x="405" y="0"/>
                    </a:cubicBezTo>
                    <a:cubicBezTo>
                      <a:pt x="619" y="0"/>
                      <a:pt x="798" y="179"/>
                      <a:pt x="798" y="39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8" name="Google Shape;1058;p7"/>
              <p:cNvSpPr/>
              <p:nvPr/>
            </p:nvSpPr>
            <p:spPr>
              <a:xfrm>
                <a:off x="4984248" y="3708885"/>
                <a:ext cx="92777" cy="91499"/>
              </a:xfrm>
              <a:custGeom>
                <a:avLst/>
                <a:gdLst/>
                <a:ahLst/>
                <a:cxnLst/>
                <a:rect l="l" t="t" r="r" b="b"/>
                <a:pathLst>
                  <a:path w="798" h="787" extrusionOk="0">
                    <a:moveTo>
                      <a:pt x="798" y="393"/>
                    </a:moveTo>
                    <a:cubicBezTo>
                      <a:pt x="798" y="620"/>
                      <a:pt x="619" y="786"/>
                      <a:pt x="393" y="786"/>
                    </a:cubicBezTo>
                    <a:cubicBezTo>
                      <a:pt x="179" y="786"/>
                      <a:pt x="0" y="608"/>
                      <a:pt x="0" y="393"/>
                    </a:cubicBezTo>
                    <a:cubicBezTo>
                      <a:pt x="0" y="179"/>
                      <a:pt x="179" y="0"/>
                      <a:pt x="393" y="0"/>
                    </a:cubicBezTo>
                    <a:cubicBezTo>
                      <a:pt x="619" y="0"/>
                      <a:pt x="798" y="179"/>
                      <a:pt x="798" y="39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9" name="Google Shape;1059;p7"/>
              <p:cNvSpPr/>
              <p:nvPr/>
            </p:nvSpPr>
            <p:spPr>
              <a:xfrm>
                <a:off x="1262025" y="4149053"/>
                <a:ext cx="92777" cy="92894"/>
              </a:xfrm>
              <a:custGeom>
                <a:avLst/>
                <a:gdLst/>
                <a:ahLst/>
                <a:cxnLst/>
                <a:rect l="l" t="t" r="r" b="b"/>
                <a:pathLst>
                  <a:path w="798" h="799" extrusionOk="0">
                    <a:moveTo>
                      <a:pt x="798" y="405"/>
                    </a:moveTo>
                    <a:cubicBezTo>
                      <a:pt x="798" y="620"/>
                      <a:pt x="619" y="798"/>
                      <a:pt x="405" y="798"/>
                    </a:cubicBezTo>
                    <a:cubicBezTo>
                      <a:pt x="179" y="798"/>
                      <a:pt x="0" y="620"/>
                      <a:pt x="0" y="405"/>
                    </a:cubicBezTo>
                    <a:cubicBezTo>
                      <a:pt x="0" y="179"/>
                      <a:pt x="179" y="1"/>
                      <a:pt x="405" y="1"/>
                    </a:cubicBezTo>
                    <a:cubicBezTo>
                      <a:pt x="619" y="1"/>
                      <a:pt x="798" y="179"/>
                      <a:pt x="798" y="40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0" name="Google Shape;1060;p7"/>
              <p:cNvSpPr/>
              <p:nvPr/>
            </p:nvSpPr>
            <p:spPr>
              <a:xfrm>
                <a:off x="1938899" y="4149053"/>
                <a:ext cx="92894" cy="92894"/>
              </a:xfrm>
              <a:custGeom>
                <a:avLst/>
                <a:gdLst/>
                <a:ahLst/>
                <a:cxnLst/>
                <a:rect l="l" t="t" r="r" b="b"/>
                <a:pathLst>
                  <a:path w="799" h="799" extrusionOk="0">
                    <a:moveTo>
                      <a:pt x="798" y="405"/>
                    </a:moveTo>
                    <a:cubicBezTo>
                      <a:pt x="798" y="620"/>
                      <a:pt x="620" y="798"/>
                      <a:pt x="405" y="798"/>
                    </a:cubicBezTo>
                    <a:cubicBezTo>
                      <a:pt x="179" y="798"/>
                      <a:pt x="0" y="620"/>
                      <a:pt x="0" y="405"/>
                    </a:cubicBezTo>
                    <a:cubicBezTo>
                      <a:pt x="0" y="179"/>
                      <a:pt x="179" y="1"/>
                      <a:pt x="405" y="1"/>
                    </a:cubicBezTo>
                    <a:cubicBezTo>
                      <a:pt x="620" y="1"/>
                      <a:pt x="798" y="179"/>
                      <a:pt x="798" y="40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1" name="Google Shape;1061;p7"/>
              <p:cNvSpPr/>
              <p:nvPr/>
            </p:nvSpPr>
            <p:spPr>
              <a:xfrm>
                <a:off x="2615772" y="4149053"/>
                <a:ext cx="92894" cy="92894"/>
              </a:xfrm>
              <a:custGeom>
                <a:avLst/>
                <a:gdLst/>
                <a:ahLst/>
                <a:cxnLst/>
                <a:rect l="l" t="t" r="r" b="b"/>
                <a:pathLst>
                  <a:path w="799" h="799" extrusionOk="0">
                    <a:moveTo>
                      <a:pt x="798" y="405"/>
                    </a:moveTo>
                    <a:cubicBezTo>
                      <a:pt x="798" y="620"/>
                      <a:pt x="620" y="798"/>
                      <a:pt x="405" y="798"/>
                    </a:cubicBezTo>
                    <a:cubicBezTo>
                      <a:pt x="179" y="798"/>
                      <a:pt x="1" y="620"/>
                      <a:pt x="1" y="405"/>
                    </a:cubicBezTo>
                    <a:cubicBezTo>
                      <a:pt x="1" y="179"/>
                      <a:pt x="179" y="1"/>
                      <a:pt x="405" y="1"/>
                    </a:cubicBezTo>
                    <a:cubicBezTo>
                      <a:pt x="620" y="1"/>
                      <a:pt x="798" y="179"/>
                      <a:pt x="798" y="40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2" name="Google Shape;1062;p7"/>
              <p:cNvSpPr/>
              <p:nvPr/>
            </p:nvSpPr>
            <p:spPr>
              <a:xfrm>
                <a:off x="3292646" y="4149053"/>
                <a:ext cx="92894" cy="92894"/>
              </a:xfrm>
              <a:custGeom>
                <a:avLst/>
                <a:gdLst/>
                <a:ahLst/>
                <a:cxnLst/>
                <a:rect l="l" t="t" r="r" b="b"/>
                <a:pathLst>
                  <a:path w="799" h="799" extrusionOk="0">
                    <a:moveTo>
                      <a:pt x="798" y="405"/>
                    </a:moveTo>
                    <a:cubicBezTo>
                      <a:pt x="798" y="620"/>
                      <a:pt x="620" y="798"/>
                      <a:pt x="394" y="798"/>
                    </a:cubicBezTo>
                    <a:cubicBezTo>
                      <a:pt x="179" y="798"/>
                      <a:pt x="1" y="620"/>
                      <a:pt x="1" y="405"/>
                    </a:cubicBezTo>
                    <a:cubicBezTo>
                      <a:pt x="1" y="179"/>
                      <a:pt x="179" y="1"/>
                      <a:pt x="394" y="1"/>
                    </a:cubicBezTo>
                    <a:cubicBezTo>
                      <a:pt x="620" y="1"/>
                      <a:pt x="798" y="179"/>
                      <a:pt x="798" y="40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3" name="Google Shape;1063;p7"/>
              <p:cNvSpPr/>
              <p:nvPr/>
            </p:nvSpPr>
            <p:spPr>
              <a:xfrm>
                <a:off x="3969519" y="4149053"/>
                <a:ext cx="92894" cy="92894"/>
              </a:xfrm>
              <a:custGeom>
                <a:avLst/>
                <a:gdLst/>
                <a:ahLst/>
                <a:cxnLst/>
                <a:rect l="l" t="t" r="r" b="b"/>
                <a:pathLst>
                  <a:path w="799" h="799" extrusionOk="0">
                    <a:moveTo>
                      <a:pt x="799" y="405"/>
                    </a:moveTo>
                    <a:cubicBezTo>
                      <a:pt x="799" y="620"/>
                      <a:pt x="620" y="798"/>
                      <a:pt x="394" y="798"/>
                    </a:cubicBezTo>
                    <a:cubicBezTo>
                      <a:pt x="180" y="798"/>
                      <a:pt x="1" y="620"/>
                      <a:pt x="1" y="405"/>
                    </a:cubicBezTo>
                    <a:cubicBezTo>
                      <a:pt x="1" y="179"/>
                      <a:pt x="180" y="1"/>
                      <a:pt x="394" y="1"/>
                    </a:cubicBezTo>
                    <a:cubicBezTo>
                      <a:pt x="620" y="1"/>
                      <a:pt x="799" y="179"/>
                      <a:pt x="799" y="40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4" name="Google Shape;1064;p7"/>
              <p:cNvSpPr/>
              <p:nvPr/>
            </p:nvSpPr>
            <p:spPr>
              <a:xfrm>
                <a:off x="4645114" y="4149053"/>
                <a:ext cx="94173" cy="92894"/>
              </a:xfrm>
              <a:custGeom>
                <a:avLst/>
                <a:gdLst/>
                <a:ahLst/>
                <a:cxnLst/>
                <a:rect l="l" t="t" r="r" b="b"/>
                <a:pathLst>
                  <a:path w="810" h="799" extrusionOk="0">
                    <a:moveTo>
                      <a:pt x="810" y="405"/>
                    </a:moveTo>
                    <a:cubicBezTo>
                      <a:pt x="810" y="620"/>
                      <a:pt x="631" y="798"/>
                      <a:pt x="405" y="798"/>
                    </a:cubicBezTo>
                    <a:cubicBezTo>
                      <a:pt x="191" y="798"/>
                      <a:pt x="0" y="620"/>
                      <a:pt x="0" y="405"/>
                    </a:cubicBezTo>
                    <a:cubicBezTo>
                      <a:pt x="0" y="179"/>
                      <a:pt x="191" y="1"/>
                      <a:pt x="405" y="1"/>
                    </a:cubicBezTo>
                    <a:cubicBezTo>
                      <a:pt x="631" y="1"/>
                      <a:pt x="810" y="179"/>
                      <a:pt x="810" y="40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5" name="Google Shape;1065;p7"/>
              <p:cNvSpPr/>
              <p:nvPr/>
            </p:nvSpPr>
            <p:spPr>
              <a:xfrm>
                <a:off x="1601159" y="4589220"/>
                <a:ext cx="92894" cy="92894"/>
              </a:xfrm>
              <a:custGeom>
                <a:avLst/>
                <a:gdLst/>
                <a:ahLst/>
                <a:cxnLst/>
                <a:rect l="l" t="t" r="r" b="b"/>
                <a:pathLst>
                  <a:path w="799" h="799" extrusionOk="0">
                    <a:moveTo>
                      <a:pt x="798" y="406"/>
                    </a:moveTo>
                    <a:cubicBezTo>
                      <a:pt x="798" y="620"/>
                      <a:pt x="619" y="799"/>
                      <a:pt x="393" y="799"/>
                    </a:cubicBezTo>
                    <a:cubicBezTo>
                      <a:pt x="179" y="799"/>
                      <a:pt x="0" y="620"/>
                      <a:pt x="0" y="406"/>
                    </a:cubicBezTo>
                    <a:cubicBezTo>
                      <a:pt x="0" y="179"/>
                      <a:pt x="179" y="1"/>
                      <a:pt x="393" y="1"/>
                    </a:cubicBezTo>
                    <a:cubicBezTo>
                      <a:pt x="619" y="1"/>
                      <a:pt x="798" y="179"/>
                      <a:pt x="798" y="40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6" name="Google Shape;1066;p7"/>
              <p:cNvSpPr/>
              <p:nvPr/>
            </p:nvSpPr>
            <p:spPr>
              <a:xfrm>
                <a:off x="2278033" y="4589220"/>
                <a:ext cx="92894" cy="92894"/>
              </a:xfrm>
              <a:custGeom>
                <a:avLst/>
                <a:gdLst/>
                <a:ahLst/>
                <a:cxnLst/>
                <a:rect l="l" t="t" r="r" b="b"/>
                <a:pathLst>
                  <a:path w="799" h="799" extrusionOk="0">
                    <a:moveTo>
                      <a:pt x="798" y="406"/>
                    </a:moveTo>
                    <a:cubicBezTo>
                      <a:pt x="798" y="620"/>
                      <a:pt x="620" y="799"/>
                      <a:pt x="393" y="799"/>
                    </a:cubicBezTo>
                    <a:cubicBezTo>
                      <a:pt x="179" y="799"/>
                      <a:pt x="0" y="620"/>
                      <a:pt x="0" y="406"/>
                    </a:cubicBezTo>
                    <a:cubicBezTo>
                      <a:pt x="0" y="179"/>
                      <a:pt x="179" y="1"/>
                      <a:pt x="393" y="1"/>
                    </a:cubicBezTo>
                    <a:cubicBezTo>
                      <a:pt x="620" y="1"/>
                      <a:pt x="798" y="179"/>
                      <a:pt x="798" y="40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7" name="Google Shape;1067;p7"/>
              <p:cNvSpPr/>
              <p:nvPr/>
            </p:nvSpPr>
            <p:spPr>
              <a:xfrm>
                <a:off x="2953511" y="4589220"/>
                <a:ext cx="92894" cy="92894"/>
              </a:xfrm>
              <a:custGeom>
                <a:avLst/>
                <a:gdLst/>
                <a:ahLst/>
                <a:cxnLst/>
                <a:rect l="l" t="t" r="r" b="b"/>
                <a:pathLst>
                  <a:path w="799" h="799" extrusionOk="0">
                    <a:moveTo>
                      <a:pt x="798" y="406"/>
                    </a:moveTo>
                    <a:cubicBezTo>
                      <a:pt x="798" y="620"/>
                      <a:pt x="620" y="799"/>
                      <a:pt x="406" y="799"/>
                    </a:cubicBezTo>
                    <a:cubicBezTo>
                      <a:pt x="179" y="799"/>
                      <a:pt x="1" y="620"/>
                      <a:pt x="1" y="406"/>
                    </a:cubicBezTo>
                    <a:cubicBezTo>
                      <a:pt x="1" y="179"/>
                      <a:pt x="179" y="1"/>
                      <a:pt x="406" y="1"/>
                    </a:cubicBezTo>
                    <a:cubicBezTo>
                      <a:pt x="620" y="1"/>
                      <a:pt x="798" y="179"/>
                      <a:pt x="798" y="40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8" name="Google Shape;1068;p7"/>
              <p:cNvSpPr/>
              <p:nvPr/>
            </p:nvSpPr>
            <p:spPr>
              <a:xfrm>
                <a:off x="3630385" y="4589220"/>
                <a:ext cx="92894" cy="92894"/>
              </a:xfrm>
              <a:custGeom>
                <a:avLst/>
                <a:gdLst/>
                <a:ahLst/>
                <a:cxnLst/>
                <a:rect l="l" t="t" r="r" b="b"/>
                <a:pathLst>
                  <a:path w="799" h="799" extrusionOk="0">
                    <a:moveTo>
                      <a:pt x="799" y="406"/>
                    </a:moveTo>
                    <a:cubicBezTo>
                      <a:pt x="799" y="620"/>
                      <a:pt x="620" y="799"/>
                      <a:pt x="406" y="799"/>
                    </a:cubicBezTo>
                    <a:cubicBezTo>
                      <a:pt x="179" y="799"/>
                      <a:pt x="1" y="620"/>
                      <a:pt x="1" y="406"/>
                    </a:cubicBezTo>
                    <a:cubicBezTo>
                      <a:pt x="1" y="179"/>
                      <a:pt x="179" y="1"/>
                      <a:pt x="406" y="1"/>
                    </a:cubicBezTo>
                    <a:cubicBezTo>
                      <a:pt x="620" y="1"/>
                      <a:pt x="799" y="179"/>
                      <a:pt x="799" y="40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9" name="Google Shape;1069;p7"/>
              <p:cNvSpPr/>
              <p:nvPr/>
            </p:nvSpPr>
            <p:spPr>
              <a:xfrm>
                <a:off x="4307375" y="4589220"/>
                <a:ext cx="92777" cy="92894"/>
              </a:xfrm>
              <a:custGeom>
                <a:avLst/>
                <a:gdLst/>
                <a:ahLst/>
                <a:cxnLst/>
                <a:rect l="l" t="t" r="r" b="b"/>
                <a:pathLst>
                  <a:path w="798" h="799" extrusionOk="0">
                    <a:moveTo>
                      <a:pt x="798" y="406"/>
                    </a:moveTo>
                    <a:cubicBezTo>
                      <a:pt x="798" y="620"/>
                      <a:pt x="619" y="799"/>
                      <a:pt x="405" y="799"/>
                    </a:cubicBezTo>
                    <a:cubicBezTo>
                      <a:pt x="179" y="799"/>
                      <a:pt x="0" y="620"/>
                      <a:pt x="0" y="406"/>
                    </a:cubicBezTo>
                    <a:cubicBezTo>
                      <a:pt x="0" y="179"/>
                      <a:pt x="179" y="1"/>
                      <a:pt x="405" y="1"/>
                    </a:cubicBezTo>
                    <a:cubicBezTo>
                      <a:pt x="619" y="1"/>
                      <a:pt x="798" y="179"/>
                      <a:pt x="798" y="40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0" name="Google Shape;1070;p7"/>
              <p:cNvSpPr/>
              <p:nvPr/>
            </p:nvSpPr>
            <p:spPr>
              <a:xfrm>
                <a:off x="4984248" y="4589220"/>
                <a:ext cx="92777" cy="92894"/>
              </a:xfrm>
              <a:custGeom>
                <a:avLst/>
                <a:gdLst/>
                <a:ahLst/>
                <a:cxnLst/>
                <a:rect l="l" t="t" r="r" b="b"/>
                <a:pathLst>
                  <a:path w="798" h="799" extrusionOk="0">
                    <a:moveTo>
                      <a:pt x="798" y="406"/>
                    </a:moveTo>
                    <a:cubicBezTo>
                      <a:pt x="798" y="620"/>
                      <a:pt x="619" y="799"/>
                      <a:pt x="393" y="799"/>
                    </a:cubicBezTo>
                    <a:cubicBezTo>
                      <a:pt x="179" y="799"/>
                      <a:pt x="0" y="620"/>
                      <a:pt x="0" y="406"/>
                    </a:cubicBezTo>
                    <a:cubicBezTo>
                      <a:pt x="0" y="179"/>
                      <a:pt x="179" y="1"/>
                      <a:pt x="393" y="1"/>
                    </a:cubicBezTo>
                    <a:cubicBezTo>
                      <a:pt x="619" y="1"/>
                      <a:pt x="798" y="179"/>
                      <a:pt x="798" y="40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71" name="Google Shape;1071;p7"/>
            <p:cNvSpPr/>
            <p:nvPr/>
          </p:nvSpPr>
          <p:spPr>
            <a:xfrm>
              <a:off x="5801882" y="663651"/>
              <a:ext cx="53486" cy="53553"/>
            </a:xfrm>
            <a:custGeom>
              <a:avLst/>
              <a:gdLst/>
              <a:ahLst/>
              <a:cxnLst/>
              <a:rect l="l" t="t" r="r" b="b"/>
              <a:pathLst>
                <a:path w="798" h="799" extrusionOk="0">
                  <a:moveTo>
                    <a:pt x="798" y="393"/>
                  </a:moveTo>
                  <a:cubicBezTo>
                    <a:pt x="798" y="620"/>
                    <a:pt x="619" y="798"/>
                    <a:pt x="405" y="798"/>
                  </a:cubicBezTo>
                  <a:cubicBezTo>
                    <a:pt x="179" y="798"/>
                    <a:pt x="0" y="620"/>
                    <a:pt x="0" y="393"/>
                  </a:cubicBezTo>
                  <a:cubicBezTo>
                    <a:pt x="0" y="179"/>
                    <a:pt x="179" y="0"/>
                    <a:pt x="405" y="0"/>
                  </a:cubicBezTo>
                  <a:cubicBezTo>
                    <a:pt x="619" y="0"/>
                    <a:pt x="798" y="179"/>
                    <a:pt x="798" y="39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2" name="Google Shape;1072;p7"/>
            <p:cNvSpPr/>
            <p:nvPr/>
          </p:nvSpPr>
          <p:spPr>
            <a:xfrm>
              <a:off x="6192100" y="663651"/>
              <a:ext cx="53553" cy="53553"/>
            </a:xfrm>
            <a:custGeom>
              <a:avLst/>
              <a:gdLst/>
              <a:ahLst/>
              <a:cxnLst/>
              <a:rect l="l" t="t" r="r" b="b"/>
              <a:pathLst>
                <a:path w="799" h="799" extrusionOk="0">
                  <a:moveTo>
                    <a:pt x="798" y="393"/>
                  </a:moveTo>
                  <a:cubicBezTo>
                    <a:pt x="798" y="620"/>
                    <a:pt x="620" y="798"/>
                    <a:pt x="405" y="798"/>
                  </a:cubicBezTo>
                  <a:cubicBezTo>
                    <a:pt x="179" y="798"/>
                    <a:pt x="0" y="620"/>
                    <a:pt x="0" y="393"/>
                  </a:cubicBezTo>
                  <a:cubicBezTo>
                    <a:pt x="0" y="179"/>
                    <a:pt x="179" y="0"/>
                    <a:pt x="405" y="0"/>
                  </a:cubicBezTo>
                  <a:cubicBezTo>
                    <a:pt x="620" y="0"/>
                    <a:pt x="798" y="179"/>
                    <a:pt x="798" y="39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3" name="Google Shape;1073;p7"/>
            <p:cNvSpPr/>
            <p:nvPr/>
          </p:nvSpPr>
          <p:spPr>
            <a:xfrm>
              <a:off x="6582317" y="663651"/>
              <a:ext cx="53553" cy="53553"/>
            </a:xfrm>
            <a:custGeom>
              <a:avLst/>
              <a:gdLst/>
              <a:ahLst/>
              <a:cxnLst/>
              <a:rect l="l" t="t" r="r" b="b"/>
              <a:pathLst>
                <a:path w="799" h="799" extrusionOk="0">
                  <a:moveTo>
                    <a:pt x="798" y="393"/>
                  </a:moveTo>
                  <a:cubicBezTo>
                    <a:pt x="798" y="620"/>
                    <a:pt x="620" y="798"/>
                    <a:pt x="405" y="798"/>
                  </a:cubicBezTo>
                  <a:cubicBezTo>
                    <a:pt x="179" y="798"/>
                    <a:pt x="1" y="620"/>
                    <a:pt x="1" y="393"/>
                  </a:cubicBezTo>
                  <a:cubicBezTo>
                    <a:pt x="1" y="179"/>
                    <a:pt x="179" y="0"/>
                    <a:pt x="405" y="0"/>
                  </a:cubicBezTo>
                  <a:cubicBezTo>
                    <a:pt x="620" y="0"/>
                    <a:pt x="798" y="179"/>
                    <a:pt x="798" y="39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4" name="Google Shape;1074;p7"/>
            <p:cNvSpPr/>
            <p:nvPr/>
          </p:nvSpPr>
          <p:spPr>
            <a:xfrm>
              <a:off x="6972535" y="663651"/>
              <a:ext cx="53553" cy="53553"/>
            </a:xfrm>
            <a:custGeom>
              <a:avLst/>
              <a:gdLst/>
              <a:ahLst/>
              <a:cxnLst/>
              <a:rect l="l" t="t" r="r" b="b"/>
              <a:pathLst>
                <a:path w="799" h="799" extrusionOk="0">
                  <a:moveTo>
                    <a:pt x="798" y="393"/>
                  </a:moveTo>
                  <a:cubicBezTo>
                    <a:pt x="798" y="620"/>
                    <a:pt x="620" y="798"/>
                    <a:pt x="394" y="798"/>
                  </a:cubicBezTo>
                  <a:cubicBezTo>
                    <a:pt x="179" y="798"/>
                    <a:pt x="1" y="620"/>
                    <a:pt x="1" y="393"/>
                  </a:cubicBezTo>
                  <a:cubicBezTo>
                    <a:pt x="1" y="179"/>
                    <a:pt x="179" y="0"/>
                    <a:pt x="394" y="0"/>
                  </a:cubicBezTo>
                  <a:cubicBezTo>
                    <a:pt x="620" y="0"/>
                    <a:pt x="798" y="179"/>
                    <a:pt x="798" y="39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5" name="Google Shape;1075;p7"/>
            <p:cNvSpPr/>
            <p:nvPr/>
          </p:nvSpPr>
          <p:spPr>
            <a:xfrm>
              <a:off x="7362752" y="663651"/>
              <a:ext cx="53553" cy="53553"/>
            </a:xfrm>
            <a:custGeom>
              <a:avLst/>
              <a:gdLst/>
              <a:ahLst/>
              <a:cxnLst/>
              <a:rect l="l" t="t" r="r" b="b"/>
              <a:pathLst>
                <a:path w="799" h="799" extrusionOk="0">
                  <a:moveTo>
                    <a:pt x="799" y="393"/>
                  </a:moveTo>
                  <a:cubicBezTo>
                    <a:pt x="799" y="620"/>
                    <a:pt x="620" y="798"/>
                    <a:pt x="394" y="798"/>
                  </a:cubicBezTo>
                  <a:cubicBezTo>
                    <a:pt x="180" y="798"/>
                    <a:pt x="1" y="620"/>
                    <a:pt x="1" y="393"/>
                  </a:cubicBezTo>
                  <a:cubicBezTo>
                    <a:pt x="1" y="179"/>
                    <a:pt x="180" y="0"/>
                    <a:pt x="394" y="0"/>
                  </a:cubicBezTo>
                  <a:cubicBezTo>
                    <a:pt x="620" y="0"/>
                    <a:pt x="799" y="179"/>
                    <a:pt x="799" y="39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6" name="Google Shape;1076;p7"/>
            <p:cNvSpPr/>
            <p:nvPr/>
          </p:nvSpPr>
          <p:spPr>
            <a:xfrm>
              <a:off x="7752233" y="663651"/>
              <a:ext cx="54290" cy="53553"/>
            </a:xfrm>
            <a:custGeom>
              <a:avLst/>
              <a:gdLst/>
              <a:ahLst/>
              <a:cxnLst/>
              <a:rect l="l" t="t" r="r" b="b"/>
              <a:pathLst>
                <a:path w="810" h="799" extrusionOk="0">
                  <a:moveTo>
                    <a:pt x="810" y="393"/>
                  </a:moveTo>
                  <a:cubicBezTo>
                    <a:pt x="810" y="620"/>
                    <a:pt x="631" y="798"/>
                    <a:pt x="405" y="798"/>
                  </a:cubicBezTo>
                  <a:cubicBezTo>
                    <a:pt x="191" y="798"/>
                    <a:pt x="0" y="620"/>
                    <a:pt x="0" y="393"/>
                  </a:cubicBezTo>
                  <a:cubicBezTo>
                    <a:pt x="0" y="179"/>
                    <a:pt x="191" y="0"/>
                    <a:pt x="405" y="0"/>
                  </a:cubicBezTo>
                  <a:cubicBezTo>
                    <a:pt x="631" y="0"/>
                    <a:pt x="810" y="179"/>
                    <a:pt x="810" y="39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7" name="Google Shape;1077;p7"/>
            <p:cNvSpPr/>
            <p:nvPr/>
          </p:nvSpPr>
          <p:spPr>
            <a:xfrm>
              <a:off x="5997393" y="917407"/>
              <a:ext cx="53553" cy="53553"/>
            </a:xfrm>
            <a:custGeom>
              <a:avLst/>
              <a:gdLst/>
              <a:ahLst/>
              <a:cxnLst/>
              <a:rect l="l" t="t" r="r" b="b"/>
              <a:pathLst>
                <a:path w="799" h="799" extrusionOk="0">
                  <a:moveTo>
                    <a:pt x="798" y="405"/>
                  </a:moveTo>
                  <a:cubicBezTo>
                    <a:pt x="798" y="620"/>
                    <a:pt x="619" y="798"/>
                    <a:pt x="393" y="798"/>
                  </a:cubicBezTo>
                  <a:cubicBezTo>
                    <a:pt x="179" y="798"/>
                    <a:pt x="0" y="620"/>
                    <a:pt x="0" y="405"/>
                  </a:cubicBezTo>
                  <a:cubicBezTo>
                    <a:pt x="0" y="179"/>
                    <a:pt x="179" y="1"/>
                    <a:pt x="393" y="1"/>
                  </a:cubicBezTo>
                  <a:cubicBezTo>
                    <a:pt x="619" y="1"/>
                    <a:pt x="798" y="179"/>
                    <a:pt x="798" y="40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8" name="Google Shape;1078;p7"/>
            <p:cNvSpPr/>
            <p:nvPr/>
          </p:nvSpPr>
          <p:spPr>
            <a:xfrm>
              <a:off x="6387611" y="917407"/>
              <a:ext cx="53553" cy="53553"/>
            </a:xfrm>
            <a:custGeom>
              <a:avLst/>
              <a:gdLst/>
              <a:ahLst/>
              <a:cxnLst/>
              <a:rect l="l" t="t" r="r" b="b"/>
              <a:pathLst>
                <a:path w="799" h="799" extrusionOk="0">
                  <a:moveTo>
                    <a:pt x="798" y="405"/>
                  </a:moveTo>
                  <a:cubicBezTo>
                    <a:pt x="798" y="620"/>
                    <a:pt x="620" y="798"/>
                    <a:pt x="393" y="798"/>
                  </a:cubicBezTo>
                  <a:cubicBezTo>
                    <a:pt x="179" y="798"/>
                    <a:pt x="0" y="620"/>
                    <a:pt x="0" y="405"/>
                  </a:cubicBezTo>
                  <a:cubicBezTo>
                    <a:pt x="0" y="179"/>
                    <a:pt x="179" y="1"/>
                    <a:pt x="393" y="1"/>
                  </a:cubicBezTo>
                  <a:cubicBezTo>
                    <a:pt x="620" y="1"/>
                    <a:pt x="798" y="179"/>
                    <a:pt x="798" y="40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9" name="Google Shape;1079;p7"/>
            <p:cNvSpPr/>
            <p:nvPr/>
          </p:nvSpPr>
          <p:spPr>
            <a:xfrm>
              <a:off x="6777024" y="917407"/>
              <a:ext cx="53553" cy="53553"/>
            </a:xfrm>
            <a:custGeom>
              <a:avLst/>
              <a:gdLst/>
              <a:ahLst/>
              <a:cxnLst/>
              <a:rect l="l" t="t" r="r" b="b"/>
              <a:pathLst>
                <a:path w="799" h="799" extrusionOk="0">
                  <a:moveTo>
                    <a:pt x="798" y="405"/>
                  </a:moveTo>
                  <a:cubicBezTo>
                    <a:pt x="798" y="620"/>
                    <a:pt x="620" y="798"/>
                    <a:pt x="406" y="798"/>
                  </a:cubicBezTo>
                  <a:cubicBezTo>
                    <a:pt x="179" y="798"/>
                    <a:pt x="1" y="620"/>
                    <a:pt x="1" y="405"/>
                  </a:cubicBezTo>
                  <a:cubicBezTo>
                    <a:pt x="1" y="179"/>
                    <a:pt x="179" y="1"/>
                    <a:pt x="406" y="1"/>
                  </a:cubicBezTo>
                  <a:cubicBezTo>
                    <a:pt x="620" y="1"/>
                    <a:pt x="798" y="179"/>
                    <a:pt x="798" y="40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0" name="Google Shape;1080;p7"/>
            <p:cNvSpPr/>
            <p:nvPr/>
          </p:nvSpPr>
          <p:spPr>
            <a:xfrm>
              <a:off x="7167241" y="917407"/>
              <a:ext cx="53553" cy="53553"/>
            </a:xfrm>
            <a:custGeom>
              <a:avLst/>
              <a:gdLst/>
              <a:ahLst/>
              <a:cxnLst/>
              <a:rect l="l" t="t" r="r" b="b"/>
              <a:pathLst>
                <a:path w="799" h="799" extrusionOk="0">
                  <a:moveTo>
                    <a:pt x="799" y="405"/>
                  </a:moveTo>
                  <a:cubicBezTo>
                    <a:pt x="799" y="620"/>
                    <a:pt x="620" y="798"/>
                    <a:pt x="406" y="798"/>
                  </a:cubicBezTo>
                  <a:cubicBezTo>
                    <a:pt x="179" y="798"/>
                    <a:pt x="1" y="620"/>
                    <a:pt x="1" y="405"/>
                  </a:cubicBezTo>
                  <a:cubicBezTo>
                    <a:pt x="1" y="179"/>
                    <a:pt x="179" y="1"/>
                    <a:pt x="406" y="1"/>
                  </a:cubicBezTo>
                  <a:cubicBezTo>
                    <a:pt x="620" y="1"/>
                    <a:pt x="799" y="179"/>
                    <a:pt x="799" y="40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1" name="Google Shape;1081;p7"/>
            <p:cNvSpPr/>
            <p:nvPr/>
          </p:nvSpPr>
          <p:spPr>
            <a:xfrm>
              <a:off x="7557526" y="917407"/>
              <a:ext cx="53486" cy="53553"/>
            </a:xfrm>
            <a:custGeom>
              <a:avLst/>
              <a:gdLst/>
              <a:ahLst/>
              <a:cxnLst/>
              <a:rect l="l" t="t" r="r" b="b"/>
              <a:pathLst>
                <a:path w="798" h="799" extrusionOk="0">
                  <a:moveTo>
                    <a:pt x="798" y="405"/>
                  </a:moveTo>
                  <a:cubicBezTo>
                    <a:pt x="798" y="620"/>
                    <a:pt x="619" y="798"/>
                    <a:pt x="405" y="798"/>
                  </a:cubicBezTo>
                  <a:cubicBezTo>
                    <a:pt x="179" y="798"/>
                    <a:pt x="0" y="620"/>
                    <a:pt x="0" y="405"/>
                  </a:cubicBezTo>
                  <a:cubicBezTo>
                    <a:pt x="0" y="179"/>
                    <a:pt x="179" y="1"/>
                    <a:pt x="405" y="1"/>
                  </a:cubicBezTo>
                  <a:cubicBezTo>
                    <a:pt x="619" y="1"/>
                    <a:pt x="798" y="179"/>
                    <a:pt x="798" y="40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2" name="Google Shape;1082;p7"/>
            <p:cNvSpPr/>
            <p:nvPr/>
          </p:nvSpPr>
          <p:spPr>
            <a:xfrm>
              <a:off x="7947744" y="917407"/>
              <a:ext cx="53486" cy="53553"/>
            </a:xfrm>
            <a:custGeom>
              <a:avLst/>
              <a:gdLst/>
              <a:ahLst/>
              <a:cxnLst/>
              <a:rect l="l" t="t" r="r" b="b"/>
              <a:pathLst>
                <a:path w="798" h="799" extrusionOk="0">
                  <a:moveTo>
                    <a:pt x="798" y="405"/>
                  </a:moveTo>
                  <a:cubicBezTo>
                    <a:pt x="798" y="620"/>
                    <a:pt x="619" y="798"/>
                    <a:pt x="393" y="798"/>
                  </a:cubicBezTo>
                  <a:cubicBezTo>
                    <a:pt x="179" y="798"/>
                    <a:pt x="0" y="620"/>
                    <a:pt x="0" y="405"/>
                  </a:cubicBezTo>
                  <a:cubicBezTo>
                    <a:pt x="0" y="179"/>
                    <a:pt x="179" y="1"/>
                    <a:pt x="393" y="1"/>
                  </a:cubicBezTo>
                  <a:cubicBezTo>
                    <a:pt x="619" y="1"/>
                    <a:pt x="798" y="179"/>
                    <a:pt x="798" y="40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3" name="Google Shape;1083;p7"/>
            <p:cNvSpPr/>
            <p:nvPr/>
          </p:nvSpPr>
          <p:spPr>
            <a:xfrm>
              <a:off x="5801882" y="1171164"/>
              <a:ext cx="53486" cy="53553"/>
            </a:xfrm>
            <a:custGeom>
              <a:avLst/>
              <a:gdLst/>
              <a:ahLst/>
              <a:cxnLst/>
              <a:rect l="l" t="t" r="r" b="b"/>
              <a:pathLst>
                <a:path w="798" h="799" extrusionOk="0">
                  <a:moveTo>
                    <a:pt x="798" y="406"/>
                  </a:moveTo>
                  <a:cubicBezTo>
                    <a:pt x="798" y="620"/>
                    <a:pt x="619" y="799"/>
                    <a:pt x="405" y="799"/>
                  </a:cubicBezTo>
                  <a:cubicBezTo>
                    <a:pt x="179" y="799"/>
                    <a:pt x="0" y="620"/>
                    <a:pt x="0" y="406"/>
                  </a:cubicBezTo>
                  <a:cubicBezTo>
                    <a:pt x="0" y="179"/>
                    <a:pt x="179" y="1"/>
                    <a:pt x="405" y="1"/>
                  </a:cubicBezTo>
                  <a:cubicBezTo>
                    <a:pt x="619" y="1"/>
                    <a:pt x="798" y="179"/>
                    <a:pt x="798" y="40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4" name="Google Shape;1084;p7"/>
            <p:cNvSpPr/>
            <p:nvPr/>
          </p:nvSpPr>
          <p:spPr>
            <a:xfrm>
              <a:off x="6192100" y="1171164"/>
              <a:ext cx="53553" cy="53553"/>
            </a:xfrm>
            <a:custGeom>
              <a:avLst/>
              <a:gdLst/>
              <a:ahLst/>
              <a:cxnLst/>
              <a:rect l="l" t="t" r="r" b="b"/>
              <a:pathLst>
                <a:path w="799" h="799" extrusionOk="0">
                  <a:moveTo>
                    <a:pt x="798" y="406"/>
                  </a:moveTo>
                  <a:cubicBezTo>
                    <a:pt x="798" y="620"/>
                    <a:pt x="620" y="799"/>
                    <a:pt x="405" y="799"/>
                  </a:cubicBezTo>
                  <a:cubicBezTo>
                    <a:pt x="179" y="799"/>
                    <a:pt x="0" y="620"/>
                    <a:pt x="0" y="406"/>
                  </a:cubicBezTo>
                  <a:cubicBezTo>
                    <a:pt x="0" y="179"/>
                    <a:pt x="179" y="1"/>
                    <a:pt x="405" y="1"/>
                  </a:cubicBezTo>
                  <a:cubicBezTo>
                    <a:pt x="620" y="1"/>
                    <a:pt x="798" y="179"/>
                    <a:pt x="798" y="40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5" name="Google Shape;1085;p7"/>
            <p:cNvSpPr/>
            <p:nvPr/>
          </p:nvSpPr>
          <p:spPr>
            <a:xfrm>
              <a:off x="6582317" y="1171164"/>
              <a:ext cx="53553" cy="53553"/>
            </a:xfrm>
            <a:custGeom>
              <a:avLst/>
              <a:gdLst/>
              <a:ahLst/>
              <a:cxnLst/>
              <a:rect l="l" t="t" r="r" b="b"/>
              <a:pathLst>
                <a:path w="799" h="799" extrusionOk="0">
                  <a:moveTo>
                    <a:pt x="798" y="406"/>
                  </a:moveTo>
                  <a:cubicBezTo>
                    <a:pt x="798" y="620"/>
                    <a:pt x="620" y="799"/>
                    <a:pt x="405" y="799"/>
                  </a:cubicBezTo>
                  <a:cubicBezTo>
                    <a:pt x="179" y="799"/>
                    <a:pt x="1" y="620"/>
                    <a:pt x="1" y="406"/>
                  </a:cubicBezTo>
                  <a:cubicBezTo>
                    <a:pt x="1" y="179"/>
                    <a:pt x="179" y="1"/>
                    <a:pt x="405" y="1"/>
                  </a:cubicBezTo>
                  <a:cubicBezTo>
                    <a:pt x="620" y="1"/>
                    <a:pt x="798" y="179"/>
                    <a:pt x="798" y="40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6" name="Google Shape;1086;p7"/>
            <p:cNvSpPr/>
            <p:nvPr/>
          </p:nvSpPr>
          <p:spPr>
            <a:xfrm>
              <a:off x="6972535" y="1171164"/>
              <a:ext cx="53553" cy="53553"/>
            </a:xfrm>
            <a:custGeom>
              <a:avLst/>
              <a:gdLst/>
              <a:ahLst/>
              <a:cxnLst/>
              <a:rect l="l" t="t" r="r" b="b"/>
              <a:pathLst>
                <a:path w="799" h="799" extrusionOk="0">
                  <a:moveTo>
                    <a:pt x="798" y="406"/>
                  </a:moveTo>
                  <a:cubicBezTo>
                    <a:pt x="798" y="620"/>
                    <a:pt x="620" y="799"/>
                    <a:pt x="394" y="799"/>
                  </a:cubicBezTo>
                  <a:cubicBezTo>
                    <a:pt x="179" y="799"/>
                    <a:pt x="1" y="620"/>
                    <a:pt x="1" y="406"/>
                  </a:cubicBezTo>
                  <a:cubicBezTo>
                    <a:pt x="1" y="179"/>
                    <a:pt x="179" y="1"/>
                    <a:pt x="394" y="1"/>
                  </a:cubicBezTo>
                  <a:cubicBezTo>
                    <a:pt x="620" y="1"/>
                    <a:pt x="798" y="179"/>
                    <a:pt x="798" y="40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7" name="Google Shape;1087;p7"/>
            <p:cNvSpPr/>
            <p:nvPr/>
          </p:nvSpPr>
          <p:spPr>
            <a:xfrm>
              <a:off x="7362752" y="1171164"/>
              <a:ext cx="53553" cy="53553"/>
            </a:xfrm>
            <a:custGeom>
              <a:avLst/>
              <a:gdLst/>
              <a:ahLst/>
              <a:cxnLst/>
              <a:rect l="l" t="t" r="r" b="b"/>
              <a:pathLst>
                <a:path w="799" h="799" extrusionOk="0">
                  <a:moveTo>
                    <a:pt x="799" y="406"/>
                  </a:moveTo>
                  <a:cubicBezTo>
                    <a:pt x="799" y="620"/>
                    <a:pt x="620" y="799"/>
                    <a:pt x="394" y="799"/>
                  </a:cubicBezTo>
                  <a:cubicBezTo>
                    <a:pt x="180" y="799"/>
                    <a:pt x="1" y="620"/>
                    <a:pt x="1" y="406"/>
                  </a:cubicBezTo>
                  <a:cubicBezTo>
                    <a:pt x="1" y="179"/>
                    <a:pt x="180" y="1"/>
                    <a:pt x="394" y="1"/>
                  </a:cubicBezTo>
                  <a:cubicBezTo>
                    <a:pt x="620" y="1"/>
                    <a:pt x="799" y="179"/>
                    <a:pt x="799" y="40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8" name="Google Shape;1088;p7"/>
            <p:cNvSpPr/>
            <p:nvPr/>
          </p:nvSpPr>
          <p:spPr>
            <a:xfrm>
              <a:off x="7752233" y="1171164"/>
              <a:ext cx="54290" cy="53553"/>
            </a:xfrm>
            <a:custGeom>
              <a:avLst/>
              <a:gdLst/>
              <a:ahLst/>
              <a:cxnLst/>
              <a:rect l="l" t="t" r="r" b="b"/>
              <a:pathLst>
                <a:path w="810" h="799" extrusionOk="0">
                  <a:moveTo>
                    <a:pt x="810" y="406"/>
                  </a:moveTo>
                  <a:cubicBezTo>
                    <a:pt x="810" y="620"/>
                    <a:pt x="631" y="799"/>
                    <a:pt x="405" y="799"/>
                  </a:cubicBezTo>
                  <a:cubicBezTo>
                    <a:pt x="191" y="799"/>
                    <a:pt x="0" y="620"/>
                    <a:pt x="0" y="406"/>
                  </a:cubicBezTo>
                  <a:cubicBezTo>
                    <a:pt x="0" y="179"/>
                    <a:pt x="191" y="1"/>
                    <a:pt x="405" y="1"/>
                  </a:cubicBezTo>
                  <a:cubicBezTo>
                    <a:pt x="631" y="1"/>
                    <a:pt x="810" y="179"/>
                    <a:pt x="810" y="40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9" name="Google Shape;1089;p7"/>
            <p:cNvSpPr/>
            <p:nvPr/>
          </p:nvSpPr>
          <p:spPr>
            <a:xfrm>
              <a:off x="5997393" y="1425724"/>
              <a:ext cx="53553" cy="53553"/>
            </a:xfrm>
            <a:custGeom>
              <a:avLst/>
              <a:gdLst/>
              <a:ahLst/>
              <a:cxnLst/>
              <a:rect l="l" t="t" r="r" b="b"/>
              <a:pathLst>
                <a:path w="799" h="799" extrusionOk="0">
                  <a:moveTo>
                    <a:pt x="798" y="394"/>
                  </a:moveTo>
                  <a:cubicBezTo>
                    <a:pt x="798" y="620"/>
                    <a:pt x="619" y="799"/>
                    <a:pt x="393" y="799"/>
                  </a:cubicBezTo>
                  <a:cubicBezTo>
                    <a:pt x="179" y="799"/>
                    <a:pt x="0" y="620"/>
                    <a:pt x="0" y="394"/>
                  </a:cubicBezTo>
                  <a:cubicBezTo>
                    <a:pt x="0" y="180"/>
                    <a:pt x="179" y="1"/>
                    <a:pt x="393" y="1"/>
                  </a:cubicBezTo>
                  <a:cubicBezTo>
                    <a:pt x="619" y="1"/>
                    <a:pt x="798" y="180"/>
                    <a:pt x="798" y="39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0" name="Google Shape;1090;p7"/>
            <p:cNvSpPr/>
            <p:nvPr/>
          </p:nvSpPr>
          <p:spPr>
            <a:xfrm>
              <a:off x="6387611" y="1425724"/>
              <a:ext cx="53553" cy="53553"/>
            </a:xfrm>
            <a:custGeom>
              <a:avLst/>
              <a:gdLst/>
              <a:ahLst/>
              <a:cxnLst/>
              <a:rect l="l" t="t" r="r" b="b"/>
              <a:pathLst>
                <a:path w="799" h="799" extrusionOk="0">
                  <a:moveTo>
                    <a:pt x="798" y="394"/>
                  </a:moveTo>
                  <a:cubicBezTo>
                    <a:pt x="798" y="620"/>
                    <a:pt x="620" y="799"/>
                    <a:pt x="393" y="799"/>
                  </a:cubicBezTo>
                  <a:cubicBezTo>
                    <a:pt x="179" y="799"/>
                    <a:pt x="0" y="620"/>
                    <a:pt x="0" y="394"/>
                  </a:cubicBezTo>
                  <a:cubicBezTo>
                    <a:pt x="0" y="180"/>
                    <a:pt x="179" y="1"/>
                    <a:pt x="393" y="1"/>
                  </a:cubicBezTo>
                  <a:cubicBezTo>
                    <a:pt x="620" y="1"/>
                    <a:pt x="798" y="180"/>
                    <a:pt x="798" y="39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1" name="Google Shape;1091;p7"/>
            <p:cNvSpPr/>
            <p:nvPr/>
          </p:nvSpPr>
          <p:spPr>
            <a:xfrm>
              <a:off x="6777024" y="1425724"/>
              <a:ext cx="53553" cy="53553"/>
            </a:xfrm>
            <a:custGeom>
              <a:avLst/>
              <a:gdLst/>
              <a:ahLst/>
              <a:cxnLst/>
              <a:rect l="l" t="t" r="r" b="b"/>
              <a:pathLst>
                <a:path w="799" h="799" extrusionOk="0">
                  <a:moveTo>
                    <a:pt x="798" y="394"/>
                  </a:moveTo>
                  <a:cubicBezTo>
                    <a:pt x="798" y="620"/>
                    <a:pt x="620" y="799"/>
                    <a:pt x="406" y="799"/>
                  </a:cubicBezTo>
                  <a:cubicBezTo>
                    <a:pt x="179" y="799"/>
                    <a:pt x="1" y="620"/>
                    <a:pt x="1" y="394"/>
                  </a:cubicBezTo>
                  <a:cubicBezTo>
                    <a:pt x="1" y="180"/>
                    <a:pt x="179" y="1"/>
                    <a:pt x="406" y="1"/>
                  </a:cubicBezTo>
                  <a:cubicBezTo>
                    <a:pt x="620" y="1"/>
                    <a:pt x="798" y="180"/>
                    <a:pt x="798" y="39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2" name="Google Shape;1092;p7"/>
            <p:cNvSpPr/>
            <p:nvPr/>
          </p:nvSpPr>
          <p:spPr>
            <a:xfrm>
              <a:off x="7167241" y="1425724"/>
              <a:ext cx="53553" cy="53553"/>
            </a:xfrm>
            <a:custGeom>
              <a:avLst/>
              <a:gdLst/>
              <a:ahLst/>
              <a:cxnLst/>
              <a:rect l="l" t="t" r="r" b="b"/>
              <a:pathLst>
                <a:path w="799" h="799" extrusionOk="0">
                  <a:moveTo>
                    <a:pt x="799" y="394"/>
                  </a:moveTo>
                  <a:cubicBezTo>
                    <a:pt x="799" y="620"/>
                    <a:pt x="620" y="799"/>
                    <a:pt x="406" y="799"/>
                  </a:cubicBezTo>
                  <a:cubicBezTo>
                    <a:pt x="179" y="799"/>
                    <a:pt x="1" y="620"/>
                    <a:pt x="1" y="394"/>
                  </a:cubicBezTo>
                  <a:cubicBezTo>
                    <a:pt x="1" y="180"/>
                    <a:pt x="179" y="1"/>
                    <a:pt x="406" y="1"/>
                  </a:cubicBezTo>
                  <a:cubicBezTo>
                    <a:pt x="620" y="1"/>
                    <a:pt x="799" y="180"/>
                    <a:pt x="799" y="39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3" name="Google Shape;1093;p7"/>
            <p:cNvSpPr/>
            <p:nvPr/>
          </p:nvSpPr>
          <p:spPr>
            <a:xfrm>
              <a:off x="7557526" y="1425724"/>
              <a:ext cx="53486" cy="53553"/>
            </a:xfrm>
            <a:custGeom>
              <a:avLst/>
              <a:gdLst/>
              <a:ahLst/>
              <a:cxnLst/>
              <a:rect l="l" t="t" r="r" b="b"/>
              <a:pathLst>
                <a:path w="798" h="799" extrusionOk="0">
                  <a:moveTo>
                    <a:pt x="798" y="394"/>
                  </a:moveTo>
                  <a:cubicBezTo>
                    <a:pt x="798" y="620"/>
                    <a:pt x="619" y="799"/>
                    <a:pt x="405" y="799"/>
                  </a:cubicBezTo>
                  <a:cubicBezTo>
                    <a:pt x="179" y="799"/>
                    <a:pt x="0" y="620"/>
                    <a:pt x="0" y="394"/>
                  </a:cubicBezTo>
                  <a:cubicBezTo>
                    <a:pt x="0" y="180"/>
                    <a:pt x="179" y="1"/>
                    <a:pt x="405" y="1"/>
                  </a:cubicBezTo>
                  <a:cubicBezTo>
                    <a:pt x="619" y="1"/>
                    <a:pt x="798" y="180"/>
                    <a:pt x="798" y="39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4" name="Google Shape;1094;p7"/>
            <p:cNvSpPr/>
            <p:nvPr/>
          </p:nvSpPr>
          <p:spPr>
            <a:xfrm>
              <a:off x="7947744" y="1425724"/>
              <a:ext cx="53486" cy="53553"/>
            </a:xfrm>
            <a:custGeom>
              <a:avLst/>
              <a:gdLst/>
              <a:ahLst/>
              <a:cxnLst/>
              <a:rect l="l" t="t" r="r" b="b"/>
              <a:pathLst>
                <a:path w="798" h="799" extrusionOk="0">
                  <a:moveTo>
                    <a:pt x="798" y="394"/>
                  </a:moveTo>
                  <a:cubicBezTo>
                    <a:pt x="798" y="620"/>
                    <a:pt x="619" y="799"/>
                    <a:pt x="393" y="799"/>
                  </a:cubicBezTo>
                  <a:cubicBezTo>
                    <a:pt x="179" y="799"/>
                    <a:pt x="0" y="620"/>
                    <a:pt x="0" y="394"/>
                  </a:cubicBezTo>
                  <a:cubicBezTo>
                    <a:pt x="0" y="180"/>
                    <a:pt x="179" y="1"/>
                    <a:pt x="393" y="1"/>
                  </a:cubicBezTo>
                  <a:cubicBezTo>
                    <a:pt x="619" y="1"/>
                    <a:pt x="798" y="180"/>
                    <a:pt x="798" y="39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5" name="Google Shape;1095;p7"/>
            <p:cNvSpPr/>
            <p:nvPr/>
          </p:nvSpPr>
          <p:spPr>
            <a:xfrm>
              <a:off x="5801882" y="1679548"/>
              <a:ext cx="53486" cy="53486"/>
            </a:xfrm>
            <a:custGeom>
              <a:avLst/>
              <a:gdLst/>
              <a:ahLst/>
              <a:cxnLst/>
              <a:rect l="l" t="t" r="r" b="b"/>
              <a:pathLst>
                <a:path w="798" h="798" extrusionOk="0">
                  <a:moveTo>
                    <a:pt x="798" y="405"/>
                  </a:moveTo>
                  <a:cubicBezTo>
                    <a:pt x="798" y="619"/>
                    <a:pt x="619" y="798"/>
                    <a:pt x="405" y="798"/>
                  </a:cubicBezTo>
                  <a:cubicBezTo>
                    <a:pt x="179" y="798"/>
                    <a:pt x="0" y="619"/>
                    <a:pt x="0" y="405"/>
                  </a:cubicBezTo>
                  <a:cubicBezTo>
                    <a:pt x="0" y="179"/>
                    <a:pt x="179" y="0"/>
                    <a:pt x="405" y="0"/>
                  </a:cubicBezTo>
                  <a:cubicBezTo>
                    <a:pt x="619" y="0"/>
                    <a:pt x="798" y="179"/>
                    <a:pt x="798" y="40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6" name="Google Shape;1096;p7"/>
            <p:cNvSpPr/>
            <p:nvPr/>
          </p:nvSpPr>
          <p:spPr>
            <a:xfrm>
              <a:off x="6192100" y="1679548"/>
              <a:ext cx="53553" cy="53486"/>
            </a:xfrm>
            <a:custGeom>
              <a:avLst/>
              <a:gdLst/>
              <a:ahLst/>
              <a:cxnLst/>
              <a:rect l="l" t="t" r="r" b="b"/>
              <a:pathLst>
                <a:path w="799" h="798" extrusionOk="0">
                  <a:moveTo>
                    <a:pt x="798" y="405"/>
                  </a:moveTo>
                  <a:cubicBezTo>
                    <a:pt x="798" y="619"/>
                    <a:pt x="620" y="798"/>
                    <a:pt x="405" y="798"/>
                  </a:cubicBezTo>
                  <a:cubicBezTo>
                    <a:pt x="179" y="798"/>
                    <a:pt x="0" y="619"/>
                    <a:pt x="0" y="405"/>
                  </a:cubicBezTo>
                  <a:cubicBezTo>
                    <a:pt x="0" y="179"/>
                    <a:pt x="179" y="0"/>
                    <a:pt x="405" y="0"/>
                  </a:cubicBezTo>
                  <a:cubicBezTo>
                    <a:pt x="620" y="0"/>
                    <a:pt x="798" y="179"/>
                    <a:pt x="798" y="40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7" name="Google Shape;1097;p7"/>
            <p:cNvSpPr/>
            <p:nvPr/>
          </p:nvSpPr>
          <p:spPr>
            <a:xfrm>
              <a:off x="6582317" y="1679548"/>
              <a:ext cx="53553" cy="53486"/>
            </a:xfrm>
            <a:custGeom>
              <a:avLst/>
              <a:gdLst/>
              <a:ahLst/>
              <a:cxnLst/>
              <a:rect l="l" t="t" r="r" b="b"/>
              <a:pathLst>
                <a:path w="799" h="798" extrusionOk="0">
                  <a:moveTo>
                    <a:pt x="798" y="405"/>
                  </a:moveTo>
                  <a:cubicBezTo>
                    <a:pt x="798" y="619"/>
                    <a:pt x="620" y="798"/>
                    <a:pt x="405" y="798"/>
                  </a:cubicBezTo>
                  <a:cubicBezTo>
                    <a:pt x="179" y="798"/>
                    <a:pt x="1" y="619"/>
                    <a:pt x="1" y="405"/>
                  </a:cubicBezTo>
                  <a:cubicBezTo>
                    <a:pt x="1" y="179"/>
                    <a:pt x="179" y="0"/>
                    <a:pt x="405" y="0"/>
                  </a:cubicBezTo>
                  <a:cubicBezTo>
                    <a:pt x="620" y="0"/>
                    <a:pt x="798" y="179"/>
                    <a:pt x="798" y="40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8" name="Google Shape;1098;p7"/>
            <p:cNvSpPr/>
            <p:nvPr/>
          </p:nvSpPr>
          <p:spPr>
            <a:xfrm>
              <a:off x="6972535" y="1679548"/>
              <a:ext cx="53553" cy="53486"/>
            </a:xfrm>
            <a:custGeom>
              <a:avLst/>
              <a:gdLst/>
              <a:ahLst/>
              <a:cxnLst/>
              <a:rect l="l" t="t" r="r" b="b"/>
              <a:pathLst>
                <a:path w="799" h="798" extrusionOk="0">
                  <a:moveTo>
                    <a:pt x="798" y="405"/>
                  </a:moveTo>
                  <a:cubicBezTo>
                    <a:pt x="798" y="619"/>
                    <a:pt x="620" y="798"/>
                    <a:pt x="394" y="798"/>
                  </a:cubicBezTo>
                  <a:cubicBezTo>
                    <a:pt x="179" y="798"/>
                    <a:pt x="1" y="619"/>
                    <a:pt x="1" y="405"/>
                  </a:cubicBezTo>
                  <a:cubicBezTo>
                    <a:pt x="1" y="179"/>
                    <a:pt x="179" y="0"/>
                    <a:pt x="394" y="0"/>
                  </a:cubicBezTo>
                  <a:cubicBezTo>
                    <a:pt x="620" y="0"/>
                    <a:pt x="798" y="179"/>
                    <a:pt x="798" y="40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9" name="Google Shape;1099;p7"/>
            <p:cNvSpPr/>
            <p:nvPr/>
          </p:nvSpPr>
          <p:spPr>
            <a:xfrm>
              <a:off x="7362752" y="1679548"/>
              <a:ext cx="53553" cy="53486"/>
            </a:xfrm>
            <a:custGeom>
              <a:avLst/>
              <a:gdLst/>
              <a:ahLst/>
              <a:cxnLst/>
              <a:rect l="l" t="t" r="r" b="b"/>
              <a:pathLst>
                <a:path w="799" h="798" extrusionOk="0">
                  <a:moveTo>
                    <a:pt x="799" y="405"/>
                  </a:moveTo>
                  <a:cubicBezTo>
                    <a:pt x="799" y="619"/>
                    <a:pt x="620" y="798"/>
                    <a:pt x="394" y="798"/>
                  </a:cubicBezTo>
                  <a:cubicBezTo>
                    <a:pt x="180" y="798"/>
                    <a:pt x="1" y="619"/>
                    <a:pt x="1" y="405"/>
                  </a:cubicBezTo>
                  <a:cubicBezTo>
                    <a:pt x="1" y="179"/>
                    <a:pt x="180" y="0"/>
                    <a:pt x="394" y="0"/>
                  </a:cubicBezTo>
                  <a:cubicBezTo>
                    <a:pt x="620" y="0"/>
                    <a:pt x="799" y="179"/>
                    <a:pt x="799" y="40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0" name="Google Shape;1100;p7"/>
            <p:cNvSpPr/>
            <p:nvPr/>
          </p:nvSpPr>
          <p:spPr>
            <a:xfrm>
              <a:off x="7752233" y="1679548"/>
              <a:ext cx="54290" cy="53486"/>
            </a:xfrm>
            <a:custGeom>
              <a:avLst/>
              <a:gdLst/>
              <a:ahLst/>
              <a:cxnLst/>
              <a:rect l="l" t="t" r="r" b="b"/>
              <a:pathLst>
                <a:path w="810" h="798" extrusionOk="0">
                  <a:moveTo>
                    <a:pt x="810" y="405"/>
                  </a:moveTo>
                  <a:cubicBezTo>
                    <a:pt x="810" y="619"/>
                    <a:pt x="631" y="798"/>
                    <a:pt x="405" y="798"/>
                  </a:cubicBezTo>
                  <a:cubicBezTo>
                    <a:pt x="191" y="798"/>
                    <a:pt x="0" y="619"/>
                    <a:pt x="0" y="405"/>
                  </a:cubicBezTo>
                  <a:cubicBezTo>
                    <a:pt x="0" y="179"/>
                    <a:pt x="191" y="0"/>
                    <a:pt x="405" y="0"/>
                  </a:cubicBezTo>
                  <a:cubicBezTo>
                    <a:pt x="631" y="0"/>
                    <a:pt x="810" y="179"/>
                    <a:pt x="810" y="40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1" name="Google Shape;1101;p7"/>
            <p:cNvSpPr/>
            <p:nvPr/>
          </p:nvSpPr>
          <p:spPr>
            <a:xfrm>
              <a:off x="5997393" y="1934108"/>
              <a:ext cx="53553" cy="53486"/>
            </a:xfrm>
            <a:custGeom>
              <a:avLst/>
              <a:gdLst/>
              <a:ahLst/>
              <a:cxnLst/>
              <a:rect l="l" t="t" r="r" b="b"/>
              <a:pathLst>
                <a:path w="799" h="798" extrusionOk="0">
                  <a:moveTo>
                    <a:pt x="798" y="393"/>
                  </a:moveTo>
                  <a:cubicBezTo>
                    <a:pt x="798" y="619"/>
                    <a:pt x="619" y="798"/>
                    <a:pt x="393" y="798"/>
                  </a:cubicBezTo>
                  <a:cubicBezTo>
                    <a:pt x="179" y="798"/>
                    <a:pt x="0" y="619"/>
                    <a:pt x="0" y="393"/>
                  </a:cubicBezTo>
                  <a:cubicBezTo>
                    <a:pt x="0" y="179"/>
                    <a:pt x="179" y="0"/>
                    <a:pt x="393" y="0"/>
                  </a:cubicBezTo>
                  <a:cubicBezTo>
                    <a:pt x="619" y="0"/>
                    <a:pt x="798" y="179"/>
                    <a:pt x="798" y="39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2" name="Google Shape;1102;p7"/>
            <p:cNvSpPr/>
            <p:nvPr/>
          </p:nvSpPr>
          <p:spPr>
            <a:xfrm>
              <a:off x="6387611" y="1934108"/>
              <a:ext cx="53553" cy="53486"/>
            </a:xfrm>
            <a:custGeom>
              <a:avLst/>
              <a:gdLst/>
              <a:ahLst/>
              <a:cxnLst/>
              <a:rect l="l" t="t" r="r" b="b"/>
              <a:pathLst>
                <a:path w="799" h="798" extrusionOk="0">
                  <a:moveTo>
                    <a:pt x="798" y="393"/>
                  </a:moveTo>
                  <a:cubicBezTo>
                    <a:pt x="798" y="619"/>
                    <a:pt x="620" y="798"/>
                    <a:pt x="393" y="798"/>
                  </a:cubicBezTo>
                  <a:cubicBezTo>
                    <a:pt x="179" y="798"/>
                    <a:pt x="0" y="619"/>
                    <a:pt x="0" y="393"/>
                  </a:cubicBezTo>
                  <a:cubicBezTo>
                    <a:pt x="0" y="179"/>
                    <a:pt x="179" y="0"/>
                    <a:pt x="393" y="0"/>
                  </a:cubicBezTo>
                  <a:cubicBezTo>
                    <a:pt x="620" y="0"/>
                    <a:pt x="798" y="179"/>
                    <a:pt x="798" y="39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3" name="Google Shape;1103;p7"/>
            <p:cNvSpPr/>
            <p:nvPr/>
          </p:nvSpPr>
          <p:spPr>
            <a:xfrm>
              <a:off x="6777024" y="1934108"/>
              <a:ext cx="53553" cy="53486"/>
            </a:xfrm>
            <a:custGeom>
              <a:avLst/>
              <a:gdLst/>
              <a:ahLst/>
              <a:cxnLst/>
              <a:rect l="l" t="t" r="r" b="b"/>
              <a:pathLst>
                <a:path w="799" h="798" extrusionOk="0">
                  <a:moveTo>
                    <a:pt x="798" y="393"/>
                  </a:moveTo>
                  <a:cubicBezTo>
                    <a:pt x="798" y="619"/>
                    <a:pt x="620" y="798"/>
                    <a:pt x="406" y="798"/>
                  </a:cubicBezTo>
                  <a:cubicBezTo>
                    <a:pt x="179" y="798"/>
                    <a:pt x="1" y="619"/>
                    <a:pt x="1" y="393"/>
                  </a:cubicBezTo>
                  <a:cubicBezTo>
                    <a:pt x="1" y="179"/>
                    <a:pt x="179" y="0"/>
                    <a:pt x="406" y="0"/>
                  </a:cubicBezTo>
                  <a:cubicBezTo>
                    <a:pt x="620" y="0"/>
                    <a:pt x="798" y="179"/>
                    <a:pt x="798" y="39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4" name="Google Shape;1104;p7"/>
            <p:cNvSpPr/>
            <p:nvPr/>
          </p:nvSpPr>
          <p:spPr>
            <a:xfrm>
              <a:off x="7167241" y="1934108"/>
              <a:ext cx="53553" cy="53486"/>
            </a:xfrm>
            <a:custGeom>
              <a:avLst/>
              <a:gdLst/>
              <a:ahLst/>
              <a:cxnLst/>
              <a:rect l="l" t="t" r="r" b="b"/>
              <a:pathLst>
                <a:path w="799" h="798" extrusionOk="0">
                  <a:moveTo>
                    <a:pt x="799" y="393"/>
                  </a:moveTo>
                  <a:cubicBezTo>
                    <a:pt x="799" y="619"/>
                    <a:pt x="620" y="798"/>
                    <a:pt x="406" y="798"/>
                  </a:cubicBezTo>
                  <a:cubicBezTo>
                    <a:pt x="179" y="798"/>
                    <a:pt x="1" y="619"/>
                    <a:pt x="1" y="393"/>
                  </a:cubicBezTo>
                  <a:cubicBezTo>
                    <a:pt x="1" y="179"/>
                    <a:pt x="179" y="0"/>
                    <a:pt x="406" y="0"/>
                  </a:cubicBezTo>
                  <a:cubicBezTo>
                    <a:pt x="620" y="0"/>
                    <a:pt x="799" y="179"/>
                    <a:pt x="799" y="39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5" name="Google Shape;1105;p7"/>
            <p:cNvSpPr/>
            <p:nvPr/>
          </p:nvSpPr>
          <p:spPr>
            <a:xfrm>
              <a:off x="7557526" y="1934108"/>
              <a:ext cx="53486" cy="53486"/>
            </a:xfrm>
            <a:custGeom>
              <a:avLst/>
              <a:gdLst/>
              <a:ahLst/>
              <a:cxnLst/>
              <a:rect l="l" t="t" r="r" b="b"/>
              <a:pathLst>
                <a:path w="798" h="798" extrusionOk="0">
                  <a:moveTo>
                    <a:pt x="798" y="393"/>
                  </a:moveTo>
                  <a:cubicBezTo>
                    <a:pt x="798" y="619"/>
                    <a:pt x="619" y="798"/>
                    <a:pt x="405" y="798"/>
                  </a:cubicBezTo>
                  <a:cubicBezTo>
                    <a:pt x="179" y="798"/>
                    <a:pt x="0" y="619"/>
                    <a:pt x="0" y="393"/>
                  </a:cubicBezTo>
                  <a:cubicBezTo>
                    <a:pt x="0" y="179"/>
                    <a:pt x="179" y="0"/>
                    <a:pt x="405" y="0"/>
                  </a:cubicBezTo>
                  <a:cubicBezTo>
                    <a:pt x="619" y="0"/>
                    <a:pt x="798" y="179"/>
                    <a:pt x="798" y="39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6" name="Google Shape;1106;p7"/>
            <p:cNvSpPr/>
            <p:nvPr/>
          </p:nvSpPr>
          <p:spPr>
            <a:xfrm>
              <a:off x="7947744" y="1934108"/>
              <a:ext cx="53486" cy="53486"/>
            </a:xfrm>
            <a:custGeom>
              <a:avLst/>
              <a:gdLst/>
              <a:ahLst/>
              <a:cxnLst/>
              <a:rect l="l" t="t" r="r" b="b"/>
              <a:pathLst>
                <a:path w="798" h="798" extrusionOk="0">
                  <a:moveTo>
                    <a:pt x="798" y="393"/>
                  </a:moveTo>
                  <a:cubicBezTo>
                    <a:pt x="798" y="619"/>
                    <a:pt x="619" y="798"/>
                    <a:pt x="393" y="798"/>
                  </a:cubicBezTo>
                  <a:cubicBezTo>
                    <a:pt x="179" y="798"/>
                    <a:pt x="0" y="619"/>
                    <a:pt x="0" y="393"/>
                  </a:cubicBezTo>
                  <a:cubicBezTo>
                    <a:pt x="0" y="179"/>
                    <a:pt x="179" y="0"/>
                    <a:pt x="393" y="0"/>
                  </a:cubicBezTo>
                  <a:cubicBezTo>
                    <a:pt x="619" y="0"/>
                    <a:pt x="798" y="179"/>
                    <a:pt x="798" y="39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107" name="Google Shape;1107;p7"/>
            <p:cNvGrpSpPr/>
            <p:nvPr/>
          </p:nvGrpSpPr>
          <p:grpSpPr>
            <a:xfrm>
              <a:off x="5801882" y="2321201"/>
              <a:ext cx="2199348" cy="2339841"/>
              <a:chOff x="1262025" y="623413"/>
              <a:chExt cx="3815001" cy="4058701"/>
            </a:xfrm>
          </p:grpSpPr>
          <p:sp>
            <p:nvSpPr>
              <p:cNvPr id="1108" name="Google Shape;1108;p7"/>
              <p:cNvSpPr/>
              <p:nvPr/>
            </p:nvSpPr>
            <p:spPr>
              <a:xfrm>
                <a:off x="1262025" y="623413"/>
                <a:ext cx="92777" cy="92894"/>
              </a:xfrm>
              <a:custGeom>
                <a:avLst/>
                <a:gdLst/>
                <a:ahLst/>
                <a:cxnLst/>
                <a:rect l="l" t="t" r="r" b="b"/>
                <a:pathLst>
                  <a:path w="798" h="799" extrusionOk="0">
                    <a:moveTo>
                      <a:pt x="798" y="393"/>
                    </a:moveTo>
                    <a:cubicBezTo>
                      <a:pt x="798" y="620"/>
                      <a:pt x="619" y="798"/>
                      <a:pt x="405" y="798"/>
                    </a:cubicBezTo>
                    <a:cubicBezTo>
                      <a:pt x="179" y="798"/>
                      <a:pt x="0" y="620"/>
                      <a:pt x="0" y="393"/>
                    </a:cubicBezTo>
                    <a:cubicBezTo>
                      <a:pt x="0" y="179"/>
                      <a:pt x="179" y="0"/>
                      <a:pt x="405" y="0"/>
                    </a:cubicBezTo>
                    <a:cubicBezTo>
                      <a:pt x="619" y="0"/>
                      <a:pt x="798" y="179"/>
                      <a:pt x="798" y="39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9" name="Google Shape;1109;p7"/>
              <p:cNvSpPr/>
              <p:nvPr/>
            </p:nvSpPr>
            <p:spPr>
              <a:xfrm>
                <a:off x="1938899" y="623413"/>
                <a:ext cx="92894" cy="92894"/>
              </a:xfrm>
              <a:custGeom>
                <a:avLst/>
                <a:gdLst/>
                <a:ahLst/>
                <a:cxnLst/>
                <a:rect l="l" t="t" r="r" b="b"/>
                <a:pathLst>
                  <a:path w="799" h="799" extrusionOk="0">
                    <a:moveTo>
                      <a:pt x="798" y="393"/>
                    </a:moveTo>
                    <a:cubicBezTo>
                      <a:pt x="798" y="620"/>
                      <a:pt x="620" y="798"/>
                      <a:pt x="405" y="798"/>
                    </a:cubicBezTo>
                    <a:cubicBezTo>
                      <a:pt x="179" y="798"/>
                      <a:pt x="0" y="620"/>
                      <a:pt x="0" y="393"/>
                    </a:cubicBezTo>
                    <a:cubicBezTo>
                      <a:pt x="0" y="179"/>
                      <a:pt x="179" y="0"/>
                      <a:pt x="405" y="0"/>
                    </a:cubicBezTo>
                    <a:cubicBezTo>
                      <a:pt x="620" y="0"/>
                      <a:pt x="798" y="179"/>
                      <a:pt x="798" y="39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0" name="Google Shape;1110;p7"/>
              <p:cNvSpPr/>
              <p:nvPr/>
            </p:nvSpPr>
            <p:spPr>
              <a:xfrm>
                <a:off x="2615772" y="623413"/>
                <a:ext cx="92894" cy="92894"/>
              </a:xfrm>
              <a:custGeom>
                <a:avLst/>
                <a:gdLst/>
                <a:ahLst/>
                <a:cxnLst/>
                <a:rect l="l" t="t" r="r" b="b"/>
                <a:pathLst>
                  <a:path w="799" h="799" extrusionOk="0">
                    <a:moveTo>
                      <a:pt x="798" y="393"/>
                    </a:moveTo>
                    <a:cubicBezTo>
                      <a:pt x="798" y="620"/>
                      <a:pt x="620" y="798"/>
                      <a:pt x="405" y="798"/>
                    </a:cubicBezTo>
                    <a:cubicBezTo>
                      <a:pt x="179" y="798"/>
                      <a:pt x="1" y="620"/>
                      <a:pt x="1" y="393"/>
                    </a:cubicBezTo>
                    <a:cubicBezTo>
                      <a:pt x="1" y="179"/>
                      <a:pt x="179" y="0"/>
                      <a:pt x="405" y="0"/>
                    </a:cubicBezTo>
                    <a:cubicBezTo>
                      <a:pt x="620" y="0"/>
                      <a:pt x="798" y="179"/>
                      <a:pt x="798" y="39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1" name="Google Shape;1111;p7"/>
              <p:cNvSpPr/>
              <p:nvPr/>
            </p:nvSpPr>
            <p:spPr>
              <a:xfrm>
                <a:off x="3292646" y="623413"/>
                <a:ext cx="92894" cy="92894"/>
              </a:xfrm>
              <a:custGeom>
                <a:avLst/>
                <a:gdLst/>
                <a:ahLst/>
                <a:cxnLst/>
                <a:rect l="l" t="t" r="r" b="b"/>
                <a:pathLst>
                  <a:path w="799" h="799" extrusionOk="0">
                    <a:moveTo>
                      <a:pt x="798" y="393"/>
                    </a:moveTo>
                    <a:cubicBezTo>
                      <a:pt x="798" y="620"/>
                      <a:pt x="620" y="798"/>
                      <a:pt x="394" y="798"/>
                    </a:cubicBezTo>
                    <a:cubicBezTo>
                      <a:pt x="179" y="798"/>
                      <a:pt x="1" y="620"/>
                      <a:pt x="1" y="393"/>
                    </a:cubicBezTo>
                    <a:cubicBezTo>
                      <a:pt x="1" y="179"/>
                      <a:pt x="179" y="0"/>
                      <a:pt x="394" y="0"/>
                    </a:cubicBezTo>
                    <a:cubicBezTo>
                      <a:pt x="620" y="0"/>
                      <a:pt x="798" y="179"/>
                      <a:pt x="798" y="39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2" name="Google Shape;1112;p7"/>
              <p:cNvSpPr/>
              <p:nvPr/>
            </p:nvSpPr>
            <p:spPr>
              <a:xfrm>
                <a:off x="3969519" y="623413"/>
                <a:ext cx="92894" cy="92894"/>
              </a:xfrm>
              <a:custGeom>
                <a:avLst/>
                <a:gdLst/>
                <a:ahLst/>
                <a:cxnLst/>
                <a:rect l="l" t="t" r="r" b="b"/>
                <a:pathLst>
                  <a:path w="799" h="799" extrusionOk="0">
                    <a:moveTo>
                      <a:pt x="799" y="393"/>
                    </a:moveTo>
                    <a:cubicBezTo>
                      <a:pt x="799" y="620"/>
                      <a:pt x="620" y="798"/>
                      <a:pt x="394" y="798"/>
                    </a:cubicBezTo>
                    <a:cubicBezTo>
                      <a:pt x="180" y="798"/>
                      <a:pt x="1" y="620"/>
                      <a:pt x="1" y="393"/>
                    </a:cubicBezTo>
                    <a:cubicBezTo>
                      <a:pt x="1" y="179"/>
                      <a:pt x="180" y="0"/>
                      <a:pt x="394" y="0"/>
                    </a:cubicBezTo>
                    <a:cubicBezTo>
                      <a:pt x="620" y="0"/>
                      <a:pt x="799" y="179"/>
                      <a:pt x="799" y="39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3" name="Google Shape;1113;p7"/>
              <p:cNvSpPr/>
              <p:nvPr/>
            </p:nvSpPr>
            <p:spPr>
              <a:xfrm>
                <a:off x="4645114" y="623413"/>
                <a:ext cx="94173" cy="92894"/>
              </a:xfrm>
              <a:custGeom>
                <a:avLst/>
                <a:gdLst/>
                <a:ahLst/>
                <a:cxnLst/>
                <a:rect l="l" t="t" r="r" b="b"/>
                <a:pathLst>
                  <a:path w="810" h="799" extrusionOk="0">
                    <a:moveTo>
                      <a:pt x="810" y="393"/>
                    </a:moveTo>
                    <a:cubicBezTo>
                      <a:pt x="810" y="620"/>
                      <a:pt x="631" y="798"/>
                      <a:pt x="405" y="798"/>
                    </a:cubicBezTo>
                    <a:cubicBezTo>
                      <a:pt x="191" y="798"/>
                      <a:pt x="0" y="620"/>
                      <a:pt x="0" y="393"/>
                    </a:cubicBezTo>
                    <a:cubicBezTo>
                      <a:pt x="0" y="179"/>
                      <a:pt x="191" y="0"/>
                      <a:pt x="405" y="0"/>
                    </a:cubicBezTo>
                    <a:cubicBezTo>
                      <a:pt x="631" y="0"/>
                      <a:pt x="810" y="179"/>
                      <a:pt x="810" y="39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4" name="Google Shape;1114;p7"/>
              <p:cNvSpPr/>
              <p:nvPr/>
            </p:nvSpPr>
            <p:spPr>
              <a:xfrm>
                <a:off x="1601159" y="1063580"/>
                <a:ext cx="92894" cy="92894"/>
              </a:xfrm>
              <a:custGeom>
                <a:avLst/>
                <a:gdLst/>
                <a:ahLst/>
                <a:cxnLst/>
                <a:rect l="l" t="t" r="r" b="b"/>
                <a:pathLst>
                  <a:path w="799" h="799" extrusionOk="0">
                    <a:moveTo>
                      <a:pt x="798" y="405"/>
                    </a:moveTo>
                    <a:cubicBezTo>
                      <a:pt x="798" y="620"/>
                      <a:pt x="619" y="798"/>
                      <a:pt x="393" y="798"/>
                    </a:cubicBezTo>
                    <a:cubicBezTo>
                      <a:pt x="179" y="798"/>
                      <a:pt x="0" y="620"/>
                      <a:pt x="0" y="405"/>
                    </a:cubicBezTo>
                    <a:cubicBezTo>
                      <a:pt x="0" y="179"/>
                      <a:pt x="179" y="1"/>
                      <a:pt x="393" y="1"/>
                    </a:cubicBezTo>
                    <a:cubicBezTo>
                      <a:pt x="619" y="1"/>
                      <a:pt x="798" y="179"/>
                      <a:pt x="798" y="40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5" name="Google Shape;1115;p7"/>
              <p:cNvSpPr/>
              <p:nvPr/>
            </p:nvSpPr>
            <p:spPr>
              <a:xfrm>
                <a:off x="2278033" y="1063580"/>
                <a:ext cx="92894" cy="92894"/>
              </a:xfrm>
              <a:custGeom>
                <a:avLst/>
                <a:gdLst/>
                <a:ahLst/>
                <a:cxnLst/>
                <a:rect l="l" t="t" r="r" b="b"/>
                <a:pathLst>
                  <a:path w="799" h="799" extrusionOk="0">
                    <a:moveTo>
                      <a:pt x="798" y="405"/>
                    </a:moveTo>
                    <a:cubicBezTo>
                      <a:pt x="798" y="620"/>
                      <a:pt x="620" y="798"/>
                      <a:pt x="393" y="798"/>
                    </a:cubicBezTo>
                    <a:cubicBezTo>
                      <a:pt x="179" y="798"/>
                      <a:pt x="0" y="620"/>
                      <a:pt x="0" y="405"/>
                    </a:cubicBezTo>
                    <a:cubicBezTo>
                      <a:pt x="0" y="179"/>
                      <a:pt x="179" y="1"/>
                      <a:pt x="393" y="1"/>
                    </a:cubicBezTo>
                    <a:cubicBezTo>
                      <a:pt x="620" y="1"/>
                      <a:pt x="798" y="179"/>
                      <a:pt x="798" y="40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6" name="Google Shape;1116;p7"/>
              <p:cNvSpPr/>
              <p:nvPr/>
            </p:nvSpPr>
            <p:spPr>
              <a:xfrm>
                <a:off x="2953511" y="1063580"/>
                <a:ext cx="92894" cy="92894"/>
              </a:xfrm>
              <a:custGeom>
                <a:avLst/>
                <a:gdLst/>
                <a:ahLst/>
                <a:cxnLst/>
                <a:rect l="l" t="t" r="r" b="b"/>
                <a:pathLst>
                  <a:path w="799" h="799" extrusionOk="0">
                    <a:moveTo>
                      <a:pt x="798" y="405"/>
                    </a:moveTo>
                    <a:cubicBezTo>
                      <a:pt x="798" y="620"/>
                      <a:pt x="620" y="798"/>
                      <a:pt x="406" y="798"/>
                    </a:cubicBezTo>
                    <a:cubicBezTo>
                      <a:pt x="179" y="798"/>
                      <a:pt x="1" y="620"/>
                      <a:pt x="1" y="405"/>
                    </a:cubicBezTo>
                    <a:cubicBezTo>
                      <a:pt x="1" y="179"/>
                      <a:pt x="179" y="1"/>
                      <a:pt x="406" y="1"/>
                    </a:cubicBezTo>
                    <a:cubicBezTo>
                      <a:pt x="620" y="1"/>
                      <a:pt x="798" y="179"/>
                      <a:pt x="798" y="40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7" name="Google Shape;1117;p7"/>
              <p:cNvSpPr/>
              <p:nvPr/>
            </p:nvSpPr>
            <p:spPr>
              <a:xfrm>
                <a:off x="3630385" y="1063580"/>
                <a:ext cx="92894" cy="92894"/>
              </a:xfrm>
              <a:custGeom>
                <a:avLst/>
                <a:gdLst/>
                <a:ahLst/>
                <a:cxnLst/>
                <a:rect l="l" t="t" r="r" b="b"/>
                <a:pathLst>
                  <a:path w="799" h="799" extrusionOk="0">
                    <a:moveTo>
                      <a:pt x="799" y="405"/>
                    </a:moveTo>
                    <a:cubicBezTo>
                      <a:pt x="799" y="620"/>
                      <a:pt x="620" y="798"/>
                      <a:pt x="406" y="798"/>
                    </a:cubicBezTo>
                    <a:cubicBezTo>
                      <a:pt x="179" y="798"/>
                      <a:pt x="1" y="620"/>
                      <a:pt x="1" y="405"/>
                    </a:cubicBezTo>
                    <a:cubicBezTo>
                      <a:pt x="1" y="179"/>
                      <a:pt x="179" y="1"/>
                      <a:pt x="406" y="1"/>
                    </a:cubicBezTo>
                    <a:cubicBezTo>
                      <a:pt x="620" y="1"/>
                      <a:pt x="799" y="179"/>
                      <a:pt x="799" y="40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8" name="Google Shape;1118;p7"/>
              <p:cNvSpPr/>
              <p:nvPr/>
            </p:nvSpPr>
            <p:spPr>
              <a:xfrm>
                <a:off x="4307375" y="1063580"/>
                <a:ext cx="92777" cy="92894"/>
              </a:xfrm>
              <a:custGeom>
                <a:avLst/>
                <a:gdLst/>
                <a:ahLst/>
                <a:cxnLst/>
                <a:rect l="l" t="t" r="r" b="b"/>
                <a:pathLst>
                  <a:path w="798" h="799" extrusionOk="0">
                    <a:moveTo>
                      <a:pt x="798" y="405"/>
                    </a:moveTo>
                    <a:cubicBezTo>
                      <a:pt x="798" y="620"/>
                      <a:pt x="619" y="798"/>
                      <a:pt x="405" y="798"/>
                    </a:cubicBezTo>
                    <a:cubicBezTo>
                      <a:pt x="179" y="798"/>
                      <a:pt x="0" y="620"/>
                      <a:pt x="0" y="405"/>
                    </a:cubicBezTo>
                    <a:cubicBezTo>
                      <a:pt x="0" y="179"/>
                      <a:pt x="179" y="1"/>
                      <a:pt x="405" y="1"/>
                    </a:cubicBezTo>
                    <a:cubicBezTo>
                      <a:pt x="619" y="1"/>
                      <a:pt x="798" y="179"/>
                      <a:pt x="798" y="40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9" name="Google Shape;1119;p7"/>
              <p:cNvSpPr/>
              <p:nvPr/>
            </p:nvSpPr>
            <p:spPr>
              <a:xfrm>
                <a:off x="4984248" y="1063580"/>
                <a:ext cx="92777" cy="92894"/>
              </a:xfrm>
              <a:custGeom>
                <a:avLst/>
                <a:gdLst/>
                <a:ahLst/>
                <a:cxnLst/>
                <a:rect l="l" t="t" r="r" b="b"/>
                <a:pathLst>
                  <a:path w="798" h="799" extrusionOk="0">
                    <a:moveTo>
                      <a:pt x="798" y="405"/>
                    </a:moveTo>
                    <a:cubicBezTo>
                      <a:pt x="798" y="620"/>
                      <a:pt x="619" y="798"/>
                      <a:pt x="393" y="798"/>
                    </a:cubicBezTo>
                    <a:cubicBezTo>
                      <a:pt x="179" y="798"/>
                      <a:pt x="0" y="620"/>
                      <a:pt x="0" y="405"/>
                    </a:cubicBezTo>
                    <a:cubicBezTo>
                      <a:pt x="0" y="179"/>
                      <a:pt x="179" y="1"/>
                      <a:pt x="393" y="1"/>
                    </a:cubicBezTo>
                    <a:cubicBezTo>
                      <a:pt x="619" y="1"/>
                      <a:pt x="798" y="179"/>
                      <a:pt x="798" y="40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0" name="Google Shape;1120;p7"/>
              <p:cNvSpPr/>
              <p:nvPr/>
            </p:nvSpPr>
            <p:spPr>
              <a:xfrm>
                <a:off x="1262025" y="1503747"/>
                <a:ext cx="92777" cy="92894"/>
              </a:xfrm>
              <a:custGeom>
                <a:avLst/>
                <a:gdLst/>
                <a:ahLst/>
                <a:cxnLst/>
                <a:rect l="l" t="t" r="r" b="b"/>
                <a:pathLst>
                  <a:path w="798" h="799" extrusionOk="0">
                    <a:moveTo>
                      <a:pt x="798" y="406"/>
                    </a:moveTo>
                    <a:cubicBezTo>
                      <a:pt x="798" y="620"/>
                      <a:pt x="619" y="799"/>
                      <a:pt x="405" y="799"/>
                    </a:cubicBezTo>
                    <a:cubicBezTo>
                      <a:pt x="179" y="799"/>
                      <a:pt x="0" y="620"/>
                      <a:pt x="0" y="406"/>
                    </a:cubicBezTo>
                    <a:cubicBezTo>
                      <a:pt x="0" y="179"/>
                      <a:pt x="179" y="1"/>
                      <a:pt x="405" y="1"/>
                    </a:cubicBezTo>
                    <a:cubicBezTo>
                      <a:pt x="619" y="1"/>
                      <a:pt x="798" y="179"/>
                      <a:pt x="798" y="40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1" name="Google Shape;1121;p7"/>
              <p:cNvSpPr/>
              <p:nvPr/>
            </p:nvSpPr>
            <p:spPr>
              <a:xfrm>
                <a:off x="1938899" y="1503747"/>
                <a:ext cx="92894" cy="92894"/>
              </a:xfrm>
              <a:custGeom>
                <a:avLst/>
                <a:gdLst/>
                <a:ahLst/>
                <a:cxnLst/>
                <a:rect l="l" t="t" r="r" b="b"/>
                <a:pathLst>
                  <a:path w="799" h="799" extrusionOk="0">
                    <a:moveTo>
                      <a:pt x="798" y="406"/>
                    </a:moveTo>
                    <a:cubicBezTo>
                      <a:pt x="798" y="620"/>
                      <a:pt x="620" y="799"/>
                      <a:pt x="405" y="799"/>
                    </a:cubicBezTo>
                    <a:cubicBezTo>
                      <a:pt x="179" y="799"/>
                      <a:pt x="0" y="620"/>
                      <a:pt x="0" y="406"/>
                    </a:cubicBezTo>
                    <a:cubicBezTo>
                      <a:pt x="0" y="179"/>
                      <a:pt x="179" y="1"/>
                      <a:pt x="405" y="1"/>
                    </a:cubicBezTo>
                    <a:cubicBezTo>
                      <a:pt x="620" y="1"/>
                      <a:pt x="798" y="179"/>
                      <a:pt x="798" y="40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2" name="Google Shape;1122;p7"/>
              <p:cNvSpPr/>
              <p:nvPr/>
            </p:nvSpPr>
            <p:spPr>
              <a:xfrm>
                <a:off x="2615772" y="1503747"/>
                <a:ext cx="92894" cy="92894"/>
              </a:xfrm>
              <a:custGeom>
                <a:avLst/>
                <a:gdLst/>
                <a:ahLst/>
                <a:cxnLst/>
                <a:rect l="l" t="t" r="r" b="b"/>
                <a:pathLst>
                  <a:path w="799" h="799" extrusionOk="0">
                    <a:moveTo>
                      <a:pt x="798" y="406"/>
                    </a:moveTo>
                    <a:cubicBezTo>
                      <a:pt x="798" y="620"/>
                      <a:pt x="620" y="799"/>
                      <a:pt x="405" y="799"/>
                    </a:cubicBezTo>
                    <a:cubicBezTo>
                      <a:pt x="179" y="799"/>
                      <a:pt x="1" y="620"/>
                      <a:pt x="1" y="406"/>
                    </a:cubicBezTo>
                    <a:cubicBezTo>
                      <a:pt x="1" y="179"/>
                      <a:pt x="179" y="1"/>
                      <a:pt x="405" y="1"/>
                    </a:cubicBezTo>
                    <a:cubicBezTo>
                      <a:pt x="620" y="1"/>
                      <a:pt x="798" y="179"/>
                      <a:pt x="798" y="40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3" name="Google Shape;1123;p7"/>
              <p:cNvSpPr/>
              <p:nvPr/>
            </p:nvSpPr>
            <p:spPr>
              <a:xfrm>
                <a:off x="3292646" y="1503747"/>
                <a:ext cx="92894" cy="92894"/>
              </a:xfrm>
              <a:custGeom>
                <a:avLst/>
                <a:gdLst/>
                <a:ahLst/>
                <a:cxnLst/>
                <a:rect l="l" t="t" r="r" b="b"/>
                <a:pathLst>
                  <a:path w="799" h="799" extrusionOk="0">
                    <a:moveTo>
                      <a:pt x="798" y="406"/>
                    </a:moveTo>
                    <a:cubicBezTo>
                      <a:pt x="798" y="620"/>
                      <a:pt x="620" y="799"/>
                      <a:pt x="394" y="799"/>
                    </a:cubicBezTo>
                    <a:cubicBezTo>
                      <a:pt x="179" y="799"/>
                      <a:pt x="1" y="620"/>
                      <a:pt x="1" y="406"/>
                    </a:cubicBezTo>
                    <a:cubicBezTo>
                      <a:pt x="1" y="179"/>
                      <a:pt x="179" y="1"/>
                      <a:pt x="394" y="1"/>
                    </a:cubicBezTo>
                    <a:cubicBezTo>
                      <a:pt x="620" y="1"/>
                      <a:pt x="798" y="179"/>
                      <a:pt x="798" y="40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4" name="Google Shape;1124;p7"/>
              <p:cNvSpPr/>
              <p:nvPr/>
            </p:nvSpPr>
            <p:spPr>
              <a:xfrm>
                <a:off x="3969519" y="1503747"/>
                <a:ext cx="92894" cy="92894"/>
              </a:xfrm>
              <a:custGeom>
                <a:avLst/>
                <a:gdLst/>
                <a:ahLst/>
                <a:cxnLst/>
                <a:rect l="l" t="t" r="r" b="b"/>
                <a:pathLst>
                  <a:path w="799" h="799" extrusionOk="0">
                    <a:moveTo>
                      <a:pt x="799" y="406"/>
                    </a:moveTo>
                    <a:cubicBezTo>
                      <a:pt x="799" y="620"/>
                      <a:pt x="620" y="799"/>
                      <a:pt x="394" y="799"/>
                    </a:cubicBezTo>
                    <a:cubicBezTo>
                      <a:pt x="180" y="799"/>
                      <a:pt x="1" y="620"/>
                      <a:pt x="1" y="406"/>
                    </a:cubicBezTo>
                    <a:cubicBezTo>
                      <a:pt x="1" y="179"/>
                      <a:pt x="180" y="1"/>
                      <a:pt x="394" y="1"/>
                    </a:cubicBezTo>
                    <a:cubicBezTo>
                      <a:pt x="620" y="1"/>
                      <a:pt x="799" y="179"/>
                      <a:pt x="799" y="40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5" name="Google Shape;1125;p7"/>
              <p:cNvSpPr/>
              <p:nvPr/>
            </p:nvSpPr>
            <p:spPr>
              <a:xfrm>
                <a:off x="4645114" y="1503747"/>
                <a:ext cx="94173" cy="92894"/>
              </a:xfrm>
              <a:custGeom>
                <a:avLst/>
                <a:gdLst/>
                <a:ahLst/>
                <a:cxnLst/>
                <a:rect l="l" t="t" r="r" b="b"/>
                <a:pathLst>
                  <a:path w="810" h="799" extrusionOk="0">
                    <a:moveTo>
                      <a:pt x="810" y="406"/>
                    </a:moveTo>
                    <a:cubicBezTo>
                      <a:pt x="810" y="620"/>
                      <a:pt x="631" y="799"/>
                      <a:pt x="405" y="799"/>
                    </a:cubicBezTo>
                    <a:cubicBezTo>
                      <a:pt x="191" y="799"/>
                      <a:pt x="0" y="620"/>
                      <a:pt x="0" y="406"/>
                    </a:cubicBezTo>
                    <a:cubicBezTo>
                      <a:pt x="0" y="179"/>
                      <a:pt x="191" y="1"/>
                      <a:pt x="405" y="1"/>
                    </a:cubicBezTo>
                    <a:cubicBezTo>
                      <a:pt x="631" y="1"/>
                      <a:pt x="810" y="179"/>
                      <a:pt x="810" y="40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6" name="Google Shape;1126;p7"/>
              <p:cNvSpPr/>
              <p:nvPr/>
            </p:nvSpPr>
            <p:spPr>
              <a:xfrm>
                <a:off x="1601159" y="1945310"/>
                <a:ext cx="92894" cy="92894"/>
              </a:xfrm>
              <a:custGeom>
                <a:avLst/>
                <a:gdLst/>
                <a:ahLst/>
                <a:cxnLst/>
                <a:rect l="l" t="t" r="r" b="b"/>
                <a:pathLst>
                  <a:path w="799" h="799" extrusionOk="0">
                    <a:moveTo>
                      <a:pt x="798" y="394"/>
                    </a:moveTo>
                    <a:cubicBezTo>
                      <a:pt x="798" y="620"/>
                      <a:pt x="619" y="799"/>
                      <a:pt x="393" y="799"/>
                    </a:cubicBezTo>
                    <a:cubicBezTo>
                      <a:pt x="179" y="799"/>
                      <a:pt x="0" y="620"/>
                      <a:pt x="0" y="394"/>
                    </a:cubicBezTo>
                    <a:cubicBezTo>
                      <a:pt x="0" y="180"/>
                      <a:pt x="179" y="1"/>
                      <a:pt x="393" y="1"/>
                    </a:cubicBezTo>
                    <a:cubicBezTo>
                      <a:pt x="619" y="1"/>
                      <a:pt x="798" y="180"/>
                      <a:pt x="798" y="39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7" name="Google Shape;1127;p7"/>
              <p:cNvSpPr/>
              <p:nvPr/>
            </p:nvSpPr>
            <p:spPr>
              <a:xfrm>
                <a:off x="2278033" y="1945310"/>
                <a:ext cx="92894" cy="92894"/>
              </a:xfrm>
              <a:custGeom>
                <a:avLst/>
                <a:gdLst/>
                <a:ahLst/>
                <a:cxnLst/>
                <a:rect l="l" t="t" r="r" b="b"/>
                <a:pathLst>
                  <a:path w="799" h="799" extrusionOk="0">
                    <a:moveTo>
                      <a:pt x="798" y="394"/>
                    </a:moveTo>
                    <a:cubicBezTo>
                      <a:pt x="798" y="620"/>
                      <a:pt x="620" y="799"/>
                      <a:pt x="393" y="799"/>
                    </a:cubicBezTo>
                    <a:cubicBezTo>
                      <a:pt x="179" y="799"/>
                      <a:pt x="0" y="620"/>
                      <a:pt x="0" y="394"/>
                    </a:cubicBezTo>
                    <a:cubicBezTo>
                      <a:pt x="0" y="180"/>
                      <a:pt x="179" y="1"/>
                      <a:pt x="393" y="1"/>
                    </a:cubicBezTo>
                    <a:cubicBezTo>
                      <a:pt x="620" y="1"/>
                      <a:pt x="798" y="180"/>
                      <a:pt x="798" y="39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8" name="Google Shape;1128;p7"/>
              <p:cNvSpPr/>
              <p:nvPr/>
            </p:nvSpPr>
            <p:spPr>
              <a:xfrm>
                <a:off x="2953511" y="1945310"/>
                <a:ext cx="92894" cy="92894"/>
              </a:xfrm>
              <a:custGeom>
                <a:avLst/>
                <a:gdLst/>
                <a:ahLst/>
                <a:cxnLst/>
                <a:rect l="l" t="t" r="r" b="b"/>
                <a:pathLst>
                  <a:path w="799" h="799" extrusionOk="0">
                    <a:moveTo>
                      <a:pt x="798" y="394"/>
                    </a:moveTo>
                    <a:cubicBezTo>
                      <a:pt x="798" y="620"/>
                      <a:pt x="620" y="799"/>
                      <a:pt x="406" y="799"/>
                    </a:cubicBezTo>
                    <a:cubicBezTo>
                      <a:pt x="179" y="799"/>
                      <a:pt x="1" y="620"/>
                      <a:pt x="1" y="394"/>
                    </a:cubicBezTo>
                    <a:cubicBezTo>
                      <a:pt x="1" y="180"/>
                      <a:pt x="179" y="1"/>
                      <a:pt x="406" y="1"/>
                    </a:cubicBezTo>
                    <a:cubicBezTo>
                      <a:pt x="620" y="1"/>
                      <a:pt x="798" y="180"/>
                      <a:pt x="798" y="39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9" name="Google Shape;1129;p7"/>
              <p:cNvSpPr/>
              <p:nvPr/>
            </p:nvSpPr>
            <p:spPr>
              <a:xfrm>
                <a:off x="3630385" y="1945310"/>
                <a:ext cx="92894" cy="92894"/>
              </a:xfrm>
              <a:custGeom>
                <a:avLst/>
                <a:gdLst/>
                <a:ahLst/>
                <a:cxnLst/>
                <a:rect l="l" t="t" r="r" b="b"/>
                <a:pathLst>
                  <a:path w="799" h="799" extrusionOk="0">
                    <a:moveTo>
                      <a:pt x="799" y="394"/>
                    </a:moveTo>
                    <a:cubicBezTo>
                      <a:pt x="799" y="620"/>
                      <a:pt x="620" y="799"/>
                      <a:pt x="406" y="799"/>
                    </a:cubicBezTo>
                    <a:cubicBezTo>
                      <a:pt x="179" y="799"/>
                      <a:pt x="1" y="620"/>
                      <a:pt x="1" y="394"/>
                    </a:cubicBezTo>
                    <a:cubicBezTo>
                      <a:pt x="1" y="180"/>
                      <a:pt x="179" y="1"/>
                      <a:pt x="406" y="1"/>
                    </a:cubicBezTo>
                    <a:cubicBezTo>
                      <a:pt x="620" y="1"/>
                      <a:pt x="799" y="180"/>
                      <a:pt x="799" y="39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0" name="Google Shape;1130;p7"/>
              <p:cNvSpPr/>
              <p:nvPr/>
            </p:nvSpPr>
            <p:spPr>
              <a:xfrm>
                <a:off x="4307375" y="1945310"/>
                <a:ext cx="92777" cy="92894"/>
              </a:xfrm>
              <a:custGeom>
                <a:avLst/>
                <a:gdLst/>
                <a:ahLst/>
                <a:cxnLst/>
                <a:rect l="l" t="t" r="r" b="b"/>
                <a:pathLst>
                  <a:path w="798" h="799" extrusionOk="0">
                    <a:moveTo>
                      <a:pt x="798" y="394"/>
                    </a:moveTo>
                    <a:cubicBezTo>
                      <a:pt x="798" y="620"/>
                      <a:pt x="619" y="799"/>
                      <a:pt x="405" y="799"/>
                    </a:cubicBezTo>
                    <a:cubicBezTo>
                      <a:pt x="179" y="799"/>
                      <a:pt x="0" y="620"/>
                      <a:pt x="0" y="394"/>
                    </a:cubicBezTo>
                    <a:cubicBezTo>
                      <a:pt x="0" y="180"/>
                      <a:pt x="179" y="1"/>
                      <a:pt x="405" y="1"/>
                    </a:cubicBezTo>
                    <a:cubicBezTo>
                      <a:pt x="619" y="1"/>
                      <a:pt x="798" y="180"/>
                      <a:pt x="798" y="39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1" name="Google Shape;1131;p7"/>
              <p:cNvSpPr/>
              <p:nvPr/>
            </p:nvSpPr>
            <p:spPr>
              <a:xfrm>
                <a:off x="4984248" y="1945310"/>
                <a:ext cx="92777" cy="92894"/>
              </a:xfrm>
              <a:custGeom>
                <a:avLst/>
                <a:gdLst/>
                <a:ahLst/>
                <a:cxnLst/>
                <a:rect l="l" t="t" r="r" b="b"/>
                <a:pathLst>
                  <a:path w="798" h="799" extrusionOk="0">
                    <a:moveTo>
                      <a:pt x="798" y="394"/>
                    </a:moveTo>
                    <a:cubicBezTo>
                      <a:pt x="798" y="620"/>
                      <a:pt x="619" y="799"/>
                      <a:pt x="393" y="799"/>
                    </a:cubicBezTo>
                    <a:cubicBezTo>
                      <a:pt x="179" y="799"/>
                      <a:pt x="0" y="620"/>
                      <a:pt x="0" y="394"/>
                    </a:cubicBezTo>
                    <a:cubicBezTo>
                      <a:pt x="0" y="180"/>
                      <a:pt x="179" y="1"/>
                      <a:pt x="393" y="1"/>
                    </a:cubicBezTo>
                    <a:cubicBezTo>
                      <a:pt x="619" y="1"/>
                      <a:pt x="798" y="180"/>
                      <a:pt x="798" y="39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2" name="Google Shape;1132;p7"/>
              <p:cNvSpPr/>
              <p:nvPr/>
            </p:nvSpPr>
            <p:spPr>
              <a:xfrm>
                <a:off x="1262025" y="2385593"/>
                <a:ext cx="92777" cy="92777"/>
              </a:xfrm>
              <a:custGeom>
                <a:avLst/>
                <a:gdLst/>
                <a:ahLst/>
                <a:cxnLst/>
                <a:rect l="l" t="t" r="r" b="b"/>
                <a:pathLst>
                  <a:path w="798" h="798" extrusionOk="0">
                    <a:moveTo>
                      <a:pt x="798" y="405"/>
                    </a:moveTo>
                    <a:cubicBezTo>
                      <a:pt x="798" y="619"/>
                      <a:pt x="619" y="798"/>
                      <a:pt x="405" y="798"/>
                    </a:cubicBezTo>
                    <a:cubicBezTo>
                      <a:pt x="179" y="798"/>
                      <a:pt x="0" y="619"/>
                      <a:pt x="0" y="405"/>
                    </a:cubicBezTo>
                    <a:cubicBezTo>
                      <a:pt x="0" y="179"/>
                      <a:pt x="179" y="0"/>
                      <a:pt x="405" y="0"/>
                    </a:cubicBezTo>
                    <a:cubicBezTo>
                      <a:pt x="619" y="0"/>
                      <a:pt x="798" y="179"/>
                      <a:pt x="798" y="40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3" name="Google Shape;1133;p7"/>
              <p:cNvSpPr/>
              <p:nvPr/>
            </p:nvSpPr>
            <p:spPr>
              <a:xfrm>
                <a:off x="1938899" y="2385593"/>
                <a:ext cx="92894" cy="92777"/>
              </a:xfrm>
              <a:custGeom>
                <a:avLst/>
                <a:gdLst/>
                <a:ahLst/>
                <a:cxnLst/>
                <a:rect l="l" t="t" r="r" b="b"/>
                <a:pathLst>
                  <a:path w="799" h="798" extrusionOk="0">
                    <a:moveTo>
                      <a:pt x="798" y="405"/>
                    </a:moveTo>
                    <a:cubicBezTo>
                      <a:pt x="798" y="619"/>
                      <a:pt x="620" y="798"/>
                      <a:pt x="405" y="798"/>
                    </a:cubicBezTo>
                    <a:cubicBezTo>
                      <a:pt x="179" y="798"/>
                      <a:pt x="0" y="619"/>
                      <a:pt x="0" y="405"/>
                    </a:cubicBezTo>
                    <a:cubicBezTo>
                      <a:pt x="0" y="179"/>
                      <a:pt x="179" y="0"/>
                      <a:pt x="405" y="0"/>
                    </a:cubicBezTo>
                    <a:cubicBezTo>
                      <a:pt x="620" y="0"/>
                      <a:pt x="798" y="179"/>
                      <a:pt x="798" y="40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4" name="Google Shape;1134;p7"/>
              <p:cNvSpPr/>
              <p:nvPr/>
            </p:nvSpPr>
            <p:spPr>
              <a:xfrm>
                <a:off x="2615772" y="2385593"/>
                <a:ext cx="92894" cy="92777"/>
              </a:xfrm>
              <a:custGeom>
                <a:avLst/>
                <a:gdLst/>
                <a:ahLst/>
                <a:cxnLst/>
                <a:rect l="l" t="t" r="r" b="b"/>
                <a:pathLst>
                  <a:path w="799" h="798" extrusionOk="0">
                    <a:moveTo>
                      <a:pt x="798" y="405"/>
                    </a:moveTo>
                    <a:cubicBezTo>
                      <a:pt x="798" y="619"/>
                      <a:pt x="620" y="798"/>
                      <a:pt x="405" y="798"/>
                    </a:cubicBezTo>
                    <a:cubicBezTo>
                      <a:pt x="179" y="798"/>
                      <a:pt x="1" y="619"/>
                      <a:pt x="1" y="405"/>
                    </a:cubicBezTo>
                    <a:cubicBezTo>
                      <a:pt x="1" y="179"/>
                      <a:pt x="179" y="0"/>
                      <a:pt x="405" y="0"/>
                    </a:cubicBezTo>
                    <a:cubicBezTo>
                      <a:pt x="620" y="0"/>
                      <a:pt x="798" y="179"/>
                      <a:pt x="798" y="40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5" name="Google Shape;1135;p7"/>
              <p:cNvSpPr/>
              <p:nvPr/>
            </p:nvSpPr>
            <p:spPr>
              <a:xfrm>
                <a:off x="3292646" y="2385593"/>
                <a:ext cx="92894" cy="92777"/>
              </a:xfrm>
              <a:custGeom>
                <a:avLst/>
                <a:gdLst/>
                <a:ahLst/>
                <a:cxnLst/>
                <a:rect l="l" t="t" r="r" b="b"/>
                <a:pathLst>
                  <a:path w="799" h="798" extrusionOk="0">
                    <a:moveTo>
                      <a:pt x="798" y="405"/>
                    </a:moveTo>
                    <a:cubicBezTo>
                      <a:pt x="798" y="619"/>
                      <a:pt x="620" y="798"/>
                      <a:pt x="394" y="798"/>
                    </a:cubicBezTo>
                    <a:cubicBezTo>
                      <a:pt x="179" y="798"/>
                      <a:pt x="1" y="619"/>
                      <a:pt x="1" y="405"/>
                    </a:cubicBezTo>
                    <a:cubicBezTo>
                      <a:pt x="1" y="179"/>
                      <a:pt x="179" y="0"/>
                      <a:pt x="394" y="0"/>
                    </a:cubicBezTo>
                    <a:cubicBezTo>
                      <a:pt x="620" y="0"/>
                      <a:pt x="798" y="179"/>
                      <a:pt x="798" y="40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6" name="Google Shape;1136;p7"/>
              <p:cNvSpPr/>
              <p:nvPr/>
            </p:nvSpPr>
            <p:spPr>
              <a:xfrm>
                <a:off x="3969519" y="2385593"/>
                <a:ext cx="92894" cy="92777"/>
              </a:xfrm>
              <a:custGeom>
                <a:avLst/>
                <a:gdLst/>
                <a:ahLst/>
                <a:cxnLst/>
                <a:rect l="l" t="t" r="r" b="b"/>
                <a:pathLst>
                  <a:path w="799" h="798" extrusionOk="0">
                    <a:moveTo>
                      <a:pt x="799" y="405"/>
                    </a:moveTo>
                    <a:cubicBezTo>
                      <a:pt x="799" y="619"/>
                      <a:pt x="620" y="798"/>
                      <a:pt x="394" y="798"/>
                    </a:cubicBezTo>
                    <a:cubicBezTo>
                      <a:pt x="180" y="798"/>
                      <a:pt x="1" y="619"/>
                      <a:pt x="1" y="405"/>
                    </a:cubicBezTo>
                    <a:cubicBezTo>
                      <a:pt x="1" y="179"/>
                      <a:pt x="180" y="0"/>
                      <a:pt x="394" y="0"/>
                    </a:cubicBezTo>
                    <a:cubicBezTo>
                      <a:pt x="620" y="0"/>
                      <a:pt x="799" y="179"/>
                      <a:pt x="799" y="40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7" name="Google Shape;1137;p7"/>
              <p:cNvSpPr/>
              <p:nvPr/>
            </p:nvSpPr>
            <p:spPr>
              <a:xfrm>
                <a:off x="4645114" y="2385593"/>
                <a:ext cx="94173" cy="92777"/>
              </a:xfrm>
              <a:custGeom>
                <a:avLst/>
                <a:gdLst/>
                <a:ahLst/>
                <a:cxnLst/>
                <a:rect l="l" t="t" r="r" b="b"/>
                <a:pathLst>
                  <a:path w="810" h="798" extrusionOk="0">
                    <a:moveTo>
                      <a:pt x="810" y="405"/>
                    </a:moveTo>
                    <a:cubicBezTo>
                      <a:pt x="810" y="619"/>
                      <a:pt x="631" y="798"/>
                      <a:pt x="405" y="798"/>
                    </a:cubicBezTo>
                    <a:cubicBezTo>
                      <a:pt x="191" y="798"/>
                      <a:pt x="0" y="619"/>
                      <a:pt x="0" y="405"/>
                    </a:cubicBezTo>
                    <a:cubicBezTo>
                      <a:pt x="0" y="179"/>
                      <a:pt x="191" y="0"/>
                      <a:pt x="405" y="0"/>
                    </a:cubicBezTo>
                    <a:cubicBezTo>
                      <a:pt x="631" y="0"/>
                      <a:pt x="810" y="179"/>
                      <a:pt x="810" y="40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8" name="Google Shape;1138;p7"/>
              <p:cNvSpPr/>
              <p:nvPr/>
            </p:nvSpPr>
            <p:spPr>
              <a:xfrm>
                <a:off x="1601159" y="2827156"/>
                <a:ext cx="92894" cy="92777"/>
              </a:xfrm>
              <a:custGeom>
                <a:avLst/>
                <a:gdLst/>
                <a:ahLst/>
                <a:cxnLst/>
                <a:rect l="l" t="t" r="r" b="b"/>
                <a:pathLst>
                  <a:path w="799" h="798" extrusionOk="0">
                    <a:moveTo>
                      <a:pt x="798" y="393"/>
                    </a:moveTo>
                    <a:cubicBezTo>
                      <a:pt x="798" y="619"/>
                      <a:pt x="619" y="798"/>
                      <a:pt x="393" y="798"/>
                    </a:cubicBezTo>
                    <a:cubicBezTo>
                      <a:pt x="179" y="798"/>
                      <a:pt x="0" y="619"/>
                      <a:pt x="0" y="393"/>
                    </a:cubicBezTo>
                    <a:cubicBezTo>
                      <a:pt x="0" y="179"/>
                      <a:pt x="179" y="0"/>
                      <a:pt x="393" y="0"/>
                    </a:cubicBezTo>
                    <a:cubicBezTo>
                      <a:pt x="619" y="0"/>
                      <a:pt x="798" y="179"/>
                      <a:pt x="798" y="39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9" name="Google Shape;1139;p7"/>
              <p:cNvSpPr/>
              <p:nvPr/>
            </p:nvSpPr>
            <p:spPr>
              <a:xfrm>
                <a:off x="2278033" y="2827156"/>
                <a:ext cx="92894" cy="92777"/>
              </a:xfrm>
              <a:custGeom>
                <a:avLst/>
                <a:gdLst/>
                <a:ahLst/>
                <a:cxnLst/>
                <a:rect l="l" t="t" r="r" b="b"/>
                <a:pathLst>
                  <a:path w="799" h="798" extrusionOk="0">
                    <a:moveTo>
                      <a:pt x="798" y="393"/>
                    </a:moveTo>
                    <a:cubicBezTo>
                      <a:pt x="798" y="619"/>
                      <a:pt x="620" y="798"/>
                      <a:pt x="393" y="798"/>
                    </a:cubicBezTo>
                    <a:cubicBezTo>
                      <a:pt x="179" y="798"/>
                      <a:pt x="0" y="619"/>
                      <a:pt x="0" y="393"/>
                    </a:cubicBezTo>
                    <a:cubicBezTo>
                      <a:pt x="0" y="179"/>
                      <a:pt x="179" y="0"/>
                      <a:pt x="393" y="0"/>
                    </a:cubicBezTo>
                    <a:cubicBezTo>
                      <a:pt x="620" y="0"/>
                      <a:pt x="798" y="179"/>
                      <a:pt x="798" y="39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0" name="Google Shape;1140;p7"/>
              <p:cNvSpPr/>
              <p:nvPr/>
            </p:nvSpPr>
            <p:spPr>
              <a:xfrm>
                <a:off x="2953511" y="2827156"/>
                <a:ext cx="92894" cy="92777"/>
              </a:xfrm>
              <a:custGeom>
                <a:avLst/>
                <a:gdLst/>
                <a:ahLst/>
                <a:cxnLst/>
                <a:rect l="l" t="t" r="r" b="b"/>
                <a:pathLst>
                  <a:path w="799" h="798" extrusionOk="0">
                    <a:moveTo>
                      <a:pt x="798" y="393"/>
                    </a:moveTo>
                    <a:cubicBezTo>
                      <a:pt x="798" y="619"/>
                      <a:pt x="620" y="798"/>
                      <a:pt x="406" y="798"/>
                    </a:cubicBezTo>
                    <a:cubicBezTo>
                      <a:pt x="179" y="798"/>
                      <a:pt x="1" y="619"/>
                      <a:pt x="1" y="393"/>
                    </a:cubicBezTo>
                    <a:cubicBezTo>
                      <a:pt x="1" y="179"/>
                      <a:pt x="179" y="0"/>
                      <a:pt x="406" y="0"/>
                    </a:cubicBezTo>
                    <a:cubicBezTo>
                      <a:pt x="620" y="0"/>
                      <a:pt x="798" y="179"/>
                      <a:pt x="798" y="39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1" name="Google Shape;1141;p7"/>
              <p:cNvSpPr/>
              <p:nvPr/>
            </p:nvSpPr>
            <p:spPr>
              <a:xfrm>
                <a:off x="3630385" y="2827156"/>
                <a:ext cx="92894" cy="92777"/>
              </a:xfrm>
              <a:custGeom>
                <a:avLst/>
                <a:gdLst/>
                <a:ahLst/>
                <a:cxnLst/>
                <a:rect l="l" t="t" r="r" b="b"/>
                <a:pathLst>
                  <a:path w="799" h="798" extrusionOk="0">
                    <a:moveTo>
                      <a:pt x="799" y="393"/>
                    </a:moveTo>
                    <a:cubicBezTo>
                      <a:pt x="799" y="619"/>
                      <a:pt x="620" y="798"/>
                      <a:pt x="406" y="798"/>
                    </a:cubicBezTo>
                    <a:cubicBezTo>
                      <a:pt x="179" y="798"/>
                      <a:pt x="1" y="619"/>
                      <a:pt x="1" y="393"/>
                    </a:cubicBezTo>
                    <a:cubicBezTo>
                      <a:pt x="1" y="179"/>
                      <a:pt x="179" y="0"/>
                      <a:pt x="406" y="0"/>
                    </a:cubicBezTo>
                    <a:cubicBezTo>
                      <a:pt x="620" y="0"/>
                      <a:pt x="799" y="179"/>
                      <a:pt x="799" y="39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2" name="Google Shape;1142;p7"/>
              <p:cNvSpPr/>
              <p:nvPr/>
            </p:nvSpPr>
            <p:spPr>
              <a:xfrm>
                <a:off x="4307375" y="2827156"/>
                <a:ext cx="92777" cy="92777"/>
              </a:xfrm>
              <a:custGeom>
                <a:avLst/>
                <a:gdLst/>
                <a:ahLst/>
                <a:cxnLst/>
                <a:rect l="l" t="t" r="r" b="b"/>
                <a:pathLst>
                  <a:path w="798" h="798" extrusionOk="0">
                    <a:moveTo>
                      <a:pt x="798" y="393"/>
                    </a:moveTo>
                    <a:cubicBezTo>
                      <a:pt x="798" y="619"/>
                      <a:pt x="619" y="798"/>
                      <a:pt x="405" y="798"/>
                    </a:cubicBezTo>
                    <a:cubicBezTo>
                      <a:pt x="179" y="798"/>
                      <a:pt x="0" y="619"/>
                      <a:pt x="0" y="393"/>
                    </a:cubicBezTo>
                    <a:cubicBezTo>
                      <a:pt x="0" y="179"/>
                      <a:pt x="179" y="0"/>
                      <a:pt x="405" y="0"/>
                    </a:cubicBezTo>
                    <a:cubicBezTo>
                      <a:pt x="619" y="0"/>
                      <a:pt x="798" y="179"/>
                      <a:pt x="798" y="39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3" name="Google Shape;1143;p7"/>
              <p:cNvSpPr/>
              <p:nvPr/>
            </p:nvSpPr>
            <p:spPr>
              <a:xfrm>
                <a:off x="4984248" y="2827156"/>
                <a:ext cx="92777" cy="92777"/>
              </a:xfrm>
              <a:custGeom>
                <a:avLst/>
                <a:gdLst/>
                <a:ahLst/>
                <a:cxnLst/>
                <a:rect l="l" t="t" r="r" b="b"/>
                <a:pathLst>
                  <a:path w="798" h="798" extrusionOk="0">
                    <a:moveTo>
                      <a:pt x="798" y="393"/>
                    </a:moveTo>
                    <a:cubicBezTo>
                      <a:pt x="798" y="619"/>
                      <a:pt x="619" y="798"/>
                      <a:pt x="393" y="798"/>
                    </a:cubicBezTo>
                    <a:cubicBezTo>
                      <a:pt x="179" y="798"/>
                      <a:pt x="0" y="619"/>
                      <a:pt x="0" y="393"/>
                    </a:cubicBezTo>
                    <a:cubicBezTo>
                      <a:pt x="0" y="179"/>
                      <a:pt x="179" y="0"/>
                      <a:pt x="393" y="0"/>
                    </a:cubicBezTo>
                    <a:cubicBezTo>
                      <a:pt x="619" y="0"/>
                      <a:pt x="798" y="179"/>
                      <a:pt x="798" y="39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4" name="Google Shape;1144;p7"/>
              <p:cNvSpPr/>
              <p:nvPr/>
            </p:nvSpPr>
            <p:spPr>
              <a:xfrm>
                <a:off x="1262025" y="3267323"/>
                <a:ext cx="92777" cy="92894"/>
              </a:xfrm>
              <a:custGeom>
                <a:avLst/>
                <a:gdLst/>
                <a:ahLst/>
                <a:cxnLst/>
                <a:rect l="l" t="t" r="r" b="b"/>
                <a:pathLst>
                  <a:path w="798" h="799" extrusionOk="0">
                    <a:moveTo>
                      <a:pt x="798" y="405"/>
                    </a:moveTo>
                    <a:cubicBezTo>
                      <a:pt x="798" y="620"/>
                      <a:pt x="619" y="798"/>
                      <a:pt x="405" y="798"/>
                    </a:cubicBezTo>
                    <a:cubicBezTo>
                      <a:pt x="179" y="798"/>
                      <a:pt x="0" y="620"/>
                      <a:pt x="0" y="405"/>
                    </a:cubicBezTo>
                    <a:cubicBezTo>
                      <a:pt x="0" y="179"/>
                      <a:pt x="179" y="0"/>
                      <a:pt x="405" y="0"/>
                    </a:cubicBezTo>
                    <a:cubicBezTo>
                      <a:pt x="619" y="0"/>
                      <a:pt x="798" y="179"/>
                      <a:pt x="798" y="40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5" name="Google Shape;1145;p7"/>
              <p:cNvSpPr/>
              <p:nvPr/>
            </p:nvSpPr>
            <p:spPr>
              <a:xfrm>
                <a:off x="1938899" y="3267323"/>
                <a:ext cx="92894" cy="92894"/>
              </a:xfrm>
              <a:custGeom>
                <a:avLst/>
                <a:gdLst/>
                <a:ahLst/>
                <a:cxnLst/>
                <a:rect l="l" t="t" r="r" b="b"/>
                <a:pathLst>
                  <a:path w="799" h="799" extrusionOk="0">
                    <a:moveTo>
                      <a:pt x="798" y="405"/>
                    </a:moveTo>
                    <a:cubicBezTo>
                      <a:pt x="798" y="620"/>
                      <a:pt x="620" y="798"/>
                      <a:pt x="405" y="798"/>
                    </a:cubicBezTo>
                    <a:cubicBezTo>
                      <a:pt x="179" y="798"/>
                      <a:pt x="0" y="620"/>
                      <a:pt x="0" y="405"/>
                    </a:cubicBezTo>
                    <a:cubicBezTo>
                      <a:pt x="0" y="179"/>
                      <a:pt x="179" y="0"/>
                      <a:pt x="405" y="0"/>
                    </a:cubicBezTo>
                    <a:cubicBezTo>
                      <a:pt x="620" y="0"/>
                      <a:pt x="798" y="179"/>
                      <a:pt x="798" y="40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6" name="Google Shape;1146;p7"/>
              <p:cNvSpPr/>
              <p:nvPr/>
            </p:nvSpPr>
            <p:spPr>
              <a:xfrm>
                <a:off x="2615772" y="3267323"/>
                <a:ext cx="92894" cy="92894"/>
              </a:xfrm>
              <a:custGeom>
                <a:avLst/>
                <a:gdLst/>
                <a:ahLst/>
                <a:cxnLst/>
                <a:rect l="l" t="t" r="r" b="b"/>
                <a:pathLst>
                  <a:path w="799" h="799" extrusionOk="0">
                    <a:moveTo>
                      <a:pt x="798" y="405"/>
                    </a:moveTo>
                    <a:cubicBezTo>
                      <a:pt x="798" y="620"/>
                      <a:pt x="620" y="798"/>
                      <a:pt x="405" y="798"/>
                    </a:cubicBezTo>
                    <a:cubicBezTo>
                      <a:pt x="179" y="798"/>
                      <a:pt x="1" y="620"/>
                      <a:pt x="1" y="405"/>
                    </a:cubicBezTo>
                    <a:cubicBezTo>
                      <a:pt x="1" y="179"/>
                      <a:pt x="179" y="0"/>
                      <a:pt x="405" y="0"/>
                    </a:cubicBezTo>
                    <a:cubicBezTo>
                      <a:pt x="620" y="0"/>
                      <a:pt x="798" y="179"/>
                      <a:pt x="798" y="40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7" name="Google Shape;1147;p7"/>
              <p:cNvSpPr/>
              <p:nvPr/>
            </p:nvSpPr>
            <p:spPr>
              <a:xfrm>
                <a:off x="3292646" y="3267323"/>
                <a:ext cx="92894" cy="92894"/>
              </a:xfrm>
              <a:custGeom>
                <a:avLst/>
                <a:gdLst/>
                <a:ahLst/>
                <a:cxnLst/>
                <a:rect l="l" t="t" r="r" b="b"/>
                <a:pathLst>
                  <a:path w="799" h="799" extrusionOk="0">
                    <a:moveTo>
                      <a:pt x="798" y="405"/>
                    </a:moveTo>
                    <a:cubicBezTo>
                      <a:pt x="798" y="620"/>
                      <a:pt x="620" y="798"/>
                      <a:pt x="394" y="798"/>
                    </a:cubicBezTo>
                    <a:cubicBezTo>
                      <a:pt x="179" y="798"/>
                      <a:pt x="1" y="620"/>
                      <a:pt x="1" y="405"/>
                    </a:cubicBezTo>
                    <a:cubicBezTo>
                      <a:pt x="1" y="179"/>
                      <a:pt x="179" y="0"/>
                      <a:pt x="394" y="0"/>
                    </a:cubicBezTo>
                    <a:cubicBezTo>
                      <a:pt x="620" y="0"/>
                      <a:pt x="798" y="179"/>
                      <a:pt x="798" y="40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8" name="Google Shape;1148;p7"/>
              <p:cNvSpPr/>
              <p:nvPr/>
            </p:nvSpPr>
            <p:spPr>
              <a:xfrm>
                <a:off x="3969519" y="3267323"/>
                <a:ext cx="92894" cy="92894"/>
              </a:xfrm>
              <a:custGeom>
                <a:avLst/>
                <a:gdLst/>
                <a:ahLst/>
                <a:cxnLst/>
                <a:rect l="l" t="t" r="r" b="b"/>
                <a:pathLst>
                  <a:path w="799" h="799" extrusionOk="0">
                    <a:moveTo>
                      <a:pt x="799" y="405"/>
                    </a:moveTo>
                    <a:cubicBezTo>
                      <a:pt x="799" y="620"/>
                      <a:pt x="620" y="798"/>
                      <a:pt x="394" y="798"/>
                    </a:cubicBezTo>
                    <a:cubicBezTo>
                      <a:pt x="180" y="798"/>
                      <a:pt x="1" y="620"/>
                      <a:pt x="1" y="405"/>
                    </a:cubicBezTo>
                    <a:cubicBezTo>
                      <a:pt x="1" y="179"/>
                      <a:pt x="180" y="0"/>
                      <a:pt x="394" y="0"/>
                    </a:cubicBezTo>
                    <a:cubicBezTo>
                      <a:pt x="620" y="0"/>
                      <a:pt x="799" y="179"/>
                      <a:pt x="799" y="40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9" name="Google Shape;1149;p7"/>
              <p:cNvSpPr/>
              <p:nvPr/>
            </p:nvSpPr>
            <p:spPr>
              <a:xfrm>
                <a:off x="4645114" y="3267323"/>
                <a:ext cx="94173" cy="92894"/>
              </a:xfrm>
              <a:custGeom>
                <a:avLst/>
                <a:gdLst/>
                <a:ahLst/>
                <a:cxnLst/>
                <a:rect l="l" t="t" r="r" b="b"/>
                <a:pathLst>
                  <a:path w="810" h="799" extrusionOk="0">
                    <a:moveTo>
                      <a:pt x="810" y="405"/>
                    </a:moveTo>
                    <a:cubicBezTo>
                      <a:pt x="810" y="620"/>
                      <a:pt x="631" y="798"/>
                      <a:pt x="405" y="798"/>
                    </a:cubicBezTo>
                    <a:cubicBezTo>
                      <a:pt x="191" y="798"/>
                      <a:pt x="0" y="620"/>
                      <a:pt x="0" y="405"/>
                    </a:cubicBezTo>
                    <a:cubicBezTo>
                      <a:pt x="0" y="179"/>
                      <a:pt x="191" y="0"/>
                      <a:pt x="405" y="0"/>
                    </a:cubicBezTo>
                    <a:cubicBezTo>
                      <a:pt x="631" y="0"/>
                      <a:pt x="810" y="179"/>
                      <a:pt x="810" y="40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0" name="Google Shape;1150;p7"/>
              <p:cNvSpPr/>
              <p:nvPr/>
            </p:nvSpPr>
            <p:spPr>
              <a:xfrm>
                <a:off x="1601159" y="3708885"/>
                <a:ext cx="92894" cy="91499"/>
              </a:xfrm>
              <a:custGeom>
                <a:avLst/>
                <a:gdLst/>
                <a:ahLst/>
                <a:cxnLst/>
                <a:rect l="l" t="t" r="r" b="b"/>
                <a:pathLst>
                  <a:path w="799" h="787" extrusionOk="0">
                    <a:moveTo>
                      <a:pt x="798" y="393"/>
                    </a:moveTo>
                    <a:cubicBezTo>
                      <a:pt x="798" y="620"/>
                      <a:pt x="619" y="786"/>
                      <a:pt x="393" y="786"/>
                    </a:cubicBezTo>
                    <a:cubicBezTo>
                      <a:pt x="179" y="786"/>
                      <a:pt x="0" y="608"/>
                      <a:pt x="0" y="393"/>
                    </a:cubicBezTo>
                    <a:cubicBezTo>
                      <a:pt x="0" y="179"/>
                      <a:pt x="179" y="0"/>
                      <a:pt x="393" y="0"/>
                    </a:cubicBezTo>
                    <a:cubicBezTo>
                      <a:pt x="619" y="0"/>
                      <a:pt x="798" y="179"/>
                      <a:pt x="798" y="39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1" name="Google Shape;1151;p7"/>
              <p:cNvSpPr/>
              <p:nvPr/>
            </p:nvSpPr>
            <p:spPr>
              <a:xfrm>
                <a:off x="2278033" y="3708885"/>
                <a:ext cx="92894" cy="91499"/>
              </a:xfrm>
              <a:custGeom>
                <a:avLst/>
                <a:gdLst/>
                <a:ahLst/>
                <a:cxnLst/>
                <a:rect l="l" t="t" r="r" b="b"/>
                <a:pathLst>
                  <a:path w="799" h="787" extrusionOk="0">
                    <a:moveTo>
                      <a:pt x="798" y="393"/>
                    </a:moveTo>
                    <a:cubicBezTo>
                      <a:pt x="798" y="620"/>
                      <a:pt x="620" y="786"/>
                      <a:pt x="393" y="786"/>
                    </a:cubicBezTo>
                    <a:cubicBezTo>
                      <a:pt x="179" y="786"/>
                      <a:pt x="0" y="608"/>
                      <a:pt x="0" y="393"/>
                    </a:cubicBezTo>
                    <a:cubicBezTo>
                      <a:pt x="0" y="179"/>
                      <a:pt x="179" y="0"/>
                      <a:pt x="393" y="0"/>
                    </a:cubicBezTo>
                    <a:cubicBezTo>
                      <a:pt x="620" y="0"/>
                      <a:pt x="798" y="179"/>
                      <a:pt x="798" y="39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2" name="Google Shape;1152;p7"/>
              <p:cNvSpPr/>
              <p:nvPr/>
            </p:nvSpPr>
            <p:spPr>
              <a:xfrm>
                <a:off x="2953511" y="3708885"/>
                <a:ext cx="92894" cy="91499"/>
              </a:xfrm>
              <a:custGeom>
                <a:avLst/>
                <a:gdLst/>
                <a:ahLst/>
                <a:cxnLst/>
                <a:rect l="l" t="t" r="r" b="b"/>
                <a:pathLst>
                  <a:path w="799" h="787" extrusionOk="0">
                    <a:moveTo>
                      <a:pt x="798" y="393"/>
                    </a:moveTo>
                    <a:cubicBezTo>
                      <a:pt x="798" y="620"/>
                      <a:pt x="620" y="786"/>
                      <a:pt x="406" y="786"/>
                    </a:cubicBezTo>
                    <a:cubicBezTo>
                      <a:pt x="179" y="786"/>
                      <a:pt x="1" y="608"/>
                      <a:pt x="1" y="393"/>
                    </a:cubicBezTo>
                    <a:cubicBezTo>
                      <a:pt x="1" y="179"/>
                      <a:pt x="179" y="0"/>
                      <a:pt x="406" y="0"/>
                    </a:cubicBezTo>
                    <a:cubicBezTo>
                      <a:pt x="620" y="0"/>
                      <a:pt x="798" y="179"/>
                      <a:pt x="798" y="39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3" name="Google Shape;1153;p7"/>
              <p:cNvSpPr/>
              <p:nvPr/>
            </p:nvSpPr>
            <p:spPr>
              <a:xfrm>
                <a:off x="3630385" y="3708885"/>
                <a:ext cx="92894" cy="91499"/>
              </a:xfrm>
              <a:custGeom>
                <a:avLst/>
                <a:gdLst/>
                <a:ahLst/>
                <a:cxnLst/>
                <a:rect l="l" t="t" r="r" b="b"/>
                <a:pathLst>
                  <a:path w="799" h="787" extrusionOk="0">
                    <a:moveTo>
                      <a:pt x="799" y="393"/>
                    </a:moveTo>
                    <a:cubicBezTo>
                      <a:pt x="799" y="620"/>
                      <a:pt x="620" y="786"/>
                      <a:pt x="406" y="786"/>
                    </a:cubicBezTo>
                    <a:cubicBezTo>
                      <a:pt x="179" y="786"/>
                      <a:pt x="1" y="608"/>
                      <a:pt x="1" y="393"/>
                    </a:cubicBezTo>
                    <a:cubicBezTo>
                      <a:pt x="1" y="179"/>
                      <a:pt x="179" y="0"/>
                      <a:pt x="406" y="0"/>
                    </a:cubicBezTo>
                    <a:cubicBezTo>
                      <a:pt x="620" y="0"/>
                      <a:pt x="799" y="179"/>
                      <a:pt x="799" y="39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4" name="Google Shape;1154;p7"/>
              <p:cNvSpPr/>
              <p:nvPr/>
            </p:nvSpPr>
            <p:spPr>
              <a:xfrm>
                <a:off x="4307375" y="3708885"/>
                <a:ext cx="92777" cy="91499"/>
              </a:xfrm>
              <a:custGeom>
                <a:avLst/>
                <a:gdLst/>
                <a:ahLst/>
                <a:cxnLst/>
                <a:rect l="l" t="t" r="r" b="b"/>
                <a:pathLst>
                  <a:path w="798" h="787" extrusionOk="0">
                    <a:moveTo>
                      <a:pt x="798" y="393"/>
                    </a:moveTo>
                    <a:cubicBezTo>
                      <a:pt x="798" y="620"/>
                      <a:pt x="619" y="786"/>
                      <a:pt x="405" y="786"/>
                    </a:cubicBezTo>
                    <a:cubicBezTo>
                      <a:pt x="179" y="786"/>
                      <a:pt x="0" y="608"/>
                      <a:pt x="0" y="393"/>
                    </a:cubicBezTo>
                    <a:cubicBezTo>
                      <a:pt x="0" y="179"/>
                      <a:pt x="179" y="0"/>
                      <a:pt x="405" y="0"/>
                    </a:cubicBezTo>
                    <a:cubicBezTo>
                      <a:pt x="619" y="0"/>
                      <a:pt x="798" y="179"/>
                      <a:pt x="798" y="39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5" name="Google Shape;1155;p7"/>
              <p:cNvSpPr/>
              <p:nvPr/>
            </p:nvSpPr>
            <p:spPr>
              <a:xfrm>
                <a:off x="4984248" y="3708885"/>
                <a:ext cx="92777" cy="91499"/>
              </a:xfrm>
              <a:custGeom>
                <a:avLst/>
                <a:gdLst/>
                <a:ahLst/>
                <a:cxnLst/>
                <a:rect l="l" t="t" r="r" b="b"/>
                <a:pathLst>
                  <a:path w="798" h="787" extrusionOk="0">
                    <a:moveTo>
                      <a:pt x="798" y="393"/>
                    </a:moveTo>
                    <a:cubicBezTo>
                      <a:pt x="798" y="620"/>
                      <a:pt x="619" y="786"/>
                      <a:pt x="393" y="786"/>
                    </a:cubicBezTo>
                    <a:cubicBezTo>
                      <a:pt x="179" y="786"/>
                      <a:pt x="0" y="608"/>
                      <a:pt x="0" y="393"/>
                    </a:cubicBezTo>
                    <a:cubicBezTo>
                      <a:pt x="0" y="179"/>
                      <a:pt x="179" y="0"/>
                      <a:pt x="393" y="0"/>
                    </a:cubicBezTo>
                    <a:cubicBezTo>
                      <a:pt x="619" y="0"/>
                      <a:pt x="798" y="179"/>
                      <a:pt x="798" y="39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6" name="Google Shape;1156;p7"/>
              <p:cNvSpPr/>
              <p:nvPr/>
            </p:nvSpPr>
            <p:spPr>
              <a:xfrm>
                <a:off x="1262025" y="4149053"/>
                <a:ext cx="92777" cy="92894"/>
              </a:xfrm>
              <a:custGeom>
                <a:avLst/>
                <a:gdLst/>
                <a:ahLst/>
                <a:cxnLst/>
                <a:rect l="l" t="t" r="r" b="b"/>
                <a:pathLst>
                  <a:path w="798" h="799" extrusionOk="0">
                    <a:moveTo>
                      <a:pt x="798" y="405"/>
                    </a:moveTo>
                    <a:cubicBezTo>
                      <a:pt x="798" y="620"/>
                      <a:pt x="619" y="798"/>
                      <a:pt x="405" y="798"/>
                    </a:cubicBezTo>
                    <a:cubicBezTo>
                      <a:pt x="179" y="798"/>
                      <a:pt x="0" y="620"/>
                      <a:pt x="0" y="405"/>
                    </a:cubicBezTo>
                    <a:cubicBezTo>
                      <a:pt x="0" y="179"/>
                      <a:pt x="179" y="1"/>
                      <a:pt x="405" y="1"/>
                    </a:cubicBezTo>
                    <a:cubicBezTo>
                      <a:pt x="619" y="1"/>
                      <a:pt x="798" y="179"/>
                      <a:pt x="798" y="40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7" name="Google Shape;1157;p7"/>
              <p:cNvSpPr/>
              <p:nvPr/>
            </p:nvSpPr>
            <p:spPr>
              <a:xfrm>
                <a:off x="1938899" y="4149053"/>
                <a:ext cx="92894" cy="92894"/>
              </a:xfrm>
              <a:custGeom>
                <a:avLst/>
                <a:gdLst/>
                <a:ahLst/>
                <a:cxnLst/>
                <a:rect l="l" t="t" r="r" b="b"/>
                <a:pathLst>
                  <a:path w="799" h="799" extrusionOk="0">
                    <a:moveTo>
                      <a:pt x="798" y="405"/>
                    </a:moveTo>
                    <a:cubicBezTo>
                      <a:pt x="798" y="620"/>
                      <a:pt x="620" y="798"/>
                      <a:pt x="405" y="798"/>
                    </a:cubicBezTo>
                    <a:cubicBezTo>
                      <a:pt x="179" y="798"/>
                      <a:pt x="0" y="620"/>
                      <a:pt x="0" y="405"/>
                    </a:cubicBezTo>
                    <a:cubicBezTo>
                      <a:pt x="0" y="179"/>
                      <a:pt x="179" y="1"/>
                      <a:pt x="405" y="1"/>
                    </a:cubicBezTo>
                    <a:cubicBezTo>
                      <a:pt x="620" y="1"/>
                      <a:pt x="798" y="179"/>
                      <a:pt x="798" y="40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8" name="Google Shape;1158;p7"/>
              <p:cNvSpPr/>
              <p:nvPr/>
            </p:nvSpPr>
            <p:spPr>
              <a:xfrm>
                <a:off x="2615772" y="4149053"/>
                <a:ext cx="92894" cy="92894"/>
              </a:xfrm>
              <a:custGeom>
                <a:avLst/>
                <a:gdLst/>
                <a:ahLst/>
                <a:cxnLst/>
                <a:rect l="l" t="t" r="r" b="b"/>
                <a:pathLst>
                  <a:path w="799" h="799" extrusionOk="0">
                    <a:moveTo>
                      <a:pt x="798" y="405"/>
                    </a:moveTo>
                    <a:cubicBezTo>
                      <a:pt x="798" y="620"/>
                      <a:pt x="620" y="798"/>
                      <a:pt x="405" y="798"/>
                    </a:cubicBezTo>
                    <a:cubicBezTo>
                      <a:pt x="179" y="798"/>
                      <a:pt x="1" y="620"/>
                      <a:pt x="1" y="405"/>
                    </a:cubicBezTo>
                    <a:cubicBezTo>
                      <a:pt x="1" y="179"/>
                      <a:pt x="179" y="1"/>
                      <a:pt x="405" y="1"/>
                    </a:cubicBezTo>
                    <a:cubicBezTo>
                      <a:pt x="620" y="1"/>
                      <a:pt x="798" y="179"/>
                      <a:pt x="798" y="40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9" name="Google Shape;1159;p7"/>
              <p:cNvSpPr/>
              <p:nvPr/>
            </p:nvSpPr>
            <p:spPr>
              <a:xfrm>
                <a:off x="3292646" y="4149053"/>
                <a:ext cx="92894" cy="92894"/>
              </a:xfrm>
              <a:custGeom>
                <a:avLst/>
                <a:gdLst/>
                <a:ahLst/>
                <a:cxnLst/>
                <a:rect l="l" t="t" r="r" b="b"/>
                <a:pathLst>
                  <a:path w="799" h="799" extrusionOk="0">
                    <a:moveTo>
                      <a:pt x="798" y="405"/>
                    </a:moveTo>
                    <a:cubicBezTo>
                      <a:pt x="798" y="620"/>
                      <a:pt x="620" y="798"/>
                      <a:pt x="394" y="798"/>
                    </a:cubicBezTo>
                    <a:cubicBezTo>
                      <a:pt x="179" y="798"/>
                      <a:pt x="1" y="620"/>
                      <a:pt x="1" y="405"/>
                    </a:cubicBezTo>
                    <a:cubicBezTo>
                      <a:pt x="1" y="179"/>
                      <a:pt x="179" y="1"/>
                      <a:pt x="394" y="1"/>
                    </a:cubicBezTo>
                    <a:cubicBezTo>
                      <a:pt x="620" y="1"/>
                      <a:pt x="798" y="179"/>
                      <a:pt x="798" y="40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0" name="Google Shape;1160;p7"/>
              <p:cNvSpPr/>
              <p:nvPr/>
            </p:nvSpPr>
            <p:spPr>
              <a:xfrm>
                <a:off x="3969519" y="4149053"/>
                <a:ext cx="92894" cy="92894"/>
              </a:xfrm>
              <a:custGeom>
                <a:avLst/>
                <a:gdLst/>
                <a:ahLst/>
                <a:cxnLst/>
                <a:rect l="l" t="t" r="r" b="b"/>
                <a:pathLst>
                  <a:path w="799" h="799" extrusionOk="0">
                    <a:moveTo>
                      <a:pt x="799" y="405"/>
                    </a:moveTo>
                    <a:cubicBezTo>
                      <a:pt x="799" y="620"/>
                      <a:pt x="620" y="798"/>
                      <a:pt x="394" y="798"/>
                    </a:cubicBezTo>
                    <a:cubicBezTo>
                      <a:pt x="180" y="798"/>
                      <a:pt x="1" y="620"/>
                      <a:pt x="1" y="405"/>
                    </a:cubicBezTo>
                    <a:cubicBezTo>
                      <a:pt x="1" y="179"/>
                      <a:pt x="180" y="1"/>
                      <a:pt x="394" y="1"/>
                    </a:cubicBezTo>
                    <a:cubicBezTo>
                      <a:pt x="620" y="1"/>
                      <a:pt x="799" y="179"/>
                      <a:pt x="799" y="40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1" name="Google Shape;1161;p7"/>
              <p:cNvSpPr/>
              <p:nvPr/>
            </p:nvSpPr>
            <p:spPr>
              <a:xfrm>
                <a:off x="4645114" y="4149053"/>
                <a:ext cx="94173" cy="92894"/>
              </a:xfrm>
              <a:custGeom>
                <a:avLst/>
                <a:gdLst/>
                <a:ahLst/>
                <a:cxnLst/>
                <a:rect l="l" t="t" r="r" b="b"/>
                <a:pathLst>
                  <a:path w="810" h="799" extrusionOk="0">
                    <a:moveTo>
                      <a:pt x="810" y="405"/>
                    </a:moveTo>
                    <a:cubicBezTo>
                      <a:pt x="810" y="620"/>
                      <a:pt x="631" y="798"/>
                      <a:pt x="405" y="798"/>
                    </a:cubicBezTo>
                    <a:cubicBezTo>
                      <a:pt x="191" y="798"/>
                      <a:pt x="0" y="620"/>
                      <a:pt x="0" y="405"/>
                    </a:cubicBezTo>
                    <a:cubicBezTo>
                      <a:pt x="0" y="179"/>
                      <a:pt x="191" y="1"/>
                      <a:pt x="405" y="1"/>
                    </a:cubicBezTo>
                    <a:cubicBezTo>
                      <a:pt x="631" y="1"/>
                      <a:pt x="810" y="179"/>
                      <a:pt x="810" y="40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2" name="Google Shape;1162;p7"/>
              <p:cNvSpPr/>
              <p:nvPr/>
            </p:nvSpPr>
            <p:spPr>
              <a:xfrm>
                <a:off x="1601159" y="4589220"/>
                <a:ext cx="92894" cy="92894"/>
              </a:xfrm>
              <a:custGeom>
                <a:avLst/>
                <a:gdLst/>
                <a:ahLst/>
                <a:cxnLst/>
                <a:rect l="l" t="t" r="r" b="b"/>
                <a:pathLst>
                  <a:path w="799" h="799" extrusionOk="0">
                    <a:moveTo>
                      <a:pt x="798" y="406"/>
                    </a:moveTo>
                    <a:cubicBezTo>
                      <a:pt x="798" y="620"/>
                      <a:pt x="619" y="799"/>
                      <a:pt x="393" y="799"/>
                    </a:cubicBezTo>
                    <a:cubicBezTo>
                      <a:pt x="179" y="799"/>
                      <a:pt x="0" y="620"/>
                      <a:pt x="0" y="406"/>
                    </a:cubicBezTo>
                    <a:cubicBezTo>
                      <a:pt x="0" y="179"/>
                      <a:pt x="179" y="1"/>
                      <a:pt x="393" y="1"/>
                    </a:cubicBezTo>
                    <a:cubicBezTo>
                      <a:pt x="619" y="1"/>
                      <a:pt x="798" y="179"/>
                      <a:pt x="798" y="40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3" name="Google Shape;1163;p7"/>
              <p:cNvSpPr/>
              <p:nvPr/>
            </p:nvSpPr>
            <p:spPr>
              <a:xfrm>
                <a:off x="2278033" y="4589220"/>
                <a:ext cx="92894" cy="92894"/>
              </a:xfrm>
              <a:custGeom>
                <a:avLst/>
                <a:gdLst/>
                <a:ahLst/>
                <a:cxnLst/>
                <a:rect l="l" t="t" r="r" b="b"/>
                <a:pathLst>
                  <a:path w="799" h="799" extrusionOk="0">
                    <a:moveTo>
                      <a:pt x="798" y="406"/>
                    </a:moveTo>
                    <a:cubicBezTo>
                      <a:pt x="798" y="620"/>
                      <a:pt x="620" y="799"/>
                      <a:pt x="393" y="799"/>
                    </a:cubicBezTo>
                    <a:cubicBezTo>
                      <a:pt x="179" y="799"/>
                      <a:pt x="0" y="620"/>
                      <a:pt x="0" y="406"/>
                    </a:cubicBezTo>
                    <a:cubicBezTo>
                      <a:pt x="0" y="179"/>
                      <a:pt x="179" y="1"/>
                      <a:pt x="393" y="1"/>
                    </a:cubicBezTo>
                    <a:cubicBezTo>
                      <a:pt x="620" y="1"/>
                      <a:pt x="798" y="179"/>
                      <a:pt x="798" y="40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4" name="Google Shape;1164;p7"/>
              <p:cNvSpPr/>
              <p:nvPr/>
            </p:nvSpPr>
            <p:spPr>
              <a:xfrm>
                <a:off x="2953511" y="4589220"/>
                <a:ext cx="92894" cy="92894"/>
              </a:xfrm>
              <a:custGeom>
                <a:avLst/>
                <a:gdLst/>
                <a:ahLst/>
                <a:cxnLst/>
                <a:rect l="l" t="t" r="r" b="b"/>
                <a:pathLst>
                  <a:path w="799" h="799" extrusionOk="0">
                    <a:moveTo>
                      <a:pt x="798" y="406"/>
                    </a:moveTo>
                    <a:cubicBezTo>
                      <a:pt x="798" y="620"/>
                      <a:pt x="620" y="799"/>
                      <a:pt x="406" y="799"/>
                    </a:cubicBezTo>
                    <a:cubicBezTo>
                      <a:pt x="179" y="799"/>
                      <a:pt x="1" y="620"/>
                      <a:pt x="1" y="406"/>
                    </a:cubicBezTo>
                    <a:cubicBezTo>
                      <a:pt x="1" y="179"/>
                      <a:pt x="179" y="1"/>
                      <a:pt x="406" y="1"/>
                    </a:cubicBezTo>
                    <a:cubicBezTo>
                      <a:pt x="620" y="1"/>
                      <a:pt x="798" y="179"/>
                      <a:pt x="798" y="40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5" name="Google Shape;1165;p7"/>
              <p:cNvSpPr/>
              <p:nvPr/>
            </p:nvSpPr>
            <p:spPr>
              <a:xfrm>
                <a:off x="3630385" y="4589220"/>
                <a:ext cx="92894" cy="92894"/>
              </a:xfrm>
              <a:custGeom>
                <a:avLst/>
                <a:gdLst/>
                <a:ahLst/>
                <a:cxnLst/>
                <a:rect l="l" t="t" r="r" b="b"/>
                <a:pathLst>
                  <a:path w="799" h="799" extrusionOk="0">
                    <a:moveTo>
                      <a:pt x="799" y="406"/>
                    </a:moveTo>
                    <a:cubicBezTo>
                      <a:pt x="799" y="620"/>
                      <a:pt x="620" y="799"/>
                      <a:pt x="406" y="799"/>
                    </a:cubicBezTo>
                    <a:cubicBezTo>
                      <a:pt x="179" y="799"/>
                      <a:pt x="1" y="620"/>
                      <a:pt x="1" y="406"/>
                    </a:cubicBezTo>
                    <a:cubicBezTo>
                      <a:pt x="1" y="179"/>
                      <a:pt x="179" y="1"/>
                      <a:pt x="406" y="1"/>
                    </a:cubicBezTo>
                    <a:cubicBezTo>
                      <a:pt x="620" y="1"/>
                      <a:pt x="799" y="179"/>
                      <a:pt x="799" y="40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6" name="Google Shape;1166;p7"/>
              <p:cNvSpPr/>
              <p:nvPr/>
            </p:nvSpPr>
            <p:spPr>
              <a:xfrm>
                <a:off x="4307375" y="4589220"/>
                <a:ext cx="92777" cy="92894"/>
              </a:xfrm>
              <a:custGeom>
                <a:avLst/>
                <a:gdLst/>
                <a:ahLst/>
                <a:cxnLst/>
                <a:rect l="l" t="t" r="r" b="b"/>
                <a:pathLst>
                  <a:path w="798" h="799" extrusionOk="0">
                    <a:moveTo>
                      <a:pt x="798" y="406"/>
                    </a:moveTo>
                    <a:cubicBezTo>
                      <a:pt x="798" y="620"/>
                      <a:pt x="619" y="799"/>
                      <a:pt x="405" y="799"/>
                    </a:cubicBezTo>
                    <a:cubicBezTo>
                      <a:pt x="179" y="799"/>
                      <a:pt x="0" y="620"/>
                      <a:pt x="0" y="406"/>
                    </a:cubicBezTo>
                    <a:cubicBezTo>
                      <a:pt x="0" y="179"/>
                      <a:pt x="179" y="1"/>
                      <a:pt x="405" y="1"/>
                    </a:cubicBezTo>
                    <a:cubicBezTo>
                      <a:pt x="619" y="1"/>
                      <a:pt x="798" y="179"/>
                      <a:pt x="798" y="40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7" name="Google Shape;1167;p7"/>
              <p:cNvSpPr/>
              <p:nvPr/>
            </p:nvSpPr>
            <p:spPr>
              <a:xfrm>
                <a:off x="4984248" y="4589220"/>
                <a:ext cx="92777" cy="92894"/>
              </a:xfrm>
              <a:custGeom>
                <a:avLst/>
                <a:gdLst/>
                <a:ahLst/>
                <a:cxnLst/>
                <a:rect l="l" t="t" r="r" b="b"/>
                <a:pathLst>
                  <a:path w="798" h="799" extrusionOk="0">
                    <a:moveTo>
                      <a:pt x="798" y="406"/>
                    </a:moveTo>
                    <a:cubicBezTo>
                      <a:pt x="798" y="620"/>
                      <a:pt x="619" y="799"/>
                      <a:pt x="393" y="799"/>
                    </a:cubicBezTo>
                    <a:cubicBezTo>
                      <a:pt x="179" y="799"/>
                      <a:pt x="0" y="620"/>
                      <a:pt x="0" y="406"/>
                    </a:cubicBezTo>
                    <a:cubicBezTo>
                      <a:pt x="0" y="179"/>
                      <a:pt x="179" y="1"/>
                      <a:pt x="393" y="1"/>
                    </a:cubicBezTo>
                    <a:cubicBezTo>
                      <a:pt x="619" y="1"/>
                      <a:pt x="798" y="179"/>
                      <a:pt x="798" y="40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1168" name="Google Shape;1168;p7"/>
          <p:cNvGrpSpPr/>
          <p:nvPr/>
        </p:nvGrpSpPr>
        <p:grpSpPr>
          <a:xfrm>
            <a:off x="1757901" y="1258850"/>
            <a:ext cx="8707633" cy="4595631"/>
            <a:chOff x="1308900" y="944175"/>
            <a:chExt cx="6530725" cy="3143100"/>
          </a:xfrm>
        </p:grpSpPr>
        <p:sp>
          <p:nvSpPr>
            <p:cNvPr id="1169" name="Google Shape;1169;p7"/>
            <p:cNvSpPr/>
            <p:nvPr/>
          </p:nvSpPr>
          <p:spPr>
            <a:xfrm>
              <a:off x="1308900" y="944175"/>
              <a:ext cx="6526200" cy="3143100"/>
            </a:xfrm>
            <a:prstGeom prst="rect">
              <a:avLst/>
            </a:prstGeom>
            <a:solidFill>
              <a:schemeClr val="accent3">
                <a:alpha val="388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0" name="Google Shape;1170;p7"/>
            <p:cNvSpPr/>
            <p:nvPr/>
          </p:nvSpPr>
          <p:spPr>
            <a:xfrm>
              <a:off x="1308900" y="944175"/>
              <a:ext cx="6526200" cy="31431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1" name="Google Shape;1171;p7"/>
            <p:cNvSpPr/>
            <p:nvPr/>
          </p:nvSpPr>
          <p:spPr>
            <a:xfrm>
              <a:off x="1313425" y="944175"/>
              <a:ext cx="6526200" cy="3143100"/>
            </a:xfrm>
            <a:prstGeom prst="rect">
              <a:avLst/>
            </a:prstGeom>
            <a:solidFill>
              <a:schemeClr val="accent4">
                <a:alpha val="62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72" name="Google Shape;1172;p7"/>
          <p:cNvSpPr txBox="1">
            <a:spLocks noGrp="1"/>
          </p:cNvSpPr>
          <p:nvPr>
            <p:ph type="ctrTitle"/>
          </p:nvPr>
        </p:nvSpPr>
        <p:spPr>
          <a:xfrm>
            <a:off x="1987800" y="1318300"/>
            <a:ext cx="8216400" cy="1200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8000" b="1">
                <a:latin typeface="Itim"/>
                <a:ea typeface="Itim"/>
                <a:cs typeface="Itim"/>
                <a:sym typeface="Itim"/>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1173" name="Google Shape;1173;p7"/>
          <p:cNvSpPr txBox="1">
            <a:spLocks noGrp="1"/>
          </p:cNvSpPr>
          <p:nvPr>
            <p:ph type="subTitle" idx="1"/>
          </p:nvPr>
        </p:nvSpPr>
        <p:spPr>
          <a:xfrm>
            <a:off x="1745200" y="2469767"/>
            <a:ext cx="8701600" cy="143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133">
                <a:latin typeface="Coming Soon"/>
                <a:ea typeface="Coming Soon"/>
                <a:cs typeface="Coming Soon"/>
                <a:sym typeface="Coming Soon"/>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174" name="Google Shape;1174;p7"/>
          <p:cNvSpPr/>
          <p:nvPr/>
        </p:nvSpPr>
        <p:spPr>
          <a:xfrm>
            <a:off x="11849458" y="2217414"/>
            <a:ext cx="189964" cy="166273"/>
          </a:xfrm>
          <a:custGeom>
            <a:avLst/>
            <a:gdLst/>
            <a:ahLst/>
            <a:cxnLst/>
            <a:rect l="l" t="t" r="r" b="b"/>
            <a:pathLst>
              <a:path w="858" h="751" extrusionOk="0">
                <a:moveTo>
                  <a:pt x="431" y="0"/>
                </a:moveTo>
                <a:cubicBezTo>
                  <a:pt x="376" y="0"/>
                  <a:pt x="322" y="30"/>
                  <a:pt x="298" y="89"/>
                </a:cubicBezTo>
                <a:cubicBezTo>
                  <a:pt x="275" y="125"/>
                  <a:pt x="227" y="161"/>
                  <a:pt x="179" y="173"/>
                </a:cubicBezTo>
                <a:cubicBezTo>
                  <a:pt x="48" y="185"/>
                  <a:pt x="1" y="339"/>
                  <a:pt x="96" y="435"/>
                </a:cubicBezTo>
                <a:cubicBezTo>
                  <a:pt x="132" y="470"/>
                  <a:pt x="144" y="518"/>
                  <a:pt x="132" y="566"/>
                </a:cubicBezTo>
                <a:cubicBezTo>
                  <a:pt x="122" y="669"/>
                  <a:pt x="202" y="750"/>
                  <a:pt x="289" y="750"/>
                </a:cubicBezTo>
                <a:cubicBezTo>
                  <a:pt x="312" y="750"/>
                  <a:pt x="336" y="745"/>
                  <a:pt x="358" y="732"/>
                </a:cubicBezTo>
                <a:cubicBezTo>
                  <a:pt x="382" y="720"/>
                  <a:pt x="406" y="714"/>
                  <a:pt x="429" y="714"/>
                </a:cubicBezTo>
                <a:cubicBezTo>
                  <a:pt x="453" y="714"/>
                  <a:pt x="477" y="720"/>
                  <a:pt x="501" y="732"/>
                </a:cubicBezTo>
                <a:cubicBezTo>
                  <a:pt x="526" y="745"/>
                  <a:pt x="551" y="750"/>
                  <a:pt x="576" y="750"/>
                </a:cubicBezTo>
                <a:cubicBezTo>
                  <a:pt x="668" y="750"/>
                  <a:pt x="746" y="669"/>
                  <a:pt x="727" y="566"/>
                </a:cubicBezTo>
                <a:cubicBezTo>
                  <a:pt x="715" y="518"/>
                  <a:pt x="739" y="470"/>
                  <a:pt x="775" y="435"/>
                </a:cubicBezTo>
                <a:cubicBezTo>
                  <a:pt x="858" y="339"/>
                  <a:pt x="810" y="185"/>
                  <a:pt x="679" y="173"/>
                </a:cubicBezTo>
                <a:cubicBezTo>
                  <a:pt x="632" y="161"/>
                  <a:pt x="596" y="125"/>
                  <a:pt x="572" y="89"/>
                </a:cubicBezTo>
                <a:cubicBezTo>
                  <a:pt x="542" y="30"/>
                  <a:pt x="486" y="0"/>
                  <a:pt x="431"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0579869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matchingName="Main point">
  <p:cSld name="Main point">
    <p:spTree>
      <p:nvGrpSpPr>
        <p:cNvPr id="1" name="Shape 1175"/>
        <p:cNvGrpSpPr/>
        <p:nvPr/>
      </p:nvGrpSpPr>
      <p:grpSpPr>
        <a:xfrm>
          <a:off x="0" y="0"/>
          <a:ext cx="0" cy="0"/>
          <a:chOff x="0" y="0"/>
          <a:chExt cx="0" cy="0"/>
        </a:xfrm>
      </p:grpSpPr>
      <p:sp>
        <p:nvSpPr>
          <p:cNvPr id="1176" name="Google Shape;1176;p8"/>
          <p:cNvSpPr/>
          <p:nvPr/>
        </p:nvSpPr>
        <p:spPr>
          <a:xfrm>
            <a:off x="0" y="-8"/>
            <a:ext cx="200187" cy="200437"/>
          </a:xfrm>
          <a:custGeom>
            <a:avLst/>
            <a:gdLst/>
            <a:ahLst/>
            <a:cxnLst/>
            <a:rect l="l" t="t" r="r" b="b"/>
            <a:pathLst>
              <a:path w="798" h="799" extrusionOk="0">
                <a:moveTo>
                  <a:pt x="798" y="406"/>
                </a:moveTo>
                <a:cubicBezTo>
                  <a:pt x="798" y="620"/>
                  <a:pt x="619" y="799"/>
                  <a:pt x="405" y="799"/>
                </a:cubicBezTo>
                <a:cubicBezTo>
                  <a:pt x="179" y="799"/>
                  <a:pt x="0" y="620"/>
                  <a:pt x="0" y="406"/>
                </a:cubicBezTo>
                <a:cubicBezTo>
                  <a:pt x="0" y="179"/>
                  <a:pt x="179" y="1"/>
                  <a:pt x="405" y="1"/>
                </a:cubicBezTo>
                <a:cubicBezTo>
                  <a:pt x="619" y="1"/>
                  <a:pt x="798" y="179"/>
                  <a:pt x="798" y="406"/>
                </a:cubicBezTo>
                <a:close/>
              </a:path>
            </a:pathLst>
          </a:custGeom>
          <a:solidFill>
            <a:srgbClr val="80D6AC">
              <a:alpha val="187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7" name="Google Shape;1177;p8"/>
          <p:cNvSpPr/>
          <p:nvPr/>
        </p:nvSpPr>
        <p:spPr>
          <a:xfrm>
            <a:off x="1460495" y="-8"/>
            <a:ext cx="200437" cy="200437"/>
          </a:xfrm>
          <a:custGeom>
            <a:avLst/>
            <a:gdLst/>
            <a:ahLst/>
            <a:cxnLst/>
            <a:rect l="l" t="t" r="r" b="b"/>
            <a:pathLst>
              <a:path w="799" h="799" extrusionOk="0">
                <a:moveTo>
                  <a:pt x="798" y="406"/>
                </a:moveTo>
                <a:cubicBezTo>
                  <a:pt x="798" y="620"/>
                  <a:pt x="620" y="799"/>
                  <a:pt x="405" y="799"/>
                </a:cubicBezTo>
                <a:cubicBezTo>
                  <a:pt x="179" y="799"/>
                  <a:pt x="0" y="620"/>
                  <a:pt x="0" y="406"/>
                </a:cubicBezTo>
                <a:cubicBezTo>
                  <a:pt x="0" y="179"/>
                  <a:pt x="179" y="1"/>
                  <a:pt x="405" y="1"/>
                </a:cubicBezTo>
                <a:cubicBezTo>
                  <a:pt x="620" y="1"/>
                  <a:pt x="798" y="179"/>
                  <a:pt x="798" y="406"/>
                </a:cubicBezTo>
                <a:close/>
              </a:path>
            </a:pathLst>
          </a:custGeom>
          <a:solidFill>
            <a:srgbClr val="80D6AC">
              <a:alpha val="187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8" name="Google Shape;1178;p8"/>
          <p:cNvSpPr/>
          <p:nvPr/>
        </p:nvSpPr>
        <p:spPr>
          <a:xfrm>
            <a:off x="2920990" y="-8"/>
            <a:ext cx="200437" cy="200437"/>
          </a:xfrm>
          <a:custGeom>
            <a:avLst/>
            <a:gdLst/>
            <a:ahLst/>
            <a:cxnLst/>
            <a:rect l="l" t="t" r="r" b="b"/>
            <a:pathLst>
              <a:path w="799" h="799" extrusionOk="0">
                <a:moveTo>
                  <a:pt x="798" y="406"/>
                </a:moveTo>
                <a:cubicBezTo>
                  <a:pt x="798" y="620"/>
                  <a:pt x="620" y="799"/>
                  <a:pt x="405" y="799"/>
                </a:cubicBezTo>
                <a:cubicBezTo>
                  <a:pt x="179" y="799"/>
                  <a:pt x="1" y="620"/>
                  <a:pt x="1" y="406"/>
                </a:cubicBezTo>
                <a:cubicBezTo>
                  <a:pt x="1" y="179"/>
                  <a:pt x="179" y="1"/>
                  <a:pt x="405" y="1"/>
                </a:cubicBezTo>
                <a:cubicBezTo>
                  <a:pt x="620" y="1"/>
                  <a:pt x="798" y="179"/>
                  <a:pt x="798" y="406"/>
                </a:cubicBezTo>
                <a:close/>
              </a:path>
            </a:pathLst>
          </a:custGeom>
          <a:solidFill>
            <a:srgbClr val="80D6AC">
              <a:alpha val="187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9" name="Google Shape;1179;p8"/>
          <p:cNvSpPr/>
          <p:nvPr/>
        </p:nvSpPr>
        <p:spPr>
          <a:xfrm>
            <a:off x="4381484" y="-8"/>
            <a:ext cx="200437" cy="200437"/>
          </a:xfrm>
          <a:custGeom>
            <a:avLst/>
            <a:gdLst/>
            <a:ahLst/>
            <a:cxnLst/>
            <a:rect l="l" t="t" r="r" b="b"/>
            <a:pathLst>
              <a:path w="799" h="799" extrusionOk="0">
                <a:moveTo>
                  <a:pt x="798" y="406"/>
                </a:moveTo>
                <a:cubicBezTo>
                  <a:pt x="798" y="620"/>
                  <a:pt x="620" y="799"/>
                  <a:pt x="394" y="799"/>
                </a:cubicBezTo>
                <a:cubicBezTo>
                  <a:pt x="179" y="799"/>
                  <a:pt x="1" y="620"/>
                  <a:pt x="1" y="406"/>
                </a:cubicBezTo>
                <a:cubicBezTo>
                  <a:pt x="1" y="179"/>
                  <a:pt x="179" y="1"/>
                  <a:pt x="394" y="1"/>
                </a:cubicBezTo>
                <a:cubicBezTo>
                  <a:pt x="620" y="1"/>
                  <a:pt x="798" y="179"/>
                  <a:pt x="798" y="406"/>
                </a:cubicBezTo>
                <a:close/>
              </a:path>
            </a:pathLst>
          </a:custGeom>
          <a:solidFill>
            <a:srgbClr val="80D6AC">
              <a:alpha val="187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80" name="Google Shape;1180;p8"/>
          <p:cNvSpPr/>
          <p:nvPr/>
        </p:nvSpPr>
        <p:spPr>
          <a:xfrm>
            <a:off x="5841979" y="-8"/>
            <a:ext cx="200437" cy="200437"/>
          </a:xfrm>
          <a:custGeom>
            <a:avLst/>
            <a:gdLst/>
            <a:ahLst/>
            <a:cxnLst/>
            <a:rect l="l" t="t" r="r" b="b"/>
            <a:pathLst>
              <a:path w="799" h="799" extrusionOk="0">
                <a:moveTo>
                  <a:pt x="799" y="406"/>
                </a:moveTo>
                <a:cubicBezTo>
                  <a:pt x="799" y="620"/>
                  <a:pt x="620" y="799"/>
                  <a:pt x="394" y="799"/>
                </a:cubicBezTo>
                <a:cubicBezTo>
                  <a:pt x="180" y="799"/>
                  <a:pt x="1" y="620"/>
                  <a:pt x="1" y="406"/>
                </a:cubicBezTo>
                <a:cubicBezTo>
                  <a:pt x="1" y="179"/>
                  <a:pt x="180" y="1"/>
                  <a:pt x="394" y="1"/>
                </a:cubicBezTo>
                <a:cubicBezTo>
                  <a:pt x="620" y="1"/>
                  <a:pt x="799" y="179"/>
                  <a:pt x="799" y="406"/>
                </a:cubicBezTo>
                <a:close/>
              </a:path>
            </a:pathLst>
          </a:custGeom>
          <a:solidFill>
            <a:srgbClr val="80D6AC">
              <a:alpha val="187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81" name="Google Shape;1181;p8"/>
          <p:cNvSpPr/>
          <p:nvPr/>
        </p:nvSpPr>
        <p:spPr>
          <a:xfrm>
            <a:off x="7299714" y="-8"/>
            <a:ext cx="203196" cy="200437"/>
          </a:xfrm>
          <a:custGeom>
            <a:avLst/>
            <a:gdLst/>
            <a:ahLst/>
            <a:cxnLst/>
            <a:rect l="l" t="t" r="r" b="b"/>
            <a:pathLst>
              <a:path w="810" h="799" extrusionOk="0">
                <a:moveTo>
                  <a:pt x="810" y="406"/>
                </a:moveTo>
                <a:cubicBezTo>
                  <a:pt x="810" y="620"/>
                  <a:pt x="631" y="799"/>
                  <a:pt x="405" y="799"/>
                </a:cubicBezTo>
                <a:cubicBezTo>
                  <a:pt x="191" y="799"/>
                  <a:pt x="0" y="620"/>
                  <a:pt x="0" y="406"/>
                </a:cubicBezTo>
                <a:cubicBezTo>
                  <a:pt x="0" y="179"/>
                  <a:pt x="191" y="1"/>
                  <a:pt x="405" y="1"/>
                </a:cubicBezTo>
                <a:cubicBezTo>
                  <a:pt x="631" y="1"/>
                  <a:pt x="810" y="179"/>
                  <a:pt x="810" y="406"/>
                </a:cubicBezTo>
                <a:close/>
              </a:path>
            </a:pathLst>
          </a:custGeom>
          <a:solidFill>
            <a:srgbClr val="80D6AC">
              <a:alpha val="187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82" name="Google Shape;1182;p8"/>
          <p:cNvSpPr/>
          <p:nvPr/>
        </p:nvSpPr>
        <p:spPr>
          <a:xfrm>
            <a:off x="731752" y="952758"/>
            <a:ext cx="200437" cy="200437"/>
          </a:xfrm>
          <a:custGeom>
            <a:avLst/>
            <a:gdLst/>
            <a:ahLst/>
            <a:cxnLst/>
            <a:rect l="l" t="t" r="r" b="b"/>
            <a:pathLst>
              <a:path w="799" h="799" extrusionOk="0">
                <a:moveTo>
                  <a:pt x="798" y="394"/>
                </a:moveTo>
                <a:cubicBezTo>
                  <a:pt x="798" y="620"/>
                  <a:pt x="619" y="799"/>
                  <a:pt x="393" y="799"/>
                </a:cubicBezTo>
                <a:cubicBezTo>
                  <a:pt x="179" y="799"/>
                  <a:pt x="0" y="620"/>
                  <a:pt x="0" y="394"/>
                </a:cubicBezTo>
                <a:cubicBezTo>
                  <a:pt x="0" y="180"/>
                  <a:pt x="179" y="1"/>
                  <a:pt x="393" y="1"/>
                </a:cubicBezTo>
                <a:cubicBezTo>
                  <a:pt x="619" y="1"/>
                  <a:pt x="798" y="180"/>
                  <a:pt x="798" y="394"/>
                </a:cubicBezTo>
                <a:close/>
              </a:path>
            </a:pathLst>
          </a:custGeom>
          <a:solidFill>
            <a:srgbClr val="80D6AC">
              <a:alpha val="187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83" name="Google Shape;1183;p8"/>
          <p:cNvSpPr/>
          <p:nvPr/>
        </p:nvSpPr>
        <p:spPr>
          <a:xfrm>
            <a:off x="2192247" y="952758"/>
            <a:ext cx="200437" cy="200437"/>
          </a:xfrm>
          <a:custGeom>
            <a:avLst/>
            <a:gdLst/>
            <a:ahLst/>
            <a:cxnLst/>
            <a:rect l="l" t="t" r="r" b="b"/>
            <a:pathLst>
              <a:path w="799" h="799" extrusionOk="0">
                <a:moveTo>
                  <a:pt x="798" y="394"/>
                </a:moveTo>
                <a:cubicBezTo>
                  <a:pt x="798" y="620"/>
                  <a:pt x="620" y="799"/>
                  <a:pt x="393" y="799"/>
                </a:cubicBezTo>
                <a:cubicBezTo>
                  <a:pt x="179" y="799"/>
                  <a:pt x="0" y="620"/>
                  <a:pt x="0" y="394"/>
                </a:cubicBezTo>
                <a:cubicBezTo>
                  <a:pt x="0" y="180"/>
                  <a:pt x="179" y="1"/>
                  <a:pt x="393" y="1"/>
                </a:cubicBezTo>
                <a:cubicBezTo>
                  <a:pt x="620" y="1"/>
                  <a:pt x="798" y="180"/>
                  <a:pt x="798" y="394"/>
                </a:cubicBezTo>
                <a:close/>
              </a:path>
            </a:pathLst>
          </a:custGeom>
          <a:solidFill>
            <a:srgbClr val="80D6AC">
              <a:alpha val="187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84" name="Google Shape;1184;p8"/>
          <p:cNvSpPr/>
          <p:nvPr/>
        </p:nvSpPr>
        <p:spPr>
          <a:xfrm>
            <a:off x="3649731" y="952758"/>
            <a:ext cx="200437" cy="200437"/>
          </a:xfrm>
          <a:custGeom>
            <a:avLst/>
            <a:gdLst/>
            <a:ahLst/>
            <a:cxnLst/>
            <a:rect l="l" t="t" r="r" b="b"/>
            <a:pathLst>
              <a:path w="799" h="799" extrusionOk="0">
                <a:moveTo>
                  <a:pt x="798" y="394"/>
                </a:moveTo>
                <a:cubicBezTo>
                  <a:pt x="798" y="620"/>
                  <a:pt x="620" y="799"/>
                  <a:pt x="406" y="799"/>
                </a:cubicBezTo>
                <a:cubicBezTo>
                  <a:pt x="179" y="799"/>
                  <a:pt x="1" y="620"/>
                  <a:pt x="1" y="394"/>
                </a:cubicBezTo>
                <a:cubicBezTo>
                  <a:pt x="1" y="180"/>
                  <a:pt x="179" y="1"/>
                  <a:pt x="406" y="1"/>
                </a:cubicBezTo>
                <a:cubicBezTo>
                  <a:pt x="620" y="1"/>
                  <a:pt x="798" y="180"/>
                  <a:pt x="798" y="394"/>
                </a:cubicBezTo>
                <a:close/>
              </a:path>
            </a:pathLst>
          </a:custGeom>
          <a:solidFill>
            <a:srgbClr val="80D6AC">
              <a:alpha val="187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85" name="Google Shape;1185;p8"/>
          <p:cNvSpPr/>
          <p:nvPr/>
        </p:nvSpPr>
        <p:spPr>
          <a:xfrm>
            <a:off x="5110226" y="952758"/>
            <a:ext cx="200437" cy="200437"/>
          </a:xfrm>
          <a:custGeom>
            <a:avLst/>
            <a:gdLst/>
            <a:ahLst/>
            <a:cxnLst/>
            <a:rect l="l" t="t" r="r" b="b"/>
            <a:pathLst>
              <a:path w="799" h="799" extrusionOk="0">
                <a:moveTo>
                  <a:pt x="799" y="394"/>
                </a:moveTo>
                <a:cubicBezTo>
                  <a:pt x="799" y="620"/>
                  <a:pt x="620" y="799"/>
                  <a:pt x="406" y="799"/>
                </a:cubicBezTo>
                <a:cubicBezTo>
                  <a:pt x="179" y="799"/>
                  <a:pt x="1" y="620"/>
                  <a:pt x="1" y="394"/>
                </a:cubicBezTo>
                <a:cubicBezTo>
                  <a:pt x="1" y="180"/>
                  <a:pt x="179" y="1"/>
                  <a:pt x="406" y="1"/>
                </a:cubicBezTo>
                <a:cubicBezTo>
                  <a:pt x="620" y="1"/>
                  <a:pt x="799" y="180"/>
                  <a:pt x="799" y="394"/>
                </a:cubicBezTo>
                <a:close/>
              </a:path>
            </a:pathLst>
          </a:custGeom>
          <a:solidFill>
            <a:srgbClr val="80D6AC">
              <a:alpha val="187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86" name="Google Shape;1186;p8"/>
          <p:cNvSpPr/>
          <p:nvPr/>
        </p:nvSpPr>
        <p:spPr>
          <a:xfrm>
            <a:off x="6570971" y="952758"/>
            <a:ext cx="200187" cy="200437"/>
          </a:xfrm>
          <a:custGeom>
            <a:avLst/>
            <a:gdLst/>
            <a:ahLst/>
            <a:cxnLst/>
            <a:rect l="l" t="t" r="r" b="b"/>
            <a:pathLst>
              <a:path w="798" h="799" extrusionOk="0">
                <a:moveTo>
                  <a:pt x="798" y="394"/>
                </a:moveTo>
                <a:cubicBezTo>
                  <a:pt x="798" y="620"/>
                  <a:pt x="619" y="799"/>
                  <a:pt x="405" y="799"/>
                </a:cubicBezTo>
                <a:cubicBezTo>
                  <a:pt x="179" y="799"/>
                  <a:pt x="0" y="620"/>
                  <a:pt x="0" y="394"/>
                </a:cubicBezTo>
                <a:cubicBezTo>
                  <a:pt x="0" y="180"/>
                  <a:pt x="179" y="1"/>
                  <a:pt x="405" y="1"/>
                </a:cubicBezTo>
                <a:cubicBezTo>
                  <a:pt x="619" y="1"/>
                  <a:pt x="798" y="180"/>
                  <a:pt x="798" y="394"/>
                </a:cubicBezTo>
                <a:close/>
              </a:path>
            </a:pathLst>
          </a:custGeom>
          <a:solidFill>
            <a:srgbClr val="80D6AC">
              <a:alpha val="187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87" name="Google Shape;1187;p8"/>
          <p:cNvSpPr/>
          <p:nvPr/>
        </p:nvSpPr>
        <p:spPr>
          <a:xfrm>
            <a:off x="0" y="1902762"/>
            <a:ext cx="200187" cy="200187"/>
          </a:xfrm>
          <a:custGeom>
            <a:avLst/>
            <a:gdLst/>
            <a:ahLst/>
            <a:cxnLst/>
            <a:rect l="l" t="t" r="r" b="b"/>
            <a:pathLst>
              <a:path w="798" h="798" extrusionOk="0">
                <a:moveTo>
                  <a:pt x="798" y="405"/>
                </a:moveTo>
                <a:cubicBezTo>
                  <a:pt x="798" y="619"/>
                  <a:pt x="619" y="798"/>
                  <a:pt x="405" y="798"/>
                </a:cubicBezTo>
                <a:cubicBezTo>
                  <a:pt x="179" y="798"/>
                  <a:pt x="0" y="619"/>
                  <a:pt x="0" y="405"/>
                </a:cubicBezTo>
                <a:cubicBezTo>
                  <a:pt x="0" y="179"/>
                  <a:pt x="179" y="0"/>
                  <a:pt x="405" y="0"/>
                </a:cubicBezTo>
                <a:cubicBezTo>
                  <a:pt x="619" y="0"/>
                  <a:pt x="798" y="179"/>
                  <a:pt x="798" y="405"/>
                </a:cubicBezTo>
                <a:close/>
              </a:path>
            </a:pathLst>
          </a:custGeom>
          <a:solidFill>
            <a:srgbClr val="80D6AC">
              <a:alpha val="187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88" name="Google Shape;1188;p8"/>
          <p:cNvSpPr/>
          <p:nvPr/>
        </p:nvSpPr>
        <p:spPr>
          <a:xfrm>
            <a:off x="1460495" y="1902762"/>
            <a:ext cx="200437" cy="200187"/>
          </a:xfrm>
          <a:custGeom>
            <a:avLst/>
            <a:gdLst/>
            <a:ahLst/>
            <a:cxnLst/>
            <a:rect l="l" t="t" r="r" b="b"/>
            <a:pathLst>
              <a:path w="799" h="798" extrusionOk="0">
                <a:moveTo>
                  <a:pt x="798" y="405"/>
                </a:moveTo>
                <a:cubicBezTo>
                  <a:pt x="798" y="619"/>
                  <a:pt x="620" y="798"/>
                  <a:pt x="405" y="798"/>
                </a:cubicBezTo>
                <a:cubicBezTo>
                  <a:pt x="179" y="798"/>
                  <a:pt x="0" y="619"/>
                  <a:pt x="0" y="405"/>
                </a:cubicBezTo>
                <a:cubicBezTo>
                  <a:pt x="0" y="179"/>
                  <a:pt x="179" y="0"/>
                  <a:pt x="405" y="0"/>
                </a:cubicBezTo>
                <a:cubicBezTo>
                  <a:pt x="620" y="0"/>
                  <a:pt x="798" y="179"/>
                  <a:pt x="798" y="405"/>
                </a:cubicBezTo>
                <a:close/>
              </a:path>
            </a:pathLst>
          </a:custGeom>
          <a:solidFill>
            <a:srgbClr val="80D6AC">
              <a:alpha val="187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89" name="Google Shape;1189;p8"/>
          <p:cNvSpPr/>
          <p:nvPr/>
        </p:nvSpPr>
        <p:spPr>
          <a:xfrm>
            <a:off x="2920990" y="1902762"/>
            <a:ext cx="200437" cy="200187"/>
          </a:xfrm>
          <a:custGeom>
            <a:avLst/>
            <a:gdLst/>
            <a:ahLst/>
            <a:cxnLst/>
            <a:rect l="l" t="t" r="r" b="b"/>
            <a:pathLst>
              <a:path w="799" h="798" extrusionOk="0">
                <a:moveTo>
                  <a:pt x="798" y="405"/>
                </a:moveTo>
                <a:cubicBezTo>
                  <a:pt x="798" y="619"/>
                  <a:pt x="620" y="798"/>
                  <a:pt x="405" y="798"/>
                </a:cubicBezTo>
                <a:cubicBezTo>
                  <a:pt x="179" y="798"/>
                  <a:pt x="1" y="619"/>
                  <a:pt x="1" y="405"/>
                </a:cubicBezTo>
                <a:cubicBezTo>
                  <a:pt x="1" y="179"/>
                  <a:pt x="179" y="0"/>
                  <a:pt x="405" y="0"/>
                </a:cubicBezTo>
                <a:cubicBezTo>
                  <a:pt x="620" y="0"/>
                  <a:pt x="798" y="179"/>
                  <a:pt x="798" y="405"/>
                </a:cubicBezTo>
                <a:close/>
              </a:path>
            </a:pathLst>
          </a:custGeom>
          <a:solidFill>
            <a:srgbClr val="80D6AC">
              <a:alpha val="187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90" name="Google Shape;1190;p8"/>
          <p:cNvSpPr/>
          <p:nvPr/>
        </p:nvSpPr>
        <p:spPr>
          <a:xfrm>
            <a:off x="4381484" y="1902762"/>
            <a:ext cx="200437" cy="200187"/>
          </a:xfrm>
          <a:custGeom>
            <a:avLst/>
            <a:gdLst/>
            <a:ahLst/>
            <a:cxnLst/>
            <a:rect l="l" t="t" r="r" b="b"/>
            <a:pathLst>
              <a:path w="799" h="798" extrusionOk="0">
                <a:moveTo>
                  <a:pt x="798" y="405"/>
                </a:moveTo>
                <a:cubicBezTo>
                  <a:pt x="798" y="619"/>
                  <a:pt x="620" y="798"/>
                  <a:pt x="394" y="798"/>
                </a:cubicBezTo>
                <a:cubicBezTo>
                  <a:pt x="179" y="798"/>
                  <a:pt x="1" y="619"/>
                  <a:pt x="1" y="405"/>
                </a:cubicBezTo>
                <a:cubicBezTo>
                  <a:pt x="1" y="179"/>
                  <a:pt x="179" y="0"/>
                  <a:pt x="394" y="0"/>
                </a:cubicBezTo>
                <a:cubicBezTo>
                  <a:pt x="620" y="0"/>
                  <a:pt x="798" y="179"/>
                  <a:pt x="798" y="405"/>
                </a:cubicBezTo>
                <a:close/>
              </a:path>
            </a:pathLst>
          </a:custGeom>
          <a:solidFill>
            <a:srgbClr val="80D6AC">
              <a:alpha val="187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91" name="Google Shape;1191;p8"/>
          <p:cNvSpPr/>
          <p:nvPr/>
        </p:nvSpPr>
        <p:spPr>
          <a:xfrm>
            <a:off x="5841979" y="1902762"/>
            <a:ext cx="200437" cy="200187"/>
          </a:xfrm>
          <a:custGeom>
            <a:avLst/>
            <a:gdLst/>
            <a:ahLst/>
            <a:cxnLst/>
            <a:rect l="l" t="t" r="r" b="b"/>
            <a:pathLst>
              <a:path w="799" h="798" extrusionOk="0">
                <a:moveTo>
                  <a:pt x="799" y="405"/>
                </a:moveTo>
                <a:cubicBezTo>
                  <a:pt x="799" y="619"/>
                  <a:pt x="620" y="798"/>
                  <a:pt x="394" y="798"/>
                </a:cubicBezTo>
                <a:cubicBezTo>
                  <a:pt x="180" y="798"/>
                  <a:pt x="1" y="619"/>
                  <a:pt x="1" y="405"/>
                </a:cubicBezTo>
                <a:cubicBezTo>
                  <a:pt x="1" y="179"/>
                  <a:pt x="180" y="0"/>
                  <a:pt x="394" y="0"/>
                </a:cubicBezTo>
                <a:cubicBezTo>
                  <a:pt x="620" y="0"/>
                  <a:pt x="799" y="179"/>
                  <a:pt x="799" y="405"/>
                </a:cubicBezTo>
                <a:close/>
              </a:path>
            </a:pathLst>
          </a:custGeom>
          <a:solidFill>
            <a:srgbClr val="80D6AC">
              <a:alpha val="187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92" name="Google Shape;1192;p8"/>
          <p:cNvSpPr/>
          <p:nvPr/>
        </p:nvSpPr>
        <p:spPr>
          <a:xfrm>
            <a:off x="7299714" y="1902762"/>
            <a:ext cx="203196" cy="200187"/>
          </a:xfrm>
          <a:custGeom>
            <a:avLst/>
            <a:gdLst/>
            <a:ahLst/>
            <a:cxnLst/>
            <a:rect l="l" t="t" r="r" b="b"/>
            <a:pathLst>
              <a:path w="810" h="798" extrusionOk="0">
                <a:moveTo>
                  <a:pt x="810" y="405"/>
                </a:moveTo>
                <a:cubicBezTo>
                  <a:pt x="810" y="619"/>
                  <a:pt x="631" y="798"/>
                  <a:pt x="405" y="798"/>
                </a:cubicBezTo>
                <a:cubicBezTo>
                  <a:pt x="191" y="798"/>
                  <a:pt x="0" y="619"/>
                  <a:pt x="0" y="405"/>
                </a:cubicBezTo>
                <a:cubicBezTo>
                  <a:pt x="0" y="179"/>
                  <a:pt x="191" y="0"/>
                  <a:pt x="405" y="0"/>
                </a:cubicBezTo>
                <a:cubicBezTo>
                  <a:pt x="631" y="0"/>
                  <a:pt x="810" y="179"/>
                  <a:pt x="810" y="405"/>
                </a:cubicBezTo>
                <a:close/>
              </a:path>
            </a:pathLst>
          </a:custGeom>
          <a:solidFill>
            <a:srgbClr val="80D6AC">
              <a:alpha val="187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93" name="Google Shape;1193;p8"/>
          <p:cNvSpPr/>
          <p:nvPr/>
        </p:nvSpPr>
        <p:spPr>
          <a:xfrm>
            <a:off x="731752" y="2855527"/>
            <a:ext cx="200437" cy="200187"/>
          </a:xfrm>
          <a:custGeom>
            <a:avLst/>
            <a:gdLst/>
            <a:ahLst/>
            <a:cxnLst/>
            <a:rect l="l" t="t" r="r" b="b"/>
            <a:pathLst>
              <a:path w="799" h="798" extrusionOk="0">
                <a:moveTo>
                  <a:pt x="798" y="393"/>
                </a:moveTo>
                <a:cubicBezTo>
                  <a:pt x="798" y="619"/>
                  <a:pt x="619" y="798"/>
                  <a:pt x="393" y="798"/>
                </a:cubicBezTo>
                <a:cubicBezTo>
                  <a:pt x="179" y="798"/>
                  <a:pt x="0" y="619"/>
                  <a:pt x="0" y="393"/>
                </a:cubicBezTo>
                <a:cubicBezTo>
                  <a:pt x="0" y="179"/>
                  <a:pt x="179" y="0"/>
                  <a:pt x="393" y="0"/>
                </a:cubicBezTo>
                <a:cubicBezTo>
                  <a:pt x="619" y="0"/>
                  <a:pt x="798" y="179"/>
                  <a:pt x="798" y="393"/>
                </a:cubicBezTo>
                <a:close/>
              </a:path>
            </a:pathLst>
          </a:custGeom>
          <a:solidFill>
            <a:srgbClr val="80D6AC">
              <a:alpha val="187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94" name="Google Shape;1194;p8"/>
          <p:cNvSpPr/>
          <p:nvPr/>
        </p:nvSpPr>
        <p:spPr>
          <a:xfrm>
            <a:off x="2192247" y="2855527"/>
            <a:ext cx="200437" cy="200187"/>
          </a:xfrm>
          <a:custGeom>
            <a:avLst/>
            <a:gdLst/>
            <a:ahLst/>
            <a:cxnLst/>
            <a:rect l="l" t="t" r="r" b="b"/>
            <a:pathLst>
              <a:path w="799" h="798" extrusionOk="0">
                <a:moveTo>
                  <a:pt x="798" y="393"/>
                </a:moveTo>
                <a:cubicBezTo>
                  <a:pt x="798" y="619"/>
                  <a:pt x="620" y="798"/>
                  <a:pt x="393" y="798"/>
                </a:cubicBezTo>
                <a:cubicBezTo>
                  <a:pt x="179" y="798"/>
                  <a:pt x="0" y="619"/>
                  <a:pt x="0" y="393"/>
                </a:cubicBezTo>
                <a:cubicBezTo>
                  <a:pt x="0" y="179"/>
                  <a:pt x="179" y="0"/>
                  <a:pt x="393" y="0"/>
                </a:cubicBezTo>
                <a:cubicBezTo>
                  <a:pt x="620" y="0"/>
                  <a:pt x="798" y="179"/>
                  <a:pt x="798" y="393"/>
                </a:cubicBezTo>
                <a:close/>
              </a:path>
            </a:pathLst>
          </a:custGeom>
          <a:solidFill>
            <a:srgbClr val="80D6AC">
              <a:alpha val="187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95" name="Google Shape;1195;p8"/>
          <p:cNvSpPr/>
          <p:nvPr/>
        </p:nvSpPr>
        <p:spPr>
          <a:xfrm>
            <a:off x="3649731" y="2855527"/>
            <a:ext cx="200437" cy="200187"/>
          </a:xfrm>
          <a:custGeom>
            <a:avLst/>
            <a:gdLst/>
            <a:ahLst/>
            <a:cxnLst/>
            <a:rect l="l" t="t" r="r" b="b"/>
            <a:pathLst>
              <a:path w="799" h="798" extrusionOk="0">
                <a:moveTo>
                  <a:pt x="798" y="393"/>
                </a:moveTo>
                <a:cubicBezTo>
                  <a:pt x="798" y="619"/>
                  <a:pt x="620" y="798"/>
                  <a:pt x="406" y="798"/>
                </a:cubicBezTo>
                <a:cubicBezTo>
                  <a:pt x="179" y="798"/>
                  <a:pt x="1" y="619"/>
                  <a:pt x="1" y="393"/>
                </a:cubicBezTo>
                <a:cubicBezTo>
                  <a:pt x="1" y="179"/>
                  <a:pt x="179" y="0"/>
                  <a:pt x="406" y="0"/>
                </a:cubicBezTo>
                <a:cubicBezTo>
                  <a:pt x="620" y="0"/>
                  <a:pt x="798" y="179"/>
                  <a:pt x="798" y="393"/>
                </a:cubicBezTo>
                <a:close/>
              </a:path>
            </a:pathLst>
          </a:custGeom>
          <a:solidFill>
            <a:srgbClr val="80D6AC">
              <a:alpha val="187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96" name="Google Shape;1196;p8"/>
          <p:cNvSpPr/>
          <p:nvPr/>
        </p:nvSpPr>
        <p:spPr>
          <a:xfrm>
            <a:off x="5110226" y="2855527"/>
            <a:ext cx="200437" cy="200187"/>
          </a:xfrm>
          <a:custGeom>
            <a:avLst/>
            <a:gdLst/>
            <a:ahLst/>
            <a:cxnLst/>
            <a:rect l="l" t="t" r="r" b="b"/>
            <a:pathLst>
              <a:path w="799" h="798" extrusionOk="0">
                <a:moveTo>
                  <a:pt x="799" y="393"/>
                </a:moveTo>
                <a:cubicBezTo>
                  <a:pt x="799" y="619"/>
                  <a:pt x="620" y="798"/>
                  <a:pt x="406" y="798"/>
                </a:cubicBezTo>
                <a:cubicBezTo>
                  <a:pt x="179" y="798"/>
                  <a:pt x="1" y="619"/>
                  <a:pt x="1" y="393"/>
                </a:cubicBezTo>
                <a:cubicBezTo>
                  <a:pt x="1" y="179"/>
                  <a:pt x="179" y="0"/>
                  <a:pt x="406" y="0"/>
                </a:cubicBezTo>
                <a:cubicBezTo>
                  <a:pt x="620" y="0"/>
                  <a:pt x="799" y="179"/>
                  <a:pt x="799" y="393"/>
                </a:cubicBezTo>
                <a:close/>
              </a:path>
            </a:pathLst>
          </a:custGeom>
          <a:solidFill>
            <a:srgbClr val="80D6AC">
              <a:alpha val="187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97" name="Google Shape;1197;p8"/>
          <p:cNvSpPr/>
          <p:nvPr/>
        </p:nvSpPr>
        <p:spPr>
          <a:xfrm>
            <a:off x="6570971" y="2855527"/>
            <a:ext cx="200187" cy="200187"/>
          </a:xfrm>
          <a:custGeom>
            <a:avLst/>
            <a:gdLst/>
            <a:ahLst/>
            <a:cxnLst/>
            <a:rect l="l" t="t" r="r" b="b"/>
            <a:pathLst>
              <a:path w="798" h="798" extrusionOk="0">
                <a:moveTo>
                  <a:pt x="798" y="393"/>
                </a:moveTo>
                <a:cubicBezTo>
                  <a:pt x="798" y="619"/>
                  <a:pt x="619" y="798"/>
                  <a:pt x="405" y="798"/>
                </a:cubicBezTo>
                <a:cubicBezTo>
                  <a:pt x="179" y="798"/>
                  <a:pt x="0" y="619"/>
                  <a:pt x="0" y="393"/>
                </a:cubicBezTo>
                <a:cubicBezTo>
                  <a:pt x="0" y="179"/>
                  <a:pt x="179" y="0"/>
                  <a:pt x="405" y="0"/>
                </a:cubicBezTo>
                <a:cubicBezTo>
                  <a:pt x="619" y="0"/>
                  <a:pt x="798" y="179"/>
                  <a:pt x="798" y="393"/>
                </a:cubicBezTo>
                <a:close/>
              </a:path>
            </a:pathLst>
          </a:custGeom>
          <a:solidFill>
            <a:srgbClr val="80D6AC">
              <a:alpha val="187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98" name="Google Shape;1198;p8"/>
          <p:cNvSpPr/>
          <p:nvPr/>
        </p:nvSpPr>
        <p:spPr>
          <a:xfrm>
            <a:off x="0" y="3805282"/>
            <a:ext cx="200187" cy="200437"/>
          </a:xfrm>
          <a:custGeom>
            <a:avLst/>
            <a:gdLst/>
            <a:ahLst/>
            <a:cxnLst/>
            <a:rect l="l" t="t" r="r" b="b"/>
            <a:pathLst>
              <a:path w="798" h="799" extrusionOk="0">
                <a:moveTo>
                  <a:pt x="798" y="405"/>
                </a:moveTo>
                <a:cubicBezTo>
                  <a:pt x="798" y="620"/>
                  <a:pt x="619" y="798"/>
                  <a:pt x="405" y="798"/>
                </a:cubicBezTo>
                <a:cubicBezTo>
                  <a:pt x="179" y="798"/>
                  <a:pt x="0" y="620"/>
                  <a:pt x="0" y="405"/>
                </a:cubicBezTo>
                <a:cubicBezTo>
                  <a:pt x="0" y="179"/>
                  <a:pt x="179" y="0"/>
                  <a:pt x="405" y="0"/>
                </a:cubicBezTo>
                <a:cubicBezTo>
                  <a:pt x="619" y="0"/>
                  <a:pt x="798" y="179"/>
                  <a:pt x="798" y="405"/>
                </a:cubicBezTo>
                <a:close/>
              </a:path>
            </a:pathLst>
          </a:custGeom>
          <a:solidFill>
            <a:srgbClr val="80D6AC">
              <a:alpha val="187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99" name="Google Shape;1199;p8"/>
          <p:cNvSpPr/>
          <p:nvPr/>
        </p:nvSpPr>
        <p:spPr>
          <a:xfrm>
            <a:off x="1460495" y="3805282"/>
            <a:ext cx="200437" cy="200437"/>
          </a:xfrm>
          <a:custGeom>
            <a:avLst/>
            <a:gdLst/>
            <a:ahLst/>
            <a:cxnLst/>
            <a:rect l="l" t="t" r="r" b="b"/>
            <a:pathLst>
              <a:path w="799" h="799" extrusionOk="0">
                <a:moveTo>
                  <a:pt x="798" y="405"/>
                </a:moveTo>
                <a:cubicBezTo>
                  <a:pt x="798" y="620"/>
                  <a:pt x="620" y="798"/>
                  <a:pt x="405" y="798"/>
                </a:cubicBezTo>
                <a:cubicBezTo>
                  <a:pt x="179" y="798"/>
                  <a:pt x="0" y="620"/>
                  <a:pt x="0" y="405"/>
                </a:cubicBezTo>
                <a:cubicBezTo>
                  <a:pt x="0" y="179"/>
                  <a:pt x="179" y="0"/>
                  <a:pt x="405" y="0"/>
                </a:cubicBezTo>
                <a:cubicBezTo>
                  <a:pt x="620" y="0"/>
                  <a:pt x="798" y="179"/>
                  <a:pt x="798" y="405"/>
                </a:cubicBezTo>
                <a:close/>
              </a:path>
            </a:pathLst>
          </a:custGeom>
          <a:solidFill>
            <a:srgbClr val="80D6AC">
              <a:alpha val="187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00" name="Google Shape;1200;p8"/>
          <p:cNvSpPr/>
          <p:nvPr/>
        </p:nvSpPr>
        <p:spPr>
          <a:xfrm>
            <a:off x="2920990" y="3805282"/>
            <a:ext cx="200437" cy="200437"/>
          </a:xfrm>
          <a:custGeom>
            <a:avLst/>
            <a:gdLst/>
            <a:ahLst/>
            <a:cxnLst/>
            <a:rect l="l" t="t" r="r" b="b"/>
            <a:pathLst>
              <a:path w="799" h="799" extrusionOk="0">
                <a:moveTo>
                  <a:pt x="798" y="405"/>
                </a:moveTo>
                <a:cubicBezTo>
                  <a:pt x="798" y="620"/>
                  <a:pt x="620" y="798"/>
                  <a:pt x="405" y="798"/>
                </a:cubicBezTo>
                <a:cubicBezTo>
                  <a:pt x="179" y="798"/>
                  <a:pt x="1" y="620"/>
                  <a:pt x="1" y="405"/>
                </a:cubicBezTo>
                <a:cubicBezTo>
                  <a:pt x="1" y="179"/>
                  <a:pt x="179" y="0"/>
                  <a:pt x="405" y="0"/>
                </a:cubicBezTo>
                <a:cubicBezTo>
                  <a:pt x="620" y="0"/>
                  <a:pt x="798" y="179"/>
                  <a:pt x="798" y="405"/>
                </a:cubicBezTo>
                <a:close/>
              </a:path>
            </a:pathLst>
          </a:custGeom>
          <a:solidFill>
            <a:srgbClr val="80D6AC">
              <a:alpha val="187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01" name="Google Shape;1201;p8"/>
          <p:cNvSpPr/>
          <p:nvPr/>
        </p:nvSpPr>
        <p:spPr>
          <a:xfrm>
            <a:off x="4381484" y="3805282"/>
            <a:ext cx="200437" cy="200437"/>
          </a:xfrm>
          <a:custGeom>
            <a:avLst/>
            <a:gdLst/>
            <a:ahLst/>
            <a:cxnLst/>
            <a:rect l="l" t="t" r="r" b="b"/>
            <a:pathLst>
              <a:path w="799" h="799" extrusionOk="0">
                <a:moveTo>
                  <a:pt x="798" y="405"/>
                </a:moveTo>
                <a:cubicBezTo>
                  <a:pt x="798" y="620"/>
                  <a:pt x="620" y="798"/>
                  <a:pt x="394" y="798"/>
                </a:cubicBezTo>
                <a:cubicBezTo>
                  <a:pt x="179" y="798"/>
                  <a:pt x="1" y="620"/>
                  <a:pt x="1" y="405"/>
                </a:cubicBezTo>
                <a:cubicBezTo>
                  <a:pt x="1" y="179"/>
                  <a:pt x="179" y="0"/>
                  <a:pt x="394" y="0"/>
                </a:cubicBezTo>
                <a:cubicBezTo>
                  <a:pt x="620" y="0"/>
                  <a:pt x="798" y="179"/>
                  <a:pt x="798" y="405"/>
                </a:cubicBezTo>
                <a:close/>
              </a:path>
            </a:pathLst>
          </a:custGeom>
          <a:solidFill>
            <a:srgbClr val="80D6AC">
              <a:alpha val="187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02" name="Google Shape;1202;p8"/>
          <p:cNvSpPr/>
          <p:nvPr/>
        </p:nvSpPr>
        <p:spPr>
          <a:xfrm>
            <a:off x="5841979" y="3805282"/>
            <a:ext cx="200437" cy="200437"/>
          </a:xfrm>
          <a:custGeom>
            <a:avLst/>
            <a:gdLst/>
            <a:ahLst/>
            <a:cxnLst/>
            <a:rect l="l" t="t" r="r" b="b"/>
            <a:pathLst>
              <a:path w="799" h="799" extrusionOk="0">
                <a:moveTo>
                  <a:pt x="799" y="405"/>
                </a:moveTo>
                <a:cubicBezTo>
                  <a:pt x="799" y="620"/>
                  <a:pt x="620" y="798"/>
                  <a:pt x="394" y="798"/>
                </a:cubicBezTo>
                <a:cubicBezTo>
                  <a:pt x="180" y="798"/>
                  <a:pt x="1" y="620"/>
                  <a:pt x="1" y="405"/>
                </a:cubicBezTo>
                <a:cubicBezTo>
                  <a:pt x="1" y="179"/>
                  <a:pt x="180" y="0"/>
                  <a:pt x="394" y="0"/>
                </a:cubicBezTo>
                <a:cubicBezTo>
                  <a:pt x="620" y="0"/>
                  <a:pt x="799" y="179"/>
                  <a:pt x="799" y="405"/>
                </a:cubicBezTo>
                <a:close/>
              </a:path>
            </a:pathLst>
          </a:custGeom>
          <a:solidFill>
            <a:srgbClr val="80D6AC">
              <a:alpha val="187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03" name="Google Shape;1203;p8"/>
          <p:cNvSpPr/>
          <p:nvPr/>
        </p:nvSpPr>
        <p:spPr>
          <a:xfrm>
            <a:off x="7299714" y="3805282"/>
            <a:ext cx="203196" cy="200437"/>
          </a:xfrm>
          <a:custGeom>
            <a:avLst/>
            <a:gdLst/>
            <a:ahLst/>
            <a:cxnLst/>
            <a:rect l="l" t="t" r="r" b="b"/>
            <a:pathLst>
              <a:path w="810" h="799" extrusionOk="0">
                <a:moveTo>
                  <a:pt x="810" y="405"/>
                </a:moveTo>
                <a:cubicBezTo>
                  <a:pt x="810" y="620"/>
                  <a:pt x="631" y="798"/>
                  <a:pt x="405" y="798"/>
                </a:cubicBezTo>
                <a:cubicBezTo>
                  <a:pt x="191" y="798"/>
                  <a:pt x="0" y="620"/>
                  <a:pt x="0" y="405"/>
                </a:cubicBezTo>
                <a:cubicBezTo>
                  <a:pt x="0" y="179"/>
                  <a:pt x="191" y="0"/>
                  <a:pt x="405" y="0"/>
                </a:cubicBezTo>
                <a:cubicBezTo>
                  <a:pt x="631" y="0"/>
                  <a:pt x="810" y="179"/>
                  <a:pt x="810" y="405"/>
                </a:cubicBezTo>
                <a:close/>
              </a:path>
            </a:pathLst>
          </a:custGeom>
          <a:solidFill>
            <a:srgbClr val="80D6AC">
              <a:alpha val="187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04" name="Google Shape;1204;p8"/>
          <p:cNvSpPr/>
          <p:nvPr/>
        </p:nvSpPr>
        <p:spPr>
          <a:xfrm>
            <a:off x="731752" y="4758045"/>
            <a:ext cx="200437" cy="197427"/>
          </a:xfrm>
          <a:custGeom>
            <a:avLst/>
            <a:gdLst/>
            <a:ahLst/>
            <a:cxnLst/>
            <a:rect l="l" t="t" r="r" b="b"/>
            <a:pathLst>
              <a:path w="799" h="787" extrusionOk="0">
                <a:moveTo>
                  <a:pt x="798" y="393"/>
                </a:moveTo>
                <a:cubicBezTo>
                  <a:pt x="798" y="620"/>
                  <a:pt x="619" y="786"/>
                  <a:pt x="393" y="786"/>
                </a:cubicBezTo>
                <a:cubicBezTo>
                  <a:pt x="179" y="786"/>
                  <a:pt x="0" y="608"/>
                  <a:pt x="0" y="393"/>
                </a:cubicBezTo>
                <a:cubicBezTo>
                  <a:pt x="0" y="179"/>
                  <a:pt x="179" y="0"/>
                  <a:pt x="393" y="0"/>
                </a:cubicBezTo>
                <a:cubicBezTo>
                  <a:pt x="619" y="0"/>
                  <a:pt x="798" y="179"/>
                  <a:pt x="798" y="393"/>
                </a:cubicBezTo>
                <a:close/>
              </a:path>
            </a:pathLst>
          </a:custGeom>
          <a:solidFill>
            <a:srgbClr val="80D6AC">
              <a:alpha val="187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05" name="Google Shape;1205;p8"/>
          <p:cNvSpPr/>
          <p:nvPr/>
        </p:nvSpPr>
        <p:spPr>
          <a:xfrm>
            <a:off x="2192247" y="4758045"/>
            <a:ext cx="200437" cy="197427"/>
          </a:xfrm>
          <a:custGeom>
            <a:avLst/>
            <a:gdLst/>
            <a:ahLst/>
            <a:cxnLst/>
            <a:rect l="l" t="t" r="r" b="b"/>
            <a:pathLst>
              <a:path w="799" h="787" extrusionOk="0">
                <a:moveTo>
                  <a:pt x="798" y="393"/>
                </a:moveTo>
                <a:cubicBezTo>
                  <a:pt x="798" y="620"/>
                  <a:pt x="620" y="786"/>
                  <a:pt x="393" y="786"/>
                </a:cubicBezTo>
                <a:cubicBezTo>
                  <a:pt x="179" y="786"/>
                  <a:pt x="0" y="608"/>
                  <a:pt x="0" y="393"/>
                </a:cubicBezTo>
                <a:cubicBezTo>
                  <a:pt x="0" y="179"/>
                  <a:pt x="179" y="0"/>
                  <a:pt x="393" y="0"/>
                </a:cubicBezTo>
                <a:cubicBezTo>
                  <a:pt x="620" y="0"/>
                  <a:pt x="798" y="179"/>
                  <a:pt x="798" y="393"/>
                </a:cubicBezTo>
                <a:close/>
              </a:path>
            </a:pathLst>
          </a:custGeom>
          <a:solidFill>
            <a:srgbClr val="80D6AC">
              <a:alpha val="187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06" name="Google Shape;1206;p8"/>
          <p:cNvSpPr/>
          <p:nvPr/>
        </p:nvSpPr>
        <p:spPr>
          <a:xfrm>
            <a:off x="3649731" y="4758045"/>
            <a:ext cx="200437" cy="197427"/>
          </a:xfrm>
          <a:custGeom>
            <a:avLst/>
            <a:gdLst/>
            <a:ahLst/>
            <a:cxnLst/>
            <a:rect l="l" t="t" r="r" b="b"/>
            <a:pathLst>
              <a:path w="799" h="787" extrusionOk="0">
                <a:moveTo>
                  <a:pt x="798" y="393"/>
                </a:moveTo>
                <a:cubicBezTo>
                  <a:pt x="798" y="620"/>
                  <a:pt x="620" y="786"/>
                  <a:pt x="406" y="786"/>
                </a:cubicBezTo>
                <a:cubicBezTo>
                  <a:pt x="179" y="786"/>
                  <a:pt x="1" y="608"/>
                  <a:pt x="1" y="393"/>
                </a:cubicBezTo>
                <a:cubicBezTo>
                  <a:pt x="1" y="179"/>
                  <a:pt x="179" y="0"/>
                  <a:pt x="406" y="0"/>
                </a:cubicBezTo>
                <a:cubicBezTo>
                  <a:pt x="620" y="0"/>
                  <a:pt x="798" y="179"/>
                  <a:pt x="798" y="393"/>
                </a:cubicBezTo>
                <a:close/>
              </a:path>
            </a:pathLst>
          </a:custGeom>
          <a:solidFill>
            <a:srgbClr val="80D6AC">
              <a:alpha val="187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07" name="Google Shape;1207;p8"/>
          <p:cNvSpPr/>
          <p:nvPr/>
        </p:nvSpPr>
        <p:spPr>
          <a:xfrm>
            <a:off x="5110226" y="4758045"/>
            <a:ext cx="200437" cy="197427"/>
          </a:xfrm>
          <a:custGeom>
            <a:avLst/>
            <a:gdLst/>
            <a:ahLst/>
            <a:cxnLst/>
            <a:rect l="l" t="t" r="r" b="b"/>
            <a:pathLst>
              <a:path w="799" h="787" extrusionOk="0">
                <a:moveTo>
                  <a:pt x="799" y="393"/>
                </a:moveTo>
                <a:cubicBezTo>
                  <a:pt x="799" y="620"/>
                  <a:pt x="620" y="786"/>
                  <a:pt x="406" y="786"/>
                </a:cubicBezTo>
                <a:cubicBezTo>
                  <a:pt x="179" y="786"/>
                  <a:pt x="1" y="608"/>
                  <a:pt x="1" y="393"/>
                </a:cubicBezTo>
                <a:cubicBezTo>
                  <a:pt x="1" y="179"/>
                  <a:pt x="179" y="0"/>
                  <a:pt x="406" y="0"/>
                </a:cubicBezTo>
                <a:cubicBezTo>
                  <a:pt x="620" y="0"/>
                  <a:pt x="799" y="179"/>
                  <a:pt x="799" y="393"/>
                </a:cubicBezTo>
                <a:close/>
              </a:path>
            </a:pathLst>
          </a:custGeom>
          <a:solidFill>
            <a:srgbClr val="80D6AC">
              <a:alpha val="187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08" name="Google Shape;1208;p8"/>
          <p:cNvSpPr/>
          <p:nvPr/>
        </p:nvSpPr>
        <p:spPr>
          <a:xfrm>
            <a:off x="6570971" y="4758045"/>
            <a:ext cx="200187" cy="197427"/>
          </a:xfrm>
          <a:custGeom>
            <a:avLst/>
            <a:gdLst/>
            <a:ahLst/>
            <a:cxnLst/>
            <a:rect l="l" t="t" r="r" b="b"/>
            <a:pathLst>
              <a:path w="798" h="787" extrusionOk="0">
                <a:moveTo>
                  <a:pt x="798" y="393"/>
                </a:moveTo>
                <a:cubicBezTo>
                  <a:pt x="798" y="620"/>
                  <a:pt x="619" y="786"/>
                  <a:pt x="405" y="786"/>
                </a:cubicBezTo>
                <a:cubicBezTo>
                  <a:pt x="179" y="786"/>
                  <a:pt x="0" y="608"/>
                  <a:pt x="0" y="393"/>
                </a:cubicBezTo>
                <a:cubicBezTo>
                  <a:pt x="0" y="179"/>
                  <a:pt x="179" y="0"/>
                  <a:pt x="405" y="0"/>
                </a:cubicBezTo>
                <a:cubicBezTo>
                  <a:pt x="619" y="0"/>
                  <a:pt x="798" y="179"/>
                  <a:pt x="798" y="393"/>
                </a:cubicBezTo>
                <a:close/>
              </a:path>
            </a:pathLst>
          </a:custGeom>
          <a:solidFill>
            <a:srgbClr val="80D6AC">
              <a:alpha val="187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09" name="Google Shape;1209;p8"/>
          <p:cNvSpPr/>
          <p:nvPr/>
        </p:nvSpPr>
        <p:spPr>
          <a:xfrm>
            <a:off x="0" y="5707800"/>
            <a:ext cx="200187" cy="200437"/>
          </a:xfrm>
          <a:custGeom>
            <a:avLst/>
            <a:gdLst/>
            <a:ahLst/>
            <a:cxnLst/>
            <a:rect l="l" t="t" r="r" b="b"/>
            <a:pathLst>
              <a:path w="798" h="799" extrusionOk="0">
                <a:moveTo>
                  <a:pt x="798" y="405"/>
                </a:moveTo>
                <a:cubicBezTo>
                  <a:pt x="798" y="620"/>
                  <a:pt x="619" y="798"/>
                  <a:pt x="405" y="798"/>
                </a:cubicBezTo>
                <a:cubicBezTo>
                  <a:pt x="179" y="798"/>
                  <a:pt x="0" y="620"/>
                  <a:pt x="0" y="405"/>
                </a:cubicBezTo>
                <a:cubicBezTo>
                  <a:pt x="0" y="179"/>
                  <a:pt x="179" y="1"/>
                  <a:pt x="405" y="1"/>
                </a:cubicBezTo>
                <a:cubicBezTo>
                  <a:pt x="619" y="1"/>
                  <a:pt x="798" y="179"/>
                  <a:pt x="798" y="405"/>
                </a:cubicBezTo>
                <a:close/>
              </a:path>
            </a:pathLst>
          </a:custGeom>
          <a:solidFill>
            <a:srgbClr val="80D6AC">
              <a:alpha val="187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10" name="Google Shape;1210;p8"/>
          <p:cNvSpPr/>
          <p:nvPr/>
        </p:nvSpPr>
        <p:spPr>
          <a:xfrm>
            <a:off x="1460495" y="5707800"/>
            <a:ext cx="200437" cy="200437"/>
          </a:xfrm>
          <a:custGeom>
            <a:avLst/>
            <a:gdLst/>
            <a:ahLst/>
            <a:cxnLst/>
            <a:rect l="l" t="t" r="r" b="b"/>
            <a:pathLst>
              <a:path w="799" h="799" extrusionOk="0">
                <a:moveTo>
                  <a:pt x="798" y="405"/>
                </a:moveTo>
                <a:cubicBezTo>
                  <a:pt x="798" y="620"/>
                  <a:pt x="620" y="798"/>
                  <a:pt x="405" y="798"/>
                </a:cubicBezTo>
                <a:cubicBezTo>
                  <a:pt x="179" y="798"/>
                  <a:pt x="0" y="620"/>
                  <a:pt x="0" y="405"/>
                </a:cubicBezTo>
                <a:cubicBezTo>
                  <a:pt x="0" y="179"/>
                  <a:pt x="179" y="1"/>
                  <a:pt x="405" y="1"/>
                </a:cubicBezTo>
                <a:cubicBezTo>
                  <a:pt x="620" y="1"/>
                  <a:pt x="798" y="179"/>
                  <a:pt x="798" y="405"/>
                </a:cubicBezTo>
                <a:close/>
              </a:path>
            </a:pathLst>
          </a:custGeom>
          <a:solidFill>
            <a:srgbClr val="80D6AC">
              <a:alpha val="187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11" name="Google Shape;1211;p8"/>
          <p:cNvSpPr/>
          <p:nvPr/>
        </p:nvSpPr>
        <p:spPr>
          <a:xfrm>
            <a:off x="2920990" y="5707800"/>
            <a:ext cx="200437" cy="200437"/>
          </a:xfrm>
          <a:custGeom>
            <a:avLst/>
            <a:gdLst/>
            <a:ahLst/>
            <a:cxnLst/>
            <a:rect l="l" t="t" r="r" b="b"/>
            <a:pathLst>
              <a:path w="799" h="799" extrusionOk="0">
                <a:moveTo>
                  <a:pt x="798" y="405"/>
                </a:moveTo>
                <a:cubicBezTo>
                  <a:pt x="798" y="620"/>
                  <a:pt x="620" y="798"/>
                  <a:pt x="405" y="798"/>
                </a:cubicBezTo>
                <a:cubicBezTo>
                  <a:pt x="179" y="798"/>
                  <a:pt x="1" y="620"/>
                  <a:pt x="1" y="405"/>
                </a:cubicBezTo>
                <a:cubicBezTo>
                  <a:pt x="1" y="179"/>
                  <a:pt x="179" y="1"/>
                  <a:pt x="405" y="1"/>
                </a:cubicBezTo>
                <a:cubicBezTo>
                  <a:pt x="620" y="1"/>
                  <a:pt x="798" y="179"/>
                  <a:pt x="798" y="405"/>
                </a:cubicBezTo>
                <a:close/>
              </a:path>
            </a:pathLst>
          </a:custGeom>
          <a:solidFill>
            <a:srgbClr val="80D6AC">
              <a:alpha val="187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12" name="Google Shape;1212;p8"/>
          <p:cNvSpPr/>
          <p:nvPr/>
        </p:nvSpPr>
        <p:spPr>
          <a:xfrm>
            <a:off x="4381484" y="5707800"/>
            <a:ext cx="200437" cy="200437"/>
          </a:xfrm>
          <a:custGeom>
            <a:avLst/>
            <a:gdLst/>
            <a:ahLst/>
            <a:cxnLst/>
            <a:rect l="l" t="t" r="r" b="b"/>
            <a:pathLst>
              <a:path w="799" h="799" extrusionOk="0">
                <a:moveTo>
                  <a:pt x="798" y="405"/>
                </a:moveTo>
                <a:cubicBezTo>
                  <a:pt x="798" y="620"/>
                  <a:pt x="620" y="798"/>
                  <a:pt x="394" y="798"/>
                </a:cubicBezTo>
                <a:cubicBezTo>
                  <a:pt x="179" y="798"/>
                  <a:pt x="1" y="620"/>
                  <a:pt x="1" y="405"/>
                </a:cubicBezTo>
                <a:cubicBezTo>
                  <a:pt x="1" y="179"/>
                  <a:pt x="179" y="1"/>
                  <a:pt x="394" y="1"/>
                </a:cubicBezTo>
                <a:cubicBezTo>
                  <a:pt x="620" y="1"/>
                  <a:pt x="798" y="179"/>
                  <a:pt x="798" y="405"/>
                </a:cubicBezTo>
                <a:close/>
              </a:path>
            </a:pathLst>
          </a:custGeom>
          <a:solidFill>
            <a:srgbClr val="80D6AC">
              <a:alpha val="187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13" name="Google Shape;1213;p8"/>
          <p:cNvSpPr/>
          <p:nvPr/>
        </p:nvSpPr>
        <p:spPr>
          <a:xfrm>
            <a:off x="5841979" y="5707800"/>
            <a:ext cx="200437" cy="200437"/>
          </a:xfrm>
          <a:custGeom>
            <a:avLst/>
            <a:gdLst/>
            <a:ahLst/>
            <a:cxnLst/>
            <a:rect l="l" t="t" r="r" b="b"/>
            <a:pathLst>
              <a:path w="799" h="799" extrusionOk="0">
                <a:moveTo>
                  <a:pt x="799" y="405"/>
                </a:moveTo>
                <a:cubicBezTo>
                  <a:pt x="799" y="620"/>
                  <a:pt x="620" y="798"/>
                  <a:pt x="394" y="798"/>
                </a:cubicBezTo>
                <a:cubicBezTo>
                  <a:pt x="180" y="798"/>
                  <a:pt x="1" y="620"/>
                  <a:pt x="1" y="405"/>
                </a:cubicBezTo>
                <a:cubicBezTo>
                  <a:pt x="1" y="179"/>
                  <a:pt x="180" y="1"/>
                  <a:pt x="394" y="1"/>
                </a:cubicBezTo>
                <a:cubicBezTo>
                  <a:pt x="620" y="1"/>
                  <a:pt x="799" y="179"/>
                  <a:pt x="799" y="405"/>
                </a:cubicBezTo>
                <a:close/>
              </a:path>
            </a:pathLst>
          </a:custGeom>
          <a:solidFill>
            <a:srgbClr val="80D6AC">
              <a:alpha val="187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14" name="Google Shape;1214;p8"/>
          <p:cNvSpPr/>
          <p:nvPr/>
        </p:nvSpPr>
        <p:spPr>
          <a:xfrm>
            <a:off x="7299714" y="5707800"/>
            <a:ext cx="203196" cy="200437"/>
          </a:xfrm>
          <a:custGeom>
            <a:avLst/>
            <a:gdLst/>
            <a:ahLst/>
            <a:cxnLst/>
            <a:rect l="l" t="t" r="r" b="b"/>
            <a:pathLst>
              <a:path w="810" h="799" extrusionOk="0">
                <a:moveTo>
                  <a:pt x="810" y="405"/>
                </a:moveTo>
                <a:cubicBezTo>
                  <a:pt x="810" y="620"/>
                  <a:pt x="631" y="798"/>
                  <a:pt x="405" y="798"/>
                </a:cubicBezTo>
                <a:cubicBezTo>
                  <a:pt x="191" y="798"/>
                  <a:pt x="0" y="620"/>
                  <a:pt x="0" y="405"/>
                </a:cubicBezTo>
                <a:cubicBezTo>
                  <a:pt x="0" y="179"/>
                  <a:pt x="191" y="1"/>
                  <a:pt x="405" y="1"/>
                </a:cubicBezTo>
                <a:cubicBezTo>
                  <a:pt x="631" y="1"/>
                  <a:pt x="810" y="179"/>
                  <a:pt x="810" y="405"/>
                </a:cubicBezTo>
                <a:close/>
              </a:path>
            </a:pathLst>
          </a:custGeom>
          <a:solidFill>
            <a:srgbClr val="80D6AC">
              <a:alpha val="187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15" name="Google Shape;1215;p8"/>
          <p:cNvSpPr/>
          <p:nvPr/>
        </p:nvSpPr>
        <p:spPr>
          <a:xfrm>
            <a:off x="731752" y="6657554"/>
            <a:ext cx="200437" cy="200437"/>
          </a:xfrm>
          <a:custGeom>
            <a:avLst/>
            <a:gdLst/>
            <a:ahLst/>
            <a:cxnLst/>
            <a:rect l="l" t="t" r="r" b="b"/>
            <a:pathLst>
              <a:path w="799" h="799" extrusionOk="0">
                <a:moveTo>
                  <a:pt x="798" y="406"/>
                </a:moveTo>
                <a:cubicBezTo>
                  <a:pt x="798" y="620"/>
                  <a:pt x="619" y="799"/>
                  <a:pt x="393" y="799"/>
                </a:cubicBezTo>
                <a:cubicBezTo>
                  <a:pt x="179" y="799"/>
                  <a:pt x="0" y="620"/>
                  <a:pt x="0" y="406"/>
                </a:cubicBezTo>
                <a:cubicBezTo>
                  <a:pt x="0" y="179"/>
                  <a:pt x="179" y="1"/>
                  <a:pt x="393" y="1"/>
                </a:cubicBezTo>
                <a:cubicBezTo>
                  <a:pt x="619" y="1"/>
                  <a:pt x="798" y="179"/>
                  <a:pt x="798" y="406"/>
                </a:cubicBezTo>
                <a:close/>
              </a:path>
            </a:pathLst>
          </a:custGeom>
          <a:solidFill>
            <a:srgbClr val="80D6AC">
              <a:alpha val="187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16" name="Google Shape;1216;p8"/>
          <p:cNvSpPr/>
          <p:nvPr/>
        </p:nvSpPr>
        <p:spPr>
          <a:xfrm>
            <a:off x="2192247" y="6657554"/>
            <a:ext cx="200437" cy="200437"/>
          </a:xfrm>
          <a:custGeom>
            <a:avLst/>
            <a:gdLst/>
            <a:ahLst/>
            <a:cxnLst/>
            <a:rect l="l" t="t" r="r" b="b"/>
            <a:pathLst>
              <a:path w="799" h="799" extrusionOk="0">
                <a:moveTo>
                  <a:pt x="798" y="406"/>
                </a:moveTo>
                <a:cubicBezTo>
                  <a:pt x="798" y="620"/>
                  <a:pt x="620" y="799"/>
                  <a:pt x="393" y="799"/>
                </a:cubicBezTo>
                <a:cubicBezTo>
                  <a:pt x="179" y="799"/>
                  <a:pt x="0" y="620"/>
                  <a:pt x="0" y="406"/>
                </a:cubicBezTo>
                <a:cubicBezTo>
                  <a:pt x="0" y="179"/>
                  <a:pt x="179" y="1"/>
                  <a:pt x="393" y="1"/>
                </a:cubicBezTo>
                <a:cubicBezTo>
                  <a:pt x="620" y="1"/>
                  <a:pt x="798" y="179"/>
                  <a:pt x="798" y="406"/>
                </a:cubicBezTo>
                <a:close/>
              </a:path>
            </a:pathLst>
          </a:custGeom>
          <a:solidFill>
            <a:srgbClr val="80D6AC">
              <a:alpha val="187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17" name="Google Shape;1217;p8"/>
          <p:cNvSpPr/>
          <p:nvPr/>
        </p:nvSpPr>
        <p:spPr>
          <a:xfrm>
            <a:off x="3649731" y="6657554"/>
            <a:ext cx="200437" cy="200437"/>
          </a:xfrm>
          <a:custGeom>
            <a:avLst/>
            <a:gdLst/>
            <a:ahLst/>
            <a:cxnLst/>
            <a:rect l="l" t="t" r="r" b="b"/>
            <a:pathLst>
              <a:path w="799" h="799" extrusionOk="0">
                <a:moveTo>
                  <a:pt x="798" y="406"/>
                </a:moveTo>
                <a:cubicBezTo>
                  <a:pt x="798" y="620"/>
                  <a:pt x="620" y="799"/>
                  <a:pt x="406" y="799"/>
                </a:cubicBezTo>
                <a:cubicBezTo>
                  <a:pt x="179" y="799"/>
                  <a:pt x="1" y="620"/>
                  <a:pt x="1" y="406"/>
                </a:cubicBezTo>
                <a:cubicBezTo>
                  <a:pt x="1" y="179"/>
                  <a:pt x="179" y="1"/>
                  <a:pt x="406" y="1"/>
                </a:cubicBezTo>
                <a:cubicBezTo>
                  <a:pt x="620" y="1"/>
                  <a:pt x="798" y="179"/>
                  <a:pt x="798" y="406"/>
                </a:cubicBezTo>
                <a:close/>
              </a:path>
            </a:pathLst>
          </a:custGeom>
          <a:solidFill>
            <a:srgbClr val="80D6AC">
              <a:alpha val="187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18" name="Google Shape;1218;p8"/>
          <p:cNvSpPr/>
          <p:nvPr/>
        </p:nvSpPr>
        <p:spPr>
          <a:xfrm>
            <a:off x="5110226" y="6657554"/>
            <a:ext cx="200437" cy="200437"/>
          </a:xfrm>
          <a:custGeom>
            <a:avLst/>
            <a:gdLst/>
            <a:ahLst/>
            <a:cxnLst/>
            <a:rect l="l" t="t" r="r" b="b"/>
            <a:pathLst>
              <a:path w="799" h="799" extrusionOk="0">
                <a:moveTo>
                  <a:pt x="799" y="406"/>
                </a:moveTo>
                <a:cubicBezTo>
                  <a:pt x="799" y="620"/>
                  <a:pt x="620" y="799"/>
                  <a:pt x="406" y="799"/>
                </a:cubicBezTo>
                <a:cubicBezTo>
                  <a:pt x="179" y="799"/>
                  <a:pt x="1" y="620"/>
                  <a:pt x="1" y="406"/>
                </a:cubicBezTo>
                <a:cubicBezTo>
                  <a:pt x="1" y="179"/>
                  <a:pt x="179" y="1"/>
                  <a:pt x="406" y="1"/>
                </a:cubicBezTo>
                <a:cubicBezTo>
                  <a:pt x="620" y="1"/>
                  <a:pt x="799" y="179"/>
                  <a:pt x="799" y="406"/>
                </a:cubicBezTo>
                <a:close/>
              </a:path>
            </a:pathLst>
          </a:custGeom>
          <a:solidFill>
            <a:srgbClr val="80D6AC">
              <a:alpha val="187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19" name="Google Shape;1219;p8"/>
          <p:cNvSpPr/>
          <p:nvPr/>
        </p:nvSpPr>
        <p:spPr>
          <a:xfrm>
            <a:off x="6570971" y="6657554"/>
            <a:ext cx="200187" cy="200437"/>
          </a:xfrm>
          <a:custGeom>
            <a:avLst/>
            <a:gdLst/>
            <a:ahLst/>
            <a:cxnLst/>
            <a:rect l="l" t="t" r="r" b="b"/>
            <a:pathLst>
              <a:path w="798" h="799" extrusionOk="0">
                <a:moveTo>
                  <a:pt x="798" y="406"/>
                </a:moveTo>
                <a:cubicBezTo>
                  <a:pt x="798" y="620"/>
                  <a:pt x="619" y="799"/>
                  <a:pt x="405" y="799"/>
                </a:cubicBezTo>
                <a:cubicBezTo>
                  <a:pt x="179" y="799"/>
                  <a:pt x="0" y="620"/>
                  <a:pt x="0" y="406"/>
                </a:cubicBezTo>
                <a:cubicBezTo>
                  <a:pt x="0" y="179"/>
                  <a:pt x="179" y="1"/>
                  <a:pt x="405" y="1"/>
                </a:cubicBezTo>
                <a:cubicBezTo>
                  <a:pt x="619" y="1"/>
                  <a:pt x="798" y="179"/>
                  <a:pt x="798" y="406"/>
                </a:cubicBezTo>
                <a:close/>
              </a:path>
            </a:pathLst>
          </a:custGeom>
          <a:solidFill>
            <a:srgbClr val="80D6AC">
              <a:alpha val="187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20" name="Google Shape;1220;p8"/>
          <p:cNvSpPr/>
          <p:nvPr/>
        </p:nvSpPr>
        <p:spPr>
          <a:xfrm>
            <a:off x="8031484" y="-8"/>
            <a:ext cx="200187" cy="200437"/>
          </a:xfrm>
          <a:custGeom>
            <a:avLst/>
            <a:gdLst/>
            <a:ahLst/>
            <a:cxnLst/>
            <a:rect l="l" t="t" r="r" b="b"/>
            <a:pathLst>
              <a:path w="798" h="799" extrusionOk="0">
                <a:moveTo>
                  <a:pt x="798" y="406"/>
                </a:moveTo>
                <a:cubicBezTo>
                  <a:pt x="798" y="620"/>
                  <a:pt x="619" y="799"/>
                  <a:pt x="405" y="799"/>
                </a:cubicBezTo>
                <a:cubicBezTo>
                  <a:pt x="179" y="799"/>
                  <a:pt x="0" y="620"/>
                  <a:pt x="0" y="406"/>
                </a:cubicBezTo>
                <a:cubicBezTo>
                  <a:pt x="0" y="179"/>
                  <a:pt x="179" y="1"/>
                  <a:pt x="405" y="1"/>
                </a:cubicBezTo>
                <a:cubicBezTo>
                  <a:pt x="619" y="1"/>
                  <a:pt x="798" y="179"/>
                  <a:pt x="798" y="406"/>
                </a:cubicBezTo>
                <a:close/>
              </a:path>
            </a:pathLst>
          </a:custGeom>
          <a:solidFill>
            <a:srgbClr val="80D6AC">
              <a:alpha val="187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21" name="Google Shape;1221;p8"/>
          <p:cNvSpPr/>
          <p:nvPr/>
        </p:nvSpPr>
        <p:spPr>
          <a:xfrm>
            <a:off x="9491979" y="-8"/>
            <a:ext cx="200437" cy="200437"/>
          </a:xfrm>
          <a:custGeom>
            <a:avLst/>
            <a:gdLst/>
            <a:ahLst/>
            <a:cxnLst/>
            <a:rect l="l" t="t" r="r" b="b"/>
            <a:pathLst>
              <a:path w="799" h="799" extrusionOk="0">
                <a:moveTo>
                  <a:pt x="798" y="406"/>
                </a:moveTo>
                <a:cubicBezTo>
                  <a:pt x="798" y="620"/>
                  <a:pt x="620" y="799"/>
                  <a:pt x="405" y="799"/>
                </a:cubicBezTo>
                <a:cubicBezTo>
                  <a:pt x="179" y="799"/>
                  <a:pt x="0" y="620"/>
                  <a:pt x="0" y="406"/>
                </a:cubicBezTo>
                <a:cubicBezTo>
                  <a:pt x="0" y="179"/>
                  <a:pt x="179" y="1"/>
                  <a:pt x="405" y="1"/>
                </a:cubicBezTo>
                <a:cubicBezTo>
                  <a:pt x="620" y="1"/>
                  <a:pt x="798" y="179"/>
                  <a:pt x="798" y="406"/>
                </a:cubicBezTo>
                <a:close/>
              </a:path>
            </a:pathLst>
          </a:custGeom>
          <a:solidFill>
            <a:srgbClr val="80D6AC">
              <a:alpha val="187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22" name="Google Shape;1222;p8"/>
          <p:cNvSpPr/>
          <p:nvPr/>
        </p:nvSpPr>
        <p:spPr>
          <a:xfrm>
            <a:off x="10952474" y="-8"/>
            <a:ext cx="200437" cy="200437"/>
          </a:xfrm>
          <a:custGeom>
            <a:avLst/>
            <a:gdLst/>
            <a:ahLst/>
            <a:cxnLst/>
            <a:rect l="l" t="t" r="r" b="b"/>
            <a:pathLst>
              <a:path w="799" h="799" extrusionOk="0">
                <a:moveTo>
                  <a:pt x="798" y="406"/>
                </a:moveTo>
                <a:cubicBezTo>
                  <a:pt x="798" y="620"/>
                  <a:pt x="620" y="799"/>
                  <a:pt x="405" y="799"/>
                </a:cubicBezTo>
                <a:cubicBezTo>
                  <a:pt x="179" y="799"/>
                  <a:pt x="1" y="620"/>
                  <a:pt x="1" y="406"/>
                </a:cubicBezTo>
                <a:cubicBezTo>
                  <a:pt x="1" y="179"/>
                  <a:pt x="179" y="1"/>
                  <a:pt x="405" y="1"/>
                </a:cubicBezTo>
                <a:cubicBezTo>
                  <a:pt x="620" y="1"/>
                  <a:pt x="798" y="179"/>
                  <a:pt x="798" y="406"/>
                </a:cubicBezTo>
                <a:close/>
              </a:path>
            </a:pathLst>
          </a:custGeom>
          <a:solidFill>
            <a:srgbClr val="80D6AC">
              <a:alpha val="187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23" name="Google Shape;1223;p8"/>
          <p:cNvSpPr/>
          <p:nvPr/>
        </p:nvSpPr>
        <p:spPr>
          <a:xfrm>
            <a:off x="8763236" y="952758"/>
            <a:ext cx="200437" cy="200437"/>
          </a:xfrm>
          <a:custGeom>
            <a:avLst/>
            <a:gdLst/>
            <a:ahLst/>
            <a:cxnLst/>
            <a:rect l="l" t="t" r="r" b="b"/>
            <a:pathLst>
              <a:path w="799" h="799" extrusionOk="0">
                <a:moveTo>
                  <a:pt x="798" y="394"/>
                </a:moveTo>
                <a:cubicBezTo>
                  <a:pt x="798" y="620"/>
                  <a:pt x="619" y="799"/>
                  <a:pt x="393" y="799"/>
                </a:cubicBezTo>
                <a:cubicBezTo>
                  <a:pt x="179" y="799"/>
                  <a:pt x="0" y="620"/>
                  <a:pt x="0" y="394"/>
                </a:cubicBezTo>
                <a:cubicBezTo>
                  <a:pt x="0" y="180"/>
                  <a:pt x="179" y="1"/>
                  <a:pt x="393" y="1"/>
                </a:cubicBezTo>
                <a:cubicBezTo>
                  <a:pt x="619" y="1"/>
                  <a:pt x="798" y="180"/>
                  <a:pt x="798" y="394"/>
                </a:cubicBezTo>
                <a:close/>
              </a:path>
            </a:pathLst>
          </a:custGeom>
          <a:solidFill>
            <a:srgbClr val="80D6AC">
              <a:alpha val="187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24" name="Google Shape;1224;p8"/>
          <p:cNvSpPr/>
          <p:nvPr/>
        </p:nvSpPr>
        <p:spPr>
          <a:xfrm>
            <a:off x="10223731" y="952758"/>
            <a:ext cx="200437" cy="200437"/>
          </a:xfrm>
          <a:custGeom>
            <a:avLst/>
            <a:gdLst/>
            <a:ahLst/>
            <a:cxnLst/>
            <a:rect l="l" t="t" r="r" b="b"/>
            <a:pathLst>
              <a:path w="799" h="799" extrusionOk="0">
                <a:moveTo>
                  <a:pt x="798" y="394"/>
                </a:moveTo>
                <a:cubicBezTo>
                  <a:pt x="798" y="620"/>
                  <a:pt x="620" y="799"/>
                  <a:pt x="393" y="799"/>
                </a:cubicBezTo>
                <a:cubicBezTo>
                  <a:pt x="179" y="799"/>
                  <a:pt x="0" y="620"/>
                  <a:pt x="0" y="394"/>
                </a:cubicBezTo>
                <a:cubicBezTo>
                  <a:pt x="0" y="180"/>
                  <a:pt x="179" y="1"/>
                  <a:pt x="393" y="1"/>
                </a:cubicBezTo>
                <a:cubicBezTo>
                  <a:pt x="620" y="1"/>
                  <a:pt x="798" y="180"/>
                  <a:pt x="798" y="394"/>
                </a:cubicBezTo>
                <a:close/>
              </a:path>
            </a:pathLst>
          </a:custGeom>
          <a:solidFill>
            <a:srgbClr val="80D6AC">
              <a:alpha val="187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25" name="Google Shape;1225;p8"/>
          <p:cNvSpPr/>
          <p:nvPr/>
        </p:nvSpPr>
        <p:spPr>
          <a:xfrm>
            <a:off x="11681215" y="952758"/>
            <a:ext cx="200437" cy="200437"/>
          </a:xfrm>
          <a:custGeom>
            <a:avLst/>
            <a:gdLst/>
            <a:ahLst/>
            <a:cxnLst/>
            <a:rect l="l" t="t" r="r" b="b"/>
            <a:pathLst>
              <a:path w="799" h="799" extrusionOk="0">
                <a:moveTo>
                  <a:pt x="798" y="394"/>
                </a:moveTo>
                <a:cubicBezTo>
                  <a:pt x="798" y="620"/>
                  <a:pt x="620" y="799"/>
                  <a:pt x="406" y="799"/>
                </a:cubicBezTo>
                <a:cubicBezTo>
                  <a:pt x="179" y="799"/>
                  <a:pt x="1" y="620"/>
                  <a:pt x="1" y="394"/>
                </a:cubicBezTo>
                <a:cubicBezTo>
                  <a:pt x="1" y="180"/>
                  <a:pt x="179" y="1"/>
                  <a:pt x="406" y="1"/>
                </a:cubicBezTo>
                <a:cubicBezTo>
                  <a:pt x="620" y="1"/>
                  <a:pt x="798" y="180"/>
                  <a:pt x="798" y="394"/>
                </a:cubicBezTo>
                <a:close/>
              </a:path>
            </a:pathLst>
          </a:custGeom>
          <a:solidFill>
            <a:srgbClr val="80D6AC">
              <a:alpha val="187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26" name="Google Shape;1226;p8"/>
          <p:cNvSpPr/>
          <p:nvPr/>
        </p:nvSpPr>
        <p:spPr>
          <a:xfrm>
            <a:off x="8031484" y="1902762"/>
            <a:ext cx="200187" cy="200187"/>
          </a:xfrm>
          <a:custGeom>
            <a:avLst/>
            <a:gdLst/>
            <a:ahLst/>
            <a:cxnLst/>
            <a:rect l="l" t="t" r="r" b="b"/>
            <a:pathLst>
              <a:path w="798" h="798" extrusionOk="0">
                <a:moveTo>
                  <a:pt x="798" y="405"/>
                </a:moveTo>
                <a:cubicBezTo>
                  <a:pt x="798" y="619"/>
                  <a:pt x="619" y="798"/>
                  <a:pt x="405" y="798"/>
                </a:cubicBezTo>
                <a:cubicBezTo>
                  <a:pt x="179" y="798"/>
                  <a:pt x="0" y="619"/>
                  <a:pt x="0" y="405"/>
                </a:cubicBezTo>
                <a:cubicBezTo>
                  <a:pt x="0" y="179"/>
                  <a:pt x="179" y="0"/>
                  <a:pt x="405" y="0"/>
                </a:cubicBezTo>
                <a:cubicBezTo>
                  <a:pt x="619" y="0"/>
                  <a:pt x="798" y="179"/>
                  <a:pt x="798" y="405"/>
                </a:cubicBezTo>
                <a:close/>
              </a:path>
            </a:pathLst>
          </a:custGeom>
          <a:solidFill>
            <a:srgbClr val="80D6AC">
              <a:alpha val="187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27" name="Google Shape;1227;p8"/>
          <p:cNvSpPr/>
          <p:nvPr/>
        </p:nvSpPr>
        <p:spPr>
          <a:xfrm>
            <a:off x="9491979" y="1902762"/>
            <a:ext cx="200437" cy="200187"/>
          </a:xfrm>
          <a:custGeom>
            <a:avLst/>
            <a:gdLst/>
            <a:ahLst/>
            <a:cxnLst/>
            <a:rect l="l" t="t" r="r" b="b"/>
            <a:pathLst>
              <a:path w="799" h="798" extrusionOk="0">
                <a:moveTo>
                  <a:pt x="798" y="405"/>
                </a:moveTo>
                <a:cubicBezTo>
                  <a:pt x="798" y="619"/>
                  <a:pt x="620" y="798"/>
                  <a:pt x="405" y="798"/>
                </a:cubicBezTo>
                <a:cubicBezTo>
                  <a:pt x="179" y="798"/>
                  <a:pt x="0" y="619"/>
                  <a:pt x="0" y="405"/>
                </a:cubicBezTo>
                <a:cubicBezTo>
                  <a:pt x="0" y="179"/>
                  <a:pt x="179" y="0"/>
                  <a:pt x="405" y="0"/>
                </a:cubicBezTo>
                <a:cubicBezTo>
                  <a:pt x="620" y="0"/>
                  <a:pt x="798" y="179"/>
                  <a:pt x="798" y="405"/>
                </a:cubicBezTo>
                <a:close/>
              </a:path>
            </a:pathLst>
          </a:custGeom>
          <a:solidFill>
            <a:srgbClr val="80D6AC">
              <a:alpha val="187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28" name="Google Shape;1228;p8"/>
          <p:cNvSpPr/>
          <p:nvPr/>
        </p:nvSpPr>
        <p:spPr>
          <a:xfrm>
            <a:off x="10952474" y="1902762"/>
            <a:ext cx="200437" cy="200187"/>
          </a:xfrm>
          <a:custGeom>
            <a:avLst/>
            <a:gdLst/>
            <a:ahLst/>
            <a:cxnLst/>
            <a:rect l="l" t="t" r="r" b="b"/>
            <a:pathLst>
              <a:path w="799" h="798" extrusionOk="0">
                <a:moveTo>
                  <a:pt x="798" y="405"/>
                </a:moveTo>
                <a:cubicBezTo>
                  <a:pt x="798" y="619"/>
                  <a:pt x="620" y="798"/>
                  <a:pt x="405" y="798"/>
                </a:cubicBezTo>
                <a:cubicBezTo>
                  <a:pt x="179" y="798"/>
                  <a:pt x="1" y="619"/>
                  <a:pt x="1" y="405"/>
                </a:cubicBezTo>
                <a:cubicBezTo>
                  <a:pt x="1" y="179"/>
                  <a:pt x="179" y="0"/>
                  <a:pt x="405" y="0"/>
                </a:cubicBezTo>
                <a:cubicBezTo>
                  <a:pt x="620" y="0"/>
                  <a:pt x="798" y="179"/>
                  <a:pt x="798" y="405"/>
                </a:cubicBezTo>
                <a:close/>
              </a:path>
            </a:pathLst>
          </a:custGeom>
          <a:solidFill>
            <a:srgbClr val="80D6AC">
              <a:alpha val="187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29" name="Google Shape;1229;p8"/>
          <p:cNvSpPr/>
          <p:nvPr/>
        </p:nvSpPr>
        <p:spPr>
          <a:xfrm>
            <a:off x="8763236" y="2855527"/>
            <a:ext cx="200437" cy="200187"/>
          </a:xfrm>
          <a:custGeom>
            <a:avLst/>
            <a:gdLst/>
            <a:ahLst/>
            <a:cxnLst/>
            <a:rect l="l" t="t" r="r" b="b"/>
            <a:pathLst>
              <a:path w="799" h="798" extrusionOk="0">
                <a:moveTo>
                  <a:pt x="798" y="393"/>
                </a:moveTo>
                <a:cubicBezTo>
                  <a:pt x="798" y="619"/>
                  <a:pt x="619" y="798"/>
                  <a:pt x="393" y="798"/>
                </a:cubicBezTo>
                <a:cubicBezTo>
                  <a:pt x="179" y="798"/>
                  <a:pt x="0" y="619"/>
                  <a:pt x="0" y="393"/>
                </a:cubicBezTo>
                <a:cubicBezTo>
                  <a:pt x="0" y="179"/>
                  <a:pt x="179" y="0"/>
                  <a:pt x="393" y="0"/>
                </a:cubicBezTo>
                <a:cubicBezTo>
                  <a:pt x="619" y="0"/>
                  <a:pt x="798" y="179"/>
                  <a:pt x="798" y="393"/>
                </a:cubicBezTo>
                <a:close/>
              </a:path>
            </a:pathLst>
          </a:custGeom>
          <a:solidFill>
            <a:srgbClr val="80D6AC">
              <a:alpha val="187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30" name="Google Shape;1230;p8"/>
          <p:cNvSpPr/>
          <p:nvPr/>
        </p:nvSpPr>
        <p:spPr>
          <a:xfrm>
            <a:off x="10223731" y="2855527"/>
            <a:ext cx="200437" cy="200187"/>
          </a:xfrm>
          <a:custGeom>
            <a:avLst/>
            <a:gdLst/>
            <a:ahLst/>
            <a:cxnLst/>
            <a:rect l="l" t="t" r="r" b="b"/>
            <a:pathLst>
              <a:path w="799" h="798" extrusionOk="0">
                <a:moveTo>
                  <a:pt x="798" y="393"/>
                </a:moveTo>
                <a:cubicBezTo>
                  <a:pt x="798" y="619"/>
                  <a:pt x="620" y="798"/>
                  <a:pt x="393" y="798"/>
                </a:cubicBezTo>
                <a:cubicBezTo>
                  <a:pt x="179" y="798"/>
                  <a:pt x="0" y="619"/>
                  <a:pt x="0" y="393"/>
                </a:cubicBezTo>
                <a:cubicBezTo>
                  <a:pt x="0" y="179"/>
                  <a:pt x="179" y="0"/>
                  <a:pt x="393" y="0"/>
                </a:cubicBezTo>
                <a:cubicBezTo>
                  <a:pt x="620" y="0"/>
                  <a:pt x="798" y="179"/>
                  <a:pt x="798" y="393"/>
                </a:cubicBezTo>
                <a:close/>
              </a:path>
            </a:pathLst>
          </a:custGeom>
          <a:solidFill>
            <a:srgbClr val="80D6AC">
              <a:alpha val="187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31" name="Google Shape;1231;p8"/>
          <p:cNvSpPr/>
          <p:nvPr/>
        </p:nvSpPr>
        <p:spPr>
          <a:xfrm>
            <a:off x="11681215" y="2855527"/>
            <a:ext cx="200437" cy="200187"/>
          </a:xfrm>
          <a:custGeom>
            <a:avLst/>
            <a:gdLst/>
            <a:ahLst/>
            <a:cxnLst/>
            <a:rect l="l" t="t" r="r" b="b"/>
            <a:pathLst>
              <a:path w="799" h="798" extrusionOk="0">
                <a:moveTo>
                  <a:pt x="798" y="393"/>
                </a:moveTo>
                <a:cubicBezTo>
                  <a:pt x="798" y="619"/>
                  <a:pt x="620" y="798"/>
                  <a:pt x="406" y="798"/>
                </a:cubicBezTo>
                <a:cubicBezTo>
                  <a:pt x="179" y="798"/>
                  <a:pt x="1" y="619"/>
                  <a:pt x="1" y="393"/>
                </a:cubicBezTo>
                <a:cubicBezTo>
                  <a:pt x="1" y="179"/>
                  <a:pt x="179" y="0"/>
                  <a:pt x="406" y="0"/>
                </a:cubicBezTo>
                <a:cubicBezTo>
                  <a:pt x="620" y="0"/>
                  <a:pt x="798" y="179"/>
                  <a:pt x="798" y="393"/>
                </a:cubicBezTo>
                <a:close/>
              </a:path>
            </a:pathLst>
          </a:custGeom>
          <a:solidFill>
            <a:srgbClr val="80D6AC">
              <a:alpha val="187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32" name="Google Shape;1232;p8"/>
          <p:cNvSpPr/>
          <p:nvPr/>
        </p:nvSpPr>
        <p:spPr>
          <a:xfrm>
            <a:off x="8031484" y="3805282"/>
            <a:ext cx="200187" cy="200437"/>
          </a:xfrm>
          <a:custGeom>
            <a:avLst/>
            <a:gdLst/>
            <a:ahLst/>
            <a:cxnLst/>
            <a:rect l="l" t="t" r="r" b="b"/>
            <a:pathLst>
              <a:path w="798" h="799" extrusionOk="0">
                <a:moveTo>
                  <a:pt x="798" y="405"/>
                </a:moveTo>
                <a:cubicBezTo>
                  <a:pt x="798" y="620"/>
                  <a:pt x="619" y="798"/>
                  <a:pt x="405" y="798"/>
                </a:cubicBezTo>
                <a:cubicBezTo>
                  <a:pt x="179" y="798"/>
                  <a:pt x="0" y="620"/>
                  <a:pt x="0" y="405"/>
                </a:cubicBezTo>
                <a:cubicBezTo>
                  <a:pt x="0" y="179"/>
                  <a:pt x="179" y="0"/>
                  <a:pt x="405" y="0"/>
                </a:cubicBezTo>
                <a:cubicBezTo>
                  <a:pt x="619" y="0"/>
                  <a:pt x="798" y="179"/>
                  <a:pt x="798" y="405"/>
                </a:cubicBezTo>
                <a:close/>
              </a:path>
            </a:pathLst>
          </a:custGeom>
          <a:solidFill>
            <a:srgbClr val="80D6AC">
              <a:alpha val="187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33" name="Google Shape;1233;p8"/>
          <p:cNvSpPr/>
          <p:nvPr/>
        </p:nvSpPr>
        <p:spPr>
          <a:xfrm>
            <a:off x="9491979" y="3805282"/>
            <a:ext cx="200437" cy="200437"/>
          </a:xfrm>
          <a:custGeom>
            <a:avLst/>
            <a:gdLst/>
            <a:ahLst/>
            <a:cxnLst/>
            <a:rect l="l" t="t" r="r" b="b"/>
            <a:pathLst>
              <a:path w="799" h="799" extrusionOk="0">
                <a:moveTo>
                  <a:pt x="798" y="405"/>
                </a:moveTo>
                <a:cubicBezTo>
                  <a:pt x="798" y="620"/>
                  <a:pt x="620" y="798"/>
                  <a:pt x="405" y="798"/>
                </a:cubicBezTo>
                <a:cubicBezTo>
                  <a:pt x="179" y="798"/>
                  <a:pt x="0" y="620"/>
                  <a:pt x="0" y="405"/>
                </a:cubicBezTo>
                <a:cubicBezTo>
                  <a:pt x="0" y="179"/>
                  <a:pt x="179" y="0"/>
                  <a:pt x="405" y="0"/>
                </a:cubicBezTo>
                <a:cubicBezTo>
                  <a:pt x="620" y="0"/>
                  <a:pt x="798" y="179"/>
                  <a:pt x="798" y="405"/>
                </a:cubicBezTo>
                <a:close/>
              </a:path>
            </a:pathLst>
          </a:custGeom>
          <a:solidFill>
            <a:srgbClr val="80D6AC">
              <a:alpha val="187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34" name="Google Shape;1234;p8"/>
          <p:cNvSpPr/>
          <p:nvPr/>
        </p:nvSpPr>
        <p:spPr>
          <a:xfrm>
            <a:off x="10952474" y="3805282"/>
            <a:ext cx="200437" cy="200437"/>
          </a:xfrm>
          <a:custGeom>
            <a:avLst/>
            <a:gdLst/>
            <a:ahLst/>
            <a:cxnLst/>
            <a:rect l="l" t="t" r="r" b="b"/>
            <a:pathLst>
              <a:path w="799" h="799" extrusionOk="0">
                <a:moveTo>
                  <a:pt x="798" y="405"/>
                </a:moveTo>
                <a:cubicBezTo>
                  <a:pt x="798" y="620"/>
                  <a:pt x="620" y="798"/>
                  <a:pt x="405" y="798"/>
                </a:cubicBezTo>
                <a:cubicBezTo>
                  <a:pt x="179" y="798"/>
                  <a:pt x="1" y="620"/>
                  <a:pt x="1" y="405"/>
                </a:cubicBezTo>
                <a:cubicBezTo>
                  <a:pt x="1" y="179"/>
                  <a:pt x="179" y="0"/>
                  <a:pt x="405" y="0"/>
                </a:cubicBezTo>
                <a:cubicBezTo>
                  <a:pt x="620" y="0"/>
                  <a:pt x="798" y="179"/>
                  <a:pt x="798" y="405"/>
                </a:cubicBezTo>
                <a:close/>
              </a:path>
            </a:pathLst>
          </a:custGeom>
          <a:solidFill>
            <a:srgbClr val="80D6AC">
              <a:alpha val="187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35" name="Google Shape;1235;p8"/>
          <p:cNvSpPr/>
          <p:nvPr/>
        </p:nvSpPr>
        <p:spPr>
          <a:xfrm>
            <a:off x="8763236" y="4758045"/>
            <a:ext cx="200437" cy="197427"/>
          </a:xfrm>
          <a:custGeom>
            <a:avLst/>
            <a:gdLst/>
            <a:ahLst/>
            <a:cxnLst/>
            <a:rect l="l" t="t" r="r" b="b"/>
            <a:pathLst>
              <a:path w="799" h="787" extrusionOk="0">
                <a:moveTo>
                  <a:pt x="798" y="393"/>
                </a:moveTo>
                <a:cubicBezTo>
                  <a:pt x="798" y="620"/>
                  <a:pt x="619" y="786"/>
                  <a:pt x="393" y="786"/>
                </a:cubicBezTo>
                <a:cubicBezTo>
                  <a:pt x="179" y="786"/>
                  <a:pt x="0" y="608"/>
                  <a:pt x="0" y="393"/>
                </a:cubicBezTo>
                <a:cubicBezTo>
                  <a:pt x="0" y="179"/>
                  <a:pt x="179" y="0"/>
                  <a:pt x="393" y="0"/>
                </a:cubicBezTo>
                <a:cubicBezTo>
                  <a:pt x="619" y="0"/>
                  <a:pt x="798" y="179"/>
                  <a:pt x="798" y="393"/>
                </a:cubicBezTo>
                <a:close/>
              </a:path>
            </a:pathLst>
          </a:custGeom>
          <a:solidFill>
            <a:srgbClr val="80D6AC">
              <a:alpha val="187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36" name="Google Shape;1236;p8"/>
          <p:cNvSpPr/>
          <p:nvPr/>
        </p:nvSpPr>
        <p:spPr>
          <a:xfrm>
            <a:off x="10223731" y="4758045"/>
            <a:ext cx="200437" cy="197427"/>
          </a:xfrm>
          <a:custGeom>
            <a:avLst/>
            <a:gdLst/>
            <a:ahLst/>
            <a:cxnLst/>
            <a:rect l="l" t="t" r="r" b="b"/>
            <a:pathLst>
              <a:path w="799" h="787" extrusionOk="0">
                <a:moveTo>
                  <a:pt x="798" y="393"/>
                </a:moveTo>
                <a:cubicBezTo>
                  <a:pt x="798" y="620"/>
                  <a:pt x="620" y="786"/>
                  <a:pt x="393" y="786"/>
                </a:cubicBezTo>
                <a:cubicBezTo>
                  <a:pt x="179" y="786"/>
                  <a:pt x="0" y="608"/>
                  <a:pt x="0" y="393"/>
                </a:cubicBezTo>
                <a:cubicBezTo>
                  <a:pt x="0" y="179"/>
                  <a:pt x="179" y="0"/>
                  <a:pt x="393" y="0"/>
                </a:cubicBezTo>
                <a:cubicBezTo>
                  <a:pt x="620" y="0"/>
                  <a:pt x="798" y="179"/>
                  <a:pt x="798" y="393"/>
                </a:cubicBezTo>
                <a:close/>
              </a:path>
            </a:pathLst>
          </a:custGeom>
          <a:solidFill>
            <a:srgbClr val="80D6AC">
              <a:alpha val="187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37" name="Google Shape;1237;p8"/>
          <p:cNvSpPr/>
          <p:nvPr/>
        </p:nvSpPr>
        <p:spPr>
          <a:xfrm>
            <a:off x="11681215" y="4758045"/>
            <a:ext cx="200437" cy="197427"/>
          </a:xfrm>
          <a:custGeom>
            <a:avLst/>
            <a:gdLst/>
            <a:ahLst/>
            <a:cxnLst/>
            <a:rect l="l" t="t" r="r" b="b"/>
            <a:pathLst>
              <a:path w="799" h="787" extrusionOk="0">
                <a:moveTo>
                  <a:pt x="798" y="393"/>
                </a:moveTo>
                <a:cubicBezTo>
                  <a:pt x="798" y="620"/>
                  <a:pt x="620" y="786"/>
                  <a:pt x="406" y="786"/>
                </a:cubicBezTo>
                <a:cubicBezTo>
                  <a:pt x="179" y="786"/>
                  <a:pt x="1" y="608"/>
                  <a:pt x="1" y="393"/>
                </a:cubicBezTo>
                <a:cubicBezTo>
                  <a:pt x="1" y="179"/>
                  <a:pt x="179" y="0"/>
                  <a:pt x="406" y="0"/>
                </a:cubicBezTo>
                <a:cubicBezTo>
                  <a:pt x="620" y="0"/>
                  <a:pt x="798" y="179"/>
                  <a:pt x="798" y="393"/>
                </a:cubicBezTo>
                <a:close/>
              </a:path>
            </a:pathLst>
          </a:custGeom>
          <a:solidFill>
            <a:srgbClr val="80D6AC">
              <a:alpha val="187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38" name="Google Shape;1238;p8"/>
          <p:cNvSpPr/>
          <p:nvPr/>
        </p:nvSpPr>
        <p:spPr>
          <a:xfrm>
            <a:off x="8031484" y="5707800"/>
            <a:ext cx="200187" cy="200437"/>
          </a:xfrm>
          <a:custGeom>
            <a:avLst/>
            <a:gdLst/>
            <a:ahLst/>
            <a:cxnLst/>
            <a:rect l="l" t="t" r="r" b="b"/>
            <a:pathLst>
              <a:path w="798" h="799" extrusionOk="0">
                <a:moveTo>
                  <a:pt x="798" y="405"/>
                </a:moveTo>
                <a:cubicBezTo>
                  <a:pt x="798" y="620"/>
                  <a:pt x="619" y="798"/>
                  <a:pt x="405" y="798"/>
                </a:cubicBezTo>
                <a:cubicBezTo>
                  <a:pt x="179" y="798"/>
                  <a:pt x="0" y="620"/>
                  <a:pt x="0" y="405"/>
                </a:cubicBezTo>
                <a:cubicBezTo>
                  <a:pt x="0" y="179"/>
                  <a:pt x="179" y="1"/>
                  <a:pt x="405" y="1"/>
                </a:cubicBezTo>
                <a:cubicBezTo>
                  <a:pt x="619" y="1"/>
                  <a:pt x="798" y="179"/>
                  <a:pt x="798" y="405"/>
                </a:cubicBezTo>
                <a:close/>
              </a:path>
            </a:pathLst>
          </a:custGeom>
          <a:solidFill>
            <a:srgbClr val="80D6AC">
              <a:alpha val="187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39" name="Google Shape;1239;p8"/>
          <p:cNvSpPr/>
          <p:nvPr/>
        </p:nvSpPr>
        <p:spPr>
          <a:xfrm>
            <a:off x="-248000" y="1514967"/>
            <a:ext cx="12688000" cy="4006800"/>
          </a:xfrm>
          <a:prstGeom prst="doubleWave">
            <a:avLst>
              <a:gd name="adj1" fmla="val 6250"/>
              <a:gd name="adj2" fmla="val -277"/>
            </a:avLst>
          </a:pr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40" name="Google Shape;1240;p8"/>
          <p:cNvSpPr/>
          <p:nvPr/>
        </p:nvSpPr>
        <p:spPr>
          <a:xfrm>
            <a:off x="9491979" y="5707800"/>
            <a:ext cx="200437" cy="200437"/>
          </a:xfrm>
          <a:custGeom>
            <a:avLst/>
            <a:gdLst/>
            <a:ahLst/>
            <a:cxnLst/>
            <a:rect l="l" t="t" r="r" b="b"/>
            <a:pathLst>
              <a:path w="799" h="799" extrusionOk="0">
                <a:moveTo>
                  <a:pt x="798" y="405"/>
                </a:moveTo>
                <a:cubicBezTo>
                  <a:pt x="798" y="620"/>
                  <a:pt x="620" y="798"/>
                  <a:pt x="405" y="798"/>
                </a:cubicBezTo>
                <a:cubicBezTo>
                  <a:pt x="179" y="798"/>
                  <a:pt x="0" y="620"/>
                  <a:pt x="0" y="405"/>
                </a:cubicBezTo>
                <a:cubicBezTo>
                  <a:pt x="0" y="179"/>
                  <a:pt x="179" y="1"/>
                  <a:pt x="405" y="1"/>
                </a:cubicBezTo>
                <a:cubicBezTo>
                  <a:pt x="620" y="1"/>
                  <a:pt x="798" y="179"/>
                  <a:pt x="798" y="405"/>
                </a:cubicBezTo>
                <a:close/>
              </a:path>
            </a:pathLst>
          </a:custGeom>
          <a:solidFill>
            <a:srgbClr val="80D6AC">
              <a:alpha val="187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41" name="Google Shape;1241;p8"/>
          <p:cNvSpPr/>
          <p:nvPr/>
        </p:nvSpPr>
        <p:spPr>
          <a:xfrm>
            <a:off x="10952474" y="5707800"/>
            <a:ext cx="200437" cy="200437"/>
          </a:xfrm>
          <a:custGeom>
            <a:avLst/>
            <a:gdLst/>
            <a:ahLst/>
            <a:cxnLst/>
            <a:rect l="l" t="t" r="r" b="b"/>
            <a:pathLst>
              <a:path w="799" h="799" extrusionOk="0">
                <a:moveTo>
                  <a:pt x="798" y="405"/>
                </a:moveTo>
                <a:cubicBezTo>
                  <a:pt x="798" y="620"/>
                  <a:pt x="620" y="798"/>
                  <a:pt x="405" y="798"/>
                </a:cubicBezTo>
                <a:cubicBezTo>
                  <a:pt x="179" y="798"/>
                  <a:pt x="1" y="620"/>
                  <a:pt x="1" y="405"/>
                </a:cubicBezTo>
                <a:cubicBezTo>
                  <a:pt x="1" y="179"/>
                  <a:pt x="179" y="1"/>
                  <a:pt x="405" y="1"/>
                </a:cubicBezTo>
                <a:cubicBezTo>
                  <a:pt x="620" y="1"/>
                  <a:pt x="798" y="179"/>
                  <a:pt x="798" y="405"/>
                </a:cubicBezTo>
                <a:close/>
              </a:path>
            </a:pathLst>
          </a:custGeom>
          <a:solidFill>
            <a:srgbClr val="80D6AC">
              <a:alpha val="187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42" name="Google Shape;1242;p8"/>
          <p:cNvSpPr/>
          <p:nvPr/>
        </p:nvSpPr>
        <p:spPr>
          <a:xfrm>
            <a:off x="8763236" y="6657554"/>
            <a:ext cx="200437" cy="200437"/>
          </a:xfrm>
          <a:custGeom>
            <a:avLst/>
            <a:gdLst/>
            <a:ahLst/>
            <a:cxnLst/>
            <a:rect l="l" t="t" r="r" b="b"/>
            <a:pathLst>
              <a:path w="799" h="799" extrusionOk="0">
                <a:moveTo>
                  <a:pt x="798" y="406"/>
                </a:moveTo>
                <a:cubicBezTo>
                  <a:pt x="798" y="620"/>
                  <a:pt x="619" y="799"/>
                  <a:pt x="393" y="799"/>
                </a:cubicBezTo>
                <a:cubicBezTo>
                  <a:pt x="179" y="799"/>
                  <a:pt x="0" y="620"/>
                  <a:pt x="0" y="406"/>
                </a:cubicBezTo>
                <a:cubicBezTo>
                  <a:pt x="0" y="179"/>
                  <a:pt x="179" y="1"/>
                  <a:pt x="393" y="1"/>
                </a:cubicBezTo>
                <a:cubicBezTo>
                  <a:pt x="619" y="1"/>
                  <a:pt x="798" y="179"/>
                  <a:pt x="798" y="406"/>
                </a:cubicBezTo>
                <a:close/>
              </a:path>
            </a:pathLst>
          </a:custGeom>
          <a:solidFill>
            <a:srgbClr val="80D6AC">
              <a:alpha val="187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43" name="Google Shape;1243;p8"/>
          <p:cNvSpPr/>
          <p:nvPr/>
        </p:nvSpPr>
        <p:spPr>
          <a:xfrm>
            <a:off x="10223731" y="6657554"/>
            <a:ext cx="200437" cy="200437"/>
          </a:xfrm>
          <a:custGeom>
            <a:avLst/>
            <a:gdLst/>
            <a:ahLst/>
            <a:cxnLst/>
            <a:rect l="l" t="t" r="r" b="b"/>
            <a:pathLst>
              <a:path w="799" h="799" extrusionOk="0">
                <a:moveTo>
                  <a:pt x="798" y="406"/>
                </a:moveTo>
                <a:cubicBezTo>
                  <a:pt x="798" y="620"/>
                  <a:pt x="620" y="799"/>
                  <a:pt x="393" y="799"/>
                </a:cubicBezTo>
                <a:cubicBezTo>
                  <a:pt x="179" y="799"/>
                  <a:pt x="0" y="620"/>
                  <a:pt x="0" y="406"/>
                </a:cubicBezTo>
                <a:cubicBezTo>
                  <a:pt x="0" y="179"/>
                  <a:pt x="179" y="1"/>
                  <a:pt x="393" y="1"/>
                </a:cubicBezTo>
                <a:cubicBezTo>
                  <a:pt x="620" y="1"/>
                  <a:pt x="798" y="179"/>
                  <a:pt x="798" y="406"/>
                </a:cubicBezTo>
                <a:close/>
              </a:path>
            </a:pathLst>
          </a:custGeom>
          <a:solidFill>
            <a:srgbClr val="80D6AC">
              <a:alpha val="187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44" name="Google Shape;1244;p8"/>
          <p:cNvSpPr/>
          <p:nvPr/>
        </p:nvSpPr>
        <p:spPr>
          <a:xfrm>
            <a:off x="11681215" y="6657554"/>
            <a:ext cx="200437" cy="200437"/>
          </a:xfrm>
          <a:custGeom>
            <a:avLst/>
            <a:gdLst/>
            <a:ahLst/>
            <a:cxnLst/>
            <a:rect l="l" t="t" r="r" b="b"/>
            <a:pathLst>
              <a:path w="799" h="799" extrusionOk="0">
                <a:moveTo>
                  <a:pt x="798" y="406"/>
                </a:moveTo>
                <a:cubicBezTo>
                  <a:pt x="798" y="620"/>
                  <a:pt x="620" y="799"/>
                  <a:pt x="406" y="799"/>
                </a:cubicBezTo>
                <a:cubicBezTo>
                  <a:pt x="179" y="799"/>
                  <a:pt x="1" y="620"/>
                  <a:pt x="1" y="406"/>
                </a:cubicBezTo>
                <a:cubicBezTo>
                  <a:pt x="1" y="179"/>
                  <a:pt x="179" y="1"/>
                  <a:pt x="406" y="1"/>
                </a:cubicBezTo>
                <a:cubicBezTo>
                  <a:pt x="620" y="1"/>
                  <a:pt x="798" y="179"/>
                  <a:pt x="798" y="406"/>
                </a:cubicBezTo>
                <a:close/>
              </a:path>
            </a:pathLst>
          </a:custGeom>
          <a:solidFill>
            <a:srgbClr val="80D6AC">
              <a:alpha val="187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45" name="Google Shape;1245;p8"/>
          <p:cNvSpPr txBox="1">
            <a:spLocks noGrp="1"/>
          </p:cNvSpPr>
          <p:nvPr>
            <p:ph type="title"/>
          </p:nvPr>
        </p:nvSpPr>
        <p:spPr>
          <a:xfrm>
            <a:off x="1141467" y="2217600"/>
            <a:ext cx="9704400" cy="2750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1"/>
              </a:buClr>
              <a:buSzPts val="2800"/>
              <a:buNone/>
              <a:defRPr sz="8000">
                <a:solidFill>
                  <a:schemeClr val="accen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3364657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6404909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matchingName="Section title and description">
  <p:cSld name="Section title and description">
    <p:spTree>
      <p:nvGrpSpPr>
        <p:cNvPr id="1" name="Shape 1246"/>
        <p:cNvGrpSpPr/>
        <p:nvPr/>
      </p:nvGrpSpPr>
      <p:grpSpPr>
        <a:xfrm>
          <a:off x="0" y="0"/>
          <a:ext cx="0" cy="0"/>
          <a:chOff x="0" y="0"/>
          <a:chExt cx="0" cy="0"/>
        </a:xfrm>
      </p:grpSpPr>
      <p:sp>
        <p:nvSpPr>
          <p:cNvPr id="1247" name="Google Shape;1247;p9"/>
          <p:cNvSpPr/>
          <p:nvPr/>
        </p:nvSpPr>
        <p:spPr>
          <a:xfrm>
            <a:off x="-50800" y="3467100"/>
            <a:ext cx="12242800" cy="3390800"/>
          </a:xfrm>
          <a:prstGeom prst="rect">
            <a:avLst/>
          </a:prstGeom>
          <a:solidFill>
            <a:schemeClr val="lt1">
              <a:alpha val="15629"/>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48" name="Google Shape;1248;p9"/>
          <p:cNvSpPr/>
          <p:nvPr/>
        </p:nvSpPr>
        <p:spPr>
          <a:xfrm>
            <a:off x="1920800" y="1342400"/>
            <a:ext cx="8350400" cy="3255200"/>
          </a:xfrm>
          <a:prstGeom prst="doubleWave">
            <a:avLst>
              <a:gd name="adj1" fmla="val 6250"/>
              <a:gd name="adj2" fmla="val 0"/>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49" name="Google Shape;1249;p9"/>
          <p:cNvSpPr txBox="1">
            <a:spLocks noGrp="1"/>
          </p:cNvSpPr>
          <p:nvPr>
            <p:ph type="title"/>
          </p:nvPr>
        </p:nvSpPr>
        <p:spPr>
          <a:xfrm>
            <a:off x="2386700" y="1251133"/>
            <a:ext cx="7126400" cy="19764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dk2"/>
              </a:buClr>
              <a:buSzPts val="4200"/>
              <a:buNone/>
              <a:defRPr sz="5600">
                <a:solidFill>
                  <a:schemeClr val="dk2"/>
                </a:solidFill>
              </a:defRPr>
            </a:lvl1pPr>
            <a:lvl2pPr lvl="1" algn="ctr">
              <a:spcBef>
                <a:spcPts val="0"/>
              </a:spcBef>
              <a:spcAft>
                <a:spcPts val="0"/>
              </a:spcAft>
              <a:buClr>
                <a:schemeClr val="dk2"/>
              </a:buClr>
              <a:buSzPts val="4200"/>
              <a:buNone/>
              <a:defRPr sz="5600">
                <a:solidFill>
                  <a:schemeClr val="dk2"/>
                </a:solidFill>
              </a:defRPr>
            </a:lvl2pPr>
            <a:lvl3pPr lvl="2" algn="ctr">
              <a:spcBef>
                <a:spcPts val="0"/>
              </a:spcBef>
              <a:spcAft>
                <a:spcPts val="0"/>
              </a:spcAft>
              <a:buClr>
                <a:schemeClr val="dk2"/>
              </a:buClr>
              <a:buSzPts val="4200"/>
              <a:buNone/>
              <a:defRPr sz="5600">
                <a:solidFill>
                  <a:schemeClr val="dk2"/>
                </a:solidFill>
              </a:defRPr>
            </a:lvl3pPr>
            <a:lvl4pPr lvl="3" algn="ctr">
              <a:spcBef>
                <a:spcPts val="0"/>
              </a:spcBef>
              <a:spcAft>
                <a:spcPts val="0"/>
              </a:spcAft>
              <a:buClr>
                <a:schemeClr val="dk2"/>
              </a:buClr>
              <a:buSzPts val="4200"/>
              <a:buNone/>
              <a:defRPr sz="5600">
                <a:solidFill>
                  <a:schemeClr val="dk2"/>
                </a:solidFill>
              </a:defRPr>
            </a:lvl4pPr>
            <a:lvl5pPr lvl="4" algn="ctr">
              <a:spcBef>
                <a:spcPts val="0"/>
              </a:spcBef>
              <a:spcAft>
                <a:spcPts val="0"/>
              </a:spcAft>
              <a:buClr>
                <a:schemeClr val="dk2"/>
              </a:buClr>
              <a:buSzPts val="4200"/>
              <a:buNone/>
              <a:defRPr sz="5600">
                <a:solidFill>
                  <a:schemeClr val="dk2"/>
                </a:solidFill>
              </a:defRPr>
            </a:lvl5pPr>
            <a:lvl6pPr lvl="5" algn="ctr">
              <a:spcBef>
                <a:spcPts val="0"/>
              </a:spcBef>
              <a:spcAft>
                <a:spcPts val="0"/>
              </a:spcAft>
              <a:buClr>
                <a:schemeClr val="dk2"/>
              </a:buClr>
              <a:buSzPts val="4200"/>
              <a:buNone/>
              <a:defRPr sz="5600">
                <a:solidFill>
                  <a:schemeClr val="dk2"/>
                </a:solidFill>
              </a:defRPr>
            </a:lvl6pPr>
            <a:lvl7pPr lvl="6" algn="ctr">
              <a:spcBef>
                <a:spcPts val="0"/>
              </a:spcBef>
              <a:spcAft>
                <a:spcPts val="0"/>
              </a:spcAft>
              <a:buClr>
                <a:schemeClr val="dk2"/>
              </a:buClr>
              <a:buSzPts val="4200"/>
              <a:buNone/>
              <a:defRPr sz="5600">
                <a:solidFill>
                  <a:schemeClr val="dk2"/>
                </a:solidFill>
              </a:defRPr>
            </a:lvl7pPr>
            <a:lvl8pPr lvl="7" algn="ctr">
              <a:spcBef>
                <a:spcPts val="0"/>
              </a:spcBef>
              <a:spcAft>
                <a:spcPts val="0"/>
              </a:spcAft>
              <a:buClr>
                <a:schemeClr val="dk2"/>
              </a:buClr>
              <a:buSzPts val="4200"/>
              <a:buNone/>
              <a:defRPr sz="5600">
                <a:solidFill>
                  <a:schemeClr val="dk2"/>
                </a:solidFill>
              </a:defRPr>
            </a:lvl8pPr>
            <a:lvl9pPr lvl="8" algn="ctr">
              <a:spcBef>
                <a:spcPts val="0"/>
              </a:spcBef>
              <a:spcAft>
                <a:spcPts val="0"/>
              </a:spcAft>
              <a:buClr>
                <a:schemeClr val="dk2"/>
              </a:buClr>
              <a:buSzPts val="4200"/>
              <a:buNone/>
              <a:defRPr sz="5600">
                <a:solidFill>
                  <a:schemeClr val="dk2"/>
                </a:solidFill>
              </a:defRPr>
            </a:lvl9pPr>
          </a:lstStyle>
          <a:p>
            <a:endParaRPr/>
          </a:p>
        </p:txBody>
      </p:sp>
      <p:sp>
        <p:nvSpPr>
          <p:cNvPr id="1250" name="Google Shape;1250;p9"/>
          <p:cNvSpPr txBox="1">
            <a:spLocks noGrp="1"/>
          </p:cNvSpPr>
          <p:nvPr>
            <p:ph type="subTitle" idx="1"/>
          </p:nvPr>
        </p:nvSpPr>
        <p:spPr>
          <a:xfrm>
            <a:off x="3253200" y="3467100"/>
            <a:ext cx="5393600" cy="964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35164357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matchingName="Caption">
  <p:cSld name="Caption">
    <p:spTree>
      <p:nvGrpSpPr>
        <p:cNvPr id="1" name="Shape 1251"/>
        <p:cNvGrpSpPr/>
        <p:nvPr/>
      </p:nvGrpSpPr>
      <p:grpSpPr>
        <a:xfrm>
          <a:off x="0" y="0"/>
          <a:ext cx="0" cy="0"/>
          <a:chOff x="0" y="0"/>
          <a:chExt cx="0" cy="0"/>
        </a:xfrm>
      </p:grpSpPr>
      <p:sp>
        <p:nvSpPr>
          <p:cNvPr id="1252" name="Google Shape;1252;p10"/>
          <p:cNvSpPr/>
          <p:nvPr/>
        </p:nvSpPr>
        <p:spPr>
          <a:xfrm>
            <a:off x="812801" y="492567"/>
            <a:ext cx="10388596" cy="5872900"/>
          </a:xfrm>
          <a:custGeom>
            <a:avLst/>
            <a:gdLst/>
            <a:ahLst/>
            <a:cxnLst/>
            <a:rect l="l" t="t" r="r" b="b"/>
            <a:pathLst>
              <a:path w="38053" h="23170" extrusionOk="0">
                <a:moveTo>
                  <a:pt x="37981" y="0"/>
                </a:moveTo>
                <a:cubicBezTo>
                  <a:pt x="37969" y="0"/>
                  <a:pt x="16145" y="488"/>
                  <a:pt x="13966" y="655"/>
                </a:cubicBezTo>
                <a:cubicBezTo>
                  <a:pt x="12490" y="774"/>
                  <a:pt x="751" y="643"/>
                  <a:pt x="751" y="822"/>
                </a:cubicBezTo>
                <a:cubicBezTo>
                  <a:pt x="751" y="1024"/>
                  <a:pt x="0" y="15312"/>
                  <a:pt x="72" y="18550"/>
                </a:cubicBezTo>
                <a:cubicBezTo>
                  <a:pt x="203" y="23170"/>
                  <a:pt x="108" y="22836"/>
                  <a:pt x="203" y="22991"/>
                </a:cubicBezTo>
                <a:cubicBezTo>
                  <a:pt x="237" y="23042"/>
                  <a:pt x="2787" y="23060"/>
                  <a:pt x="6451" y="23060"/>
                </a:cubicBezTo>
                <a:cubicBezTo>
                  <a:pt x="14885" y="23060"/>
                  <a:pt x="29225" y="22966"/>
                  <a:pt x="32376" y="22966"/>
                </a:cubicBezTo>
                <a:cubicBezTo>
                  <a:pt x="32619" y="22966"/>
                  <a:pt x="32795" y="22966"/>
                  <a:pt x="32897" y="22967"/>
                </a:cubicBezTo>
                <a:cubicBezTo>
                  <a:pt x="33243" y="22967"/>
                  <a:pt x="37993" y="22753"/>
                  <a:pt x="38005" y="22682"/>
                </a:cubicBezTo>
                <a:cubicBezTo>
                  <a:pt x="38053" y="18455"/>
                  <a:pt x="37993" y="191"/>
                  <a:pt x="37981"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253" name="Google Shape;1253;p10"/>
          <p:cNvGrpSpPr/>
          <p:nvPr/>
        </p:nvGrpSpPr>
        <p:grpSpPr>
          <a:xfrm>
            <a:off x="26075" y="-10539"/>
            <a:ext cx="5274888" cy="3956660"/>
            <a:chOff x="-233487" y="-141344"/>
            <a:chExt cx="3074899" cy="2306463"/>
          </a:xfrm>
        </p:grpSpPr>
        <p:grpSp>
          <p:nvGrpSpPr>
            <p:cNvPr id="1254" name="Google Shape;1254;p10"/>
            <p:cNvGrpSpPr/>
            <p:nvPr/>
          </p:nvGrpSpPr>
          <p:grpSpPr>
            <a:xfrm>
              <a:off x="-233487" y="-141344"/>
              <a:ext cx="3074899" cy="2050894"/>
              <a:chOff x="-1935287" y="-2694044"/>
              <a:chExt cx="3074899" cy="2050894"/>
            </a:xfrm>
          </p:grpSpPr>
          <p:sp>
            <p:nvSpPr>
              <p:cNvPr id="1255" name="Google Shape;1255;p10"/>
              <p:cNvSpPr/>
              <p:nvPr/>
            </p:nvSpPr>
            <p:spPr>
              <a:xfrm>
                <a:off x="-506185" y="-2531406"/>
                <a:ext cx="125707" cy="111252"/>
              </a:xfrm>
              <a:custGeom>
                <a:avLst/>
                <a:gdLst/>
                <a:ahLst/>
                <a:cxnLst/>
                <a:rect l="l" t="t" r="r" b="b"/>
                <a:pathLst>
                  <a:path w="974" h="862" extrusionOk="0">
                    <a:moveTo>
                      <a:pt x="709" y="1"/>
                    </a:moveTo>
                    <a:cubicBezTo>
                      <a:pt x="679" y="1"/>
                      <a:pt x="648" y="11"/>
                      <a:pt x="620" y="32"/>
                    </a:cubicBezTo>
                    <a:lnTo>
                      <a:pt x="96" y="425"/>
                    </a:lnTo>
                    <a:cubicBezTo>
                      <a:pt x="0" y="496"/>
                      <a:pt x="24" y="651"/>
                      <a:pt x="143" y="687"/>
                    </a:cubicBezTo>
                    <a:lnTo>
                      <a:pt x="774" y="854"/>
                    </a:lnTo>
                    <a:cubicBezTo>
                      <a:pt x="788" y="859"/>
                      <a:pt x="802" y="861"/>
                      <a:pt x="816" y="861"/>
                    </a:cubicBezTo>
                    <a:cubicBezTo>
                      <a:pt x="898" y="861"/>
                      <a:pt x="973" y="778"/>
                      <a:pt x="953" y="687"/>
                    </a:cubicBezTo>
                    <a:lnTo>
                      <a:pt x="858" y="127"/>
                    </a:lnTo>
                    <a:cubicBezTo>
                      <a:pt x="841" y="53"/>
                      <a:pt x="778" y="1"/>
                      <a:pt x="70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6" name="Google Shape;1256;p10"/>
              <p:cNvSpPr/>
              <p:nvPr/>
            </p:nvSpPr>
            <p:spPr>
              <a:xfrm>
                <a:off x="-1935287" y="-2475393"/>
                <a:ext cx="130095" cy="111252"/>
              </a:xfrm>
              <a:custGeom>
                <a:avLst/>
                <a:gdLst/>
                <a:ahLst/>
                <a:cxnLst/>
                <a:rect l="l" t="t" r="r" b="b"/>
                <a:pathLst>
                  <a:path w="1008" h="862" extrusionOk="0">
                    <a:moveTo>
                      <a:pt x="838" y="0"/>
                    </a:moveTo>
                    <a:cubicBezTo>
                      <a:pt x="829" y="0"/>
                      <a:pt x="820" y="1"/>
                      <a:pt x="810" y="3"/>
                    </a:cubicBezTo>
                    <a:lnTo>
                      <a:pt x="155" y="98"/>
                    </a:lnTo>
                    <a:cubicBezTo>
                      <a:pt x="48" y="122"/>
                      <a:pt x="1" y="241"/>
                      <a:pt x="60" y="336"/>
                    </a:cubicBezTo>
                    <a:lnTo>
                      <a:pt x="405" y="801"/>
                    </a:lnTo>
                    <a:cubicBezTo>
                      <a:pt x="434" y="841"/>
                      <a:pt x="480" y="862"/>
                      <a:pt x="524" y="862"/>
                    </a:cubicBezTo>
                    <a:cubicBezTo>
                      <a:pt x="572" y="862"/>
                      <a:pt x="619" y="838"/>
                      <a:pt x="644" y="789"/>
                    </a:cubicBezTo>
                    <a:lnTo>
                      <a:pt x="953" y="217"/>
                    </a:lnTo>
                    <a:cubicBezTo>
                      <a:pt x="1008" y="119"/>
                      <a:pt x="942" y="0"/>
                      <a:pt x="8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7" name="Google Shape;1257;p10"/>
              <p:cNvSpPr/>
              <p:nvPr/>
            </p:nvSpPr>
            <p:spPr>
              <a:xfrm>
                <a:off x="-1820612" y="-791443"/>
                <a:ext cx="174751" cy="148293"/>
              </a:xfrm>
              <a:custGeom>
                <a:avLst/>
                <a:gdLst/>
                <a:ahLst/>
                <a:cxnLst/>
                <a:rect l="l" t="t" r="r" b="b"/>
                <a:pathLst>
                  <a:path w="1354" h="1149" extrusionOk="0">
                    <a:moveTo>
                      <a:pt x="914" y="0"/>
                    </a:moveTo>
                    <a:cubicBezTo>
                      <a:pt x="869" y="0"/>
                      <a:pt x="824" y="16"/>
                      <a:pt x="786" y="50"/>
                    </a:cubicBezTo>
                    <a:lnTo>
                      <a:pt x="131" y="633"/>
                    </a:lnTo>
                    <a:cubicBezTo>
                      <a:pt x="0" y="740"/>
                      <a:pt x="60" y="943"/>
                      <a:pt x="226" y="967"/>
                    </a:cubicBezTo>
                    <a:lnTo>
                      <a:pt x="1084" y="1145"/>
                    </a:lnTo>
                    <a:cubicBezTo>
                      <a:pt x="1095" y="1147"/>
                      <a:pt x="1106" y="1148"/>
                      <a:pt x="1118" y="1148"/>
                    </a:cubicBezTo>
                    <a:cubicBezTo>
                      <a:pt x="1246" y="1148"/>
                      <a:pt x="1354" y="1027"/>
                      <a:pt x="1310" y="895"/>
                    </a:cubicBezTo>
                    <a:lnTo>
                      <a:pt x="1108" y="145"/>
                    </a:lnTo>
                    <a:cubicBezTo>
                      <a:pt x="1077" y="53"/>
                      <a:pt x="996" y="0"/>
                      <a:pt x="9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8" name="Google Shape;1258;p10"/>
              <p:cNvSpPr/>
              <p:nvPr/>
            </p:nvSpPr>
            <p:spPr>
              <a:xfrm>
                <a:off x="-1081213" y="-2694044"/>
                <a:ext cx="271289" cy="194884"/>
              </a:xfrm>
              <a:custGeom>
                <a:avLst/>
                <a:gdLst/>
                <a:ahLst/>
                <a:cxnLst/>
                <a:rect l="l" t="t" r="r" b="b"/>
                <a:pathLst>
                  <a:path w="2102" h="1510" extrusionOk="0">
                    <a:moveTo>
                      <a:pt x="950" y="884"/>
                    </a:moveTo>
                    <a:cubicBezTo>
                      <a:pt x="957" y="933"/>
                      <a:pt x="955" y="983"/>
                      <a:pt x="942" y="1033"/>
                    </a:cubicBezTo>
                    <a:cubicBezTo>
                      <a:pt x="931" y="1115"/>
                      <a:pt x="886" y="1233"/>
                      <a:pt x="797" y="1233"/>
                    </a:cubicBezTo>
                    <a:cubicBezTo>
                      <a:pt x="783" y="1233"/>
                      <a:pt x="767" y="1230"/>
                      <a:pt x="751" y="1223"/>
                    </a:cubicBezTo>
                    <a:cubicBezTo>
                      <a:pt x="703" y="1200"/>
                      <a:pt x="668" y="1164"/>
                      <a:pt x="632" y="1128"/>
                    </a:cubicBezTo>
                    <a:cubicBezTo>
                      <a:pt x="596" y="1069"/>
                      <a:pt x="620" y="1045"/>
                      <a:pt x="668" y="1009"/>
                    </a:cubicBezTo>
                    <a:cubicBezTo>
                      <a:pt x="750" y="936"/>
                      <a:pt x="846" y="898"/>
                      <a:pt x="950" y="884"/>
                    </a:cubicBezTo>
                    <a:close/>
                    <a:moveTo>
                      <a:pt x="278" y="0"/>
                    </a:moveTo>
                    <a:cubicBezTo>
                      <a:pt x="242" y="0"/>
                      <a:pt x="205" y="3"/>
                      <a:pt x="168" y="9"/>
                    </a:cubicBezTo>
                    <a:cubicBezTo>
                      <a:pt x="0" y="31"/>
                      <a:pt x="21" y="274"/>
                      <a:pt x="162" y="274"/>
                    </a:cubicBezTo>
                    <a:cubicBezTo>
                      <a:pt x="172" y="274"/>
                      <a:pt x="181" y="273"/>
                      <a:pt x="192" y="271"/>
                    </a:cubicBezTo>
                    <a:cubicBezTo>
                      <a:pt x="213" y="268"/>
                      <a:pt x="234" y="267"/>
                      <a:pt x="255" y="267"/>
                    </a:cubicBezTo>
                    <a:cubicBezTo>
                      <a:pt x="489" y="267"/>
                      <a:pt x="708" y="432"/>
                      <a:pt x="844" y="624"/>
                    </a:cubicBezTo>
                    <a:lnTo>
                      <a:pt x="844" y="624"/>
                    </a:lnTo>
                    <a:cubicBezTo>
                      <a:pt x="770" y="639"/>
                      <a:pt x="699" y="664"/>
                      <a:pt x="632" y="700"/>
                    </a:cubicBezTo>
                    <a:cubicBezTo>
                      <a:pt x="501" y="771"/>
                      <a:pt x="358" y="890"/>
                      <a:pt x="334" y="1045"/>
                    </a:cubicBezTo>
                    <a:cubicBezTo>
                      <a:pt x="322" y="1223"/>
                      <a:pt x="465" y="1378"/>
                      <a:pt x="596" y="1450"/>
                    </a:cubicBezTo>
                    <a:cubicBezTo>
                      <a:pt x="663" y="1489"/>
                      <a:pt x="735" y="1509"/>
                      <a:pt x="806" y="1509"/>
                    </a:cubicBezTo>
                    <a:cubicBezTo>
                      <a:pt x="885" y="1509"/>
                      <a:pt x="962" y="1483"/>
                      <a:pt x="1025" y="1426"/>
                    </a:cubicBezTo>
                    <a:cubicBezTo>
                      <a:pt x="1186" y="1293"/>
                      <a:pt x="1236" y="1095"/>
                      <a:pt x="1216" y="898"/>
                    </a:cubicBezTo>
                    <a:lnTo>
                      <a:pt x="1216" y="898"/>
                    </a:lnTo>
                    <a:cubicBezTo>
                      <a:pt x="1453" y="954"/>
                      <a:pt x="1653" y="1125"/>
                      <a:pt x="1799" y="1319"/>
                    </a:cubicBezTo>
                    <a:cubicBezTo>
                      <a:pt x="1826" y="1352"/>
                      <a:pt x="1862" y="1366"/>
                      <a:pt x="1897" y="1366"/>
                    </a:cubicBezTo>
                    <a:cubicBezTo>
                      <a:pt x="1999" y="1366"/>
                      <a:pt x="2102" y="1249"/>
                      <a:pt x="2013" y="1152"/>
                    </a:cubicBezTo>
                    <a:cubicBezTo>
                      <a:pt x="1799" y="878"/>
                      <a:pt x="1501" y="640"/>
                      <a:pt x="1144" y="616"/>
                    </a:cubicBezTo>
                    <a:cubicBezTo>
                      <a:pt x="1143" y="616"/>
                      <a:pt x="1141" y="616"/>
                      <a:pt x="1140" y="616"/>
                    </a:cubicBezTo>
                    <a:lnTo>
                      <a:pt x="1140" y="616"/>
                    </a:lnTo>
                    <a:cubicBezTo>
                      <a:pt x="1124" y="578"/>
                      <a:pt x="1105" y="543"/>
                      <a:pt x="1084" y="509"/>
                    </a:cubicBezTo>
                    <a:cubicBezTo>
                      <a:pt x="924" y="230"/>
                      <a:pt x="609" y="0"/>
                      <a:pt x="2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9" name="Google Shape;1259;p10"/>
              <p:cNvSpPr/>
              <p:nvPr/>
            </p:nvSpPr>
            <p:spPr>
              <a:xfrm>
                <a:off x="-1852300" y="-1848981"/>
                <a:ext cx="238120" cy="172686"/>
              </a:xfrm>
              <a:custGeom>
                <a:avLst/>
                <a:gdLst/>
                <a:ahLst/>
                <a:cxnLst/>
                <a:rect l="l" t="t" r="r" b="b"/>
                <a:pathLst>
                  <a:path w="1845" h="1338" extrusionOk="0">
                    <a:moveTo>
                      <a:pt x="152" y="0"/>
                    </a:moveTo>
                    <a:cubicBezTo>
                      <a:pt x="90" y="0"/>
                      <a:pt x="33" y="35"/>
                      <a:pt x="12" y="98"/>
                    </a:cubicBezTo>
                    <a:cubicBezTo>
                      <a:pt x="1" y="169"/>
                      <a:pt x="36" y="252"/>
                      <a:pt x="108" y="264"/>
                    </a:cubicBezTo>
                    <a:cubicBezTo>
                      <a:pt x="703" y="371"/>
                      <a:pt x="1239" y="740"/>
                      <a:pt x="1548" y="1276"/>
                    </a:cubicBezTo>
                    <a:cubicBezTo>
                      <a:pt x="1574" y="1319"/>
                      <a:pt x="1613" y="1338"/>
                      <a:pt x="1653" y="1338"/>
                    </a:cubicBezTo>
                    <a:cubicBezTo>
                      <a:pt x="1746" y="1338"/>
                      <a:pt x="1845" y="1241"/>
                      <a:pt x="1786" y="1133"/>
                    </a:cubicBezTo>
                    <a:cubicBezTo>
                      <a:pt x="1441" y="550"/>
                      <a:pt x="846" y="121"/>
                      <a:pt x="179" y="2"/>
                    </a:cubicBezTo>
                    <a:cubicBezTo>
                      <a:pt x="170" y="1"/>
                      <a:pt x="161" y="0"/>
                      <a:pt x="1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0" name="Google Shape;1260;p10"/>
              <p:cNvSpPr/>
              <p:nvPr/>
            </p:nvSpPr>
            <p:spPr>
              <a:xfrm>
                <a:off x="-1331407" y="-2297546"/>
                <a:ext cx="110736" cy="96926"/>
              </a:xfrm>
              <a:custGeom>
                <a:avLst/>
                <a:gdLst/>
                <a:ahLst/>
                <a:cxnLst/>
                <a:rect l="l" t="t" r="r" b="b"/>
                <a:pathLst>
                  <a:path w="858" h="751" extrusionOk="0">
                    <a:moveTo>
                      <a:pt x="431" y="0"/>
                    </a:moveTo>
                    <a:cubicBezTo>
                      <a:pt x="376" y="0"/>
                      <a:pt x="322" y="30"/>
                      <a:pt x="298" y="89"/>
                    </a:cubicBezTo>
                    <a:cubicBezTo>
                      <a:pt x="275" y="125"/>
                      <a:pt x="227" y="161"/>
                      <a:pt x="179" y="173"/>
                    </a:cubicBezTo>
                    <a:cubicBezTo>
                      <a:pt x="48" y="185"/>
                      <a:pt x="1" y="339"/>
                      <a:pt x="96" y="435"/>
                    </a:cubicBezTo>
                    <a:cubicBezTo>
                      <a:pt x="132" y="470"/>
                      <a:pt x="144" y="518"/>
                      <a:pt x="132" y="566"/>
                    </a:cubicBezTo>
                    <a:cubicBezTo>
                      <a:pt x="122" y="669"/>
                      <a:pt x="202" y="750"/>
                      <a:pt x="289" y="750"/>
                    </a:cubicBezTo>
                    <a:cubicBezTo>
                      <a:pt x="312" y="750"/>
                      <a:pt x="336" y="745"/>
                      <a:pt x="358" y="732"/>
                    </a:cubicBezTo>
                    <a:cubicBezTo>
                      <a:pt x="382" y="720"/>
                      <a:pt x="406" y="714"/>
                      <a:pt x="429" y="714"/>
                    </a:cubicBezTo>
                    <a:cubicBezTo>
                      <a:pt x="453" y="714"/>
                      <a:pt x="477" y="720"/>
                      <a:pt x="501" y="732"/>
                    </a:cubicBezTo>
                    <a:cubicBezTo>
                      <a:pt x="526" y="745"/>
                      <a:pt x="551" y="750"/>
                      <a:pt x="576" y="750"/>
                    </a:cubicBezTo>
                    <a:cubicBezTo>
                      <a:pt x="668" y="750"/>
                      <a:pt x="746" y="669"/>
                      <a:pt x="727" y="566"/>
                    </a:cubicBezTo>
                    <a:cubicBezTo>
                      <a:pt x="715" y="518"/>
                      <a:pt x="739" y="470"/>
                      <a:pt x="775" y="435"/>
                    </a:cubicBezTo>
                    <a:cubicBezTo>
                      <a:pt x="858" y="339"/>
                      <a:pt x="810" y="185"/>
                      <a:pt x="679" y="173"/>
                    </a:cubicBezTo>
                    <a:cubicBezTo>
                      <a:pt x="632" y="161"/>
                      <a:pt x="596" y="125"/>
                      <a:pt x="572" y="89"/>
                    </a:cubicBezTo>
                    <a:cubicBezTo>
                      <a:pt x="542" y="30"/>
                      <a:pt x="486" y="0"/>
                      <a:pt x="4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1" name="Google Shape;1261;p10"/>
              <p:cNvSpPr/>
              <p:nvPr/>
            </p:nvSpPr>
            <p:spPr>
              <a:xfrm>
                <a:off x="577517" y="-2523658"/>
                <a:ext cx="110736" cy="95764"/>
              </a:xfrm>
              <a:custGeom>
                <a:avLst/>
                <a:gdLst/>
                <a:ahLst/>
                <a:cxnLst/>
                <a:rect l="l" t="t" r="r" b="b"/>
                <a:pathLst>
                  <a:path w="858" h="742" extrusionOk="0">
                    <a:moveTo>
                      <a:pt x="429" y="0"/>
                    </a:moveTo>
                    <a:cubicBezTo>
                      <a:pt x="372" y="0"/>
                      <a:pt x="316" y="27"/>
                      <a:pt x="286" y="81"/>
                    </a:cubicBezTo>
                    <a:cubicBezTo>
                      <a:pt x="274" y="128"/>
                      <a:pt x="226" y="164"/>
                      <a:pt x="179" y="164"/>
                    </a:cubicBezTo>
                    <a:cubicBezTo>
                      <a:pt x="48" y="188"/>
                      <a:pt x="0" y="342"/>
                      <a:pt x="96" y="426"/>
                    </a:cubicBezTo>
                    <a:cubicBezTo>
                      <a:pt x="119" y="462"/>
                      <a:pt x="143" y="521"/>
                      <a:pt x="131" y="569"/>
                    </a:cubicBezTo>
                    <a:cubicBezTo>
                      <a:pt x="122" y="663"/>
                      <a:pt x="201" y="742"/>
                      <a:pt x="288" y="742"/>
                    </a:cubicBezTo>
                    <a:cubicBezTo>
                      <a:pt x="311" y="742"/>
                      <a:pt x="335" y="736"/>
                      <a:pt x="357" y="723"/>
                    </a:cubicBezTo>
                    <a:cubicBezTo>
                      <a:pt x="381" y="717"/>
                      <a:pt x="405" y="715"/>
                      <a:pt x="429" y="715"/>
                    </a:cubicBezTo>
                    <a:cubicBezTo>
                      <a:pt x="453" y="715"/>
                      <a:pt x="477" y="717"/>
                      <a:pt x="500" y="723"/>
                    </a:cubicBezTo>
                    <a:cubicBezTo>
                      <a:pt x="525" y="736"/>
                      <a:pt x="551" y="742"/>
                      <a:pt x="576" y="742"/>
                    </a:cubicBezTo>
                    <a:cubicBezTo>
                      <a:pt x="668" y="742"/>
                      <a:pt x="745" y="663"/>
                      <a:pt x="727" y="569"/>
                    </a:cubicBezTo>
                    <a:cubicBezTo>
                      <a:pt x="715" y="521"/>
                      <a:pt x="738" y="462"/>
                      <a:pt x="774" y="426"/>
                    </a:cubicBezTo>
                    <a:cubicBezTo>
                      <a:pt x="858" y="342"/>
                      <a:pt x="810" y="188"/>
                      <a:pt x="679" y="164"/>
                    </a:cubicBezTo>
                    <a:cubicBezTo>
                      <a:pt x="631" y="152"/>
                      <a:pt x="596" y="128"/>
                      <a:pt x="572" y="81"/>
                    </a:cubicBezTo>
                    <a:cubicBezTo>
                      <a:pt x="542" y="27"/>
                      <a:pt x="485" y="0"/>
                      <a:pt x="4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2" name="Google Shape;1262;p10"/>
              <p:cNvSpPr/>
              <p:nvPr/>
            </p:nvSpPr>
            <p:spPr>
              <a:xfrm>
                <a:off x="1028877" y="-2600325"/>
                <a:ext cx="110736" cy="96926"/>
              </a:xfrm>
              <a:custGeom>
                <a:avLst/>
                <a:gdLst/>
                <a:ahLst/>
                <a:cxnLst/>
                <a:rect l="l" t="t" r="r" b="b"/>
                <a:pathLst>
                  <a:path w="858" h="751" extrusionOk="0">
                    <a:moveTo>
                      <a:pt x="435" y="1"/>
                    </a:moveTo>
                    <a:cubicBezTo>
                      <a:pt x="382" y="1"/>
                      <a:pt x="328" y="30"/>
                      <a:pt x="298" y="90"/>
                    </a:cubicBezTo>
                    <a:cubicBezTo>
                      <a:pt x="275" y="126"/>
                      <a:pt x="227" y="161"/>
                      <a:pt x="179" y="173"/>
                    </a:cubicBezTo>
                    <a:cubicBezTo>
                      <a:pt x="48" y="185"/>
                      <a:pt x="1" y="340"/>
                      <a:pt x="96" y="435"/>
                    </a:cubicBezTo>
                    <a:cubicBezTo>
                      <a:pt x="132" y="471"/>
                      <a:pt x="144" y="518"/>
                      <a:pt x="132" y="566"/>
                    </a:cubicBezTo>
                    <a:cubicBezTo>
                      <a:pt x="122" y="670"/>
                      <a:pt x="202" y="751"/>
                      <a:pt x="289" y="751"/>
                    </a:cubicBezTo>
                    <a:cubicBezTo>
                      <a:pt x="312" y="751"/>
                      <a:pt x="336" y="745"/>
                      <a:pt x="358" y="733"/>
                    </a:cubicBezTo>
                    <a:cubicBezTo>
                      <a:pt x="382" y="721"/>
                      <a:pt x="409" y="715"/>
                      <a:pt x="434" y="715"/>
                    </a:cubicBezTo>
                    <a:cubicBezTo>
                      <a:pt x="459" y="715"/>
                      <a:pt x="483" y="721"/>
                      <a:pt x="501" y="733"/>
                    </a:cubicBezTo>
                    <a:cubicBezTo>
                      <a:pt x="526" y="745"/>
                      <a:pt x="551" y="751"/>
                      <a:pt x="576" y="751"/>
                    </a:cubicBezTo>
                    <a:cubicBezTo>
                      <a:pt x="668" y="751"/>
                      <a:pt x="746" y="670"/>
                      <a:pt x="727" y="566"/>
                    </a:cubicBezTo>
                    <a:cubicBezTo>
                      <a:pt x="727" y="518"/>
                      <a:pt x="739" y="471"/>
                      <a:pt x="775" y="435"/>
                    </a:cubicBezTo>
                    <a:cubicBezTo>
                      <a:pt x="858" y="340"/>
                      <a:pt x="810" y="185"/>
                      <a:pt x="691" y="173"/>
                    </a:cubicBezTo>
                    <a:cubicBezTo>
                      <a:pt x="632" y="161"/>
                      <a:pt x="596" y="126"/>
                      <a:pt x="572" y="90"/>
                    </a:cubicBezTo>
                    <a:cubicBezTo>
                      <a:pt x="542" y="30"/>
                      <a:pt x="489" y="1"/>
                      <a:pt x="4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63" name="Google Shape;1263;p10"/>
            <p:cNvGrpSpPr/>
            <p:nvPr/>
          </p:nvGrpSpPr>
          <p:grpSpPr>
            <a:xfrm>
              <a:off x="137988" y="1163157"/>
              <a:ext cx="279376" cy="1001962"/>
              <a:chOff x="-3135437" y="-1932468"/>
              <a:chExt cx="279376" cy="1001962"/>
            </a:xfrm>
          </p:grpSpPr>
          <p:sp>
            <p:nvSpPr>
              <p:cNvPr id="1264" name="Google Shape;1264;p10"/>
              <p:cNvSpPr/>
              <p:nvPr/>
            </p:nvSpPr>
            <p:spPr>
              <a:xfrm>
                <a:off x="-3135437" y="-1932468"/>
                <a:ext cx="130095" cy="111252"/>
              </a:xfrm>
              <a:custGeom>
                <a:avLst/>
                <a:gdLst/>
                <a:ahLst/>
                <a:cxnLst/>
                <a:rect l="l" t="t" r="r" b="b"/>
                <a:pathLst>
                  <a:path w="1008" h="862" extrusionOk="0">
                    <a:moveTo>
                      <a:pt x="838" y="0"/>
                    </a:moveTo>
                    <a:cubicBezTo>
                      <a:pt x="829" y="0"/>
                      <a:pt x="820" y="1"/>
                      <a:pt x="810" y="3"/>
                    </a:cubicBezTo>
                    <a:lnTo>
                      <a:pt x="155" y="98"/>
                    </a:lnTo>
                    <a:cubicBezTo>
                      <a:pt x="48" y="122"/>
                      <a:pt x="1" y="241"/>
                      <a:pt x="60" y="336"/>
                    </a:cubicBezTo>
                    <a:lnTo>
                      <a:pt x="405" y="801"/>
                    </a:lnTo>
                    <a:cubicBezTo>
                      <a:pt x="434" y="841"/>
                      <a:pt x="480" y="862"/>
                      <a:pt x="524" y="862"/>
                    </a:cubicBezTo>
                    <a:cubicBezTo>
                      <a:pt x="572" y="862"/>
                      <a:pt x="619" y="838"/>
                      <a:pt x="644" y="789"/>
                    </a:cubicBezTo>
                    <a:lnTo>
                      <a:pt x="953" y="217"/>
                    </a:lnTo>
                    <a:cubicBezTo>
                      <a:pt x="1008" y="119"/>
                      <a:pt x="942" y="0"/>
                      <a:pt x="8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5" name="Google Shape;1265;p10"/>
              <p:cNvSpPr/>
              <p:nvPr/>
            </p:nvSpPr>
            <p:spPr>
              <a:xfrm>
                <a:off x="-2966797" y="-1027432"/>
                <a:ext cx="110736" cy="96926"/>
              </a:xfrm>
              <a:custGeom>
                <a:avLst/>
                <a:gdLst/>
                <a:ahLst/>
                <a:cxnLst/>
                <a:rect l="l" t="t" r="r" b="b"/>
                <a:pathLst>
                  <a:path w="858" h="751" extrusionOk="0">
                    <a:moveTo>
                      <a:pt x="431" y="0"/>
                    </a:moveTo>
                    <a:cubicBezTo>
                      <a:pt x="376" y="0"/>
                      <a:pt x="322" y="30"/>
                      <a:pt x="298" y="89"/>
                    </a:cubicBezTo>
                    <a:cubicBezTo>
                      <a:pt x="275" y="125"/>
                      <a:pt x="227" y="161"/>
                      <a:pt x="179" y="173"/>
                    </a:cubicBezTo>
                    <a:cubicBezTo>
                      <a:pt x="48" y="185"/>
                      <a:pt x="1" y="339"/>
                      <a:pt x="96" y="435"/>
                    </a:cubicBezTo>
                    <a:cubicBezTo>
                      <a:pt x="132" y="470"/>
                      <a:pt x="144" y="518"/>
                      <a:pt x="132" y="566"/>
                    </a:cubicBezTo>
                    <a:cubicBezTo>
                      <a:pt x="122" y="669"/>
                      <a:pt x="202" y="750"/>
                      <a:pt x="289" y="750"/>
                    </a:cubicBezTo>
                    <a:cubicBezTo>
                      <a:pt x="312" y="750"/>
                      <a:pt x="336" y="745"/>
                      <a:pt x="358" y="732"/>
                    </a:cubicBezTo>
                    <a:cubicBezTo>
                      <a:pt x="382" y="720"/>
                      <a:pt x="406" y="714"/>
                      <a:pt x="429" y="714"/>
                    </a:cubicBezTo>
                    <a:cubicBezTo>
                      <a:pt x="453" y="714"/>
                      <a:pt x="477" y="720"/>
                      <a:pt x="501" y="732"/>
                    </a:cubicBezTo>
                    <a:cubicBezTo>
                      <a:pt x="526" y="745"/>
                      <a:pt x="551" y="750"/>
                      <a:pt x="576" y="750"/>
                    </a:cubicBezTo>
                    <a:cubicBezTo>
                      <a:pt x="668" y="750"/>
                      <a:pt x="746" y="669"/>
                      <a:pt x="727" y="566"/>
                    </a:cubicBezTo>
                    <a:cubicBezTo>
                      <a:pt x="715" y="518"/>
                      <a:pt x="739" y="470"/>
                      <a:pt x="775" y="435"/>
                    </a:cubicBezTo>
                    <a:cubicBezTo>
                      <a:pt x="858" y="339"/>
                      <a:pt x="810" y="185"/>
                      <a:pt x="679" y="173"/>
                    </a:cubicBezTo>
                    <a:cubicBezTo>
                      <a:pt x="632" y="161"/>
                      <a:pt x="596" y="125"/>
                      <a:pt x="572" y="89"/>
                    </a:cubicBezTo>
                    <a:cubicBezTo>
                      <a:pt x="542" y="30"/>
                      <a:pt x="486" y="0"/>
                      <a:pt x="4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1266" name="Google Shape;1266;p10"/>
          <p:cNvSpPr txBox="1">
            <a:spLocks noGrp="1"/>
          </p:cNvSpPr>
          <p:nvPr>
            <p:ph type="body" idx="1"/>
          </p:nvPr>
        </p:nvSpPr>
        <p:spPr>
          <a:xfrm>
            <a:off x="1431600" y="4967667"/>
            <a:ext cx="7998400" cy="8068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SzPts val="1800"/>
              <a:buNone/>
              <a:defRPr/>
            </a:lvl1pPr>
          </a:lstStyle>
          <a:p>
            <a:endParaRPr/>
          </a:p>
        </p:txBody>
      </p:sp>
      <p:grpSp>
        <p:nvGrpSpPr>
          <p:cNvPr id="1267" name="Google Shape;1267;p10"/>
          <p:cNvGrpSpPr/>
          <p:nvPr/>
        </p:nvGrpSpPr>
        <p:grpSpPr>
          <a:xfrm flipH="1">
            <a:off x="6937248" y="0"/>
            <a:ext cx="5254753" cy="3126261"/>
            <a:chOff x="-396757" y="-47625"/>
            <a:chExt cx="3289703" cy="1957175"/>
          </a:xfrm>
        </p:grpSpPr>
        <p:grpSp>
          <p:nvGrpSpPr>
            <p:cNvPr id="1268" name="Google Shape;1268;p10"/>
            <p:cNvGrpSpPr/>
            <p:nvPr/>
          </p:nvGrpSpPr>
          <p:grpSpPr>
            <a:xfrm>
              <a:off x="-233487" y="-47625"/>
              <a:ext cx="3074899" cy="1957175"/>
              <a:chOff x="-1935287" y="-2600325"/>
              <a:chExt cx="3074899" cy="1957175"/>
            </a:xfrm>
          </p:grpSpPr>
          <p:sp>
            <p:nvSpPr>
              <p:cNvPr id="1269" name="Google Shape;1269;p10"/>
              <p:cNvSpPr/>
              <p:nvPr/>
            </p:nvSpPr>
            <p:spPr>
              <a:xfrm>
                <a:off x="-506185" y="-2531406"/>
                <a:ext cx="125707" cy="111252"/>
              </a:xfrm>
              <a:custGeom>
                <a:avLst/>
                <a:gdLst/>
                <a:ahLst/>
                <a:cxnLst/>
                <a:rect l="l" t="t" r="r" b="b"/>
                <a:pathLst>
                  <a:path w="974" h="862" extrusionOk="0">
                    <a:moveTo>
                      <a:pt x="709" y="1"/>
                    </a:moveTo>
                    <a:cubicBezTo>
                      <a:pt x="679" y="1"/>
                      <a:pt x="648" y="11"/>
                      <a:pt x="620" y="32"/>
                    </a:cubicBezTo>
                    <a:lnTo>
                      <a:pt x="96" y="425"/>
                    </a:lnTo>
                    <a:cubicBezTo>
                      <a:pt x="0" y="496"/>
                      <a:pt x="24" y="651"/>
                      <a:pt x="143" y="687"/>
                    </a:cubicBezTo>
                    <a:lnTo>
                      <a:pt x="774" y="854"/>
                    </a:lnTo>
                    <a:cubicBezTo>
                      <a:pt x="788" y="859"/>
                      <a:pt x="802" y="861"/>
                      <a:pt x="816" y="861"/>
                    </a:cubicBezTo>
                    <a:cubicBezTo>
                      <a:pt x="898" y="861"/>
                      <a:pt x="973" y="778"/>
                      <a:pt x="953" y="687"/>
                    </a:cubicBezTo>
                    <a:lnTo>
                      <a:pt x="858" y="127"/>
                    </a:lnTo>
                    <a:cubicBezTo>
                      <a:pt x="841" y="53"/>
                      <a:pt x="778" y="1"/>
                      <a:pt x="7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0" name="Google Shape;1270;p10"/>
              <p:cNvSpPr/>
              <p:nvPr/>
            </p:nvSpPr>
            <p:spPr>
              <a:xfrm>
                <a:off x="-1935287" y="-2475393"/>
                <a:ext cx="130095" cy="111252"/>
              </a:xfrm>
              <a:custGeom>
                <a:avLst/>
                <a:gdLst/>
                <a:ahLst/>
                <a:cxnLst/>
                <a:rect l="l" t="t" r="r" b="b"/>
                <a:pathLst>
                  <a:path w="1008" h="862" extrusionOk="0">
                    <a:moveTo>
                      <a:pt x="838" y="0"/>
                    </a:moveTo>
                    <a:cubicBezTo>
                      <a:pt x="829" y="0"/>
                      <a:pt x="820" y="1"/>
                      <a:pt x="810" y="3"/>
                    </a:cubicBezTo>
                    <a:lnTo>
                      <a:pt x="155" y="98"/>
                    </a:lnTo>
                    <a:cubicBezTo>
                      <a:pt x="48" y="122"/>
                      <a:pt x="1" y="241"/>
                      <a:pt x="60" y="336"/>
                    </a:cubicBezTo>
                    <a:lnTo>
                      <a:pt x="405" y="801"/>
                    </a:lnTo>
                    <a:cubicBezTo>
                      <a:pt x="434" y="841"/>
                      <a:pt x="480" y="862"/>
                      <a:pt x="524" y="862"/>
                    </a:cubicBezTo>
                    <a:cubicBezTo>
                      <a:pt x="572" y="862"/>
                      <a:pt x="619" y="838"/>
                      <a:pt x="644" y="789"/>
                    </a:cubicBezTo>
                    <a:lnTo>
                      <a:pt x="953" y="217"/>
                    </a:lnTo>
                    <a:cubicBezTo>
                      <a:pt x="1008" y="119"/>
                      <a:pt x="942" y="0"/>
                      <a:pt x="8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1" name="Google Shape;1271;p10"/>
              <p:cNvSpPr/>
              <p:nvPr/>
            </p:nvSpPr>
            <p:spPr>
              <a:xfrm>
                <a:off x="-1820612" y="-791443"/>
                <a:ext cx="174751" cy="148293"/>
              </a:xfrm>
              <a:custGeom>
                <a:avLst/>
                <a:gdLst/>
                <a:ahLst/>
                <a:cxnLst/>
                <a:rect l="l" t="t" r="r" b="b"/>
                <a:pathLst>
                  <a:path w="1354" h="1149" extrusionOk="0">
                    <a:moveTo>
                      <a:pt x="914" y="0"/>
                    </a:moveTo>
                    <a:cubicBezTo>
                      <a:pt x="869" y="0"/>
                      <a:pt x="824" y="16"/>
                      <a:pt x="786" y="50"/>
                    </a:cubicBezTo>
                    <a:lnTo>
                      <a:pt x="131" y="633"/>
                    </a:lnTo>
                    <a:cubicBezTo>
                      <a:pt x="0" y="740"/>
                      <a:pt x="60" y="943"/>
                      <a:pt x="226" y="967"/>
                    </a:cubicBezTo>
                    <a:lnTo>
                      <a:pt x="1084" y="1145"/>
                    </a:lnTo>
                    <a:cubicBezTo>
                      <a:pt x="1095" y="1147"/>
                      <a:pt x="1106" y="1148"/>
                      <a:pt x="1118" y="1148"/>
                    </a:cubicBezTo>
                    <a:cubicBezTo>
                      <a:pt x="1246" y="1148"/>
                      <a:pt x="1354" y="1027"/>
                      <a:pt x="1310" y="895"/>
                    </a:cubicBezTo>
                    <a:lnTo>
                      <a:pt x="1108" y="145"/>
                    </a:lnTo>
                    <a:cubicBezTo>
                      <a:pt x="1077" y="53"/>
                      <a:pt x="996" y="0"/>
                      <a:pt x="9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2" name="Google Shape;1272;p10"/>
              <p:cNvSpPr/>
              <p:nvPr/>
            </p:nvSpPr>
            <p:spPr>
              <a:xfrm>
                <a:off x="-972963" y="-1851805"/>
                <a:ext cx="271289" cy="194884"/>
              </a:xfrm>
              <a:custGeom>
                <a:avLst/>
                <a:gdLst/>
                <a:ahLst/>
                <a:cxnLst/>
                <a:rect l="l" t="t" r="r" b="b"/>
                <a:pathLst>
                  <a:path w="2102" h="1510" extrusionOk="0">
                    <a:moveTo>
                      <a:pt x="950" y="884"/>
                    </a:moveTo>
                    <a:cubicBezTo>
                      <a:pt x="957" y="933"/>
                      <a:pt x="955" y="983"/>
                      <a:pt x="942" y="1033"/>
                    </a:cubicBezTo>
                    <a:cubicBezTo>
                      <a:pt x="931" y="1115"/>
                      <a:pt x="886" y="1233"/>
                      <a:pt x="797" y="1233"/>
                    </a:cubicBezTo>
                    <a:cubicBezTo>
                      <a:pt x="783" y="1233"/>
                      <a:pt x="767" y="1230"/>
                      <a:pt x="751" y="1223"/>
                    </a:cubicBezTo>
                    <a:cubicBezTo>
                      <a:pt x="703" y="1200"/>
                      <a:pt x="668" y="1164"/>
                      <a:pt x="632" y="1128"/>
                    </a:cubicBezTo>
                    <a:cubicBezTo>
                      <a:pt x="596" y="1069"/>
                      <a:pt x="620" y="1045"/>
                      <a:pt x="668" y="1009"/>
                    </a:cubicBezTo>
                    <a:cubicBezTo>
                      <a:pt x="750" y="936"/>
                      <a:pt x="846" y="898"/>
                      <a:pt x="950" y="884"/>
                    </a:cubicBezTo>
                    <a:close/>
                    <a:moveTo>
                      <a:pt x="278" y="0"/>
                    </a:moveTo>
                    <a:cubicBezTo>
                      <a:pt x="242" y="0"/>
                      <a:pt x="205" y="3"/>
                      <a:pt x="168" y="9"/>
                    </a:cubicBezTo>
                    <a:cubicBezTo>
                      <a:pt x="0" y="31"/>
                      <a:pt x="21" y="274"/>
                      <a:pt x="162" y="274"/>
                    </a:cubicBezTo>
                    <a:cubicBezTo>
                      <a:pt x="172" y="274"/>
                      <a:pt x="181" y="273"/>
                      <a:pt x="192" y="271"/>
                    </a:cubicBezTo>
                    <a:cubicBezTo>
                      <a:pt x="213" y="268"/>
                      <a:pt x="234" y="267"/>
                      <a:pt x="255" y="267"/>
                    </a:cubicBezTo>
                    <a:cubicBezTo>
                      <a:pt x="489" y="267"/>
                      <a:pt x="708" y="432"/>
                      <a:pt x="844" y="624"/>
                    </a:cubicBezTo>
                    <a:lnTo>
                      <a:pt x="844" y="624"/>
                    </a:lnTo>
                    <a:cubicBezTo>
                      <a:pt x="770" y="639"/>
                      <a:pt x="699" y="664"/>
                      <a:pt x="632" y="700"/>
                    </a:cubicBezTo>
                    <a:cubicBezTo>
                      <a:pt x="501" y="771"/>
                      <a:pt x="358" y="890"/>
                      <a:pt x="334" y="1045"/>
                    </a:cubicBezTo>
                    <a:cubicBezTo>
                      <a:pt x="322" y="1223"/>
                      <a:pt x="465" y="1378"/>
                      <a:pt x="596" y="1450"/>
                    </a:cubicBezTo>
                    <a:cubicBezTo>
                      <a:pt x="663" y="1489"/>
                      <a:pt x="735" y="1509"/>
                      <a:pt x="806" y="1509"/>
                    </a:cubicBezTo>
                    <a:cubicBezTo>
                      <a:pt x="885" y="1509"/>
                      <a:pt x="962" y="1483"/>
                      <a:pt x="1025" y="1426"/>
                    </a:cubicBezTo>
                    <a:cubicBezTo>
                      <a:pt x="1186" y="1293"/>
                      <a:pt x="1236" y="1095"/>
                      <a:pt x="1216" y="898"/>
                    </a:cubicBezTo>
                    <a:lnTo>
                      <a:pt x="1216" y="898"/>
                    </a:lnTo>
                    <a:cubicBezTo>
                      <a:pt x="1453" y="954"/>
                      <a:pt x="1653" y="1125"/>
                      <a:pt x="1799" y="1319"/>
                    </a:cubicBezTo>
                    <a:cubicBezTo>
                      <a:pt x="1826" y="1352"/>
                      <a:pt x="1862" y="1366"/>
                      <a:pt x="1897" y="1366"/>
                    </a:cubicBezTo>
                    <a:cubicBezTo>
                      <a:pt x="1999" y="1366"/>
                      <a:pt x="2102" y="1249"/>
                      <a:pt x="2013" y="1152"/>
                    </a:cubicBezTo>
                    <a:cubicBezTo>
                      <a:pt x="1799" y="878"/>
                      <a:pt x="1501" y="640"/>
                      <a:pt x="1144" y="616"/>
                    </a:cubicBezTo>
                    <a:cubicBezTo>
                      <a:pt x="1143" y="616"/>
                      <a:pt x="1141" y="616"/>
                      <a:pt x="1140" y="616"/>
                    </a:cubicBezTo>
                    <a:lnTo>
                      <a:pt x="1140" y="616"/>
                    </a:lnTo>
                    <a:cubicBezTo>
                      <a:pt x="1124" y="578"/>
                      <a:pt x="1105" y="543"/>
                      <a:pt x="1084" y="509"/>
                    </a:cubicBezTo>
                    <a:cubicBezTo>
                      <a:pt x="924" y="230"/>
                      <a:pt x="609" y="0"/>
                      <a:pt x="2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3" name="Google Shape;1273;p10"/>
              <p:cNvSpPr/>
              <p:nvPr/>
            </p:nvSpPr>
            <p:spPr>
              <a:xfrm>
                <a:off x="-1852300" y="-1891389"/>
                <a:ext cx="238120" cy="172686"/>
              </a:xfrm>
              <a:custGeom>
                <a:avLst/>
                <a:gdLst/>
                <a:ahLst/>
                <a:cxnLst/>
                <a:rect l="l" t="t" r="r" b="b"/>
                <a:pathLst>
                  <a:path w="1845" h="1338" extrusionOk="0">
                    <a:moveTo>
                      <a:pt x="152" y="0"/>
                    </a:moveTo>
                    <a:cubicBezTo>
                      <a:pt x="90" y="0"/>
                      <a:pt x="33" y="35"/>
                      <a:pt x="12" y="98"/>
                    </a:cubicBezTo>
                    <a:cubicBezTo>
                      <a:pt x="1" y="169"/>
                      <a:pt x="36" y="252"/>
                      <a:pt x="108" y="264"/>
                    </a:cubicBezTo>
                    <a:cubicBezTo>
                      <a:pt x="703" y="371"/>
                      <a:pt x="1239" y="740"/>
                      <a:pt x="1548" y="1276"/>
                    </a:cubicBezTo>
                    <a:cubicBezTo>
                      <a:pt x="1574" y="1319"/>
                      <a:pt x="1613" y="1338"/>
                      <a:pt x="1653" y="1338"/>
                    </a:cubicBezTo>
                    <a:cubicBezTo>
                      <a:pt x="1746" y="1338"/>
                      <a:pt x="1845" y="1241"/>
                      <a:pt x="1786" y="1133"/>
                    </a:cubicBezTo>
                    <a:cubicBezTo>
                      <a:pt x="1441" y="550"/>
                      <a:pt x="846" y="121"/>
                      <a:pt x="179" y="2"/>
                    </a:cubicBezTo>
                    <a:cubicBezTo>
                      <a:pt x="170" y="1"/>
                      <a:pt x="161" y="0"/>
                      <a:pt x="1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4" name="Google Shape;1274;p10"/>
              <p:cNvSpPr/>
              <p:nvPr/>
            </p:nvSpPr>
            <p:spPr>
              <a:xfrm>
                <a:off x="-1331407" y="-2297546"/>
                <a:ext cx="110736" cy="96926"/>
              </a:xfrm>
              <a:custGeom>
                <a:avLst/>
                <a:gdLst/>
                <a:ahLst/>
                <a:cxnLst/>
                <a:rect l="l" t="t" r="r" b="b"/>
                <a:pathLst>
                  <a:path w="858" h="751" extrusionOk="0">
                    <a:moveTo>
                      <a:pt x="431" y="0"/>
                    </a:moveTo>
                    <a:cubicBezTo>
                      <a:pt x="376" y="0"/>
                      <a:pt x="322" y="30"/>
                      <a:pt x="298" y="89"/>
                    </a:cubicBezTo>
                    <a:cubicBezTo>
                      <a:pt x="275" y="125"/>
                      <a:pt x="227" y="161"/>
                      <a:pt x="179" y="173"/>
                    </a:cubicBezTo>
                    <a:cubicBezTo>
                      <a:pt x="48" y="185"/>
                      <a:pt x="1" y="339"/>
                      <a:pt x="96" y="435"/>
                    </a:cubicBezTo>
                    <a:cubicBezTo>
                      <a:pt x="132" y="470"/>
                      <a:pt x="144" y="518"/>
                      <a:pt x="132" y="566"/>
                    </a:cubicBezTo>
                    <a:cubicBezTo>
                      <a:pt x="122" y="669"/>
                      <a:pt x="202" y="750"/>
                      <a:pt x="289" y="750"/>
                    </a:cubicBezTo>
                    <a:cubicBezTo>
                      <a:pt x="312" y="750"/>
                      <a:pt x="336" y="745"/>
                      <a:pt x="358" y="732"/>
                    </a:cubicBezTo>
                    <a:cubicBezTo>
                      <a:pt x="382" y="720"/>
                      <a:pt x="406" y="714"/>
                      <a:pt x="429" y="714"/>
                    </a:cubicBezTo>
                    <a:cubicBezTo>
                      <a:pt x="453" y="714"/>
                      <a:pt x="477" y="720"/>
                      <a:pt x="501" y="732"/>
                    </a:cubicBezTo>
                    <a:cubicBezTo>
                      <a:pt x="526" y="745"/>
                      <a:pt x="551" y="750"/>
                      <a:pt x="576" y="750"/>
                    </a:cubicBezTo>
                    <a:cubicBezTo>
                      <a:pt x="668" y="750"/>
                      <a:pt x="746" y="669"/>
                      <a:pt x="727" y="566"/>
                    </a:cubicBezTo>
                    <a:cubicBezTo>
                      <a:pt x="715" y="518"/>
                      <a:pt x="739" y="470"/>
                      <a:pt x="775" y="435"/>
                    </a:cubicBezTo>
                    <a:cubicBezTo>
                      <a:pt x="858" y="339"/>
                      <a:pt x="810" y="185"/>
                      <a:pt x="679" y="173"/>
                    </a:cubicBezTo>
                    <a:cubicBezTo>
                      <a:pt x="632" y="161"/>
                      <a:pt x="596" y="125"/>
                      <a:pt x="572" y="89"/>
                    </a:cubicBezTo>
                    <a:cubicBezTo>
                      <a:pt x="542" y="30"/>
                      <a:pt x="486" y="0"/>
                      <a:pt x="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5" name="Google Shape;1275;p10"/>
              <p:cNvSpPr/>
              <p:nvPr/>
            </p:nvSpPr>
            <p:spPr>
              <a:xfrm>
                <a:off x="577517" y="-2523658"/>
                <a:ext cx="110736" cy="95764"/>
              </a:xfrm>
              <a:custGeom>
                <a:avLst/>
                <a:gdLst/>
                <a:ahLst/>
                <a:cxnLst/>
                <a:rect l="l" t="t" r="r" b="b"/>
                <a:pathLst>
                  <a:path w="858" h="742" extrusionOk="0">
                    <a:moveTo>
                      <a:pt x="429" y="0"/>
                    </a:moveTo>
                    <a:cubicBezTo>
                      <a:pt x="372" y="0"/>
                      <a:pt x="316" y="27"/>
                      <a:pt x="286" y="81"/>
                    </a:cubicBezTo>
                    <a:cubicBezTo>
                      <a:pt x="274" y="128"/>
                      <a:pt x="226" y="164"/>
                      <a:pt x="179" y="164"/>
                    </a:cubicBezTo>
                    <a:cubicBezTo>
                      <a:pt x="48" y="188"/>
                      <a:pt x="0" y="342"/>
                      <a:pt x="96" y="426"/>
                    </a:cubicBezTo>
                    <a:cubicBezTo>
                      <a:pt x="119" y="462"/>
                      <a:pt x="143" y="521"/>
                      <a:pt x="131" y="569"/>
                    </a:cubicBezTo>
                    <a:cubicBezTo>
                      <a:pt x="122" y="663"/>
                      <a:pt x="201" y="742"/>
                      <a:pt x="288" y="742"/>
                    </a:cubicBezTo>
                    <a:cubicBezTo>
                      <a:pt x="311" y="742"/>
                      <a:pt x="335" y="736"/>
                      <a:pt x="357" y="723"/>
                    </a:cubicBezTo>
                    <a:cubicBezTo>
                      <a:pt x="381" y="717"/>
                      <a:pt x="405" y="715"/>
                      <a:pt x="429" y="715"/>
                    </a:cubicBezTo>
                    <a:cubicBezTo>
                      <a:pt x="453" y="715"/>
                      <a:pt x="477" y="717"/>
                      <a:pt x="500" y="723"/>
                    </a:cubicBezTo>
                    <a:cubicBezTo>
                      <a:pt x="525" y="736"/>
                      <a:pt x="551" y="742"/>
                      <a:pt x="576" y="742"/>
                    </a:cubicBezTo>
                    <a:cubicBezTo>
                      <a:pt x="668" y="742"/>
                      <a:pt x="745" y="663"/>
                      <a:pt x="727" y="569"/>
                    </a:cubicBezTo>
                    <a:cubicBezTo>
                      <a:pt x="715" y="521"/>
                      <a:pt x="738" y="462"/>
                      <a:pt x="774" y="426"/>
                    </a:cubicBezTo>
                    <a:cubicBezTo>
                      <a:pt x="858" y="342"/>
                      <a:pt x="810" y="188"/>
                      <a:pt x="679" y="164"/>
                    </a:cubicBezTo>
                    <a:cubicBezTo>
                      <a:pt x="631" y="152"/>
                      <a:pt x="596" y="128"/>
                      <a:pt x="572" y="81"/>
                    </a:cubicBezTo>
                    <a:cubicBezTo>
                      <a:pt x="542" y="27"/>
                      <a:pt x="485" y="0"/>
                      <a:pt x="4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6" name="Google Shape;1276;p10"/>
              <p:cNvSpPr/>
              <p:nvPr/>
            </p:nvSpPr>
            <p:spPr>
              <a:xfrm>
                <a:off x="1028877" y="-2600325"/>
                <a:ext cx="110736" cy="96926"/>
              </a:xfrm>
              <a:custGeom>
                <a:avLst/>
                <a:gdLst/>
                <a:ahLst/>
                <a:cxnLst/>
                <a:rect l="l" t="t" r="r" b="b"/>
                <a:pathLst>
                  <a:path w="858" h="751" extrusionOk="0">
                    <a:moveTo>
                      <a:pt x="435" y="1"/>
                    </a:moveTo>
                    <a:cubicBezTo>
                      <a:pt x="382" y="1"/>
                      <a:pt x="328" y="30"/>
                      <a:pt x="298" y="90"/>
                    </a:cubicBezTo>
                    <a:cubicBezTo>
                      <a:pt x="275" y="126"/>
                      <a:pt x="227" y="161"/>
                      <a:pt x="179" y="173"/>
                    </a:cubicBezTo>
                    <a:cubicBezTo>
                      <a:pt x="48" y="185"/>
                      <a:pt x="1" y="340"/>
                      <a:pt x="96" y="435"/>
                    </a:cubicBezTo>
                    <a:cubicBezTo>
                      <a:pt x="132" y="471"/>
                      <a:pt x="144" y="518"/>
                      <a:pt x="132" y="566"/>
                    </a:cubicBezTo>
                    <a:cubicBezTo>
                      <a:pt x="122" y="670"/>
                      <a:pt x="202" y="751"/>
                      <a:pt x="289" y="751"/>
                    </a:cubicBezTo>
                    <a:cubicBezTo>
                      <a:pt x="312" y="751"/>
                      <a:pt x="336" y="745"/>
                      <a:pt x="358" y="733"/>
                    </a:cubicBezTo>
                    <a:cubicBezTo>
                      <a:pt x="382" y="721"/>
                      <a:pt x="409" y="715"/>
                      <a:pt x="434" y="715"/>
                    </a:cubicBezTo>
                    <a:cubicBezTo>
                      <a:pt x="459" y="715"/>
                      <a:pt x="483" y="721"/>
                      <a:pt x="501" y="733"/>
                    </a:cubicBezTo>
                    <a:cubicBezTo>
                      <a:pt x="526" y="745"/>
                      <a:pt x="551" y="751"/>
                      <a:pt x="576" y="751"/>
                    </a:cubicBezTo>
                    <a:cubicBezTo>
                      <a:pt x="668" y="751"/>
                      <a:pt x="746" y="670"/>
                      <a:pt x="727" y="566"/>
                    </a:cubicBezTo>
                    <a:cubicBezTo>
                      <a:pt x="727" y="518"/>
                      <a:pt x="739" y="471"/>
                      <a:pt x="775" y="435"/>
                    </a:cubicBezTo>
                    <a:cubicBezTo>
                      <a:pt x="858" y="340"/>
                      <a:pt x="810" y="185"/>
                      <a:pt x="691" y="173"/>
                    </a:cubicBezTo>
                    <a:cubicBezTo>
                      <a:pt x="632" y="161"/>
                      <a:pt x="596" y="126"/>
                      <a:pt x="572" y="90"/>
                    </a:cubicBezTo>
                    <a:cubicBezTo>
                      <a:pt x="542" y="30"/>
                      <a:pt x="489" y="1"/>
                      <a:pt x="4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77" name="Google Shape;1277;p10"/>
            <p:cNvGrpSpPr/>
            <p:nvPr/>
          </p:nvGrpSpPr>
          <p:grpSpPr>
            <a:xfrm>
              <a:off x="-396757" y="400050"/>
              <a:ext cx="3289703" cy="874359"/>
              <a:chOff x="-3670182" y="-2695575"/>
              <a:chExt cx="3289703" cy="874359"/>
            </a:xfrm>
          </p:grpSpPr>
          <p:sp>
            <p:nvSpPr>
              <p:cNvPr id="1278" name="Google Shape;1278;p10"/>
              <p:cNvSpPr/>
              <p:nvPr/>
            </p:nvSpPr>
            <p:spPr>
              <a:xfrm>
                <a:off x="-506185" y="-2531406"/>
                <a:ext cx="125707" cy="111252"/>
              </a:xfrm>
              <a:custGeom>
                <a:avLst/>
                <a:gdLst/>
                <a:ahLst/>
                <a:cxnLst/>
                <a:rect l="l" t="t" r="r" b="b"/>
                <a:pathLst>
                  <a:path w="974" h="862" extrusionOk="0">
                    <a:moveTo>
                      <a:pt x="709" y="1"/>
                    </a:moveTo>
                    <a:cubicBezTo>
                      <a:pt x="679" y="1"/>
                      <a:pt x="648" y="11"/>
                      <a:pt x="620" y="32"/>
                    </a:cubicBezTo>
                    <a:lnTo>
                      <a:pt x="96" y="425"/>
                    </a:lnTo>
                    <a:cubicBezTo>
                      <a:pt x="0" y="496"/>
                      <a:pt x="24" y="651"/>
                      <a:pt x="143" y="687"/>
                    </a:cubicBezTo>
                    <a:lnTo>
                      <a:pt x="774" y="854"/>
                    </a:lnTo>
                    <a:cubicBezTo>
                      <a:pt x="788" y="859"/>
                      <a:pt x="802" y="861"/>
                      <a:pt x="816" y="861"/>
                    </a:cubicBezTo>
                    <a:cubicBezTo>
                      <a:pt x="898" y="861"/>
                      <a:pt x="973" y="778"/>
                      <a:pt x="953" y="687"/>
                    </a:cubicBezTo>
                    <a:lnTo>
                      <a:pt x="858" y="127"/>
                    </a:lnTo>
                    <a:cubicBezTo>
                      <a:pt x="841" y="53"/>
                      <a:pt x="778" y="1"/>
                      <a:pt x="7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9" name="Google Shape;1279;p10"/>
              <p:cNvSpPr/>
              <p:nvPr/>
            </p:nvSpPr>
            <p:spPr>
              <a:xfrm>
                <a:off x="-3135437" y="-1932468"/>
                <a:ext cx="130095" cy="111252"/>
              </a:xfrm>
              <a:custGeom>
                <a:avLst/>
                <a:gdLst/>
                <a:ahLst/>
                <a:cxnLst/>
                <a:rect l="l" t="t" r="r" b="b"/>
                <a:pathLst>
                  <a:path w="1008" h="862" extrusionOk="0">
                    <a:moveTo>
                      <a:pt x="838" y="0"/>
                    </a:moveTo>
                    <a:cubicBezTo>
                      <a:pt x="829" y="0"/>
                      <a:pt x="820" y="1"/>
                      <a:pt x="810" y="3"/>
                    </a:cubicBezTo>
                    <a:lnTo>
                      <a:pt x="155" y="98"/>
                    </a:lnTo>
                    <a:cubicBezTo>
                      <a:pt x="48" y="122"/>
                      <a:pt x="1" y="241"/>
                      <a:pt x="60" y="336"/>
                    </a:cubicBezTo>
                    <a:lnTo>
                      <a:pt x="405" y="801"/>
                    </a:lnTo>
                    <a:cubicBezTo>
                      <a:pt x="434" y="841"/>
                      <a:pt x="480" y="862"/>
                      <a:pt x="524" y="862"/>
                    </a:cubicBezTo>
                    <a:cubicBezTo>
                      <a:pt x="572" y="862"/>
                      <a:pt x="619" y="838"/>
                      <a:pt x="644" y="789"/>
                    </a:cubicBezTo>
                    <a:lnTo>
                      <a:pt x="953" y="217"/>
                    </a:lnTo>
                    <a:cubicBezTo>
                      <a:pt x="1008" y="119"/>
                      <a:pt x="942" y="0"/>
                      <a:pt x="83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0" name="Google Shape;1280;p10"/>
              <p:cNvSpPr/>
              <p:nvPr/>
            </p:nvSpPr>
            <p:spPr>
              <a:xfrm>
                <a:off x="-3670182" y="-2171921"/>
                <a:ext cx="110736" cy="96926"/>
              </a:xfrm>
              <a:custGeom>
                <a:avLst/>
                <a:gdLst/>
                <a:ahLst/>
                <a:cxnLst/>
                <a:rect l="l" t="t" r="r" b="b"/>
                <a:pathLst>
                  <a:path w="858" h="751" extrusionOk="0">
                    <a:moveTo>
                      <a:pt x="431" y="0"/>
                    </a:moveTo>
                    <a:cubicBezTo>
                      <a:pt x="376" y="0"/>
                      <a:pt x="322" y="30"/>
                      <a:pt x="298" y="89"/>
                    </a:cubicBezTo>
                    <a:cubicBezTo>
                      <a:pt x="275" y="125"/>
                      <a:pt x="227" y="161"/>
                      <a:pt x="179" y="173"/>
                    </a:cubicBezTo>
                    <a:cubicBezTo>
                      <a:pt x="48" y="185"/>
                      <a:pt x="1" y="339"/>
                      <a:pt x="96" y="435"/>
                    </a:cubicBezTo>
                    <a:cubicBezTo>
                      <a:pt x="132" y="470"/>
                      <a:pt x="144" y="518"/>
                      <a:pt x="132" y="566"/>
                    </a:cubicBezTo>
                    <a:cubicBezTo>
                      <a:pt x="122" y="669"/>
                      <a:pt x="202" y="750"/>
                      <a:pt x="289" y="750"/>
                    </a:cubicBezTo>
                    <a:cubicBezTo>
                      <a:pt x="312" y="750"/>
                      <a:pt x="336" y="745"/>
                      <a:pt x="358" y="732"/>
                    </a:cubicBezTo>
                    <a:cubicBezTo>
                      <a:pt x="382" y="720"/>
                      <a:pt x="406" y="714"/>
                      <a:pt x="429" y="714"/>
                    </a:cubicBezTo>
                    <a:cubicBezTo>
                      <a:pt x="453" y="714"/>
                      <a:pt x="477" y="720"/>
                      <a:pt x="501" y="732"/>
                    </a:cubicBezTo>
                    <a:cubicBezTo>
                      <a:pt x="526" y="745"/>
                      <a:pt x="551" y="750"/>
                      <a:pt x="576" y="750"/>
                    </a:cubicBezTo>
                    <a:cubicBezTo>
                      <a:pt x="668" y="750"/>
                      <a:pt x="746" y="669"/>
                      <a:pt x="727" y="566"/>
                    </a:cubicBezTo>
                    <a:cubicBezTo>
                      <a:pt x="715" y="518"/>
                      <a:pt x="739" y="470"/>
                      <a:pt x="775" y="435"/>
                    </a:cubicBezTo>
                    <a:cubicBezTo>
                      <a:pt x="858" y="339"/>
                      <a:pt x="810" y="185"/>
                      <a:pt x="679" y="173"/>
                    </a:cubicBezTo>
                    <a:cubicBezTo>
                      <a:pt x="632" y="161"/>
                      <a:pt x="596" y="125"/>
                      <a:pt x="572" y="89"/>
                    </a:cubicBezTo>
                    <a:cubicBezTo>
                      <a:pt x="542" y="30"/>
                      <a:pt x="486" y="0"/>
                      <a:pt x="4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1" name="Google Shape;1281;p10"/>
              <p:cNvSpPr/>
              <p:nvPr/>
            </p:nvSpPr>
            <p:spPr>
              <a:xfrm>
                <a:off x="-1614173" y="-2695575"/>
                <a:ext cx="110736" cy="96926"/>
              </a:xfrm>
              <a:custGeom>
                <a:avLst/>
                <a:gdLst/>
                <a:ahLst/>
                <a:cxnLst/>
                <a:rect l="l" t="t" r="r" b="b"/>
                <a:pathLst>
                  <a:path w="858" h="751" extrusionOk="0">
                    <a:moveTo>
                      <a:pt x="435" y="1"/>
                    </a:moveTo>
                    <a:cubicBezTo>
                      <a:pt x="382" y="1"/>
                      <a:pt x="328" y="30"/>
                      <a:pt x="298" y="90"/>
                    </a:cubicBezTo>
                    <a:cubicBezTo>
                      <a:pt x="275" y="126"/>
                      <a:pt x="227" y="161"/>
                      <a:pt x="179" y="173"/>
                    </a:cubicBezTo>
                    <a:cubicBezTo>
                      <a:pt x="48" y="185"/>
                      <a:pt x="1" y="340"/>
                      <a:pt x="96" y="435"/>
                    </a:cubicBezTo>
                    <a:cubicBezTo>
                      <a:pt x="132" y="471"/>
                      <a:pt x="144" y="518"/>
                      <a:pt x="132" y="566"/>
                    </a:cubicBezTo>
                    <a:cubicBezTo>
                      <a:pt x="122" y="670"/>
                      <a:pt x="202" y="751"/>
                      <a:pt x="289" y="751"/>
                    </a:cubicBezTo>
                    <a:cubicBezTo>
                      <a:pt x="312" y="751"/>
                      <a:pt x="336" y="745"/>
                      <a:pt x="358" y="733"/>
                    </a:cubicBezTo>
                    <a:cubicBezTo>
                      <a:pt x="382" y="721"/>
                      <a:pt x="409" y="715"/>
                      <a:pt x="434" y="715"/>
                    </a:cubicBezTo>
                    <a:cubicBezTo>
                      <a:pt x="459" y="715"/>
                      <a:pt x="483" y="721"/>
                      <a:pt x="501" y="733"/>
                    </a:cubicBezTo>
                    <a:cubicBezTo>
                      <a:pt x="526" y="745"/>
                      <a:pt x="551" y="751"/>
                      <a:pt x="576" y="751"/>
                    </a:cubicBezTo>
                    <a:cubicBezTo>
                      <a:pt x="668" y="751"/>
                      <a:pt x="746" y="670"/>
                      <a:pt x="727" y="566"/>
                    </a:cubicBezTo>
                    <a:cubicBezTo>
                      <a:pt x="727" y="518"/>
                      <a:pt x="739" y="471"/>
                      <a:pt x="775" y="435"/>
                    </a:cubicBezTo>
                    <a:cubicBezTo>
                      <a:pt x="858" y="340"/>
                      <a:pt x="810" y="185"/>
                      <a:pt x="691" y="173"/>
                    </a:cubicBezTo>
                    <a:cubicBezTo>
                      <a:pt x="632" y="161"/>
                      <a:pt x="596" y="126"/>
                      <a:pt x="572" y="90"/>
                    </a:cubicBezTo>
                    <a:cubicBezTo>
                      <a:pt x="542" y="30"/>
                      <a:pt x="489" y="1"/>
                      <a:pt x="4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1282" name="Google Shape;1282;p10"/>
          <p:cNvSpPr/>
          <p:nvPr/>
        </p:nvSpPr>
        <p:spPr>
          <a:xfrm>
            <a:off x="11849458" y="2217414"/>
            <a:ext cx="189964" cy="166273"/>
          </a:xfrm>
          <a:custGeom>
            <a:avLst/>
            <a:gdLst/>
            <a:ahLst/>
            <a:cxnLst/>
            <a:rect l="l" t="t" r="r" b="b"/>
            <a:pathLst>
              <a:path w="858" h="751" extrusionOk="0">
                <a:moveTo>
                  <a:pt x="431" y="0"/>
                </a:moveTo>
                <a:cubicBezTo>
                  <a:pt x="376" y="0"/>
                  <a:pt x="322" y="30"/>
                  <a:pt x="298" y="89"/>
                </a:cubicBezTo>
                <a:cubicBezTo>
                  <a:pt x="275" y="125"/>
                  <a:pt x="227" y="161"/>
                  <a:pt x="179" y="173"/>
                </a:cubicBezTo>
                <a:cubicBezTo>
                  <a:pt x="48" y="185"/>
                  <a:pt x="1" y="339"/>
                  <a:pt x="96" y="435"/>
                </a:cubicBezTo>
                <a:cubicBezTo>
                  <a:pt x="132" y="470"/>
                  <a:pt x="144" y="518"/>
                  <a:pt x="132" y="566"/>
                </a:cubicBezTo>
                <a:cubicBezTo>
                  <a:pt x="122" y="669"/>
                  <a:pt x="202" y="750"/>
                  <a:pt x="289" y="750"/>
                </a:cubicBezTo>
                <a:cubicBezTo>
                  <a:pt x="312" y="750"/>
                  <a:pt x="336" y="745"/>
                  <a:pt x="358" y="732"/>
                </a:cubicBezTo>
                <a:cubicBezTo>
                  <a:pt x="382" y="720"/>
                  <a:pt x="406" y="714"/>
                  <a:pt x="429" y="714"/>
                </a:cubicBezTo>
                <a:cubicBezTo>
                  <a:pt x="453" y="714"/>
                  <a:pt x="477" y="720"/>
                  <a:pt x="501" y="732"/>
                </a:cubicBezTo>
                <a:cubicBezTo>
                  <a:pt x="526" y="745"/>
                  <a:pt x="551" y="750"/>
                  <a:pt x="576" y="750"/>
                </a:cubicBezTo>
                <a:cubicBezTo>
                  <a:pt x="668" y="750"/>
                  <a:pt x="746" y="669"/>
                  <a:pt x="727" y="566"/>
                </a:cubicBezTo>
                <a:cubicBezTo>
                  <a:pt x="715" y="518"/>
                  <a:pt x="739" y="470"/>
                  <a:pt x="775" y="435"/>
                </a:cubicBezTo>
                <a:cubicBezTo>
                  <a:pt x="858" y="339"/>
                  <a:pt x="810" y="185"/>
                  <a:pt x="679" y="173"/>
                </a:cubicBezTo>
                <a:cubicBezTo>
                  <a:pt x="632" y="161"/>
                  <a:pt x="596" y="125"/>
                  <a:pt x="572" y="89"/>
                </a:cubicBezTo>
                <a:cubicBezTo>
                  <a:pt x="542" y="30"/>
                  <a:pt x="486" y="0"/>
                  <a:pt x="431"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1478740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matchingName="Big number">
  <p:cSld name="Big number">
    <p:spTree>
      <p:nvGrpSpPr>
        <p:cNvPr id="1" name="Shape 1283"/>
        <p:cNvGrpSpPr/>
        <p:nvPr/>
      </p:nvGrpSpPr>
      <p:grpSpPr>
        <a:xfrm>
          <a:off x="0" y="0"/>
          <a:ext cx="0" cy="0"/>
          <a:chOff x="0" y="0"/>
          <a:chExt cx="0" cy="0"/>
        </a:xfrm>
      </p:grpSpPr>
      <p:grpSp>
        <p:nvGrpSpPr>
          <p:cNvPr id="1284" name="Google Shape;1284;p11"/>
          <p:cNvGrpSpPr/>
          <p:nvPr/>
        </p:nvGrpSpPr>
        <p:grpSpPr>
          <a:xfrm>
            <a:off x="26075" y="-10539"/>
            <a:ext cx="8057525" cy="4034340"/>
            <a:chOff x="-233487" y="-141344"/>
            <a:chExt cx="4696988" cy="2351745"/>
          </a:xfrm>
        </p:grpSpPr>
        <p:grpSp>
          <p:nvGrpSpPr>
            <p:cNvPr id="1285" name="Google Shape;1285;p11"/>
            <p:cNvGrpSpPr/>
            <p:nvPr/>
          </p:nvGrpSpPr>
          <p:grpSpPr>
            <a:xfrm>
              <a:off x="-233487" y="-141344"/>
              <a:ext cx="3074899" cy="2050894"/>
              <a:chOff x="-1935287" y="-2694044"/>
              <a:chExt cx="3074899" cy="2050894"/>
            </a:xfrm>
          </p:grpSpPr>
          <p:sp>
            <p:nvSpPr>
              <p:cNvPr id="1286" name="Google Shape;1286;p11"/>
              <p:cNvSpPr/>
              <p:nvPr/>
            </p:nvSpPr>
            <p:spPr>
              <a:xfrm>
                <a:off x="-506185" y="-2531406"/>
                <a:ext cx="125707" cy="111252"/>
              </a:xfrm>
              <a:custGeom>
                <a:avLst/>
                <a:gdLst/>
                <a:ahLst/>
                <a:cxnLst/>
                <a:rect l="l" t="t" r="r" b="b"/>
                <a:pathLst>
                  <a:path w="974" h="862" extrusionOk="0">
                    <a:moveTo>
                      <a:pt x="709" y="1"/>
                    </a:moveTo>
                    <a:cubicBezTo>
                      <a:pt x="679" y="1"/>
                      <a:pt x="648" y="11"/>
                      <a:pt x="620" y="32"/>
                    </a:cubicBezTo>
                    <a:lnTo>
                      <a:pt x="96" y="425"/>
                    </a:lnTo>
                    <a:cubicBezTo>
                      <a:pt x="0" y="496"/>
                      <a:pt x="24" y="651"/>
                      <a:pt x="143" y="687"/>
                    </a:cubicBezTo>
                    <a:lnTo>
                      <a:pt x="774" y="854"/>
                    </a:lnTo>
                    <a:cubicBezTo>
                      <a:pt x="788" y="859"/>
                      <a:pt x="802" y="861"/>
                      <a:pt x="816" y="861"/>
                    </a:cubicBezTo>
                    <a:cubicBezTo>
                      <a:pt x="898" y="861"/>
                      <a:pt x="973" y="778"/>
                      <a:pt x="953" y="687"/>
                    </a:cubicBezTo>
                    <a:lnTo>
                      <a:pt x="858" y="127"/>
                    </a:lnTo>
                    <a:cubicBezTo>
                      <a:pt x="841" y="53"/>
                      <a:pt x="778" y="1"/>
                      <a:pt x="70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7" name="Google Shape;1287;p11"/>
              <p:cNvSpPr/>
              <p:nvPr/>
            </p:nvSpPr>
            <p:spPr>
              <a:xfrm>
                <a:off x="576101" y="-1749415"/>
                <a:ext cx="113575" cy="120415"/>
              </a:xfrm>
              <a:custGeom>
                <a:avLst/>
                <a:gdLst/>
                <a:ahLst/>
                <a:cxnLst/>
                <a:rect l="l" t="t" r="r" b="b"/>
                <a:pathLst>
                  <a:path w="880" h="933" extrusionOk="0">
                    <a:moveTo>
                      <a:pt x="730" y="1"/>
                    </a:moveTo>
                    <a:cubicBezTo>
                      <a:pt x="714" y="1"/>
                      <a:pt x="697" y="3"/>
                      <a:pt x="680" y="9"/>
                    </a:cubicBezTo>
                    <a:lnTo>
                      <a:pt x="132" y="188"/>
                    </a:lnTo>
                    <a:cubicBezTo>
                      <a:pt x="25" y="223"/>
                      <a:pt x="1" y="354"/>
                      <a:pt x="72" y="438"/>
                    </a:cubicBezTo>
                    <a:lnTo>
                      <a:pt x="537" y="890"/>
                    </a:lnTo>
                    <a:cubicBezTo>
                      <a:pt x="570" y="919"/>
                      <a:pt x="608" y="932"/>
                      <a:pt x="645" y="932"/>
                    </a:cubicBezTo>
                    <a:cubicBezTo>
                      <a:pt x="715" y="932"/>
                      <a:pt x="779" y="885"/>
                      <a:pt x="787" y="807"/>
                    </a:cubicBezTo>
                    <a:lnTo>
                      <a:pt x="870" y="164"/>
                    </a:lnTo>
                    <a:cubicBezTo>
                      <a:pt x="880" y="74"/>
                      <a:pt x="814" y="1"/>
                      <a:pt x="7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8" name="Google Shape;1288;p11"/>
              <p:cNvSpPr/>
              <p:nvPr/>
            </p:nvSpPr>
            <p:spPr>
              <a:xfrm>
                <a:off x="-1935287" y="-2475393"/>
                <a:ext cx="130095" cy="111252"/>
              </a:xfrm>
              <a:custGeom>
                <a:avLst/>
                <a:gdLst/>
                <a:ahLst/>
                <a:cxnLst/>
                <a:rect l="l" t="t" r="r" b="b"/>
                <a:pathLst>
                  <a:path w="1008" h="862" extrusionOk="0">
                    <a:moveTo>
                      <a:pt x="838" y="0"/>
                    </a:moveTo>
                    <a:cubicBezTo>
                      <a:pt x="829" y="0"/>
                      <a:pt x="820" y="1"/>
                      <a:pt x="810" y="3"/>
                    </a:cubicBezTo>
                    <a:lnTo>
                      <a:pt x="155" y="98"/>
                    </a:lnTo>
                    <a:cubicBezTo>
                      <a:pt x="48" y="122"/>
                      <a:pt x="1" y="241"/>
                      <a:pt x="60" y="336"/>
                    </a:cubicBezTo>
                    <a:lnTo>
                      <a:pt x="405" y="801"/>
                    </a:lnTo>
                    <a:cubicBezTo>
                      <a:pt x="434" y="841"/>
                      <a:pt x="480" y="862"/>
                      <a:pt x="524" y="862"/>
                    </a:cubicBezTo>
                    <a:cubicBezTo>
                      <a:pt x="572" y="862"/>
                      <a:pt x="619" y="838"/>
                      <a:pt x="644" y="789"/>
                    </a:cubicBezTo>
                    <a:lnTo>
                      <a:pt x="953" y="217"/>
                    </a:lnTo>
                    <a:cubicBezTo>
                      <a:pt x="1008" y="119"/>
                      <a:pt x="942" y="0"/>
                      <a:pt x="8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9" name="Google Shape;1289;p11"/>
              <p:cNvSpPr/>
              <p:nvPr/>
            </p:nvSpPr>
            <p:spPr>
              <a:xfrm>
                <a:off x="-1820612" y="-791443"/>
                <a:ext cx="174751" cy="148293"/>
              </a:xfrm>
              <a:custGeom>
                <a:avLst/>
                <a:gdLst/>
                <a:ahLst/>
                <a:cxnLst/>
                <a:rect l="l" t="t" r="r" b="b"/>
                <a:pathLst>
                  <a:path w="1354" h="1149" extrusionOk="0">
                    <a:moveTo>
                      <a:pt x="914" y="0"/>
                    </a:moveTo>
                    <a:cubicBezTo>
                      <a:pt x="869" y="0"/>
                      <a:pt x="824" y="16"/>
                      <a:pt x="786" y="50"/>
                    </a:cubicBezTo>
                    <a:lnTo>
                      <a:pt x="131" y="633"/>
                    </a:lnTo>
                    <a:cubicBezTo>
                      <a:pt x="0" y="740"/>
                      <a:pt x="60" y="943"/>
                      <a:pt x="226" y="967"/>
                    </a:cubicBezTo>
                    <a:lnTo>
                      <a:pt x="1084" y="1145"/>
                    </a:lnTo>
                    <a:cubicBezTo>
                      <a:pt x="1095" y="1147"/>
                      <a:pt x="1106" y="1148"/>
                      <a:pt x="1118" y="1148"/>
                    </a:cubicBezTo>
                    <a:cubicBezTo>
                      <a:pt x="1246" y="1148"/>
                      <a:pt x="1354" y="1027"/>
                      <a:pt x="1310" y="895"/>
                    </a:cubicBezTo>
                    <a:lnTo>
                      <a:pt x="1108" y="145"/>
                    </a:lnTo>
                    <a:cubicBezTo>
                      <a:pt x="1077" y="53"/>
                      <a:pt x="996" y="0"/>
                      <a:pt x="9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0" name="Google Shape;1290;p11"/>
              <p:cNvSpPr/>
              <p:nvPr/>
            </p:nvSpPr>
            <p:spPr>
              <a:xfrm>
                <a:off x="-1081213" y="-2694044"/>
                <a:ext cx="271289" cy="194884"/>
              </a:xfrm>
              <a:custGeom>
                <a:avLst/>
                <a:gdLst/>
                <a:ahLst/>
                <a:cxnLst/>
                <a:rect l="l" t="t" r="r" b="b"/>
                <a:pathLst>
                  <a:path w="2102" h="1510" extrusionOk="0">
                    <a:moveTo>
                      <a:pt x="950" y="884"/>
                    </a:moveTo>
                    <a:cubicBezTo>
                      <a:pt x="957" y="933"/>
                      <a:pt x="955" y="983"/>
                      <a:pt x="942" y="1033"/>
                    </a:cubicBezTo>
                    <a:cubicBezTo>
                      <a:pt x="931" y="1115"/>
                      <a:pt x="886" y="1233"/>
                      <a:pt x="797" y="1233"/>
                    </a:cubicBezTo>
                    <a:cubicBezTo>
                      <a:pt x="783" y="1233"/>
                      <a:pt x="767" y="1230"/>
                      <a:pt x="751" y="1223"/>
                    </a:cubicBezTo>
                    <a:cubicBezTo>
                      <a:pt x="703" y="1200"/>
                      <a:pt x="668" y="1164"/>
                      <a:pt x="632" y="1128"/>
                    </a:cubicBezTo>
                    <a:cubicBezTo>
                      <a:pt x="596" y="1069"/>
                      <a:pt x="620" y="1045"/>
                      <a:pt x="668" y="1009"/>
                    </a:cubicBezTo>
                    <a:cubicBezTo>
                      <a:pt x="750" y="936"/>
                      <a:pt x="846" y="898"/>
                      <a:pt x="950" y="884"/>
                    </a:cubicBezTo>
                    <a:close/>
                    <a:moveTo>
                      <a:pt x="278" y="0"/>
                    </a:moveTo>
                    <a:cubicBezTo>
                      <a:pt x="242" y="0"/>
                      <a:pt x="205" y="3"/>
                      <a:pt x="168" y="9"/>
                    </a:cubicBezTo>
                    <a:cubicBezTo>
                      <a:pt x="0" y="31"/>
                      <a:pt x="21" y="274"/>
                      <a:pt x="162" y="274"/>
                    </a:cubicBezTo>
                    <a:cubicBezTo>
                      <a:pt x="172" y="274"/>
                      <a:pt x="181" y="273"/>
                      <a:pt x="192" y="271"/>
                    </a:cubicBezTo>
                    <a:cubicBezTo>
                      <a:pt x="213" y="268"/>
                      <a:pt x="234" y="267"/>
                      <a:pt x="255" y="267"/>
                    </a:cubicBezTo>
                    <a:cubicBezTo>
                      <a:pt x="489" y="267"/>
                      <a:pt x="708" y="432"/>
                      <a:pt x="844" y="624"/>
                    </a:cubicBezTo>
                    <a:lnTo>
                      <a:pt x="844" y="624"/>
                    </a:lnTo>
                    <a:cubicBezTo>
                      <a:pt x="770" y="639"/>
                      <a:pt x="699" y="664"/>
                      <a:pt x="632" y="700"/>
                    </a:cubicBezTo>
                    <a:cubicBezTo>
                      <a:pt x="501" y="771"/>
                      <a:pt x="358" y="890"/>
                      <a:pt x="334" y="1045"/>
                    </a:cubicBezTo>
                    <a:cubicBezTo>
                      <a:pt x="322" y="1223"/>
                      <a:pt x="465" y="1378"/>
                      <a:pt x="596" y="1450"/>
                    </a:cubicBezTo>
                    <a:cubicBezTo>
                      <a:pt x="663" y="1489"/>
                      <a:pt x="735" y="1509"/>
                      <a:pt x="806" y="1509"/>
                    </a:cubicBezTo>
                    <a:cubicBezTo>
                      <a:pt x="885" y="1509"/>
                      <a:pt x="962" y="1483"/>
                      <a:pt x="1025" y="1426"/>
                    </a:cubicBezTo>
                    <a:cubicBezTo>
                      <a:pt x="1186" y="1293"/>
                      <a:pt x="1236" y="1095"/>
                      <a:pt x="1216" y="898"/>
                    </a:cubicBezTo>
                    <a:lnTo>
                      <a:pt x="1216" y="898"/>
                    </a:lnTo>
                    <a:cubicBezTo>
                      <a:pt x="1453" y="954"/>
                      <a:pt x="1653" y="1125"/>
                      <a:pt x="1799" y="1319"/>
                    </a:cubicBezTo>
                    <a:cubicBezTo>
                      <a:pt x="1826" y="1352"/>
                      <a:pt x="1862" y="1366"/>
                      <a:pt x="1897" y="1366"/>
                    </a:cubicBezTo>
                    <a:cubicBezTo>
                      <a:pt x="1999" y="1366"/>
                      <a:pt x="2102" y="1249"/>
                      <a:pt x="2013" y="1152"/>
                    </a:cubicBezTo>
                    <a:cubicBezTo>
                      <a:pt x="1799" y="878"/>
                      <a:pt x="1501" y="640"/>
                      <a:pt x="1144" y="616"/>
                    </a:cubicBezTo>
                    <a:cubicBezTo>
                      <a:pt x="1143" y="616"/>
                      <a:pt x="1141" y="616"/>
                      <a:pt x="1140" y="616"/>
                    </a:cubicBezTo>
                    <a:lnTo>
                      <a:pt x="1140" y="616"/>
                    </a:lnTo>
                    <a:cubicBezTo>
                      <a:pt x="1124" y="578"/>
                      <a:pt x="1105" y="543"/>
                      <a:pt x="1084" y="509"/>
                    </a:cubicBezTo>
                    <a:cubicBezTo>
                      <a:pt x="924" y="230"/>
                      <a:pt x="609" y="0"/>
                      <a:pt x="2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1" name="Google Shape;1291;p11"/>
              <p:cNvSpPr/>
              <p:nvPr/>
            </p:nvSpPr>
            <p:spPr>
              <a:xfrm>
                <a:off x="-1852300" y="-1848981"/>
                <a:ext cx="238120" cy="172686"/>
              </a:xfrm>
              <a:custGeom>
                <a:avLst/>
                <a:gdLst/>
                <a:ahLst/>
                <a:cxnLst/>
                <a:rect l="l" t="t" r="r" b="b"/>
                <a:pathLst>
                  <a:path w="1845" h="1338" extrusionOk="0">
                    <a:moveTo>
                      <a:pt x="152" y="0"/>
                    </a:moveTo>
                    <a:cubicBezTo>
                      <a:pt x="90" y="0"/>
                      <a:pt x="33" y="35"/>
                      <a:pt x="12" y="98"/>
                    </a:cubicBezTo>
                    <a:cubicBezTo>
                      <a:pt x="1" y="169"/>
                      <a:pt x="36" y="252"/>
                      <a:pt x="108" y="264"/>
                    </a:cubicBezTo>
                    <a:cubicBezTo>
                      <a:pt x="703" y="371"/>
                      <a:pt x="1239" y="740"/>
                      <a:pt x="1548" y="1276"/>
                    </a:cubicBezTo>
                    <a:cubicBezTo>
                      <a:pt x="1574" y="1319"/>
                      <a:pt x="1613" y="1338"/>
                      <a:pt x="1653" y="1338"/>
                    </a:cubicBezTo>
                    <a:cubicBezTo>
                      <a:pt x="1746" y="1338"/>
                      <a:pt x="1845" y="1241"/>
                      <a:pt x="1786" y="1133"/>
                    </a:cubicBezTo>
                    <a:cubicBezTo>
                      <a:pt x="1441" y="550"/>
                      <a:pt x="846" y="121"/>
                      <a:pt x="179" y="2"/>
                    </a:cubicBezTo>
                    <a:cubicBezTo>
                      <a:pt x="170" y="1"/>
                      <a:pt x="161" y="0"/>
                      <a:pt x="1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2" name="Google Shape;1292;p11"/>
              <p:cNvSpPr/>
              <p:nvPr/>
            </p:nvSpPr>
            <p:spPr>
              <a:xfrm>
                <a:off x="-1331407" y="-2297546"/>
                <a:ext cx="110736" cy="96926"/>
              </a:xfrm>
              <a:custGeom>
                <a:avLst/>
                <a:gdLst/>
                <a:ahLst/>
                <a:cxnLst/>
                <a:rect l="l" t="t" r="r" b="b"/>
                <a:pathLst>
                  <a:path w="858" h="751" extrusionOk="0">
                    <a:moveTo>
                      <a:pt x="431" y="0"/>
                    </a:moveTo>
                    <a:cubicBezTo>
                      <a:pt x="376" y="0"/>
                      <a:pt x="322" y="30"/>
                      <a:pt x="298" y="89"/>
                    </a:cubicBezTo>
                    <a:cubicBezTo>
                      <a:pt x="275" y="125"/>
                      <a:pt x="227" y="161"/>
                      <a:pt x="179" y="173"/>
                    </a:cubicBezTo>
                    <a:cubicBezTo>
                      <a:pt x="48" y="185"/>
                      <a:pt x="1" y="339"/>
                      <a:pt x="96" y="435"/>
                    </a:cubicBezTo>
                    <a:cubicBezTo>
                      <a:pt x="132" y="470"/>
                      <a:pt x="144" y="518"/>
                      <a:pt x="132" y="566"/>
                    </a:cubicBezTo>
                    <a:cubicBezTo>
                      <a:pt x="122" y="669"/>
                      <a:pt x="202" y="750"/>
                      <a:pt x="289" y="750"/>
                    </a:cubicBezTo>
                    <a:cubicBezTo>
                      <a:pt x="312" y="750"/>
                      <a:pt x="336" y="745"/>
                      <a:pt x="358" y="732"/>
                    </a:cubicBezTo>
                    <a:cubicBezTo>
                      <a:pt x="382" y="720"/>
                      <a:pt x="406" y="714"/>
                      <a:pt x="429" y="714"/>
                    </a:cubicBezTo>
                    <a:cubicBezTo>
                      <a:pt x="453" y="714"/>
                      <a:pt x="477" y="720"/>
                      <a:pt x="501" y="732"/>
                    </a:cubicBezTo>
                    <a:cubicBezTo>
                      <a:pt x="526" y="745"/>
                      <a:pt x="551" y="750"/>
                      <a:pt x="576" y="750"/>
                    </a:cubicBezTo>
                    <a:cubicBezTo>
                      <a:pt x="668" y="750"/>
                      <a:pt x="746" y="669"/>
                      <a:pt x="727" y="566"/>
                    </a:cubicBezTo>
                    <a:cubicBezTo>
                      <a:pt x="715" y="518"/>
                      <a:pt x="739" y="470"/>
                      <a:pt x="775" y="435"/>
                    </a:cubicBezTo>
                    <a:cubicBezTo>
                      <a:pt x="858" y="339"/>
                      <a:pt x="810" y="185"/>
                      <a:pt x="679" y="173"/>
                    </a:cubicBezTo>
                    <a:cubicBezTo>
                      <a:pt x="632" y="161"/>
                      <a:pt x="596" y="125"/>
                      <a:pt x="572" y="89"/>
                    </a:cubicBezTo>
                    <a:cubicBezTo>
                      <a:pt x="542" y="30"/>
                      <a:pt x="486" y="0"/>
                      <a:pt x="4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3" name="Google Shape;1293;p11"/>
              <p:cNvSpPr/>
              <p:nvPr/>
            </p:nvSpPr>
            <p:spPr>
              <a:xfrm>
                <a:off x="577517" y="-2523658"/>
                <a:ext cx="110736" cy="95764"/>
              </a:xfrm>
              <a:custGeom>
                <a:avLst/>
                <a:gdLst/>
                <a:ahLst/>
                <a:cxnLst/>
                <a:rect l="l" t="t" r="r" b="b"/>
                <a:pathLst>
                  <a:path w="858" h="742" extrusionOk="0">
                    <a:moveTo>
                      <a:pt x="429" y="0"/>
                    </a:moveTo>
                    <a:cubicBezTo>
                      <a:pt x="372" y="0"/>
                      <a:pt x="316" y="27"/>
                      <a:pt x="286" y="81"/>
                    </a:cubicBezTo>
                    <a:cubicBezTo>
                      <a:pt x="274" y="128"/>
                      <a:pt x="226" y="164"/>
                      <a:pt x="179" y="164"/>
                    </a:cubicBezTo>
                    <a:cubicBezTo>
                      <a:pt x="48" y="188"/>
                      <a:pt x="0" y="342"/>
                      <a:pt x="96" y="426"/>
                    </a:cubicBezTo>
                    <a:cubicBezTo>
                      <a:pt x="119" y="462"/>
                      <a:pt x="143" y="521"/>
                      <a:pt x="131" y="569"/>
                    </a:cubicBezTo>
                    <a:cubicBezTo>
                      <a:pt x="122" y="663"/>
                      <a:pt x="201" y="742"/>
                      <a:pt x="288" y="742"/>
                    </a:cubicBezTo>
                    <a:cubicBezTo>
                      <a:pt x="311" y="742"/>
                      <a:pt x="335" y="736"/>
                      <a:pt x="357" y="723"/>
                    </a:cubicBezTo>
                    <a:cubicBezTo>
                      <a:pt x="381" y="717"/>
                      <a:pt x="405" y="715"/>
                      <a:pt x="429" y="715"/>
                    </a:cubicBezTo>
                    <a:cubicBezTo>
                      <a:pt x="453" y="715"/>
                      <a:pt x="477" y="717"/>
                      <a:pt x="500" y="723"/>
                    </a:cubicBezTo>
                    <a:cubicBezTo>
                      <a:pt x="525" y="736"/>
                      <a:pt x="551" y="742"/>
                      <a:pt x="576" y="742"/>
                    </a:cubicBezTo>
                    <a:cubicBezTo>
                      <a:pt x="668" y="742"/>
                      <a:pt x="745" y="663"/>
                      <a:pt x="727" y="569"/>
                    </a:cubicBezTo>
                    <a:cubicBezTo>
                      <a:pt x="715" y="521"/>
                      <a:pt x="738" y="462"/>
                      <a:pt x="774" y="426"/>
                    </a:cubicBezTo>
                    <a:cubicBezTo>
                      <a:pt x="858" y="342"/>
                      <a:pt x="810" y="188"/>
                      <a:pt x="679" y="164"/>
                    </a:cubicBezTo>
                    <a:cubicBezTo>
                      <a:pt x="631" y="152"/>
                      <a:pt x="596" y="128"/>
                      <a:pt x="572" y="81"/>
                    </a:cubicBezTo>
                    <a:cubicBezTo>
                      <a:pt x="542" y="27"/>
                      <a:pt x="485" y="0"/>
                      <a:pt x="4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4" name="Google Shape;1294;p11"/>
              <p:cNvSpPr/>
              <p:nvPr/>
            </p:nvSpPr>
            <p:spPr>
              <a:xfrm>
                <a:off x="1028877" y="-2600325"/>
                <a:ext cx="110736" cy="96926"/>
              </a:xfrm>
              <a:custGeom>
                <a:avLst/>
                <a:gdLst/>
                <a:ahLst/>
                <a:cxnLst/>
                <a:rect l="l" t="t" r="r" b="b"/>
                <a:pathLst>
                  <a:path w="858" h="751" extrusionOk="0">
                    <a:moveTo>
                      <a:pt x="435" y="1"/>
                    </a:moveTo>
                    <a:cubicBezTo>
                      <a:pt x="382" y="1"/>
                      <a:pt x="328" y="30"/>
                      <a:pt x="298" y="90"/>
                    </a:cubicBezTo>
                    <a:cubicBezTo>
                      <a:pt x="275" y="126"/>
                      <a:pt x="227" y="161"/>
                      <a:pt x="179" y="173"/>
                    </a:cubicBezTo>
                    <a:cubicBezTo>
                      <a:pt x="48" y="185"/>
                      <a:pt x="1" y="340"/>
                      <a:pt x="96" y="435"/>
                    </a:cubicBezTo>
                    <a:cubicBezTo>
                      <a:pt x="132" y="471"/>
                      <a:pt x="144" y="518"/>
                      <a:pt x="132" y="566"/>
                    </a:cubicBezTo>
                    <a:cubicBezTo>
                      <a:pt x="122" y="670"/>
                      <a:pt x="202" y="751"/>
                      <a:pt x="289" y="751"/>
                    </a:cubicBezTo>
                    <a:cubicBezTo>
                      <a:pt x="312" y="751"/>
                      <a:pt x="336" y="745"/>
                      <a:pt x="358" y="733"/>
                    </a:cubicBezTo>
                    <a:cubicBezTo>
                      <a:pt x="382" y="721"/>
                      <a:pt x="409" y="715"/>
                      <a:pt x="434" y="715"/>
                    </a:cubicBezTo>
                    <a:cubicBezTo>
                      <a:pt x="459" y="715"/>
                      <a:pt x="483" y="721"/>
                      <a:pt x="501" y="733"/>
                    </a:cubicBezTo>
                    <a:cubicBezTo>
                      <a:pt x="526" y="745"/>
                      <a:pt x="551" y="751"/>
                      <a:pt x="576" y="751"/>
                    </a:cubicBezTo>
                    <a:cubicBezTo>
                      <a:pt x="668" y="751"/>
                      <a:pt x="746" y="670"/>
                      <a:pt x="727" y="566"/>
                    </a:cubicBezTo>
                    <a:cubicBezTo>
                      <a:pt x="727" y="518"/>
                      <a:pt x="739" y="471"/>
                      <a:pt x="775" y="435"/>
                    </a:cubicBezTo>
                    <a:cubicBezTo>
                      <a:pt x="858" y="340"/>
                      <a:pt x="810" y="185"/>
                      <a:pt x="691" y="173"/>
                    </a:cubicBezTo>
                    <a:cubicBezTo>
                      <a:pt x="632" y="161"/>
                      <a:pt x="596" y="126"/>
                      <a:pt x="572" y="90"/>
                    </a:cubicBezTo>
                    <a:cubicBezTo>
                      <a:pt x="542" y="30"/>
                      <a:pt x="489" y="1"/>
                      <a:pt x="4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95" name="Google Shape;1295;p11"/>
            <p:cNvGrpSpPr/>
            <p:nvPr/>
          </p:nvGrpSpPr>
          <p:grpSpPr>
            <a:xfrm>
              <a:off x="137988" y="167210"/>
              <a:ext cx="4325513" cy="2043191"/>
              <a:chOff x="-3135437" y="-2928415"/>
              <a:chExt cx="4325513" cy="2043191"/>
            </a:xfrm>
          </p:grpSpPr>
          <p:sp>
            <p:nvSpPr>
              <p:cNvPr id="1296" name="Google Shape;1296;p11"/>
              <p:cNvSpPr/>
              <p:nvPr/>
            </p:nvSpPr>
            <p:spPr>
              <a:xfrm>
                <a:off x="-1357557" y="-2605438"/>
                <a:ext cx="125707" cy="111252"/>
              </a:xfrm>
              <a:custGeom>
                <a:avLst/>
                <a:gdLst/>
                <a:ahLst/>
                <a:cxnLst/>
                <a:rect l="l" t="t" r="r" b="b"/>
                <a:pathLst>
                  <a:path w="974" h="862" extrusionOk="0">
                    <a:moveTo>
                      <a:pt x="709" y="1"/>
                    </a:moveTo>
                    <a:cubicBezTo>
                      <a:pt x="679" y="1"/>
                      <a:pt x="648" y="11"/>
                      <a:pt x="620" y="32"/>
                    </a:cubicBezTo>
                    <a:lnTo>
                      <a:pt x="96" y="425"/>
                    </a:lnTo>
                    <a:cubicBezTo>
                      <a:pt x="0" y="496"/>
                      <a:pt x="24" y="651"/>
                      <a:pt x="143" y="687"/>
                    </a:cubicBezTo>
                    <a:lnTo>
                      <a:pt x="774" y="854"/>
                    </a:lnTo>
                    <a:cubicBezTo>
                      <a:pt x="788" y="859"/>
                      <a:pt x="802" y="861"/>
                      <a:pt x="816" y="861"/>
                    </a:cubicBezTo>
                    <a:cubicBezTo>
                      <a:pt x="898" y="861"/>
                      <a:pt x="973" y="778"/>
                      <a:pt x="953" y="687"/>
                    </a:cubicBezTo>
                    <a:lnTo>
                      <a:pt x="858" y="127"/>
                    </a:lnTo>
                    <a:cubicBezTo>
                      <a:pt x="841" y="53"/>
                      <a:pt x="778" y="1"/>
                      <a:pt x="70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7" name="Google Shape;1297;p11"/>
              <p:cNvSpPr/>
              <p:nvPr/>
            </p:nvSpPr>
            <p:spPr>
              <a:xfrm>
                <a:off x="1076501" y="-1005639"/>
                <a:ext cx="113575" cy="120415"/>
              </a:xfrm>
              <a:custGeom>
                <a:avLst/>
                <a:gdLst/>
                <a:ahLst/>
                <a:cxnLst/>
                <a:rect l="l" t="t" r="r" b="b"/>
                <a:pathLst>
                  <a:path w="880" h="933" extrusionOk="0">
                    <a:moveTo>
                      <a:pt x="730" y="1"/>
                    </a:moveTo>
                    <a:cubicBezTo>
                      <a:pt x="714" y="1"/>
                      <a:pt x="697" y="3"/>
                      <a:pt x="680" y="9"/>
                    </a:cubicBezTo>
                    <a:lnTo>
                      <a:pt x="132" y="188"/>
                    </a:lnTo>
                    <a:cubicBezTo>
                      <a:pt x="25" y="223"/>
                      <a:pt x="1" y="354"/>
                      <a:pt x="72" y="438"/>
                    </a:cubicBezTo>
                    <a:lnTo>
                      <a:pt x="537" y="890"/>
                    </a:lnTo>
                    <a:cubicBezTo>
                      <a:pt x="570" y="919"/>
                      <a:pt x="608" y="932"/>
                      <a:pt x="645" y="932"/>
                    </a:cubicBezTo>
                    <a:cubicBezTo>
                      <a:pt x="715" y="932"/>
                      <a:pt x="779" y="885"/>
                      <a:pt x="787" y="807"/>
                    </a:cubicBezTo>
                    <a:lnTo>
                      <a:pt x="870" y="164"/>
                    </a:lnTo>
                    <a:cubicBezTo>
                      <a:pt x="880" y="74"/>
                      <a:pt x="814" y="1"/>
                      <a:pt x="7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8" name="Google Shape;1298;p11"/>
              <p:cNvSpPr/>
              <p:nvPr/>
            </p:nvSpPr>
            <p:spPr>
              <a:xfrm>
                <a:off x="-3135437" y="-1932468"/>
                <a:ext cx="130095" cy="111252"/>
              </a:xfrm>
              <a:custGeom>
                <a:avLst/>
                <a:gdLst/>
                <a:ahLst/>
                <a:cxnLst/>
                <a:rect l="l" t="t" r="r" b="b"/>
                <a:pathLst>
                  <a:path w="1008" h="862" extrusionOk="0">
                    <a:moveTo>
                      <a:pt x="838" y="0"/>
                    </a:moveTo>
                    <a:cubicBezTo>
                      <a:pt x="829" y="0"/>
                      <a:pt x="820" y="1"/>
                      <a:pt x="810" y="3"/>
                    </a:cubicBezTo>
                    <a:lnTo>
                      <a:pt x="155" y="98"/>
                    </a:lnTo>
                    <a:cubicBezTo>
                      <a:pt x="48" y="122"/>
                      <a:pt x="1" y="241"/>
                      <a:pt x="60" y="336"/>
                    </a:cubicBezTo>
                    <a:lnTo>
                      <a:pt x="405" y="801"/>
                    </a:lnTo>
                    <a:cubicBezTo>
                      <a:pt x="434" y="841"/>
                      <a:pt x="480" y="862"/>
                      <a:pt x="524" y="862"/>
                    </a:cubicBezTo>
                    <a:cubicBezTo>
                      <a:pt x="572" y="862"/>
                      <a:pt x="619" y="838"/>
                      <a:pt x="644" y="789"/>
                    </a:cubicBezTo>
                    <a:lnTo>
                      <a:pt x="953" y="217"/>
                    </a:lnTo>
                    <a:cubicBezTo>
                      <a:pt x="1008" y="119"/>
                      <a:pt x="942" y="0"/>
                      <a:pt x="8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9" name="Google Shape;1299;p11"/>
              <p:cNvSpPr/>
              <p:nvPr/>
            </p:nvSpPr>
            <p:spPr>
              <a:xfrm>
                <a:off x="-1952104" y="-2264977"/>
                <a:ext cx="73042" cy="61989"/>
              </a:xfrm>
              <a:custGeom>
                <a:avLst/>
                <a:gdLst/>
                <a:ahLst/>
                <a:cxnLst/>
                <a:rect l="l" t="t" r="r" b="b"/>
                <a:pathLst>
                  <a:path w="1354" h="1149" extrusionOk="0">
                    <a:moveTo>
                      <a:pt x="914" y="0"/>
                    </a:moveTo>
                    <a:cubicBezTo>
                      <a:pt x="869" y="0"/>
                      <a:pt x="824" y="16"/>
                      <a:pt x="786" y="50"/>
                    </a:cubicBezTo>
                    <a:lnTo>
                      <a:pt x="131" y="633"/>
                    </a:lnTo>
                    <a:cubicBezTo>
                      <a:pt x="0" y="740"/>
                      <a:pt x="60" y="943"/>
                      <a:pt x="226" y="967"/>
                    </a:cubicBezTo>
                    <a:lnTo>
                      <a:pt x="1084" y="1145"/>
                    </a:lnTo>
                    <a:cubicBezTo>
                      <a:pt x="1095" y="1147"/>
                      <a:pt x="1106" y="1148"/>
                      <a:pt x="1118" y="1148"/>
                    </a:cubicBezTo>
                    <a:cubicBezTo>
                      <a:pt x="1246" y="1148"/>
                      <a:pt x="1354" y="1027"/>
                      <a:pt x="1310" y="895"/>
                    </a:cubicBezTo>
                    <a:lnTo>
                      <a:pt x="1108" y="145"/>
                    </a:lnTo>
                    <a:cubicBezTo>
                      <a:pt x="1077" y="53"/>
                      <a:pt x="996" y="0"/>
                      <a:pt x="9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0" name="Google Shape;1300;p11"/>
              <p:cNvSpPr/>
              <p:nvPr/>
            </p:nvSpPr>
            <p:spPr>
              <a:xfrm>
                <a:off x="-11543" y="-2840459"/>
                <a:ext cx="271289" cy="194884"/>
              </a:xfrm>
              <a:custGeom>
                <a:avLst/>
                <a:gdLst/>
                <a:ahLst/>
                <a:cxnLst/>
                <a:rect l="l" t="t" r="r" b="b"/>
                <a:pathLst>
                  <a:path w="2102" h="1510" extrusionOk="0">
                    <a:moveTo>
                      <a:pt x="950" y="884"/>
                    </a:moveTo>
                    <a:cubicBezTo>
                      <a:pt x="957" y="933"/>
                      <a:pt x="955" y="983"/>
                      <a:pt x="942" y="1033"/>
                    </a:cubicBezTo>
                    <a:cubicBezTo>
                      <a:pt x="931" y="1115"/>
                      <a:pt x="886" y="1233"/>
                      <a:pt x="797" y="1233"/>
                    </a:cubicBezTo>
                    <a:cubicBezTo>
                      <a:pt x="783" y="1233"/>
                      <a:pt x="767" y="1230"/>
                      <a:pt x="751" y="1223"/>
                    </a:cubicBezTo>
                    <a:cubicBezTo>
                      <a:pt x="703" y="1200"/>
                      <a:pt x="668" y="1164"/>
                      <a:pt x="632" y="1128"/>
                    </a:cubicBezTo>
                    <a:cubicBezTo>
                      <a:pt x="596" y="1069"/>
                      <a:pt x="620" y="1045"/>
                      <a:pt x="668" y="1009"/>
                    </a:cubicBezTo>
                    <a:cubicBezTo>
                      <a:pt x="750" y="936"/>
                      <a:pt x="846" y="898"/>
                      <a:pt x="950" y="884"/>
                    </a:cubicBezTo>
                    <a:close/>
                    <a:moveTo>
                      <a:pt x="278" y="0"/>
                    </a:moveTo>
                    <a:cubicBezTo>
                      <a:pt x="242" y="0"/>
                      <a:pt x="205" y="3"/>
                      <a:pt x="168" y="9"/>
                    </a:cubicBezTo>
                    <a:cubicBezTo>
                      <a:pt x="0" y="31"/>
                      <a:pt x="21" y="274"/>
                      <a:pt x="162" y="274"/>
                    </a:cubicBezTo>
                    <a:cubicBezTo>
                      <a:pt x="172" y="274"/>
                      <a:pt x="181" y="273"/>
                      <a:pt x="192" y="271"/>
                    </a:cubicBezTo>
                    <a:cubicBezTo>
                      <a:pt x="213" y="268"/>
                      <a:pt x="234" y="267"/>
                      <a:pt x="255" y="267"/>
                    </a:cubicBezTo>
                    <a:cubicBezTo>
                      <a:pt x="489" y="267"/>
                      <a:pt x="708" y="432"/>
                      <a:pt x="844" y="624"/>
                    </a:cubicBezTo>
                    <a:lnTo>
                      <a:pt x="844" y="624"/>
                    </a:lnTo>
                    <a:cubicBezTo>
                      <a:pt x="770" y="639"/>
                      <a:pt x="699" y="664"/>
                      <a:pt x="632" y="700"/>
                    </a:cubicBezTo>
                    <a:cubicBezTo>
                      <a:pt x="501" y="771"/>
                      <a:pt x="358" y="890"/>
                      <a:pt x="334" y="1045"/>
                    </a:cubicBezTo>
                    <a:cubicBezTo>
                      <a:pt x="322" y="1223"/>
                      <a:pt x="465" y="1378"/>
                      <a:pt x="596" y="1450"/>
                    </a:cubicBezTo>
                    <a:cubicBezTo>
                      <a:pt x="663" y="1489"/>
                      <a:pt x="735" y="1509"/>
                      <a:pt x="806" y="1509"/>
                    </a:cubicBezTo>
                    <a:cubicBezTo>
                      <a:pt x="885" y="1509"/>
                      <a:pt x="962" y="1483"/>
                      <a:pt x="1025" y="1426"/>
                    </a:cubicBezTo>
                    <a:cubicBezTo>
                      <a:pt x="1186" y="1293"/>
                      <a:pt x="1236" y="1095"/>
                      <a:pt x="1216" y="898"/>
                    </a:cubicBezTo>
                    <a:lnTo>
                      <a:pt x="1216" y="898"/>
                    </a:lnTo>
                    <a:cubicBezTo>
                      <a:pt x="1453" y="954"/>
                      <a:pt x="1653" y="1125"/>
                      <a:pt x="1799" y="1319"/>
                    </a:cubicBezTo>
                    <a:cubicBezTo>
                      <a:pt x="1826" y="1352"/>
                      <a:pt x="1862" y="1366"/>
                      <a:pt x="1897" y="1366"/>
                    </a:cubicBezTo>
                    <a:cubicBezTo>
                      <a:pt x="1999" y="1366"/>
                      <a:pt x="2102" y="1249"/>
                      <a:pt x="2013" y="1152"/>
                    </a:cubicBezTo>
                    <a:cubicBezTo>
                      <a:pt x="1799" y="878"/>
                      <a:pt x="1501" y="640"/>
                      <a:pt x="1144" y="616"/>
                    </a:cubicBezTo>
                    <a:cubicBezTo>
                      <a:pt x="1143" y="616"/>
                      <a:pt x="1141" y="616"/>
                      <a:pt x="1140" y="616"/>
                    </a:cubicBezTo>
                    <a:lnTo>
                      <a:pt x="1140" y="616"/>
                    </a:lnTo>
                    <a:cubicBezTo>
                      <a:pt x="1124" y="578"/>
                      <a:pt x="1105" y="543"/>
                      <a:pt x="1084" y="509"/>
                    </a:cubicBezTo>
                    <a:cubicBezTo>
                      <a:pt x="924" y="230"/>
                      <a:pt x="609" y="0"/>
                      <a:pt x="2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1" name="Google Shape;1301;p11"/>
              <p:cNvSpPr/>
              <p:nvPr/>
            </p:nvSpPr>
            <p:spPr>
              <a:xfrm>
                <a:off x="-1667219" y="-2928415"/>
                <a:ext cx="238120" cy="172686"/>
              </a:xfrm>
              <a:custGeom>
                <a:avLst/>
                <a:gdLst/>
                <a:ahLst/>
                <a:cxnLst/>
                <a:rect l="l" t="t" r="r" b="b"/>
                <a:pathLst>
                  <a:path w="1845" h="1338" extrusionOk="0">
                    <a:moveTo>
                      <a:pt x="152" y="0"/>
                    </a:moveTo>
                    <a:cubicBezTo>
                      <a:pt x="90" y="0"/>
                      <a:pt x="33" y="35"/>
                      <a:pt x="12" y="98"/>
                    </a:cubicBezTo>
                    <a:cubicBezTo>
                      <a:pt x="1" y="169"/>
                      <a:pt x="36" y="252"/>
                      <a:pt x="108" y="264"/>
                    </a:cubicBezTo>
                    <a:cubicBezTo>
                      <a:pt x="703" y="371"/>
                      <a:pt x="1239" y="740"/>
                      <a:pt x="1548" y="1276"/>
                    </a:cubicBezTo>
                    <a:cubicBezTo>
                      <a:pt x="1574" y="1319"/>
                      <a:pt x="1613" y="1338"/>
                      <a:pt x="1653" y="1338"/>
                    </a:cubicBezTo>
                    <a:cubicBezTo>
                      <a:pt x="1746" y="1338"/>
                      <a:pt x="1845" y="1241"/>
                      <a:pt x="1786" y="1133"/>
                    </a:cubicBezTo>
                    <a:cubicBezTo>
                      <a:pt x="1441" y="550"/>
                      <a:pt x="846" y="121"/>
                      <a:pt x="179" y="2"/>
                    </a:cubicBezTo>
                    <a:cubicBezTo>
                      <a:pt x="170" y="1"/>
                      <a:pt x="161" y="0"/>
                      <a:pt x="1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2" name="Google Shape;1302;p11"/>
              <p:cNvSpPr/>
              <p:nvPr/>
            </p:nvSpPr>
            <p:spPr>
              <a:xfrm>
                <a:off x="-2966797" y="-1027432"/>
                <a:ext cx="110736" cy="96926"/>
              </a:xfrm>
              <a:custGeom>
                <a:avLst/>
                <a:gdLst/>
                <a:ahLst/>
                <a:cxnLst/>
                <a:rect l="l" t="t" r="r" b="b"/>
                <a:pathLst>
                  <a:path w="858" h="751" extrusionOk="0">
                    <a:moveTo>
                      <a:pt x="431" y="0"/>
                    </a:moveTo>
                    <a:cubicBezTo>
                      <a:pt x="376" y="0"/>
                      <a:pt x="322" y="30"/>
                      <a:pt x="298" y="89"/>
                    </a:cubicBezTo>
                    <a:cubicBezTo>
                      <a:pt x="275" y="125"/>
                      <a:pt x="227" y="161"/>
                      <a:pt x="179" y="173"/>
                    </a:cubicBezTo>
                    <a:cubicBezTo>
                      <a:pt x="48" y="185"/>
                      <a:pt x="1" y="339"/>
                      <a:pt x="96" y="435"/>
                    </a:cubicBezTo>
                    <a:cubicBezTo>
                      <a:pt x="132" y="470"/>
                      <a:pt x="144" y="518"/>
                      <a:pt x="132" y="566"/>
                    </a:cubicBezTo>
                    <a:cubicBezTo>
                      <a:pt x="122" y="669"/>
                      <a:pt x="202" y="750"/>
                      <a:pt x="289" y="750"/>
                    </a:cubicBezTo>
                    <a:cubicBezTo>
                      <a:pt x="312" y="750"/>
                      <a:pt x="336" y="745"/>
                      <a:pt x="358" y="732"/>
                    </a:cubicBezTo>
                    <a:cubicBezTo>
                      <a:pt x="382" y="720"/>
                      <a:pt x="406" y="714"/>
                      <a:pt x="429" y="714"/>
                    </a:cubicBezTo>
                    <a:cubicBezTo>
                      <a:pt x="453" y="714"/>
                      <a:pt x="477" y="720"/>
                      <a:pt x="501" y="732"/>
                    </a:cubicBezTo>
                    <a:cubicBezTo>
                      <a:pt x="526" y="745"/>
                      <a:pt x="551" y="750"/>
                      <a:pt x="576" y="750"/>
                    </a:cubicBezTo>
                    <a:cubicBezTo>
                      <a:pt x="668" y="750"/>
                      <a:pt x="746" y="669"/>
                      <a:pt x="727" y="566"/>
                    </a:cubicBezTo>
                    <a:cubicBezTo>
                      <a:pt x="715" y="518"/>
                      <a:pt x="739" y="470"/>
                      <a:pt x="775" y="435"/>
                    </a:cubicBezTo>
                    <a:cubicBezTo>
                      <a:pt x="858" y="339"/>
                      <a:pt x="810" y="185"/>
                      <a:pt x="679" y="173"/>
                    </a:cubicBezTo>
                    <a:cubicBezTo>
                      <a:pt x="632" y="161"/>
                      <a:pt x="596" y="125"/>
                      <a:pt x="572" y="89"/>
                    </a:cubicBezTo>
                    <a:cubicBezTo>
                      <a:pt x="542" y="30"/>
                      <a:pt x="486" y="0"/>
                      <a:pt x="4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3" name="Google Shape;1303;p11"/>
              <p:cNvSpPr/>
              <p:nvPr/>
            </p:nvSpPr>
            <p:spPr>
              <a:xfrm>
                <a:off x="758492" y="-1724771"/>
                <a:ext cx="110736" cy="95764"/>
              </a:xfrm>
              <a:custGeom>
                <a:avLst/>
                <a:gdLst/>
                <a:ahLst/>
                <a:cxnLst/>
                <a:rect l="l" t="t" r="r" b="b"/>
                <a:pathLst>
                  <a:path w="858" h="742" extrusionOk="0">
                    <a:moveTo>
                      <a:pt x="429" y="0"/>
                    </a:moveTo>
                    <a:cubicBezTo>
                      <a:pt x="372" y="0"/>
                      <a:pt x="316" y="27"/>
                      <a:pt x="286" y="81"/>
                    </a:cubicBezTo>
                    <a:cubicBezTo>
                      <a:pt x="274" y="128"/>
                      <a:pt x="226" y="164"/>
                      <a:pt x="179" y="164"/>
                    </a:cubicBezTo>
                    <a:cubicBezTo>
                      <a:pt x="48" y="188"/>
                      <a:pt x="0" y="342"/>
                      <a:pt x="96" y="426"/>
                    </a:cubicBezTo>
                    <a:cubicBezTo>
                      <a:pt x="119" y="462"/>
                      <a:pt x="143" y="521"/>
                      <a:pt x="131" y="569"/>
                    </a:cubicBezTo>
                    <a:cubicBezTo>
                      <a:pt x="122" y="663"/>
                      <a:pt x="201" y="742"/>
                      <a:pt x="288" y="742"/>
                    </a:cubicBezTo>
                    <a:cubicBezTo>
                      <a:pt x="311" y="742"/>
                      <a:pt x="335" y="736"/>
                      <a:pt x="357" y="723"/>
                    </a:cubicBezTo>
                    <a:cubicBezTo>
                      <a:pt x="381" y="717"/>
                      <a:pt x="405" y="715"/>
                      <a:pt x="429" y="715"/>
                    </a:cubicBezTo>
                    <a:cubicBezTo>
                      <a:pt x="453" y="715"/>
                      <a:pt x="477" y="717"/>
                      <a:pt x="500" y="723"/>
                    </a:cubicBezTo>
                    <a:cubicBezTo>
                      <a:pt x="525" y="736"/>
                      <a:pt x="551" y="742"/>
                      <a:pt x="576" y="742"/>
                    </a:cubicBezTo>
                    <a:cubicBezTo>
                      <a:pt x="668" y="742"/>
                      <a:pt x="745" y="663"/>
                      <a:pt x="727" y="569"/>
                    </a:cubicBezTo>
                    <a:cubicBezTo>
                      <a:pt x="715" y="521"/>
                      <a:pt x="738" y="462"/>
                      <a:pt x="774" y="426"/>
                    </a:cubicBezTo>
                    <a:cubicBezTo>
                      <a:pt x="858" y="342"/>
                      <a:pt x="810" y="188"/>
                      <a:pt x="679" y="164"/>
                    </a:cubicBezTo>
                    <a:cubicBezTo>
                      <a:pt x="631" y="152"/>
                      <a:pt x="596" y="128"/>
                      <a:pt x="572" y="81"/>
                    </a:cubicBezTo>
                    <a:cubicBezTo>
                      <a:pt x="542" y="27"/>
                      <a:pt x="485" y="0"/>
                      <a:pt x="4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4" name="Google Shape;1304;p11"/>
              <p:cNvSpPr/>
              <p:nvPr/>
            </p:nvSpPr>
            <p:spPr>
              <a:xfrm>
                <a:off x="-2397245" y="-2531227"/>
                <a:ext cx="110736" cy="96926"/>
              </a:xfrm>
              <a:custGeom>
                <a:avLst/>
                <a:gdLst/>
                <a:ahLst/>
                <a:cxnLst/>
                <a:rect l="l" t="t" r="r" b="b"/>
                <a:pathLst>
                  <a:path w="858" h="751" extrusionOk="0">
                    <a:moveTo>
                      <a:pt x="435" y="1"/>
                    </a:moveTo>
                    <a:cubicBezTo>
                      <a:pt x="382" y="1"/>
                      <a:pt x="328" y="30"/>
                      <a:pt x="298" y="90"/>
                    </a:cubicBezTo>
                    <a:cubicBezTo>
                      <a:pt x="275" y="126"/>
                      <a:pt x="227" y="161"/>
                      <a:pt x="179" y="173"/>
                    </a:cubicBezTo>
                    <a:cubicBezTo>
                      <a:pt x="48" y="185"/>
                      <a:pt x="1" y="340"/>
                      <a:pt x="96" y="435"/>
                    </a:cubicBezTo>
                    <a:cubicBezTo>
                      <a:pt x="132" y="471"/>
                      <a:pt x="144" y="518"/>
                      <a:pt x="132" y="566"/>
                    </a:cubicBezTo>
                    <a:cubicBezTo>
                      <a:pt x="122" y="670"/>
                      <a:pt x="202" y="751"/>
                      <a:pt x="289" y="751"/>
                    </a:cubicBezTo>
                    <a:cubicBezTo>
                      <a:pt x="312" y="751"/>
                      <a:pt x="336" y="745"/>
                      <a:pt x="358" y="733"/>
                    </a:cubicBezTo>
                    <a:cubicBezTo>
                      <a:pt x="382" y="721"/>
                      <a:pt x="409" y="715"/>
                      <a:pt x="434" y="715"/>
                    </a:cubicBezTo>
                    <a:cubicBezTo>
                      <a:pt x="459" y="715"/>
                      <a:pt x="483" y="721"/>
                      <a:pt x="501" y="733"/>
                    </a:cubicBezTo>
                    <a:cubicBezTo>
                      <a:pt x="526" y="745"/>
                      <a:pt x="551" y="751"/>
                      <a:pt x="576" y="751"/>
                    </a:cubicBezTo>
                    <a:cubicBezTo>
                      <a:pt x="668" y="751"/>
                      <a:pt x="746" y="670"/>
                      <a:pt x="727" y="566"/>
                    </a:cubicBezTo>
                    <a:cubicBezTo>
                      <a:pt x="727" y="518"/>
                      <a:pt x="739" y="471"/>
                      <a:pt x="775" y="435"/>
                    </a:cubicBezTo>
                    <a:cubicBezTo>
                      <a:pt x="858" y="340"/>
                      <a:pt x="810" y="185"/>
                      <a:pt x="691" y="173"/>
                    </a:cubicBezTo>
                    <a:cubicBezTo>
                      <a:pt x="632" y="161"/>
                      <a:pt x="596" y="126"/>
                      <a:pt x="572" y="90"/>
                    </a:cubicBezTo>
                    <a:cubicBezTo>
                      <a:pt x="542" y="30"/>
                      <a:pt x="489" y="1"/>
                      <a:pt x="4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1305" name="Google Shape;1305;p11"/>
          <p:cNvGrpSpPr/>
          <p:nvPr/>
        </p:nvGrpSpPr>
        <p:grpSpPr>
          <a:xfrm flipH="1">
            <a:off x="4428549" y="1"/>
            <a:ext cx="7763451" cy="3606820"/>
            <a:chOff x="-396757" y="-47625"/>
            <a:chExt cx="4860257" cy="2258026"/>
          </a:xfrm>
        </p:grpSpPr>
        <p:grpSp>
          <p:nvGrpSpPr>
            <p:cNvPr id="1306" name="Google Shape;1306;p11"/>
            <p:cNvGrpSpPr/>
            <p:nvPr/>
          </p:nvGrpSpPr>
          <p:grpSpPr>
            <a:xfrm>
              <a:off x="-233487" y="-47625"/>
              <a:ext cx="3074899" cy="1957175"/>
              <a:chOff x="-1935287" y="-2600325"/>
              <a:chExt cx="3074899" cy="1957175"/>
            </a:xfrm>
          </p:grpSpPr>
          <p:sp>
            <p:nvSpPr>
              <p:cNvPr id="1307" name="Google Shape;1307;p11"/>
              <p:cNvSpPr/>
              <p:nvPr/>
            </p:nvSpPr>
            <p:spPr>
              <a:xfrm>
                <a:off x="-506185" y="-2531406"/>
                <a:ext cx="125707" cy="111252"/>
              </a:xfrm>
              <a:custGeom>
                <a:avLst/>
                <a:gdLst/>
                <a:ahLst/>
                <a:cxnLst/>
                <a:rect l="l" t="t" r="r" b="b"/>
                <a:pathLst>
                  <a:path w="974" h="862" extrusionOk="0">
                    <a:moveTo>
                      <a:pt x="709" y="1"/>
                    </a:moveTo>
                    <a:cubicBezTo>
                      <a:pt x="679" y="1"/>
                      <a:pt x="648" y="11"/>
                      <a:pt x="620" y="32"/>
                    </a:cubicBezTo>
                    <a:lnTo>
                      <a:pt x="96" y="425"/>
                    </a:lnTo>
                    <a:cubicBezTo>
                      <a:pt x="0" y="496"/>
                      <a:pt x="24" y="651"/>
                      <a:pt x="143" y="687"/>
                    </a:cubicBezTo>
                    <a:lnTo>
                      <a:pt x="774" y="854"/>
                    </a:lnTo>
                    <a:cubicBezTo>
                      <a:pt x="788" y="859"/>
                      <a:pt x="802" y="861"/>
                      <a:pt x="816" y="861"/>
                    </a:cubicBezTo>
                    <a:cubicBezTo>
                      <a:pt x="898" y="861"/>
                      <a:pt x="973" y="778"/>
                      <a:pt x="953" y="687"/>
                    </a:cubicBezTo>
                    <a:lnTo>
                      <a:pt x="858" y="127"/>
                    </a:lnTo>
                    <a:cubicBezTo>
                      <a:pt x="841" y="53"/>
                      <a:pt x="778" y="1"/>
                      <a:pt x="7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8" name="Google Shape;1308;p11"/>
              <p:cNvSpPr/>
              <p:nvPr/>
            </p:nvSpPr>
            <p:spPr>
              <a:xfrm>
                <a:off x="576101" y="-1749415"/>
                <a:ext cx="113575" cy="120415"/>
              </a:xfrm>
              <a:custGeom>
                <a:avLst/>
                <a:gdLst/>
                <a:ahLst/>
                <a:cxnLst/>
                <a:rect l="l" t="t" r="r" b="b"/>
                <a:pathLst>
                  <a:path w="880" h="933" extrusionOk="0">
                    <a:moveTo>
                      <a:pt x="730" y="1"/>
                    </a:moveTo>
                    <a:cubicBezTo>
                      <a:pt x="714" y="1"/>
                      <a:pt x="697" y="3"/>
                      <a:pt x="680" y="9"/>
                    </a:cubicBezTo>
                    <a:lnTo>
                      <a:pt x="132" y="188"/>
                    </a:lnTo>
                    <a:cubicBezTo>
                      <a:pt x="25" y="223"/>
                      <a:pt x="1" y="354"/>
                      <a:pt x="72" y="438"/>
                    </a:cubicBezTo>
                    <a:lnTo>
                      <a:pt x="537" y="890"/>
                    </a:lnTo>
                    <a:cubicBezTo>
                      <a:pt x="570" y="919"/>
                      <a:pt x="608" y="932"/>
                      <a:pt x="645" y="932"/>
                    </a:cubicBezTo>
                    <a:cubicBezTo>
                      <a:pt x="715" y="932"/>
                      <a:pt x="779" y="885"/>
                      <a:pt x="787" y="807"/>
                    </a:cubicBezTo>
                    <a:lnTo>
                      <a:pt x="870" y="164"/>
                    </a:lnTo>
                    <a:cubicBezTo>
                      <a:pt x="880" y="74"/>
                      <a:pt x="814" y="1"/>
                      <a:pt x="7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9" name="Google Shape;1309;p11"/>
              <p:cNvSpPr/>
              <p:nvPr/>
            </p:nvSpPr>
            <p:spPr>
              <a:xfrm>
                <a:off x="-1935287" y="-2475393"/>
                <a:ext cx="130095" cy="111252"/>
              </a:xfrm>
              <a:custGeom>
                <a:avLst/>
                <a:gdLst/>
                <a:ahLst/>
                <a:cxnLst/>
                <a:rect l="l" t="t" r="r" b="b"/>
                <a:pathLst>
                  <a:path w="1008" h="862" extrusionOk="0">
                    <a:moveTo>
                      <a:pt x="838" y="0"/>
                    </a:moveTo>
                    <a:cubicBezTo>
                      <a:pt x="829" y="0"/>
                      <a:pt x="820" y="1"/>
                      <a:pt x="810" y="3"/>
                    </a:cubicBezTo>
                    <a:lnTo>
                      <a:pt x="155" y="98"/>
                    </a:lnTo>
                    <a:cubicBezTo>
                      <a:pt x="48" y="122"/>
                      <a:pt x="1" y="241"/>
                      <a:pt x="60" y="336"/>
                    </a:cubicBezTo>
                    <a:lnTo>
                      <a:pt x="405" y="801"/>
                    </a:lnTo>
                    <a:cubicBezTo>
                      <a:pt x="434" y="841"/>
                      <a:pt x="480" y="862"/>
                      <a:pt x="524" y="862"/>
                    </a:cubicBezTo>
                    <a:cubicBezTo>
                      <a:pt x="572" y="862"/>
                      <a:pt x="619" y="838"/>
                      <a:pt x="644" y="789"/>
                    </a:cubicBezTo>
                    <a:lnTo>
                      <a:pt x="953" y="217"/>
                    </a:lnTo>
                    <a:cubicBezTo>
                      <a:pt x="1008" y="119"/>
                      <a:pt x="942" y="0"/>
                      <a:pt x="8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0" name="Google Shape;1310;p11"/>
              <p:cNvSpPr/>
              <p:nvPr/>
            </p:nvSpPr>
            <p:spPr>
              <a:xfrm>
                <a:off x="-1820612" y="-791443"/>
                <a:ext cx="174751" cy="148293"/>
              </a:xfrm>
              <a:custGeom>
                <a:avLst/>
                <a:gdLst/>
                <a:ahLst/>
                <a:cxnLst/>
                <a:rect l="l" t="t" r="r" b="b"/>
                <a:pathLst>
                  <a:path w="1354" h="1149" extrusionOk="0">
                    <a:moveTo>
                      <a:pt x="914" y="0"/>
                    </a:moveTo>
                    <a:cubicBezTo>
                      <a:pt x="869" y="0"/>
                      <a:pt x="824" y="16"/>
                      <a:pt x="786" y="50"/>
                    </a:cubicBezTo>
                    <a:lnTo>
                      <a:pt x="131" y="633"/>
                    </a:lnTo>
                    <a:cubicBezTo>
                      <a:pt x="0" y="740"/>
                      <a:pt x="60" y="943"/>
                      <a:pt x="226" y="967"/>
                    </a:cubicBezTo>
                    <a:lnTo>
                      <a:pt x="1084" y="1145"/>
                    </a:lnTo>
                    <a:cubicBezTo>
                      <a:pt x="1095" y="1147"/>
                      <a:pt x="1106" y="1148"/>
                      <a:pt x="1118" y="1148"/>
                    </a:cubicBezTo>
                    <a:cubicBezTo>
                      <a:pt x="1246" y="1148"/>
                      <a:pt x="1354" y="1027"/>
                      <a:pt x="1310" y="895"/>
                    </a:cubicBezTo>
                    <a:lnTo>
                      <a:pt x="1108" y="145"/>
                    </a:lnTo>
                    <a:cubicBezTo>
                      <a:pt x="1077" y="53"/>
                      <a:pt x="996" y="0"/>
                      <a:pt x="9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1" name="Google Shape;1311;p11"/>
              <p:cNvSpPr/>
              <p:nvPr/>
            </p:nvSpPr>
            <p:spPr>
              <a:xfrm>
                <a:off x="-972963" y="-1851805"/>
                <a:ext cx="271289" cy="194884"/>
              </a:xfrm>
              <a:custGeom>
                <a:avLst/>
                <a:gdLst/>
                <a:ahLst/>
                <a:cxnLst/>
                <a:rect l="l" t="t" r="r" b="b"/>
                <a:pathLst>
                  <a:path w="2102" h="1510" extrusionOk="0">
                    <a:moveTo>
                      <a:pt x="950" y="884"/>
                    </a:moveTo>
                    <a:cubicBezTo>
                      <a:pt x="957" y="933"/>
                      <a:pt x="955" y="983"/>
                      <a:pt x="942" y="1033"/>
                    </a:cubicBezTo>
                    <a:cubicBezTo>
                      <a:pt x="931" y="1115"/>
                      <a:pt x="886" y="1233"/>
                      <a:pt x="797" y="1233"/>
                    </a:cubicBezTo>
                    <a:cubicBezTo>
                      <a:pt x="783" y="1233"/>
                      <a:pt x="767" y="1230"/>
                      <a:pt x="751" y="1223"/>
                    </a:cubicBezTo>
                    <a:cubicBezTo>
                      <a:pt x="703" y="1200"/>
                      <a:pt x="668" y="1164"/>
                      <a:pt x="632" y="1128"/>
                    </a:cubicBezTo>
                    <a:cubicBezTo>
                      <a:pt x="596" y="1069"/>
                      <a:pt x="620" y="1045"/>
                      <a:pt x="668" y="1009"/>
                    </a:cubicBezTo>
                    <a:cubicBezTo>
                      <a:pt x="750" y="936"/>
                      <a:pt x="846" y="898"/>
                      <a:pt x="950" y="884"/>
                    </a:cubicBezTo>
                    <a:close/>
                    <a:moveTo>
                      <a:pt x="278" y="0"/>
                    </a:moveTo>
                    <a:cubicBezTo>
                      <a:pt x="242" y="0"/>
                      <a:pt x="205" y="3"/>
                      <a:pt x="168" y="9"/>
                    </a:cubicBezTo>
                    <a:cubicBezTo>
                      <a:pt x="0" y="31"/>
                      <a:pt x="21" y="274"/>
                      <a:pt x="162" y="274"/>
                    </a:cubicBezTo>
                    <a:cubicBezTo>
                      <a:pt x="172" y="274"/>
                      <a:pt x="181" y="273"/>
                      <a:pt x="192" y="271"/>
                    </a:cubicBezTo>
                    <a:cubicBezTo>
                      <a:pt x="213" y="268"/>
                      <a:pt x="234" y="267"/>
                      <a:pt x="255" y="267"/>
                    </a:cubicBezTo>
                    <a:cubicBezTo>
                      <a:pt x="489" y="267"/>
                      <a:pt x="708" y="432"/>
                      <a:pt x="844" y="624"/>
                    </a:cubicBezTo>
                    <a:lnTo>
                      <a:pt x="844" y="624"/>
                    </a:lnTo>
                    <a:cubicBezTo>
                      <a:pt x="770" y="639"/>
                      <a:pt x="699" y="664"/>
                      <a:pt x="632" y="700"/>
                    </a:cubicBezTo>
                    <a:cubicBezTo>
                      <a:pt x="501" y="771"/>
                      <a:pt x="358" y="890"/>
                      <a:pt x="334" y="1045"/>
                    </a:cubicBezTo>
                    <a:cubicBezTo>
                      <a:pt x="322" y="1223"/>
                      <a:pt x="465" y="1378"/>
                      <a:pt x="596" y="1450"/>
                    </a:cubicBezTo>
                    <a:cubicBezTo>
                      <a:pt x="663" y="1489"/>
                      <a:pt x="735" y="1509"/>
                      <a:pt x="806" y="1509"/>
                    </a:cubicBezTo>
                    <a:cubicBezTo>
                      <a:pt x="885" y="1509"/>
                      <a:pt x="962" y="1483"/>
                      <a:pt x="1025" y="1426"/>
                    </a:cubicBezTo>
                    <a:cubicBezTo>
                      <a:pt x="1186" y="1293"/>
                      <a:pt x="1236" y="1095"/>
                      <a:pt x="1216" y="898"/>
                    </a:cubicBezTo>
                    <a:lnTo>
                      <a:pt x="1216" y="898"/>
                    </a:lnTo>
                    <a:cubicBezTo>
                      <a:pt x="1453" y="954"/>
                      <a:pt x="1653" y="1125"/>
                      <a:pt x="1799" y="1319"/>
                    </a:cubicBezTo>
                    <a:cubicBezTo>
                      <a:pt x="1826" y="1352"/>
                      <a:pt x="1862" y="1366"/>
                      <a:pt x="1897" y="1366"/>
                    </a:cubicBezTo>
                    <a:cubicBezTo>
                      <a:pt x="1999" y="1366"/>
                      <a:pt x="2102" y="1249"/>
                      <a:pt x="2013" y="1152"/>
                    </a:cubicBezTo>
                    <a:cubicBezTo>
                      <a:pt x="1799" y="878"/>
                      <a:pt x="1501" y="640"/>
                      <a:pt x="1144" y="616"/>
                    </a:cubicBezTo>
                    <a:cubicBezTo>
                      <a:pt x="1143" y="616"/>
                      <a:pt x="1141" y="616"/>
                      <a:pt x="1140" y="616"/>
                    </a:cubicBezTo>
                    <a:lnTo>
                      <a:pt x="1140" y="616"/>
                    </a:lnTo>
                    <a:cubicBezTo>
                      <a:pt x="1124" y="578"/>
                      <a:pt x="1105" y="543"/>
                      <a:pt x="1084" y="509"/>
                    </a:cubicBezTo>
                    <a:cubicBezTo>
                      <a:pt x="924" y="230"/>
                      <a:pt x="609" y="0"/>
                      <a:pt x="2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2" name="Google Shape;1312;p11"/>
              <p:cNvSpPr/>
              <p:nvPr/>
            </p:nvSpPr>
            <p:spPr>
              <a:xfrm>
                <a:off x="-1852300" y="-1891389"/>
                <a:ext cx="238120" cy="172686"/>
              </a:xfrm>
              <a:custGeom>
                <a:avLst/>
                <a:gdLst/>
                <a:ahLst/>
                <a:cxnLst/>
                <a:rect l="l" t="t" r="r" b="b"/>
                <a:pathLst>
                  <a:path w="1845" h="1338" extrusionOk="0">
                    <a:moveTo>
                      <a:pt x="152" y="0"/>
                    </a:moveTo>
                    <a:cubicBezTo>
                      <a:pt x="90" y="0"/>
                      <a:pt x="33" y="35"/>
                      <a:pt x="12" y="98"/>
                    </a:cubicBezTo>
                    <a:cubicBezTo>
                      <a:pt x="1" y="169"/>
                      <a:pt x="36" y="252"/>
                      <a:pt x="108" y="264"/>
                    </a:cubicBezTo>
                    <a:cubicBezTo>
                      <a:pt x="703" y="371"/>
                      <a:pt x="1239" y="740"/>
                      <a:pt x="1548" y="1276"/>
                    </a:cubicBezTo>
                    <a:cubicBezTo>
                      <a:pt x="1574" y="1319"/>
                      <a:pt x="1613" y="1338"/>
                      <a:pt x="1653" y="1338"/>
                    </a:cubicBezTo>
                    <a:cubicBezTo>
                      <a:pt x="1746" y="1338"/>
                      <a:pt x="1845" y="1241"/>
                      <a:pt x="1786" y="1133"/>
                    </a:cubicBezTo>
                    <a:cubicBezTo>
                      <a:pt x="1441" y="550"/>
                      <a:pt x="846" y="121"/>
                      <a:pt x="179" y="2"/>
                    </a:cubicBezTo>
                    <a:cubicBezTo>
                      <a:pt x="170" y="1"/>
                      <a:pt x="161" y="0"/>
                      <a:pt x="1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3" name="Google Shape;1313;p11"/>
              <p:cNvSpPr/>
              <p:nvPr/>
            </p:nvSpPr>
            <p:spPr>
              <a:xfrm>
                <a:off x="-1331407" y="-2297546"/>
                <a:ext cx="110736" cy="96926"/>
              </a:xfrm>
              <a:custGeom>
                <a:avLst/>
                <a:gdLst/>
                <a:ahLst/>
                <a:cxnLst/>
                <a:rect l="l" t="t" r="r" b="b"/>
                <a:pathLst>
                  <a:path w="858" h="751" extrusionOk="0">
                    <a:moveTo>
                      <a:pt x="431" y="0"/>
                    </a:moveTo>
                    <a:cubicBezTo>
                      <a:pt x="376" y="0"/>
                      <a:pt x="322" y="30"/>
                      <a:pt x="298" y="89"/>
                    </a:cubicBezTo>
                    <a:cubicBezTo>
                      <a:pt x="275" y="125"/>
                      <a:pt x="227" y="161"/>
                      <a:pt x="179" y="173"/>
                    </a:cubicBezTo>
                    <a:cubicBezTo>
                      <a:pt x="48" y="185"/>
                      <a:pt x="1" y="339"/>
                      <a:pt x="96" y="435"/>
                    </a:cubicBezTo>
                    <a:cubicBezTo>
                      <a:pt x="132" y="470"/>
                      <a:pt x="144" y="518"/>
                      <a:pt x="132" y="566"/>
                    </a:cubicBezTo>
                    <a:cubicBezTo>
                      <a:pt x="122" y="669"/>
                      <a:pt x="202" y="750"/>
                      <a:pt x="289" y="750"/>
                    </a:cubicBezTo>
                    <a:cubicBezTo>
                      <a:pt x="312" y="750"/>
                      <a:pt x="336" y="745"/>
                      <a:pt x="358" y="732"/>
                    </a:cubicBezTo>
                    <a:cubicBezTo>
                      <a:pt x="382" y="720"/>
                      <a:pt x="406" y="714"/>
                      <a:pt x="429" y="714"/>
                    </a:cubicBezTo>
                    <a:cubicBezTo>
                      <a:pt x="453" y="714"/>
                      <a:pt x="477" y="720"/>
                      <a:pt x="501" y="732"/>
                    </a:cubicBezTo>
                    <a:cubicBezTo>
                      <a:pt x="526" y="745"/>
                      <a:pt x="551" y="750"/>
                      <a:pt x="576" y="750"/>
                    </a:cubicBezTo>
                    <a:cubicBezTo>
                      <a:pt x="668" y="750"/>
                      <a:pt x="746" y="669"/>
                      <a:pt x="727" y="566"/>
                    </a:cubicBezTo>
                    <a:cubicBezTo>
                      <a:pt x="715" y="518"/>
                      <a:pt x="739" y="470"/>
                      <a:pt x="775" y="435"/>
                    </a:cubicBezTo>
                    <a:cubicBezTo>
                      <a:pt x="858" y="339"/>
                      <a:pt x="810" y="185"/>
                      <a:pt x="679" y="173"/>
                    </a:cubicBezTo>
                    <a:cubicBezTo>
                      <a:pt x="632" y="161"/>
                      <a:pt x="596" y="125"/>
                      <a:pt x="572" y="89"/>
                    </a:cubicBezTo>
                    <a:cubicBezTo>
                      <a:pt x="542" y="30"/>
                      <a:pt x="486" y="0"/>
                      <a:pt x="4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4" name="Google Shape;1314;p11"/>
              <p:cNvSpPr/>
              <p:nvPr/>
            </p:nvSpPr>
            <p:spPr>
              <a:xfrm>
                <a:off x="577517" y="-2523658"/>
                <a:ext cx="110736" cy="95764"/>
              </a:xfrm>
              <a:custGeom>
                <a:avLst/>
                <a:gdLst/>
                <a:ahLst/>
                <a:cxnLst/>
                <a:rect l="l" t="t" r="r" b="b"/>
                <a:pathLst>
                  <a:path w="858" h="742" extrusionOk="0">
                    <a:moveTo>
                      <a:pt x="429" y="0"/>
                    </a:moveTo>
                    <a:cubicBezTo>
                      <a:pt x="372" y="0"/>
                      <a:pt x="316" y="27"/>
                      <a:pt x="286" y="81"/>
                    </a:cubicBezTo>
                    <a:cubicBezTo>
                      <a:pt x="274" y="128"/>
                      <a:pt x="226" y="164"/>
                      <a:pt x="179" y="164"/>
                    </a:cubicBezTo>
                    <a:cubicBezTo>
                      <a:pt x="48" y="188"/>
                      <a:pt x="0" y="342"/>
                      <a:pt x="96" y="426"/>
                    </a:cubicBezTo>
                    <a:cubicBezTo>
                      <a:pt x="119" y="462"/>
                      <a:pt x="143" y="521"/>
                      <a:pt x="131" y="569"/>
                    </a:cubicBezTo>
                    <a:cubicBezTo>
                      <a:pt x="122" y="663"/>
                      <a:pt x="201" y="742"/>
                      <a:pt x="288" y="742"/>
                    </a:cubicBezTo>
                    <a:cubicBezTo>
                      <a:pt x="311" y="742"/>
                      <a:pt x="335" y="736"/>
                      <a:pt x="357" y="723"/>
                    </a:cubicBezTo>
                    <a:cubicBezTo>
                      <a:pt x="381" y="717"/>
                      <a:pt x="405" y="715"/>
                      <a:pt x="429" y="715"/>
                    </a:cubicBezTo>
                    <a:cubicBezTo>
                      <a:pt x="453" y="715"/>
                      <a:pt x="477" y="717"/>
                      <a:pt x="500" y="723"/>
                    </a:cubicBezTo>
                    <a:cubicBezTo>
                      <a:pt x="525" y="736"/>
                      <a:pt x="551" y="742"/>
                      <a:pt x="576" y="742"/>
                    </a:cubicBezTo>
                    <a:cubicBezTo>
                      <a:pt x="668" y="742"/>
                      <a:pt x="745" y="663"/>
                      <a:pt x="727" y="569"/>
                    </a:cubicBezTo>
                    <a:cubicBezTo>
                      <a:pt x="715" y="521"/>
                      <a:pt x="738" y="462"/>
                      <a:pt x="774" y="426"/>
                    </a:cubicBezTo>
                    <a:cubicBezTo>
                      <a:pt x="858" y="342"/>
                      <a:pt x="810" y="188"/>
                      <a:pt x="679" y="164"/>
                    </a:cubicBezTo>
                    <a:cubicBezTo>
                      <a:pt x="631" y="152"/>
                      <a:pt x="596" y="128"/>
                      <a:pt x="572" y="81"/>
                    </a:cubicBezTo>
                    <a:cubicBezTo>
                      <a:pt x="542" y="27"/>
                      <a:pt x="485" y="0"/>
                      <a:pt x="4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5" name="Google Shape;1315;p11"/>
              <p:cNvSpPr/>
              <p:nvPr/>
            </p:nvSpPr>
            <p:spPr>
              <a:xfrm>
                <a:off x="1028877" y="-2600325"/>
                <a:ext cx="110736" cy="96926"/>
              </a:xfrm>
              <a:custGeom>
                <a:avLst/>
                <a:gdLst/>
                <a:ahLst/>
                <a:cxnLst/>
                <a:rect l="l" t="t" r="r" b="b"/>
                <a:pathLst>
                  <a:path w="858" h="751" extrusionOk="0">
                    <a:moveTo>
                      <a:pt x="435" y="1"/>
                    </a:moveTo>
                    <a:cubicBezTo>
                      <a:pt x="382" y="1"/>
                      <a:pt x="328" y="30"/>
                      <a:pt x="298" y="90"/>
                    </a:cubicBezTo>
                    <a:cubicBezTo>
                      <a:pt x="275" y="126"/>
                      <a:pt x="227" y="161"/>
                      <a:pt x="179" y="173"/>
                    </a:cubicBezTo>
                    <a:cubicBezTo>
                      <a:pt x="48" y="185"/>
                      <a:pt x="1" y="340"/>
                      <a:pt x="96" y="435"/>
                    </a:cubicBezTo>
                    <a:cubicBezTo>
                      <a:pt x="132" y="471"/>
                      <a:pt x="144" y="518"/>
                      <a:pt x="132" y="566"/>
                    </a:cubicBezTo>
                    <a:cubicBezTo>
                      <a:pt x="122" y="670"/>
                      <a:pt x="202" y="751"/>
                      <a:pt x="289" y="751"/>
                    </a:cubicBezTo>
                    <a:cubicBezTo>
                      <a:pt x="312" y="751"/>
                      <a:pt x="336" y="745"/>
                      <a:pt x="358" y="733"/>
                    </a:cubicBezTo>
                    <a:cubicBezTo>
                      <a:pt x="382" y="721"/>
                      <a:pt x="409" y="715"/>
                      <a:pt x="434" y="715"/>
                    </a:cubicBezTo>
                    <a:cubicBezTo>
                      <a:pt x="459" y="715"/>
                      <a:pt x="483" y="721"/>
                      <a:pt x="501" y="733"/>
                    </a:cubicBezTo>
                    <a:cubicBezTo>
                      <a:pt x="526" y="745"/>
                      <a:pt x="551" y="751"/>
                      <a:pt x="576" y="751"/>
                    </a:cubicBezTo>
                    <a:cubicBezTo>
                      <a:pt x="668" y="751"/>
                      <a:pt x="746" y="670"/>
                      <a:pt x="727" y="566"/>
                    </a:cubicBezTo>
                    <a:cubicBezTo>
                      <a:pt x="727" y="518"/>
                      <a:pt x="739" y="471"/>
                      <a:pt x="775" y="435"/>
                    </a:cubicBezTo>
                    <a:cubicBezTo>
                      <a:pt x="858" y="340"/>
                      <a:pt x="810" y="185"/>
                      <a:pt x="691" y="173"/>
                    </a:cubicBezTo>
                    <a:cubicBezTo>
                      <a:pt x="632" y="161"/>
                      <a:pt x="596" y="126"/>
                      <a:pt x="572" y="90"/>
                    </a:cubicBezTo>
                    <a:cubicBezTo>
                      <a:pt x="542" y="30"/>
                      <a:pt x="489" y="1"/>
                      <a:pt x="4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16" name="Google Shape;1316;p11"/>
            <p:cNvGrpSpPr/>
            <p:nvPr/>
          </p:nvGrpSpPr>
          <p:grpSpPr>
            <a:xfrm>
              <a:off x="-396757" y="400050"/>
              <a:ext cx="4860257" cy="1810351"/>
              <a:chOff x="-3670182" y="-2695575"/>
              <a:chExt cx="4860257" cy="1810351"/>
            </a:xfrm>
          </p:grpSpPr>
          <p:sp>
            <p:nvSpPr>
              <p:cNvPr id="1317" name="Google Shape;1317;p11"/>
              <p:cNvSpPr/>
              <p:nvPr/>
            </p:nvSpPr>
            <p:spPr>
              <a:xfrm>
                <a:off x="-506185" y="-2531406"/>
                <a:ext cx="125707" cy="111252"/>
              </a:xfrm>
              <a:custGeom>
                <a:avLst/>
                <a:gdLst/>
                <a:ahLst/>
                <a:cxnLst/>
                <a:rect l="l" t="t" r="r" b="b"/>
                <a:pathLst>
                  <a:path w="974" h="862" extrusionOk="0">
                    <a:moveTo>
                      <a:pt x="709" y="1"/>
                    </a:moveTo>
                    <a:cubicBezTo>
                      <a:pt x="679" y="1"/>
                      <a:pt x="648" y="11"/>
                      <a:pt x="620" y="32"/>
                    </a:cubicBezTo>
                    <a:lnTo>
                      <a:pt x="96" y="425"/>
                    </a:lnTo>
                    <a:cubicBezTo>
                      <a:pt x="0" y="496"/>
                      <a:pt x="24" y="651"/>
                      <a:pt x="143" y="687"/>
                    </a:cubicBezTo>
                    <a:lnTo>
                      <a:pt x="774" y="854"/>
                    </a:lnTo>
                    <a:cubicBezTo>
                      <a:pt x="788" y="859"/>
                      <a:pt x="802" y="861"/>
                      <a:pt x="816" y="861"/>
                    </a:cubicBezTo>
                    <a:cubicBezTo>
                      <a:pt x="898" y="861"/>
                      <a:pt x="973" y="778"/>
                      <a:pt x="953" y="687"/>
                    </a:cubicBezTo>
                    <a:lnTo>
                      <a:pt x="858" y="127"/>
                    </a:lnTo>
                    <a:cubicBezTo>
                      <a:pt x="841" y="53"/>
                      <a:pt x="778" y="1"/>
                      <a:pt x="7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8" name="Google Shape;1318;p11"/>
              <p:cNvSpPr/>
              <p:nvPr/>
            </p:nvSpPr>
            <p:spPr>
              <a:xfrm>
                <a:off x="1076501" y="-1005639"/>
                <a:ext cx="113575" cy="120415"/>
              </a:xfrm>
              <a:custGeom>
                <a:avLst/>
                <a:gdLst/>
                <a:ahLst/>
                <a:cxnLst/>
                <a:rect l="l" t="t" r="r" b="b"/>
                <a:pathLst>
                  <a:path w="880" h="933" extrusionOk="0">
                    <a:moveTo>
                      <a:pt x="730" y="1"/>
                    </a:moveTo>
                    <a:cubicBezTo>
                      <a:pt x="714" y="1"/>
                      <a:pt x="697" y="3"/>
                      <a:pt x="680" y="9"/>
                    </a:cubicBezTo>
                    <a:lnTo>
                      <a:pt x="132" y="188"/>
                    </a:lnTo>
                    <a:cubicBezTo>
                      <a:pt x="25" y="223"/>
                      <a:pt x="1" y="354"/>
                      <a:pt x="72" y="438"/>
                    </a:cubicBezTo>
                    <a:lnTo>
                      <a:pt x="537" y="890"/>
                    </a:lnTo>
                    <a:cubicBezTo>
                      <a:pt x="570" y="919"/>
                      <a:pt x="608" y="932"/>
                      <a:pt x="645" y="932"/>
                    </a:cubicBezTo>
                    <a:cubicBezTo>
                      <a:pt x="715" y="932"/>
                      <a:pt x="779" y="885"/>
                      <a:pt x="787" y="807"/>
                    </a:cubicBezTo>
                    <a:lnTo>
                      <a:pt x="870" y="164"/>
                    </a:lnTo>
                    <a:cubicBezTo>
                      <a:pt x="880" y="74"/>
                      <a:pt x="814" y="1"/>
                      <a:pt x="7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9" name="Google Shape;1319;p11"/>
              <p:cNvSpPr/>
              <p:nvPr/>
            </p:nvSpPr>
            <p:spPr>
              <a:xfrm>
                <a:off x="-3135437" y="-1932468"/>
                <a:ext cx="130095" cy="111252"/>
              </a:xfrm>
              <a:custGeom>
                <a:avLst/>
                <a:gdLst/>
                <a:ahLst/>
                <a:cxnLst/>
                <a:rect l="l" t="t" r="r" b="b"/>
                <a:pathLst>
                  <a:path w="1008" h="862" extrusionOk="0">
                    <a:moveTo>
                      <a:pt x="838" y="0"/>
                    </a:moveTo>
                    <a:cubicBezTo>
                      <a:pt x="829" y="0"/>
                      <a:pt x="820" y="1"/>
                      <a:pt x="810" y="3"/>
                    </a:cubicBezTo>
                    <a:lnTo>
                      <a:pt x="155" y="98"/>
                    </a:lnTo>
                    <a:cubicBezTo>
                      <a:pt x="48" y="122"/>
                      <a:pt x="1" y="241"/>
                      <a:pt x="60" y="336"/>
                    </a:cubicBezTo>
                    <a:lnTo>
                      <a:pt x="405" y="801"/>
                    </a:lnTo>
                    <a:cubicBezTo>
                      <a:pt x="434" y="841"/>
                      <a:pt x="480" y="862"/>
                      <a:pt x="524" y="862"/>
                    </a:cubicBezTo>
                    <a:cubicBezTo>
                      <a:pt x="572" y="862"/>
                      <a:pt x="619" y="838"/>
                      <a:pt x="644" y="789"/>
                    </a:cubicBezTo>
                    <a:lnTo>
                      <a:pt x="953" y="217"/>
                    </a:lnTo>
                    <a:cubicBezTo>
                      <a:pt x="1008" y="119"/>
                      <a:pt x="942" y="0"/>
                      <a:pt x="83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0" name="Google Shape;1320;p11"/>
              <p:cNvSpPr/>
              <p:nvPr/>
            </p:nvSpPr>
            <p:spPr>
              <a:xfrm>
                <a:off x="-2273300" y="-1186068"/>
                <a:ext cx="174751" cy="148293"/>
              </a:xfrm>
              <a:custGeom>
                <a:avLst/>
                <a:gdLst/>
                <a:ahLst/>
                <a:cxnLst/>
                <a:rect l="l" t="t" r="r" b="b"/>
                <a:pathLst>
                  <a:path w="1354" h="1149" extrusionOk="0">
                    <a:moveTo>
                      <a:pt x="914" y="0"/>
                    </a:moveTo>
                    <a:cubicBezTo>
                      <a:pt x="869" y="0"/>
                      <a:pt x="824" y="16"/>
                      <a:pt x="786" y="50"/>
                    </a:cubicBezTo>
                    <a:lnTo>
                      <a:pt x="131" y="633"/>
                    </a:lnTo>
                    <a:cubicBezTo>
                      <a:pt x="0" y="740"/>
                      <a:pt x="60" y="943"/>
                      <a:pt x="226" y="967"/>
                    </a:cubicBezTo>
                    <a:lnTo>
                      <a:pt x="1084" y="1145"/>
                    </a:lnTo>
                    <a:cubicBezTo>
                      <a:pt x="1095" y="1147"/>
                      <a:pt x="1106" y="1148"/>
                      <a:pt x="1118" y="1148"/>
                    </a:cubicBezTo>
                    <a:cubicBezTo>
                      <a:pt x="1246" y="1148"/>
                      <a:pt x="1354" y="1027"/>
                      <a:pt x="1310" y="895"/>
                    </a:cubicBezTo>
                    <a:lnTo>
                      <a:pt x="1108" y="145"/>
                    </a:lnTo>
                    <a:cubicBezTo>
                      <a:pt x="1077" y="53"/>
                      <a:pt x="996" y="0"/>
                      <a:pt x="9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1" name="Google Shape;1321;p11"/>
              <p:cNvSpPr/>
              <p:nvPr/>
            </p:nvSpPr>
            <p:spPr>
              <a:xfrm>
                <a:off x="549412" y="-2394730"/>
                <a:ext cx="271289" cy="194884"/>
              </a:xfrm>
              <a:custGeom>
                <a:avLst/>
                <a:gdLst/>
                <a:ahLst/>
                <a:cxnLst/>
                <a:rect l="l" t="t" r="r" b="b"/>
                <a:pathLst>
                  <a:path w="2102" h="1510" extrusionOk="0">
                    <a:moveTo>
                      <a:pt x="950" y="884"/>
                    </a:moveTo>
                    <a:cubicBezTo>
                      <a:pt x="957" y="933"/>
                      <a:pt x="955" y="983"/>
                      <a:pt x="942" y="1033"/>
                    </a:cubicBezTo>
                    <a:cubicBezTo>
                      <a:pt x="931" y="1115"/>
                      <a:pt x="886" y="1233"/>
                      <a:pt x="797" y="1233"/>
                    </a:cubicBezTo>
                    <a:cubicBezTo>
                      <a:pt x="783" y="1233"/>
                      <a:pt x="767" y="1230"/>
                      <a:pt x="751" y="1223"/>
                    </a:cubicBezTo>
                    <a:cubicBezTo>
                      <a:pt x="703" y="1200"/>
                      <a:pt x="668" y="1164"/>
                      <a:pt x="632" y="1128"/>
                    </a:cubicBezTo>
                    <a:cubicBezTo>
                      <a:pt x="596" y="1069"/>
                      <a:pt x="620" y="1045"/>
                      <a:pt x="668" y="1009"/>
                    </a:cubicBezTo>
                    <a:cubicBezTo>
                      <a:pt x="750" y="936"/>
                      <a:pt x="846" y="898"/>
                      <a:pt x="950" y="884"/>
                    </a:cubicBezTo>
                    <a:close/>
                    <a:moveTo>
                      <a:pt x="278" y="0"/>
                    </a:moveTo>
                    <a:cubicBezTo>
                      <a:pt x="242" y="0"/>
                      <a:pt x="205" y="3"/>
                      <a:pt x="168" y="9"/>
                    </a:cubicBezTo>
                    <a:cubicBezTo>
                      <a:pt x="0" y="31"/>
                      <a:pt x="21" y="274"/>
                      <a:pt x="162" y="274"/>
                    </a:cubicBezTo>
                    <a:cubicBezTo>
                      <a:pt x="172" y="274"/>
                      <a:pt x="181" y="273"/>
                      <a:pt x="192" y="271"/>
                    </a:cubicBezTo>
                    <a:cubicBezTo>
                      <a:pt x="213" y="268"/>
                      <a:pt x="234" y="267"/>
                      <a:pt x="255" y="267"/>
                    </a:cubicBezTo>
                    <a:cubicBezTo>
                      <a:pt x="489" y="267"/>
                      <a:pt x="708" y="432"/>
                      <a:pt x="844" y="624"/>
                    </a:cubicBezTo>
                    <a:lnTo>
                      <a:pt x="844" y="624"/>
                    </a:lnTo>
                    <a:cubicBezTo>
                      <a:pt x="770" y="639"/>
                      <a:pt x="699" y="664"/>
                      <a:pt x="632" y="700"/>
                    </a:cubicBezTo>
                    <a:cubicBezTo>
                      <a:pt x="501" y="771"/>
                      <a:pt x="358" y="890"/>
                      <a:pt x="334" y="1045"/>
                    </a:cubicBezTo>
                    <a:cubicBezTo>
                      <a:pt x="322" y="1223"/>
                      <a:pt x="465" y="1378"/>
                      <a:pt x="596" y="1450"/>
                    </a:cubicBezTo>
                    <a:cubicBezTo>
                      <a:pt x="663" y="1489"/>
                      <a:pt x="735" y="1509"/>
                      <a:pt x="806" y="1509"/>
                    </a:cubicBezTo>
                    <a:cubicBezTo>
                      <a:pt x="885" y="1509"/>
                      <a:pt x="962" y="1483"/>
                      <a:pt x="1025" y="1426"/>
                    </a:cubicBezTo>
                    <a:cubicBezTo>
                      <a:pt x="1186" y="1293"/>
                      <a:pt x="1236" y="1095"/>
                      <a:pt x="1216" y="898"/>
                    </a:cubicBezTo>
                    <a:lnTo>
                      <a:pt x="1216" y="898"/>
                    </a:lnTo>
                    <a:cubicBezTo>
                      <a:pt x="1453" y="954"/>
                      <a:pt x="1653" y="1125"/>
                      <a:pt x="1799" y="1319"/>
                    </a:cubicBezTo>
                    <a:cubicBezTo>
                      <a:pt x="1826" y="1352"/>
                      <a:pt x="1862" y="1366"/>
                      <a:pt x="1897" y="1366"/>
                    </a:cubicBezTo>
                    <a:cubicBezTo>
                      <a:pt x="1999" y="1366"/>
                      <a:pt x="2102" y="1249"/>
                      <a:pt x="2013" y="1152"/>
                    </a:cubicBezTo>
                    <a:cubicBezTo>
                      <a:pt x="1799" y="878"/>
                      <a:pt x="1501" y="640"/>
                      <a:pt x="1144" y="616"/>
                    </a:cubicBezTo>
                    <a:cubicBezTo>
                      <a:pt x="1143" y="616"/>
                      <a:pt x="1141" y="616"/>
                      <a:pt x="1140" y="616"/>
                    </a:cubicBezTo>
                    <a:lnTo>
                      <a:pt x="1140" y="616"/>
                    </a:lnTo>
                    <a:cubicBezTo>
                      <a:pt x="1124" y="578"/>
                      <a:pt x="1105" y="543"/>
                      <a:pt x="1084" y="509"/>
                    </a:cubicBezTo>
                    <a:cubicBezTo>
                      <a:pt x="924" y="230"/>
                      <a:pt x="609" y="0"/>
                      <a:pt x="2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2" name="Google Shape;1322;p11"/>
              <p:cNvSpPr/>
              <p:nvPr/>
            </p:nvSpPr>
            <p:spPr>
              <a:xfrm>
                <a:off x="-1852300" y="-1891389"/>
                <a:ext cx="238120" cy="172686"/>
              </a:xfrm>
              <a:custGeom>
                <a:avLst/>
                <a:gdLst/>
                <a:ahLst/>
                <a:cxnLst/>
                <a:rect l="l" t="t" r="r" b="b"/>
                <a:pathLst>
                  <a:path w="1845" h="1338" extrusionOk="0">
                    <a:moveTo>
                      <a:pt x="152" y="0"/>
                    </a:moveTo>
                    <a:cubicBezTo>
                      <a:pt x="90" y="0"/>
                      <a:pt x="33" y="35"/>
                      <a:pt x="12" y="98"/>
                    </a:cubicBezTo>
                    <a:cubicBezTo>
                      <a:pt x="1" y="169"/>
                      <a:pt x="36" y="252"/>
                      <a:pt x="108" y="264"/>
                    </a:cubicBezTo>
                    <a:cubicBezTo>
                      <a:pt x="703" y="371"/>
                      <a:pt x="1239" y="740"/>
                      <a:pt x="1548" y="1276"/>
                    </a:cubicBezTo>
                    <a:cubicBezTo>
                      <a:pt x="1574" y="1319"/>
                      <a:pt x="1613" y="1338"/>
                      <a:pt x="1653" y="1338"/>
                    </a:cubicBezTo>
                    <a:cubicBezTo>
                      <a:pt x="1746" y="1338"/>
                      <a:pt x="1845" y="1241"/>
                      <a:pt x="1786" y="1133"/>
                    </a:cubicBezTo>
                    <a:cubicBezTo>
                      <a:pt x="1441" y="550"/>
                      <a:pt x="846" y="121"/>
                      <a:pt x="179" y="2"/>
                    </a:cubicBezTo>
                    <a:cubicBezTo>
                      <a:pt x="170" y="1"/>
                      <a:pt x="161" y="0"/>
                      <a:pt x="1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3" name="Google Shape;1323;p11"/>
              <p:cNvSpPr/>
              <p:nvPr/>
            </p:nvSpPr>
            <p:spPr>
              <a:xfrm>
                <a:off x="-3670182" y="-2171921"/>
                <a:ext cx="110736" cy="96926"/>
              </a:xfrm>
              <a:custGeom>
                <a:avLst/>
                <a:gdLst/>
                <a:ahLst/>
                <a:cxnLst/>
                <a:rect l="l" t="t" r="r" b="b"/>
                <a:pathLst>
                  <a:path w="858" h="751" extrusionOk="0">
                    <a:moveTo>
                      <a:pt x="431" y="0"/>
                    </a:moveTo>
                    <a:cubicBezTo>
                      <a:pt x="376" y="0"/>
                      <a:pt x="322" y="30"/>
                      <a:pt x="298" y="89"/>
                    </a:cubicBezTo>
                    <a:cubicBezTo>
                      <a:pt x="275" y="125"/>
                      <a:pt x="227" y="161"/>
                      <a:pt x="179" y="173"/>
                    </a:cubicBezTo>
                    <a:cubicBezTo>
                      <a:pt x="48" y="185"/>
                      <a:pt x="1" y="339"/>
                      <a:pt x="96" y="435"/>
                    </a:cubicBezTo>
                    <a:cubicBezTo>
                      <a:pt x="132" y="470"/>
                      <a:pt x="144" y="518"/>
                      <a:pt x="132" y="566"/>
                    </a:cubicBezTo>
                    <a:cubicBezTo>
                      <a:pt x="122" y="669"/>
                      <a:pt x="202" y="750"/>
                      <a:pt x="289" y="750"/>
                    </a:cubicBezTo>
                    <a:cubicBezTo>
                      <a:pt x="312" y="750"/>
                      <a:pt x="336" y="745"/>
                      <a:pt x="358" y="732"/>
                    </a:cubicBezTo>
                    <a:cubicBezTo>
                      <a:pt x="382" y="720"/>
                      <a:pt x="406" y="714"/>
                      <a:pt x="429" y="714"/>
                    </a:cubicBezTo>
                    <a:cubicBezTo>
                      <a:pt x="453" y="714"/>
                      <a:pt x="477" y="720"/>
                      <a:pt x="501" y="732"/>
                    </a:cubicBezTo>
                    <a:cubicBezTo>
                      <a:pt x="526" y="745"/>
                      <a:pt x="551" y="750"/>
                      <a:pt x="576" y="750"/>
                    </a:cubicBezTo>
                    <a:cubicBezTo>
                      <a:pt x="668" y="750"/>
                      <a:pt x="746" y="669"/>
                      <a:pt x="727" y="566"/>
                    </a:cubicBezTo>
                    <a:cubicBezTo>
                      <a:pt x="715" y="518"/>
                      <a:pt x="739" y="470"/>
                      <a:pt x="775" y="435"/>
                    </a:cubicBezTo>
                    <a:cubicBezTo>
                      <a:pt x="858" y="339"/>
                      <a:pt x="810" y="185"/>
                      <a:pt x="679" y="173"/>
                    </a:cubicBezTo>
                    <a:cubicBezTo>
                      <a:pt x="632" y="161"/>
                      <a:pt x="596" y="125"/>
                      <a:pt x="572" y="89"/>
                    </a:cubicBezTo>
                    <a:cubicBezTo>
                      <a:pt x="542" y="30"/>
                      <a:pt x="486" y="0"/>
                      <a:pt x="4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4" name="Google Shape;1324;p11"/>
              <p:cNvSpPr/>
              <p:nvPr/>
            </p:nvSpPr>
            <p:spPr>
              <a:xfrm>
                <a:off x="758492" y="-1724771"/>
                <a:ext cx="110736" cy="95764"/>
              </a:xfrm>
              <a:custGeom>
                <a:avLst/>
                <a:gdLst/>
                <a:ahLst/>
                <a:cxnLst/>
                <a:rect l="l" t="t" r="r" b="b"/>
                <a:pathLst>
                  <a:path w="858" h="742" extrusionOk="0">
                    <a:moveTo>
                      <a:pt x="429" y="0"/>
                    </a:moveTo>
                    <a:cubicBezTo>
                      <a:pt x="372" y="0"/>
                      <a:pt x="316" y="27"/>
                      <a:pt x="286" y="81"/>
                    </a:cubicBezTo>
                    <a:cubicBezTo>
                      <a:pt x="274" y="128"/>
                      <a:pt x="226" y="164"/>
                      <a:pt x="179" y="164"/>
                    </a:cubicBezTo>
                    <a:cubicBezTo>
                      <a:pt x="48" y="188"/>
                      <a:pt x="0" y="342"/>
                      <a:pt x="96" y="426"/>
                    </a:cubicBezTo>
                    <a:cubicBezTo>
                      <a:pt x="119" y="462"/>
                      <a:pt x="143" y="521"/>
                      <a:pt x="131" y="569"/>
                    </a:cubicBezTo>
                    <a:cubicBezTo>
                      <a:pt x="122" y="663"/>
                      <a:pt x="201" y="742"/>
                      <a:pt x="288" y="742"/>
                    </a:cubicBezTo>
                    <a:cubicBezTo>
                      <a:pt x="311" y="742"/>
                      <a:pt x="335" y="736"/>
                      <a:pt x="357" y="723"/>
                    </a:cubicBezTo>
                    <a:cubicBezTo>
                      <a:pt x="381" y="717"/>
                      <a:pt x="405" y="715"/>
                      <a:pt x="429" y="715"/>
                    </a:cubicBezTo>
                    <a:cubicBezTo>
                      <a:pt x="453" y="715"/>
                      <a:pt x="477" y="717"/>
                      <a:pt x="500" y="723"/>
                    </a:cubicBezTo>
                    <a:cubicBezTo>
                      <a:pt x="525" y="736"/>
                      <a:pt x="551" y="742"/>
                      <a:pt x="576" y="742"/>
                    </a:cubicBezTo>
                    <a:cubicBezTo>
                      <a:pt x="668" y="742"/>
                      <a:pt x="745" y="663"/>
                      <a:pt x="727" y="569"/>
                    </a:cubicBezTo>
                    <a:cubicBezTo>
                      <a:pt x="715" y="521"/>
                      <a:pt x="738" y="462"/>
                      <a:pt x="774" y="426"/>
                    </a:cubicBezTo>
                    <a:cubicBezTo>
                      <a:pt x="858" y="342"/>
                      <a:pt x="810" y="188"/>
                      <a:pt x="679" y="164"/>
                    </a:cubicBezTo>
                    <a:cubicBezTo>
                      <a:pt x="631" y="152"/>
                      <a:pt x="596" y="128"/>
                      <a:pt x="572" y="81"/>
                    </a:cubicBezTo>
                    <a:cubicBezTo>
                      <a:pt x="542" y="27"/>
                      <a:pt x="485" y="0"/>
                      <a:pt x="4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5" name="Google Shape;1325;p11"/>
              <p:cNvSpPr/>
              <p:nvPr/>
            </p:nvSpPr>
            <p:spPr>
              <a:xfrm>
                <a:off x="-1614173" y="-2695575"/>
                <a:ext cx="110736" cy="96926"/>
              </a:xfrm>
              <a:custGeom>
                <a:avLst/>
                <a:gdLst/>
                <a:ahLst/>
                <a:cxnLst/>
                <a:rect l="l" t="t" r="r" b="b"/>
                <a:pathLst>
                  <a:path w="858" h="751" extrusionOk="0">
                    <a:moveTo>
                      <a:pt x="435" y="1"/>
                    </a:moveTo>
                    <a:cubicBezTo>
                      <a:pt x="382" y="1"/>
                      <a:pt x="328" y="30"/>
                      <a:pt x="298" y="90"/>
                    </a:cubicBezTo>
                    <a:cubicBezTo>
                      <a:pt x="275" y="126"/>
                      <a:pt x="227" y="161"/>
                      <a:pt x="179" y="173"/>
                    </a:cubicBezTo>
                    <a:cubicBezTo>
                      <a:pt x="48" y="185"/>
                      <a:pt x="1" y="340"/>
                      <a:pt x="96" y="435"/>
                    </a:cubicBezTo>
                    <a:cubicBezTo>
                      <a:pt x="132" y="471"/>
                      <a:pt x="144" y="518"/>
                      <a:pt x="132" y="566"/>
                    </a:cubicBezTo>
                    <a:cubicBezTo>
                      <a:pt x="122" y="670"/>
                      <a:pt x="202" y="751"/>
                      <a:pt x="289" y="751"/>
                    </a:cubicBezTo>
                    <a:cubicBezTo>
                      <a:pt x="312" y="751"/>
                      <a:pt x="336" y="745"/>
                      <a:pt x="358" y="733"/>
                    </a:cubicBezTo>
                    <a:cubicBezTo>
                      <a:pt x="382" y="721"/>
                      <a:pt x="409" y="715"/>
                      <a:pt x="434" y="715"/>
                    </a:cubicBezTo>
                    <a:cubicBezTo>
                      <a:pt x="459" y="715"/>
                      <a:pt x="483" y="721"/>
                      <a:pt x="501" y="733"/>
                    </a:cubicBezTo>
                    <a:cubicBezTo>
                      <a:pt x="526" y="745"/>
                      <a:pt x="551" y="751"/>
                      <a:pt x="576" y="751"/>
                    </a:cubicBezTo>
                    <a:cubicBezTo>
                      <a:pt x="668" y="751"/>
                      <a:pt x="746" y="670"/>
                      <a:pt x="727" y="566"/>
                    </a:cubicBezTo>
                    <a:cubicBezTo>
                      <a:pt x="727" y="518"/>
                      <a:pt x="739" y="471"/>
                      <a:pt x="775" y="435"/>
                    </a:cubicBezTo>
                    <a:cubicBezTo>
                      <a:pt x="858" y="340"/>
                      <a:pt x="810" y="185"/>
                      <a:pt x="691" y="173"/>
                    </a:cubicBezTo>
                    <a:cubicBezTo>
                      <a:pt x="632" y="161"/>
                      <a:pt x="596" y="126"/>
                      <a:pt x="572" y="90"/>
                    </a:cubicBezTo>
                    <a:cubicBezTo>
                      <a:pt x="542" y="30"/>
                      <a:pt x="489" y="1"/>
                      <a:pt x="4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1326" name="Google Shape;1326;p11"/>
          <p:cNvSpPr/>
          <p:nvPr/>
        </p:nvSpPr>
        <p:spPr>
          <a:xfrm>
            <a:off x="698667" y="5981667"/>
            <a:ext cx="10884000" cy="635200"/>
          </a:xfrm>
          <a:prstGeom prst="ellipse">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27" name="Google Shape;1327;p11"/>
          <p:cNvSpPr/>
          <p:nvPr/>
        </p:nvSpPr>
        <p:spPr>
          <a:xfrm>
            <a:off x="1377900" y="762000"/>
            <a:ext cx="9461600" cy="5575600"/>
          </a:xfrm>
          <a:prstGeom prst="roundRect">
            <a:avLst>
              <a:gd name="adj" fmla="val 3463"/>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328" name="Google Shape;1328;p11"/>
          <p:cNvGrpSpPr/>
          <p:nvPr/>
        </p:nvGrpSpPr>
        <p:grpSpPr>
          <a:xfrm>
            <a:off x="1682610" y="884868"/>
            <a:ext cx="8985697" cy="5357621"/>
            <a:chOff x="1261957" y="663651"/>
            <a:chExt cx="6739273" cy="4018216"/>
          </a:xfrm>
        </p:grpSpPr>
        <p:sp>
          <p:nvSpPr>
            <p:cNvPr id="1329" name="Google Shape;1329;p11"/>
            <p:cNvSpPr/>
            <p:nvPr/>
          </p:nvSpPr>
          <p:spPr>
            <a:xfrm>
              <a:off x="1261957" y="684476"/>
              <a:ext cx="53486" cy="53553"/>
            </a:xfrm>
            <a:custGeom>
              <a:avLst/>
              <a:gdLst/>
              <a:ahLst/>
              <a:cxnLst/>
              <a:rect l="l" t="t" r="r" b="b"/>
              <a:pathLst>
                <a:path w="798" h="799" extrusionOk="0">
                  <a:moveTo>
                    <a:pt x="798" y="393"/>
                  </a:moveTo>
                  <a:cubicBezTo>
                    <a:pt x="798" y="620"/>
                    <a:pt x="619" y="798"/>
                    <a:pt x="405" y="798"/>
                  </a:cubicBezTo>
                  <a:cubicBezTo>
                    <a:pt x="179" y="798"/>
                    <a:pt x="0" y="620"/>
                    <a:pt x="0" y="393"/>
                  </a:cubicBezTo>
                  <a:cubicBezTo>
                    <a:pt x="0" y="179"/>
                    <a:pt x="179" y="0"/>
                    <a:pt x="405" y="0"/>
                  </a:cubicBezTo>
                  <a:cubicBezTo>
                    <a:pt x="619" y="0"/>
                    <a:pt x="798" y="179"/>
                    <a:pt x="798" y="393"/>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0" name="Google Shape;1330;p11"/>
            <p:cNvSpPr/>
            <p:nvPr/>
          </p:nvSpPr>
          <p:spPr>
            <a:xfrm>
              <a:off x="1652175" y="684476"/>
              <a:ext cx="53553" cy="53553"/>
            </a:xfrm>
            <a:custGeom>
              <a:avLst/>
              <a:gdLst/>
              <a:ahLst/>
              <a:cxnLst/>
              <a:rect l="l" t="t" r="r" b="b"/>
              <a:pathLst>
                <a:path w="799" h="799" extrusionOk="0">
                  <a:moveTo>
                    <a:pt x="798" y="393"/>
                  </a:moveTo>
                  <a:cubicBezTo>
                    <a:pt x="798" y="620"/>
                    <a:pt x="620" y="798"/>
                    <a:pt x="405" y="798"/>
                  </a:cubicBezTo>
                  <a:cubicBezTo>
                    <a:pt x="179" y="798"/>
                    <a:pt x="0" y="620"/>
                    <a:pt x="0" y="393"/>
                  </a:cubicBezTo>
                  <a:cubicBezTo>
                    <a:pt x="0" y="179"/>
                    <a:pt x="179" y="0"/>
                    <a:pt x="405" y="0"/>
                  </a:cubicBezTo>
                  <a:cubicBezTo>
                    <a:pt x="620" y="0"/>
                    <a:pt x="798" y="179"/>
                    <a:pt x="798" y="393"/>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1" name="Google Shape;1331;p11"/>
            <p:cNvSpPr/>
            <p:nvPr/>
          </p:nvSpPr>
          <p:spPr>
            <a:xfrm>
              <a:off x="2042392" y="684476"/>
              <a:ext cx="53553" cy="53553"/>
            </a:xfrm>
            <a:custGeom>
              <a:avLst/>
              <a:gdLst/>
              <a:ahLst/>
              <a:cxnLst/>
              <a:rect l="l" t="t" r="r" b="b"/>
              <a:pathLst>
                <a:path w="799" h="799" extrusionOk="0">
                  <a:moveTo>
                    <a:pt x="798" y="393"/>
                  </a:moveTo>
                  <a:cubicBezTo>
                    <a:pt x="798" y="620"/>
                    <a:pt x="620" y="798"/>
                    <a:pt x="405" y="798"/>
                  </a:cubicBezTo>
                  <a:cubicBezTo>
                    <a:pt x="179" y="798"/>
                    <a:pt x="1" y="620"/>
                    <a:pt x="1" y="393"/>
                  </a:cubicBezTo>
                  <a:cubicBezTo>
                    <a:pt x="1" y="179"/>
                    <a:pt x="179" y="0"/>
                    <a:pt x="405" y="0"/>
                  </a:cubicBezTo>
                  <a:cubicBezTo>
                    <a:pt x="620" y="0"/>
                    <a:pt x="798" y="179"/>
                    <a:pt x="798" y="393"/>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2" name="Google Shape;1332;p11"/>
            <p:cNvSpPr/>
            <p:nvPr/>
          </p:nvSpPr>
          <p:spPr>
            <a:xfrm>
              <a:off x="2432610" y="684476"/>
              <a:ext cx="53553" cy="53553"/>
            </a:xfrm>
            <a:custGeom>
              <a:avLst/>
              <a:gdLst/>
              <a:ahLst/>
              <a:cxnLst/>
              <a:rect l="l" t="t" r="r" b="b"/>
              <a:pathLst>
                <a:path w="799" h="799" extrusionOk="0">
                  <a:moveTo>
                    <a:pt x="798" y="393"/>
                  </a:moveTo>
                  <a:cubicBezTo>
                    <a:pt x="798" y="620"/>
                    <a:pt x="620" y="798"/>
                    <a:pt x="394" y="798"/>
                  </a:cubicBezTo>
                  <a:cubicBezTo>
                    <a:pt x="179" y="798"/>
                    <a:pt x="1" y="620"/>
                    <a:pt x="1" y="393"/>
                  </a:cubicBezTo>
                  <a:cubicBezTo>
                    <a:pt x="1" y="179"/>
                    <a:pt x="179" y="0"/>
                    <a:pt x="394" y="0"/>
                  </a:cubicBezTo>
                  <a:cubicBezTo>
                    <a:pt x="620" y="0"/>
                    <a:pt x="798" y="179"/>
                    <a:pt x="798" y="393"/>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3" name="Google Shape;1333;p11"/>
            <p:cNvSpPr/>
            <p:nvPr/>
          </p:nvSpPr>
          <p:spPr>
            <a:xfrm>
              <a:off x="2822827" y="684476"/>
              <a:ext cx="53553" cy="53553"/>
            </a:xfrm>
            <a:custGeom>
              <a:avLst/>
              <a:gdLst/>
              <a:ahLst/>
              <a:cxnLst/>
              <a:rect l="l" t="t" r="r" b="b"/>
              <a:pathLst>
                <a:path w="799" h="799" extrusionOk="0">
                  <a:moveTo>
                    <a:pt x="799" y="393"/>
                  </a:moveTo>
                  <a:cubicBezTo>
                    <a:pt x="799" y="620"/>
                    <a:pt x="620" y="798"/>
                    <a:pt x="394" y="798"/>
                  </a:cubicBezTo>
                  <a:cubicBezTo>
                    <a:pt x="180" y="798"/>
                    <a:pt x="1" y="620"/>
                    <a:pt x="1" y="393"/>
                  </a:cubicBezTo>
                  <a:cubicBezTo>
                    <a:pt x="1" y="179"/>
                    <a:pt x="180" y="0"/>
                    <a:pt x="394" y="0"/>
                  </a:cubicBezTo>
                  <a:cubicBezTo>
                    <a:pt x="620" y="0"/>
                    <a:pt x="799" y="179"/>
                    <a:pt x="799" y="393"/>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4" name="Google Shape;1334;p11"/>
            <p:cNvSpPr/>
            <p:nvPr/>
          </p:nvSpPr>
          <p:spPr>
            <a:xfrm>
              <a:off x="3212308" y="684476"/>
              <a:ext cx="54290" cy="53553"/>
            </a:xfrm>
            <a:custGeom>
              <a:avLst/>
              <a:gdLst/>
              <a:ahLst/>
              <a:cxnLst/>
              <a:rect l="l" t="t" r="r" b="b"/>
              <a:pathLst>
                <a:path w="810" h="799" extrusionOk="0">
                  <a:moveTo>
                    <a:pt x="810" y="393"/>
                  </a:moveTo>
                  <a:cubicBezTo>
                    <a:pt x="810" y="620"/>
                    <a:pt x="631" y="798"/>
                    <a:pt x="405" y="798"/>
                  </a:cubicBezTo>
                  <a:cubicBezTo>
                    <a:pt x="191" y="798"/>
                    <a:pt x="0" y="620"/>
                    <a:pt x="0" y="393"/>
                  </a:cubicBezTo>
                  <a:cubicBezTo>
                    <a:pt x="0" y="179"/>
                    <a:pt x="191" y="0"/>
                    <a:pt x="405" y="0"/>
                  </a:cubicBezTo>
                  <a:cubicBezTo>
                    <a:pt x="631" y="0"/>
                    <a:pt x="810" y="179"/>
                    <a:pt x="810" y="393"/>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5" name="Google Shape;1335;p11"/>
            <p:cNvSpPr/>
            <p:nvPr/>
          </p:nvSpPr>
          <p:spPr>
            <a:xfrm>
              <a:off x="1457468" y="938232"/>
              <a:ext cx="53553" cy="53553"/>
            </a:xfrm>
            <a:custGeom>
              <a:avLst/>
              <a:gdLst/>
              <a:ahLst/>
              <a:cxnLst/>
              <a:rect l="l" t="t" r="r" b="b"/>
              <a:pathLst>
                <a:path w="799" h="799" extrusionOk="0">
                  <a:moveTo>
                    <a:pt x="798" y="405"/>
                  </a:moveTo>
                  <a:cubicBezTo>
                    <a:pt x="798" y="620"/>
                    <a:pt x="619" y="798"/>
                    <a:pt x="393" y="798"/>
                  </a:cubicBezTo>
                  <a:cubicBezTo>
                    <a:pt x="179" y="798"/>
                    <a:pt x="0" y="620"/>
                    <a:pt x="0" y="405"/>
                  </a:cubicBezTo>
                  <a:cubicBezTo>
                    <a:pt x="0" y="179"/>
                    <a:pt x="179" y="1"/>
                    <a:pt x="393" y="1"/>
                  </a:cubicBezTo>
                  <a:cubicBezTo>
                    <a:pt x="619" y="1"/>
                    <a:pt x="798" y="179"/>
                    <a:pt x="798" y="405"/>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6" name="Google Shape;1336;p11"/>
            <p:cNvSpPr/>
            <p:nvPr/>
          </p:nvSpPr>
          <p:spPr>
            <a:xfrm>
              <a:off x="1847686" y="938232"/>
              <a:ext cx="53553" cy="53553"/>
            </a:xfrm>
            <a:custGeom>
              <a:avLst/>
              <a:gdLst/>
              <a:ahLst/>
              <a:cxnLst/>
              <a:rect l="l" t="t" r="r" b="b"/>
              <a:pathLst>
                <a:path w="799" h="799" extrusionOk="0">
                  <a:moveTo>
                    <a:pt x="798" y="405"/>
                  </a:moveTo>
                  <a:cubicBezTo>
                    <a:pt x="798" y="620"/>
                    <a:pt x="620" y="798"/>
                    <a:pt x="393" y="798"/>
                  </a:cubicBezTo>
                  <a:cubicBezTo>
                    <a:pt x="179" y="798"/>
                    <a:pt x="0" y="620"/>
                    <a:pt x="0" y="405"/>
                  </a:cubicBezTo>
                  <a:cubicBezTo>
                    <a:pt x="0" y="179"/>
                    <a:pt x="179" y="1"/>
                    <a:pt x="393" y="1"/>
                  </a:cubicBezTo>
                  <a:cubicBezTo>
                    <a:pt x="620" y="1"/>
                    <a:pt x="798" y="179"/>
                    <a:pt x="798" y="405"/>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7" name="Google Shape;1337;p11"/>
            <p:cNvSpPr/>
            <p:nvPr/>
          </p:nvSpPr>
          <p:spPr>
            <a:xfrm>
              <a:off x="2237099" y="938232"/>
              <a:ext cx="53553" cy="53553"/>
            </a:xfrm>
            <a:custGeom>
              <a:avLst/>
              <a:gdLst/>
              <a:ahLst/>
              <a:cxnLst/>
              <a:rect l="l" t="t" r="r" b="b"/>
              <a:pathLst>
                <a:path w="799" h="799" extrusionOk="0">
                  <a:moveTo>
                    <a:pt x="798" y="405"/>
                  </a:moveTo>
                  <a:cubicBezTo>
                    <a:pt x="798" y="620"/>
                    <a:pt x="620" y="798"/>
                    <a:pt x="406" y="798"/>
                  </a:cubicBezTo>
                  <a:cubicBezTo>
                    <a:pt x="179" y="798"/>
                    <a:pt x="1" y="620"/>
                    <a:pt x="1" y="405"/>
                  </a:cubicBezTo>
                  <a:cubicBezTo>
                    <a:pt x="1" y="179"/>
                    <a:pt x="179" y="1"/>
                    <a:pt x="406" y="1"/>
                  </a:cubicBezTo>
                  <a:cubicBezTo>
                    <a:pt x="620" y="1"/>
                    <a:pt x="798" y="179"/>
                    <a:pt x="798" y="405"/>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8" name="Google Shape;1338;p11"/>
            <p:cNvSpPr/>
            <p:nvPr/>
          </p:nvSpPr>
          <p:spPr>
            <a:xfrm>
              <a:off x="2627316" y="938232"/>
              <a:ext cx="53553" cy="53553"/>
            </a:xfrm>
            <a:custGeom>
              <a:avLst/>
              <a:gdLst/>
              <a:ahLst/>
              <a:cxnLst/>
              <a:rect l="l" t="t" r="r" b="b"/>
              <a:pathLst>
                <a:path w="799" h="799" extrusionOk="0">
                  <a:moveTo>
                    <a:pt x="799" y="405"/>
                  </a:moveTo>
                  <a:cubicBezTo>
                    <a:pt x="799" y="620"/>
                    <a:pt x="620" y="798"/>
                    <a:pt x="406" y="798"/>
                  </a:cubicBezTo>
                  <a:cubicBezTo>
                    <a:pt x="179" y="798"/>
                    <a:pt x="1" y="620"/>
                    <a:pt x="1" y="405"/>
                  </a:cubicBezTo>
                  <a:cubicBezTo>
                    <a:pt x="1" y="179"/>
                    <a:pt x="179" y="1"/>
                    <a:pt x="406" y="1"/>
                  </a:cubicBezTo>
                  <a:cubicBezTo>
                    <a:pt x="620" y="1"/>
                    <a:pt x="799" y="179"/>
                    <a:pt x="799" y="405"/>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9" name="Google Shape;1339;p11"/>
            <p:cNvSpPr/>
            <p:nvPr/>
          </p:nvSpPr>
          <p:spPr>
            <a:xfrm>
              <a:off x="3017601" y="938232"/>
              <a:ext cx="53486" cy="53553"/>
            </a:xfrm>
            <a:custGeom>
              <a:avLst/>
              <a:gdLst/>
              <a:ahLst/>
              <a:cxnLst/>
              <a:rect l="l" t="t" r="r" b="b"/>
              <a:pathLst>
                <a:path w="798" h="799" extrusionOk="0">
                  <a:moveTo>
                    <a:pt x="798" y="405"/>
                  </a:moveTo>
                  <a:cubicBezTo>
                    <a:pt x="798" y="620"/>
                    <a:pt x="619" y="798"/>
                    <a:pt x="405" y="798"/>
                  </a:cubicBezTo>
                  <a:cubicBezTo>
                    <a:pt x="179" y="798"/>
                    <a:pt x="0" y="620"/>
                    <a:pt x="0" y="405"/>
                  </a:cubicBezTo>
                  <a:cubicBezTo>
                    <a:pt x="0" y="179"/>
                    <a:pt x="179" y="1"/>
                    <a:pt x="405" y="1"/>
                  </a:cubicBezTo>
                  <a:cubicBezTo>
                    <a:pt x="619" y="1"/>
                    <a:pt x="798" y="179"/>
                    <a:pt x="798" y="405"/>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0" name="Google Shape;1340;p11"/>
            <p:cNvSpPr/>
            <p:nvPr/>
          </p:nvSpPr>
          <p:spPr>
            <a:xfrm>
              <a:off x="3407819" y="938232"/>
              <a:ext cx="53486" cy="53553"/>
            </a:xfrm>
            <a:custGeom>
              <a:avLst/>
              <a:gdLst/>
              <a:ahLst/>
              <a:cxnLst/>
              <a:rect l="l" t="t" r="r" b="b"/>
              <a:pathLst>
                <a:path w="798" h="799" extrusionOk="0">
                  <a:moveTo>
                    <a:pt x="798" y="405"/>
                  </a:moveTo>
                  <a:cubicBezTo>
                    <a:pt x="798" y="620"/>
                    <a:pt x="619" y="798"/>
                    <a:pt x="393" y="798"/>
                  </a:cubicBezTo>
                  <a:cubicBezTo>
                    <a:pt x="179" y="798"/>
                    <a:pt x="0" y="620"/>
                    <a:pt x="0" y="405"/>
                  </a:cubicBezTo>
                  <a:cubicBezTo>
                    <a:pt x="0" y="179"/>
                    <a:pt x="179" y="1"/>
                    <a:pt x="393" y="1"/>
                  </a:cubicBezTo>
                  <a:cubicBezTo>
                    <a:pt x="619" y="1"/>
                    <a:pt x="798" y="179"/>
                    <a:pt x="798" y="405"/>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1" name="Google Shape;1341;p11"/>
            <p:cNvSpPr/>
            <p:nvPr/>
          </p:nvSpPr>
          <p:spPr>
            <a:xfrm>
              <a:off x="1261957" y="1191989"/>
              <a:ext cx="53486" cy="53553"/>
            </a:xfrm>
            <a:custGeom>
              <a:avLst/>
              <a:gdLst/>
              <a:ahLst/>
              <a:cxnLst/>
              <a:rect l="l" t="t" r="r" b="b"/>
              <a:pathLst>
                <a:path w="798" h="799" extrusionOk="0">
                  <a:moveTo>
                    <a:pt x="798" y="406"/>
                  </a:moveTo>
                  <a:cubicBezTo>
                    <a:pt x="798" y="620"/>
                    <a:pt x="619" y="799"/>
                    <a:pt x="405" y="799"/>
                  </a:cubicBezTo>
                  <a:cubicBezTo>
                    <a:pt x="179" y="799"/>
                    <a:pt x="0" y="620"/>
                    <a:pt x="0" y="406"/>
                  </a:cubicBezTo>
                  <a:cubicBezTo>
                    <a:pt x="0" y="179"/>
                    <a:pt x="179" y="1"/>
                    <a:pt x="405" y="1"/>
                  </a:cubicBezTo>
                  <a:cubicBezTo>
                    <a:pt x="619" y="1"/>
                    <a:pt x="798" y="179"/>
                    <a:pt x="798" y="406"/>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2" name="Google Shape;1342;p11"/>
            <p:cNvSpPr/>
            <p:nvPr/>
          </p:nvSpPr>
          <p:spPr>
            <a:xfrm>
              <a:off x="1652175" y="1191989"/>
              <a:ext cx="53553" cy="53553"/>
            </a:xfrm>
            <a:custGeom>
              <a:avLst/>
              <a:gdLst/>
              <a:ahLst/>
              <a:cxnLst/>
              <a:rect l="l" t="t" r="r" b="b"/>
              <a:pathLst>
                <a:path w="799" h="799" extrusionOk="0">
                  <a:moveTo>
                    <a:pt x="798" y="406"/>
                  </a:moveTo>
                  <a:cubicBezTo>
                    <a:pt x="798" y="620"/>
                    <a:pt x="620" y="799"/>
                    <a:pt x="405" y="799"/>
                  </a:cubicBezTo>
                  <a:cubicBezTo>
                    <a:pt x="179" y="799"/>
                    <a:pt x="0" y="620"/>
                    <a:pt x="0" y="406"/>
                  </a:cubicBezTo>
                  <a:cubicBezTo>
                    <a:pt x="0" y="179"/>
                    <a:pt x="179" y="1"/>
                    <a:pt x="405" y="1"/>
                  </a:cubicBezTo>
                  <a:cubicBezTo>
                    <a:pt x="620" y="1"/>
                    <a:pt x="798" y="179"/>
                    <a:pt x="798" y="406"/>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3" name="Google Shape;1343;p11"/>
            <p:cNvSpPr/>
            <p:nvPr/>
          </p:nvSpPr>
          <p:spPr>
            <a:xfrm>
              <a:off x="2042392" y="1191989"/>
              <a:ext cx="53553" cy="53553"/>
            </a:xfrm>
            <a:custGeom>
              <a:avLst/>
              <a:gdLst/>
              <a:ahLst/>
              <a:cxnLst/>
              <a:rect l="l" t="t" r="r" b="b"/>
              <a:pathLst>
                <a:path w="799" h="799" extrusionOk="0">
                  <a:moveTo>
                    <a:pt x="798" y="406"/>
                  </a:moveTo>
                  <a:cubicBezTo>
                    <a:pt x="798" y="620"/>
                    <a:pt x="620" y="799"/>
                    <a:pt x="405" y="799"/>
                  </a:cubicBezTo>
                  <a:cubicBezTo>
                    <a:pt x="179" y="799"/>
                    <a:pt x="1" y="620"/>
                    <a:pt x="1" y="406"/>
                  </a:cubicBezTo>
                  <a:cubicBezTo>
                    <a:pt x="1" y="179"/>
                    <a:pt x="179" y="1"/>
                    <a:pt x="405" y="1"/>
                  </a:cubicBezTo>
                  <a:cubicBezTo>
                    <a:pt x="620" y="1"/>
                    <a:pt x="798" y="179"/>
                    <a:pt x="798" y="406"/>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4" name="Google Shape;1344;p11"/>
            <p:cNvSpPr/>
            <p:nvPr/>
          </p:nvSpPr>
          <p:spPr>
            <a:xfrm>
              <a:off x="2432610" y="1191989"/>
              <a:ext cx="53553" cy="53553"/>
            </a:xfrm>
            <a:custGeom>
              <a:avLst/>
              <a:gdLst/>
              <a:ahLst/>
              <a:cxnLst/>
              <a:rect l="l" t="t" r="r" b="b"/>
              <a:pathLst>
                <a:path w="799" h="799" extrusionOk="0">
                  <a:moveTo>
                    <a:pt x="798" y="406"/>
                  </a:moveTo>
                  <a:cubicBezTo>
                    <a:pt x="798" y="620"/>
                    <a:pt x="620" y="799"/>
                    <a:pt x="394" y="799"/>
                  </a:cubicBezTo>
                  <a:cubicBezTo>
                    <a:pt x="179" y="799"/>
                    <a:pt x="1" y="620"/>
                    <a:pt x="1" y="406"/>
                  </a:cubicBezTo>
                  <a:cubicBezTo>
                    <a:pt x="1" y="179"/>
                    <a:pt x="179" y="1"/>
                    <a:pt x="394" y="1"/>
                  </a:cubicBezTo>
                  <a:cubicBezTo>
                    <a:pt x="620" y="1"/>
                    <a:pt x="798" y="179"/>
                    <a:pt x="798" y="406"/>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5" name="Google Shape;1345;p11"/>
            <p:cNvSpPr/>
            <p:nvPr/>
          </p:nvSpPr>
          <p:spPr>
            <a:xfrm>
              <a:off x="2822827" y="1191989"/>
              <a:ext cx="53553" cy="53553"/>
            </a:xfrm>
            <a:custGeom>
              <a:avLst/>
              <a:gdLst/>
              <a:ahLst/>
              <a:cxnLst/>
              <a:rect l="l" t="t" r="r" b="b"/>
              <a:pathLst>
                <a:path w="799" h="799" extrusionOk="0">
                  <a:moveTo>
                    <a:pt x="799" y="406"/>
                  </a:moveTo>
                  <a:cubicBezTo>
                    <a:pt x="799" y="620"/>
                    <a:pt x="620" y="799"/>
                    <a:pt x="394" y="799"/>
                  </a:cubicBezTo>
                  <a:cubicBezTo>
                    <a:pt x="180" y="799"/>
                    <a:pt x="1" y="620"/>
                    <a:pt x="1" y="406"/>
                  </a:cubicBezTo>
                  <a:cubicBezTo>
                    <a:pt x="1" y="179"/>
                    <a:pt x="180" y="1"/>
                    <a:pt x="394" y="1"/>
                  </a:cubicBezTo>
                  <a:cubicBezTo>
                    <a:pt x="620" y="1"/>
                    <a:pt x="799" y="179"/>
                    <a:pt x="799" y="406"/>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6" name="Google Shape;1346;p11"/>
            <p:cNvSpPr/>
            <p:nvPr/>
          </p:nvSpPr>
          <p:spPr>
            <a:xfrm>
              <a:off x="3212308" y="1191989"/>
              <a:ext cx="54290" cy="53553"/>
            </a:xfrm>
            <a:custGeom>
              <a:avLst/>
              <a:gdLst/>
              <a:ahLst/>
              <a:cxnLst/>
              <a:rect l="l" t="t" r="r" b="b"/>
              <a:pathLst>
                <a:path w="810" h="799" extrusionOk="0">
                  <a:moveTo>
                    <a:pt x="810" y="406"/>
                  </a:moveTo>
                  <a:cubicBezTo>
                    <a:pt x="810" y="620"/>
                    <a:pt x="631" y="799"/>
                    <a:pt x="405" y="799"/>
                  </a:cubicBezTo>
                  <a:cubicBezTo>
                    <a:pt x="191" y="799"/>
                    <a:pt x="0" y="620"/>
                    <a:pt x="0" y="406"/>
                  </a:cubicBezTo>
                  <a:cubicBezTo>
                    <a:pt x="0" y="179"/>
                    <a:pt x="191" y="1"/>
                    <a:pt x="405" y="1"/>
                  </a:cubicBezTo>
                  <a:cubicBezTo>
                    <a:pt x="631" y="1"/>
                    <a:pt x="810" y="179"/>
                    <a:pt x="810" y="406"/>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7" name="Google Shape;1347;p11"/>
            <p:cNvSpPr/>
            <p:nvPr/>
          </p:nvSpPr>
          <p:spPr>
            <a:xfrm>
              <a:off x="1457468" y="1446549"/>
              <a:ext cx="53553" cy="53553"/>
            </a:xfrm>
            <a:custGeom>
              <a:avLst/>
              <a:gdLst/>
              <a:ahLst/>
              <a:cxnLst/>
              <a:rect l="l" t="t" r="r" b="b"/>
              <a:pathLst>
                <a:path w="799" h="799" extrusionOk="0">
                  <a:moveTo>
                    <a:pt x="798" y="394"/>
                  </a:moveTo>
                  <a:cubicBezTo>
                    <a:pt x="798" y="620"/>
                    <a:pt x="619" y="799"/>
                    <a:pt x="393" y="799"/>
                  </a:cubicBezTo>
                  <a:cubicBezTo>
                    <a:pt x="179" y="799"/>
                    <a:pt x="0" y="620"/>
                    <a:pt x="0" y="394"/>
                  </a:cubicBezTo>
                  <a:cubicBezTo>
                    <a:pt x="0" y="180"/>
                    <a:pt x="179" y="1"/>
                    <a:pt x="393" y="1"/>
                  </a:cubicBezTo>
                  <a:cubicBezTo>
                    <a:pt x="619" y="1"/>
                    <a:pt x="798" y="180"/>
                    <a:pt x="798" y="394"/>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8" name="Google Shape;1348;p11"/>
            <p:cNvSpPr/>
            <p:nvPr/>
          </p:nvSpPr>
          <p:spPr>
            <a:xfrm>
              <a:off x="1847686" y="1446549"/>
              <a:ext cx="53553" cy="53553"/>
            </a:xfrm>
            <a:custGeom>
              <a:avLst/>
              <a:gdLst/>
              <a:ahLst/>
              <a:cxnLst/>
              <a:rect l="l" t="t" r="r" b="b"/>
              <a:pathLst>
                <a:path w="799" h="799" extrusionOk="0">
                  <a:moveTo>
                    <a:pt x="798" y="394"/>
                  </a:moveTo>
                  <a:cubicBezTo>
                    <a:pt x="798" y="620"/>
                    <a:pt x="620" y="799"/>
                    <a:pt x="393" y="799"/>
                  </a:cubicBezTo>
                  <a:cubicBezTo>
                    <a:pt x="179" y="799"/>
                    <a:pt x="0" y="620"/>
                    <a:pt x="0" y="394"/>
                  </a:cubicBezTo>
                  <a:cubicBezTo>
                    <a:pt x="0" y="180"/>
                    <a:pt x="179" y="1"/>
                    <a:pt x="393" y="1"/>
                  </a:cubicBezTo>
                  <a:cubicBezTo>
                    <a:pt x="620" y="1"/>
                    <a:pt x="798" y="180"/>
                    <a:pt x="798" y="394"/>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9" name="Google Shape;1349;p11"/>
            <p:cNvSpPr/>
            <p:nvPr/>
          </p:nvSpPr>
          <p:spPr>
            <a:xfrm>
              <a:off x="2237099" y="1446549"/>
              <a:ext cx="53553" cy="53553"/>
            </a:xfrm>
            <a:custGeom>
              <a:avLst/>
              <a:gdLst/>
              <a:ahLst/>
              <a:cxnLst/>
              <a:rect l="l" t="t" r="r" b="b"/>
              <a:pathLst>
                <a:path w="799" h="799" extrusionOk="0">
                  <a:moveTo>
                    <a:pt x="798" y="394"/>
                  </a:moveTo>
                  <a:cubicBezTo>
                    <a:pt x="798" y="620"/>
                    <a:pt x="620" y="799"/>
                    <a:pt x="406" y="799"/>
                  </a:cubicBezTo>
                  <a:cubicBezTo>
                    <a:pt x="179" y="799"/>
                    <a:pt x="1" y="620"/>
                    <a:pt x="1" y="394"/>
                  </a:cubicBezTo>
                  <a:cubicBezTo>
                    <a:pt x="1" y="180"/>
                    <a:pt x="179" y="1"/>
                    <a:pt x="406" y="1"/>
                  </a:cubicBezTo>
                  <a:cubicBezTo>
                    <a:pt x="620" y="1"/>
                    <a:pt x="798" y="180"/>
                    <a:pt x="798" y="394"/>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0" name="Google Shape;1350;p11"/>
            <p:cNvSpPr/>
            <p:nvPr/>
          </p:nvSpPr>
          <p:spPr>
            <a:xfrm>
              <a:off x="2627316" y="1446549"/>
              <a:ext cx="53553" cy="53553"/>
            </a:xfrm>
            <a:custGeom>
              <a:avLst/>
              <a:gdLst/>
              <a:ahLst/>
              <a:cxnLst/>
              <a:rect l="l" t="t" r="r" b="b"/>
              <a:pathLst>
                <a:path w="799" h="799" extrusionOk="0">
                  <a:moveTo>
                    <a:pt x="799" y="394"/>
                  </a:moveTo>
                  <a:cubicBezTo>
                    <a:pt x="799" y="620"/>
                    <a:pt x="620" y="799"/>
                    <a:pt x="406" y="799"/>
                  </a:cubicBezTo>
                  <a:cubicBezTo>
                    <a:pt x="179" y="799"/>
                    <a:pt x="1" y="620"/>
                    <a:pt x="1" y="394"/>
                  </a:cubicBezTo>
                  <a:cubicBezTo>
                    <a:pt x="1" y="180"/>
                    <a:pt x="179" y="1"/>
                    <a:pt x="406" y="1"/>
                  </a:cubicBezTo>
                  <a:cubicBezTo>
                    <a:pt x="620" y="1"/>
                    <a:pt x="799" y="180"/>
                    <a:pt x="799" y="394"/>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1" name="Google Shape;1351;p11"/>
            <p:cNvSpPr/>
            <p:nvPr/>
          </p:nvSpPr>
          <p:spPr>
            <a:xfrm>
              <a:off x="3017601" y="1446549"/>
              <a:ext cx="53486" cy="53553"/>
            </a:xfrm>
            <a:custGeom>
              <a:avLst/>
              <a:gdLst/>
              <a:ahLst/>
              <a:cxnLst/>
              <a:rect l="l" t="t" r="r" b="b"/>
              <a:pathLst>
                <a:path w="798" h="799" extrusionOk="0">
                  <a:moveTo>
                    <a:pt x="798" y="394"/>
                  </a:moveTo>
                  <a:cubicBezTo>
                    <a:pt x="798" y="620"/>
                    <a:pt x="619" y="799"/>
                    <a:pt x="405" y="799"/>
                  </a:cubicBezTo>
                  <a:cubicBezTo>
                    <a:pt x="179" y="799"/>
                    <a:pt x="0" y="620"/>
                    <a:pt x="0" y="394"/>
                  </a:cubicBezTo>
                  <a:cubicBezTo>
                    <a:pt x="0" y="180"/>
                    <a:pt x="179" y="1"/>
                    <a:pt x="405" y="1"/>
                  </a:cubicBezTo>
                  <a:cubicBezTo>
                    <a:pt x="619" y="1"/>
                    <a:pt x="798" y="180"/>
                    <a:pt x="798" y="394"/>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2" name="Google Shape;1352;p11"/>
            <p:cNvSpPr/>
            <p:nvPr/>
          </p:nvSpPr>
          <p:spPr>
            <a:xfrm>
              <a:off x="3407819" y="1446549"/>
              <a:ext cx="53486" cy="53553"/>
            </a:xfrm>
            <a:custGeom>
              <a:avLst/>
              <a:gdLst/>
              <a:ahLst/>
              <a:cxnLst/>
              <a:rect l="l" t="t" r="r" b="b"/>
              <a:pathLst>
                <a:path w="798" h="799" extrusionOk="0">
                  <a:moveTo>
                    <a:pt x="798" y="394"/>
                  </a:moveTo>
                  <a:cubicBezTo>
                    <a:pt x="798" y="620"/>
                    <a:pt x="619" y="799"/>
                    <a:pt x="393" y="799"/>
                  </a:cubicBezTo>
                  <a:cubicBezTo>
                    <a:pt x="179" y="799"/>
                    <a:pt x="0" y="620"/>
                    <a:pt x="0" y="394"/>
                  </a:cubicBezTo>
                  <a:cubicBezTo>
                    <a:pt x="0" y="180"/>
                    <a:pt x="179" y="1"/>
                    <a:pt x="393" y="1"/>
                  </a:cubicBezTo>
                  <a:cubicBezTo>
                    <a:pt x="619" y="1"/>
                    <a:pt x="798" y="180"/>
                    <a:pt x="798" y="394"/>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3" name="Google Shape;1353;p11"/>
            <p:cNvSpPr/>
            <p:nvPr/>
          </p:nvSpPr>
          <p:spPr>
            <a:xfrm>
              <a:off x="1261957" y="1700373"/>
              <a:ext cx="53486" cy="53486"/>
            </a:xfrm>
            <a:custGeom>
              <a:avLst/>
              <a:gdLst/>
              <a:ahLst/>
              <a:cxnLst/>
              <a:rect l="l" t="t" r="r" b="b"/>
              <a:pathLst>
                <a:path w="798" h="798" extrusionOk="0">
                  <a:moveTo>
                    <a:pt x="798" y="405"/>
                  </a:moveTo>
                  <a:cubicBezTo>
                    <a:pt x="798" y="619"/>
                    <a:pt x="619" y="798"/>
                    <a:pt x="405" y="798"/>
                  </a:cubicBezTo>
                  <a:cubicBezTo>
                    <a:pt x="179" y="798"/>
                    <a:pt x="0" y="619"/>
                    <a:pt x="0" y="405"/>
                  </a:cubicBezTo>
                  <a:cubicBezTo>
                    <a:pt x="0" y="179"/>
                    <a:pt x="179" y="0"/>
                    <a:pt x="405" y="0"/>
                  </a:cubicBezTo>
                  <a:cubicBezTo>
                    <a:pt x="619" y="0"/>
                    <a:pt x="798" y="179"/>
                    <a:pt x="798" y="405"/>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4" name="Google Shape;1354;p11"/>
            <p:cNvSpPr/>
            <p:nvPr/>
          </p:nvSpPr>
          <p:spPr>
            <a:xfrm>
              <a:off x="1652175" y="1700373"/>
              <a:ext cx="53553" cy="53486"/>
            </a:xfrm>
            <a:custGeom>
              <a:avLst/>
              <a:gdLst/>
              <a:ahLst/>
              <a:cxnLst/>
              <a:rect l="l" t="t" r="r" b="b"/>
              <a:pathLst>
                <a:path w="799" h="798" extrusionOk="0">
                  <a:moveTo>
                    <a:pt x="798" y="405"/>
                  </a:moveTo>
                  <a:cubicBezTo>
                    <a:pt x="798" y="619"/>
                    <a:pt x="620" y="798"/>
                    <a:pt x="405" y="798"/>
                  </a:cubicBezTo>
                  <a:cubicBezTo>
                    <a:pt x="179" y="798"/>
                    <a:pt x="0" y="619"/>
                    <a:pt x="0" y="405"/>
                  </a:cubicBezTo>
                  <a:cubicBezTo>
                    <a:pt x="0" y="179"/>
                    <a:pt x="179" y="0"/>
                    <a:pt x="405" y="0"/>
                  </a:cubicBezTo>
                  <a:cubicBezTo>
                    <a:pt x="620" y="0"/>
                    <a:pt x="798" y="179"/>
                    <a:pt x="798" y="405"/>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5" name="Google Shape;1355;p11"/>
            <p:cNvSpPr/>
            <p:nvPr/>
          </p:nvSpPr>
          <p:spPr>
            <a:xfrm>
              <a:off x="2042392" y="1700373"/>
              <a:ext cx="53553" cy="53486"/>
            </a:xfrm>
            <a:custGeom>
              <a:avLst/>
              <a:gdLst/>
              <a:ahLst/>
              <a:cxnLst/>
              <a:rect l="l" t="t" r="r" b="b"/>
              <a:pathLst>
                <a:path w="799" h="798" extrusionOk="0">
                  <a:moveTo>
                    <a:pt x="798" y="405"/>
                  </a:moveTo>
                  <a:cubicBezTo>
                    <a:pt x="798" y="619"/>
                    <a:pt x="620" y="798"/>
                    <a:pt x="405" y="798"/>
                  </a:cubicBezTo>
                  <a:cubicBezTo>
                    <a:pt x="179" y="798"/>
                    <a:pt x="1" y="619"/>
                    <a:pt x="1" y="405"/>
                  </a:cubicBezTo>
                  <a:cubicBezTo>
                    <a:pt x="1" y="179"/>
                    <a:pt x="179" y="0"/>
                    <a:pt x="405" y="0"/>
                  </a:cubicBezTo>
                  <a:cubicBezTo>
                    <a:pt x="620" y="0"/>
                    <a:pt x="798" y="179"/>
                    <a:pt x="798" y="405"/>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6" name="Google Shape;1356;p11"/>
            <p:cNvSpPr/>
            <p:nvPr/>
          </p:nvSpPr>
          <p:spPr>
            <a:xfrm>
              <a:off x="2432610" y="1700373"/>
              <a:ext cx="53553" cy="53486"/>
            </a:xfrm>
            <a:custGeom>
              <a:avLst/>
              <a:gdLst/>
              <a:ahLst/>
              <a:cxnLst/>
              <a:rect l="l" t="t" r="r" b="b"/>
              <a:pathLst>
                <a:path w="799" h="798" extrusionOk="0">
                  <a:moveTo>
                    <a:pt x="798" y="405"/>
                  </a:moveTo>
                  <a:cubicBezTo>
                    <a:pt x="798" y="619"/>
                    <a:pt x="620" y="798"/>
                    <a:pt x="394" y="798"/>
                  </a:cubicBezTo>
                  <a:cubicBezTo>
                    <a:pt x="179" y="798"/>
                    <a:pt x="1" y="619"/>
                    <a:pt x="1" y="405"/>
                  </a:cubicBezTo>
                  <a:cubicBezTo>
                    <a:pt x="1" y="179"/>
                    <a:pt x="179" y="0"/>
                    <a:pt x="394" y="0"/>
                  </a:cubicBezTo>
                  <a:cubicBezTo>
                    <a:pt x="620" y="0"/>
                    <a:pt x="798" y="179"/>
                    <a:pt x="798" y="405"/>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7" name="Google Shape;1357;p11"/>
            <p:cNvSpPr/>
            <p:nvPr/>
          </p:nvSpPr>
          <p:spPr>
            <a:xfrm>
              <a:off x="2822827" y="1700373"/>
              <a:ext cx="53553" cy="53486"/>
            </a:xfrm>
            <a:custGeom>
              <a:avLst/>
              <a:gdLst/>
              <a:ahLst/>
              <a:cxnLst/>
              <a:rect l="l" t="t" r="r" b="b"/>
              <a:pathLst>
                <a:path w="799" h="798" extrusionOk="0">
                  <a:moveTo>
                    <a:pt x="799" y="405"/>
                  </a:moveTo>
                  <a:cubicBezTo>
                    <a:pt x="799" y="619"/>
                    <a:pt x="620" y="798"/>
                    <a:pt x="394" y="798"/>
                  </a:cubicBezTo>
                  <a:cubicBezTo>
                    <a:pt x="180" y="798"/>
                    <a:pt x="1" y="619"/>
                    <a:pt x="1" y="405"/>
                  </a:cubicBezTo>
                  <a:cubicBezTo>
                    <a:pt x="1" y="179"/>
                    <a:pt x="180" y="0"/>
                    <a:pt x="394" y="0"/>
                  </a:cubicBezTo>
                  <a:cubicBezTo>
                    <a:pt x="620" y="0"/>
                    <a:pt x="799" y="179"/>
                    <a:pt x="799" y="405"/>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8" name="Google Shape;1358;p11"/>
            <p:cNvSpPr/>
            <p:nvPr/>
          </p:nvSpPr>
          <p:spPr>
            <a:xfrm>
              <a:off x="3212308" y="1700373"/>
              <a:ext cx="54290" cy="53486"/>
            </a:xfrm>
            <a:custGeom>
              <a:avLst/>
              <a:gdLst/>
              <a:ahLst/>
              <a:cxnLst/>
              <a:rect l="l" t="t" r="r" b="b"/>
              <a:pathLst>
                <a:path w="810" h="798" extrusionOk="0">
                  <a:moveTo>
                    <a:pt x="810" y="405"/>
                  </a:moveTo>
                  <a:cubicBezTo>
                    <a:pt x="810" y="619"/>
                    <a:pt x="631" y="798"/>
                    <a:pt x="405" y="798"/>
                  </a:cubicBezTo>
                  <a:cubicBezTo>
                    <a:pt x="191" y="798"/>
                    <a:pt x="0" y="619"/>
                    <a:pt x="0" y="405"/>
                  </a:cubicBezTo>
                  <a:cubicBezTo>
                    <a:pt x="0" y="179"/>
                    <a:pt x="191" y="0"/>
                    <a:pt x="405" y="0"/>
                  </a:cubicBezTo>
                  <a:cubicBezTo>
                    <a:pt x="631" y="0"/>
                    <a:pt x="810" y="179"/>
                    <a:pt x="810" y="405"/>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9" name="Google Shape;1359;p11"/>
            <p:cNvSpPr/>
            <p:nvPr/>
          </p:nvSpPr>
          <p:spPr>
            <a:xfrm>
              <a:off x="1457468" y="1954933"/>
              <a:ext cx="53553" cy="53486"/>
            </a:xfrm>
            <a:custGeom>
              <a:avLst/>
              <a:gdLst/>
              <a:ahLst/>
              <a:cxnLst/>
              <a:rect l="l" t="t" r="r" b="b"/>
              <a:pathLst>
                <a:path w="799" h="798" extrusionOk="0">
                  <a:moveTo>
                    <a:pt x="798" y="393"/>
                  </a:moveTo>
                  <a:cubicBezTo>
                    <a:pt x="798" y="619"/>
                    <a:pt x="619" y="798"/>
                    <a:pt x="393" y="798"/>
                  </a:cubicBezTo>
                  <a:cubicBezTo>
                    <a:pt x="179" y="798"/>
                    <a:pt x="0" y="619"/>
                    <a:pt x="0" y="393"/>
                  </a:cubicBezTo>
                  <a:cubicBezTo>
                    <a:pt x="0" y="179"/>
                    <a:pt x="179" y="0"/>
                    <a:pt x="393" y="0"/>
                  </a:cubicBezTo>
                  <a:cubicBezTo>
                    <a:pt x="619" y="0"/>
                    <a:pt x="798" y="179"/>
                    <a:pt x="798" y="393"/>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0" name="Google Shape;1360;p11"/>
            <p:cNvSpPr/>
            <p:nvPr/>
          </p:nvSpPr>
          <p:spPr>
            <a:xfrm>
              <a:off x="1847686" y="1954933"/>
              <a:ext cx="53553" cy="53486"/>
            </a:xfrm>
            <a:custGeom>
              <a:avLst/>
              <a:gdLst/>
              <a:ahLst/>
              <a:cxnLst/>
              <a:rect l="l" t="t" r="r" b="b"/>
              <a:pathLst>
                <a:path w="799" h="798" extrusionOk="0">
                  <a:moveTo>
                    <a:pt x="798" y="393"/>
                  </a:moveTo>
                  <a:cubicBezTo>
                    <a:pt x="798" y="619"/>
                    <a:pt x="620" y="798"/>
                    <a:pt x="393" y="798"/>
                  </a:cubicBezTo>
                  <a:cubicBezTo>
                    <a:pt x="179" y="798"/>
                    <a:pt x="0" y="619"/>
                    <a:pt x="0" y="393"/>
                  </a:cubicBezTo>
                  <a:cubicBezTo>
                    <a:pt x="0" y="179"/>
                    <a:pt x="179" y="0"/>
                    <a:pt x="393" y="0"/>
                  </a:cubicBezTo>
                  <a:cubicBezTo>
                    <a:pt x="620" y="0"/>
                    <a:pt x="798" y="179"/>
                    <a:pt x="798" y="393"/>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1" name="Google Shape;1361;p11"/>
            <p:cNvSpPr/>
            <p:nvPr/>
          </p:nvSpPr>
          <p:spPr>
            <a:xfrm>
              <a:off x="2237099" y="1954933"/>
              <a:ext cx="53553" cy="53486"/>
            </a:xfrm>
            <a:custGeom>
              <a:avLst/>
              <a:gdLst/>
              <a:ahLst/>
              <a:cxnLst/>
              <a:rect l="l" t="t" r="r" b="b"/>
              <a:pathLst>
                <a:path w="799" h="798" extrusionOk="0">
                  <a:moveTo>
                    <a:pt x="798" y="393"/>
                  </a:moveTo>
                  <a:cubicBezTo>
                    <a:pt x="798" y="619"/>
                    <a:pt x="620" y="798"/>
                    <a:pt x="406" y="798"/>
                  </a:cubicBezTo>
                  <a:cubicBezTo>
                    <a:pt x="179" y="798"/>
                    <a:pt x="1" y="619"/>
                    <a:pt x="1" y="393"/>
                  </a:cubicBezTo>
                  <a:cubicBezTo>
                    <a:pt x="1" y="179"/>
                    <a:pt x="179" y="0"/>
                    <a:pt x="406" y="0"/>
                  </a:cubicBezTo>
                  <a:cubicBezTo>
                    <a:pt x="620" y="0"/>
                    <a:pt x="798" y="179"/>
                    <a:pt x="798" y="393"/>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2" name="Google Shape;1362;p11"/>
            <p:cNvSpPr/>
            <p:nvPr/>
          </p:nvSpPr>
          <p:spPr>
            <a:xfrm>
              <a:off x="2627316" y="1954933"/>
              <a:ext cx="53553" cy="53486"/>
            </a:xfrm>
            <a:custGeom>
              <a:avLst/>
              <a:gdLst/>
              <a:ahLst/>
              <a:cxnLst/>
              <a:rect l="l" t="t" r="r" b="b"/>
              <a:pathLst>
                <a:path w="799" h="798" extrusionOk="0">
                  <a:moveTo>
                    <a:pt x="799" y="393"/>
                  </a:moveTo>
                  <a:cubicBezTo>
                    <a:pt x="799" y="619"/>
                    <a:pt x="620" y="798"/>
                    <a:pt x="406" y="798"/>
                  </a:cubicBezTo>
                  <a:cubicBezTo>
                    <a:pt x="179" y="798"/>
                    <a:pt x="1" y="619"/>
                    <a:pt x="1" y="393"/>
                  </a:cubicBezTo>
                  <a:cubicBezTo>
                    <a:pt x="1" y="179"/>
                    <a:pt x="179" y="0"/>
                    <a:pt x="406" y="0"/>
                  </a:cubicBezTo>
                  <a:cubicBezTo>
                    <a:pt x="620" y="0"/>
                    <a:pt x="799" y="179"/>
                    <a:pt x="799" y="393"/>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3" name="Google Shape;1363;p11"/>
            <p:cNvSpPr/>
            <p:nvPr/>
          </p:nvSpPr>
          <p:spPr>
            <a:xfrm>
              <a:off x="3017601" y="1954933"/>
              <a:ext cx="53486" cy="53486"/>
            </a:xfrm>
            <a:custGeom>
              <a:avLst/>
              <a:gdLst/>
              <a:ahLst/>
              <a:cxnLst/>
              <a:rect l="l" t="t" r="r" b="b"/>
              <a:pathLst>
                <a:path w="798" h="798" extrusionOk="0">
                  <a:moveTo>
                    <a:pt x="798" y="393"/>
                  </a:moveTo>
                  <a:cubicBezTo>
                    <a:pt x="798" y="619"/>
                    <a:pt x="619" y="798"/>
                    <a:pt x="405" y="798"/>
                  </a:cubicBezTo>
                  <a:cubicBezTo>
                    <a:pt x="179" y="798"/>
                    <a:pt x="0" y="619"/>
                    <a:pt x="0" y="393"/>
                  </a:cubicBezTo>
                  <a:cubicBezTo>
                    <a:pt x="0" y="179"/>
                    <a:pt x="179" y="0"/>
                    <a:pt x="405" y="0"/>
                  </a:cubicBezTo>
                  <a:cubicBezTo>
                    <a:pt x="619" y="0"/>
                    <a:pt x="798" y="179"/>
                    <a:pt x="798" y="393"/>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4" name="Google Shape;1364;p11"/>
            <p:cNvSpPr/>
            <p:nvPr/>
          </p:nvSpPr>
          <p:spPr>
            <a:xfrm>
              <a:off x="3407819" y="1954933"/>
              <a:ext cx="53486" cy="53486"/>
            </a:xfrm>
            <a:custGeom>
              <a:avLst/>
              <a:gdLst/>
              <a:ahLst/>
              <a:cxnLst/>
              <a:rect l="l" t="t" r="r" b="b"/>
              <a:pathLst>
                <a:path w="798" h="798" extrusionOk="0">
                  <a:moveTo>
                    <a:pt x="798" y="393"/>
                  </a:moveTo>
                  <a:cubicBezTo>
                    <a:pt x="798" y="619"/>
                    <a:pt x="619" y="798"/>
                    <a:pt x="393" y="798"/>
                  </a:cubicBezTo>
                  <a:cubicBezTo>
                    <a:pt x="179" y="798"/>
                    <a:pt x="0" y="619"/>
                    <a:pt x="0" y="393"/>
                  </a:cubicBezTo>
                  <a:cubicBezTo>
                    <a:pt x="0" y="179"/>
                    <a:pt x="179" y="0"/>
                    <a:pt x="393" y="0"/>
                  </a:cubicBezTo>
                  <a:cubicBezTo>
                    <a:pt x="619" y="0"/>
                    <a:pt x="798" y="179"/>
                    <a:pt x="798" y="393"/>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365" name="Google Shape;1365;p11"/>
            <p:cNvGrpSpPr/>
            <p:nvPr/>
          </p:nvGrpSpPr>
          <p:grpSpPr>
            <a:xfrm>
              <a:off x="1261957" y="2342026"/>
              <a:ext cx="2199348" cy="2339841"/>
              <a:chOff x="1262025" y="623413"/>
              <a:chExt cx="3815001" cy="4058701"/>
            </a:xfrm>
          </p:grpSpPr>
          <p:sp>
            <p:nvSpPr>
              <p:cNvPr id="1366" name="Google Shape;1366;p11"/>
              <p:cNvSpPr/>
              <p:nvPr/>
            </p:nvSpPr>
            <p:spPr>
              <a:xfrm>
                <a:off x="1262025" y="623413"/>
                <a:ext cx="92777" cy="92894"/>
              </a:xfrm>
              <a:custGeom>
                <a:avLst/>
                <a:gdLst/>
                <a:ahLst/>
                <a:cxnLst/>
                <a:rect l="l" t="t" r="r" b="b"/>
                <a:pathLst>
                  <a:path w="798" h="799" extrusionOk="0">
                    <a:moveTo>
                      <a:pt x="798" y="393"/>
                    </a:moveTo>
                    <a:cubicBezTo>
                      <a:pt x="798" y="620"/>
                      <a:pt x="619" y="798"/>
                      <a:pt x="405" y="798"/>
                    </a:cubicBezTo>
                    <a:cubicBezTo>
                      <a:pt x="179" y="798"/>
                      <a:pt x="0" y="620"/>
                      <a:pt x="0" y="393"/>
                    </a:cubicBezTo>
                    <a:cubicBezTo>
                      <a:pt x="0" y="179"/>
                      <a:pt x="179" y="0"/>
                      <a:pt x="405" y="0"/>
                    </a:cubicBezTo>
                    <a:cubicBezTo>
                      <a:pt x="619" y="0"/>
                      <a:pt x="798" y="179"/>
                      <a:pt x="798" y="393"/>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7" name="Google Shape;1367;p11"/>
              <p:cNvSpPr/>
              <p:nvPr/>
            </p:nvSpPr>
            <p:spPr>
              <a:xfrm>
                <a:off x="1938899" y="623413"/>
                <a:ext cx="92894" cy="92894"/>
              </a:xfrm>
              <a:custGeom>
                <a:avLst/>
                <a:gdLst/>
                <a:ahLst/>
                <a:cxnLst/>
                <a:rect l="l" t="t" r="r" b="b"/>
                <a:pathLst>
                  <a:path w="799" h="799" extrusionOk="0">
                    <a:moveTo>
                      <a:pt x="798" y="393"/>
                    </a:moveTo>
                    <a:cubicBezTo>
                      <a:pt x="798" y="620"/>
                      <a:pt x="620" y="798"/>
                      <a:pt x="405" y="798"/>
                    </a:cubicBezTo>
                    <a:cubicBezTo>
                      <a:pt x="179" y="798"/>
                      <a:pt x="0" y="620"/>
                      <a:pt x="0" y="393"/>
                    </a:cubicBezTo>
                    <a:cubicBezTo>
                      <a:pt x="0" y="179"/>
                      <a:pt x="179" y="0"/>
                      <a:pt x="405" y="0"/>
                    </a:cubicBezTo>
                    <a:cubicBezTo>
                      <a:pt x="620" y="0"/>
                      <a:pt x="798" y="179"/>
                      <a:pt x="798" y="393"/>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8" name="Google Shape;1368;p11"/>
              <p:cNvSpPr/>
              <p:nvPr/>
            </p:nvSpPr>
            <p:spPr>
              <a:xfrm>
                <a:off x="2615772" y="623413"/>
                <a:ext cx="92894" cy="92894"/>
              </a:xfrm>
              <a:custGeom>
                <a:avLst/>
                <a:gdLst/>
                <a:ahLst/>
                <a:cxnLst/>
                <a:rect l="l" t="t" r="r" b="b"/>
                <a:pathLst>
                  <a:path w="799" h="799" extrusionOk="0">
                    <a:moveTo>
                      <a:pt x="798" y="393"/>
                    </a:moveTo>
                    <a:cubicBezTo>
                      <a:pt x="798" y="620"/>
                      <a:pt x="620" y="798"/>
                      <a:pt x="405" y="798"/>
                    </a:cubicBezTo>
                    <a:cubicBezTo>
                      <a:pt x="179" y="798"/>
                      <a:pt x="1" y="620"/>
                      <a:pt x="1" y="393"/>
                    </a:cubicBezTo>
                    <a:cubicBezTo>
                      <a:pt x="1" y="179"/>
                      <a:pt x="179" y="0"/>
                      <a:pt x="405" y="0"/>
                    </a:cubicBezTo>
                    <a:cubicBezTo>
                      <a:pt x="620" y="0"/>
                      <a:pt x="798" y="179"/>
                      <a:pt x="798" y="393"/>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9" name="Google Shape;1369;p11"/>
              <p:cNvSpPr/>
              <p:nvPr/>
            </p:nvSpPr>
            <p:spPr>
              <a:xfrm>
                <a:off x="3292646" y="623413"/>
                <a:ext cx="92894" cy="92894"/>
              </a:xfrm>
              <a:custGeom>
                <a:avLst/>
                <a:gdLst/>
                <a:ahLst/>
                <a:cxnLst/>
                <a:rect l="l" t="t" r="r" b="b"/>
                <a:pathLst>
                  <a:path w="799" h="799" extrusionOk="0">
                    <a:moveTo>
                      <a:pt x="798" y="393"/>
                    </a:moveTo>
                    <a:cubicBezTo>
                      <a:pt x="798" y="620"/>
                      <a:pt x="620" y="798"/>
                      <a:pt x="394" y="798"/>
                    </a:cubicBezTo>
                    <a:cubicBezTo>
                      <a:pt x="179" y="798"/>
                      <a:pt x="1" y="620"/>
                      <a:pt x="1" y="393"/>
                    </a:cubicBezTo>
                    <a:cubicBezTo>
                      <a:pt x="1" y="179"/>
                      <a:pt x="179" y="0"/>
                      <a:pt x="394" y="0"/>
                    </a:cubicBezTo>
                    <a:cubicBezTo>
                      <a:pt x="620" y="0"/>
                      <a:pt x="798" y="179"/>
                      <a:pt x="798" y="393"/>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0" name="Google Shape;1370;p11"/>
              <p:cNvSpPr/>
              <p:nvPr/>
            </p:nvSpPr>
            <p:spPr>
              <a:xfrm>
                <a:off x="3969519" y="623413"/>
                <a:ext cx="92894" cy="92894"/>
              </a:xfrm>
              <a:custGeom>
                <a:avLst/>
                <a:gdLst/>
                <a:ahLst/>
                <a:cxnLst/>
                <a:rect l="l" t="t" r="r" b="b"/>
                <a:pathLst>
                  <a:path w="799" h="799" extrusionOk="0">
                    <a:moveTo>
                      <a:pt x="799" y="393"/>
                    </a:moveTo>
                    <a:cubicBezTo>
                      <a:pt x="799" y="620"/>
                      <a:pt x="620" y="798"/>
                      <a:pt x="394" y="798"/>
                    </a:cubicBezTo>
                    <a:cubicBezTo>
                      <a:pt x="180" y="798"/>
                      <a:pt x="1" y="620"/>
                      <a:pt x="1" y="393"/>
                    </a:cubicBezTo>
                    <a:cubicBezTo>
                      <a:pt x="1" y="179"/>
                      <a:pt x="180" y="0"/>
                      <a:pt x="394" y="0"/>
                    </a:cubicBezTo>
                    <a:cubicBezTo>
                      <a:pt x="620" y="0"/>
                      <a:pt x="799" y="179"/>
                      <a:pt x="799" y="393"/>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1" name="Google Shape;1371;p11"/>
              <p:cNvSpPr/>
              <p:nvPr/>
            </p:nvSpPr>
            <p:spPr>
              <a:xfrm>
                <a:off x="4645114" y="623413"/>
                <a:ext cx="94173" cy="92894"/>
              </a:xfrm>
              <a:custGeom>
                <a:avLst/>
                <a:gdLst/>
                <a:ahLst/>
                <a:cxnLst/>
                <a:rect l="l" t="t" r="r" b="b"/>
                <a:pathLst>
                  <a:path w="810" h="799" extrusionOk="0">
                    <a:moveTo>
                      <a:pt x="810" y="393"/>
                    </a:moveTo>
                    <a:cubicBezTo>
                      <a:pt x="810" y="620"/>
                      <a:pt x="631" y="798"/>
                      <a:pt x="405" y="798"/>
                    </a:cubicBezTo>
                    <a:cubicBezTo>
                      <a:pt x="191" y="798"/>
                      <a:pt x="0" y="620"/>
                      <a:pt x="0" y="393"/>
                    </a:cubicBezTo>
                    <a:cubicBezTo>
                      <a:pt x="0" y="179"/>
                      <a:pt x="191" y="0"/>
                      <a:pt x="405" y="0"/>
                    </a:cubicBezTo>
                    <a:cubicBezTo>
                      <a:pt x="631" y="0"/>
                      <a:pt x="810" y="179"/>
                      <a:pt x="810" y="393"/>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2" name="Google Shape;1372;p11"/>
              <p:cNvSpPr/>
              <p:nvPr/>
            </p:nvSpPr>
            <p:spPr>
              <a:xfrm>
                <a:off x="1601159" y="1063580"/>
                <a:ext cx="92894" cy="92894"/>
              </a:xfrm>
              <a:custGeom>
                <a:avLst/>
                <a:gdLst/>
                <a:ahLst/>
                <a:cxnLst/>
                <a:rect l="l" t="t" r="r" b="b"/>
                <a:pathLst>
                  <a:path w="799" h="799" extrusionOk="0">
                    <a:moveTo>
                      <a:pt x="798" y="405"/>
                    </a:moveTo>
                    <a:cubicBezTo>
                      <a:pt x="798" y="620"/>
                      <a:pt x="619" y="798"/>
                      <a:pt x="393" y="798"/>
                    </a:cubicBezTo>
                    <a:cubicBezTo>
                      <a:pt x="179" y="798"/>
                      <a:pt x="0" y="620"/>
                      <a:pt x="0" y="405"/>
                    </a:cubicBezTo>
                    <a:cubicBezTo>
                      <a:pt x="0" y="179"/>
                      <a:pt x="179" y="1"/>
                      <a:pt x="393" y="1"/>
                    </a:cubicBezTo>
                    <a:cubicBezTo>
                      <a:pt x="619" y="1"/>
                      <a:pt x="798" y="179"/>
                      <a:pt x="798" y="405"/>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3" name="Google Shape;1373;p11"/>
              <p:cNvSpPr/>
              <p:nvPr/>
            </p:nvSpPr>
            <p:spPr>
              <a:xfrm>
                <a:off x="2278033" y="1063580"/>
                <a:ext cx="92894" cy="92894"/>
              </a:xfrm>
              <a:custGeom>
                <a:avLst/>
                <a:gdLst/>
                <a:ahLst/>
                <a:cxnLst/>
                <a:rect l="l" t="t" r="r" b="b"/>
                <a:pathLst>
                  <a:path w="799" h="799" extrusionOk="0">
                    <a:moveTo>
                      <a:pt x="798" y="405"/>
                    </a:moveTo>
                    <a:cubicBezTo>
                      <a:pt x="798" y="620"/>
                      <a:pt x="620" y="798"/>
                      <a:pt x="393" y="798"/>
                    </a:cubicBezTo>
                    <a:cubicBezTo>
                      <a:pt x="179" y="798"/>
                      <a:pt x="0" y="620"/>
                      <a:pt x="0" y="405"/>
                    </a:cubicBezTo>
                    <a:cubicBezTo>
                      <a:pt x="0" y="179"/>
                      <a:pt x="179" y="1"/>
                      <a:pt x="393" y="1"/>
                    </a:cubicBezTo>
                    <a:cubicBezTo>
                      <a:pt x="620" y="1"/>
                      <a:pt x="798" y="179"/>
                      <a:pt x="798" y="405"/>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4" name="Google Shape;1374;p11"/>
              <p:cNvSpPr/>
              <p:nvPr/>
            </p:nvSpPr>
            <p:spPr>
              <a:xfrm>
                <a:off x="2953511" y="1063580"/>
                <a:ext cx="92894" cy="92894"/>
              </a:xfrm>
              <a:custGeom>
                <a:avLst/>
                <a:gdLst/>
                <a:ahLst/>
                <a:cxnLst/>
                <a:rect l="l" t="t" r="r" b="b"/>
                <a:pathLst>
                  <a:path w="799" h="799" extrusionOk="0">
                    <a:moveTo>
                      <a:pt x="798" y="405"/>
                    </a:moveTo>
                    <a:cubicBezTo>
                      <a:pt x="798" y="620"/>
                      <a:pt x="620" y="798"/>
                      <a:pt x="406" y="798"/>
                    </a:cubicBezTo>
                    <a:cubicBezTo>
                      <a:pt x="179" y="798"/>
                      <a:pt x="1" y="620"/>
                      <a:pt x="1" y="405"/>
                    </a:cubicBezTo>
                    <a:cubicBezTo>
                      <a:pt x="1" y="179"/>
                      <a:pt x="179" y="1"/>
                      <a:pt x="406" y="1"/>
                    </a:cubicBezTo>
                    <a:cubicBezTo>
                      <a:pt x="620" y="1"/>
                      <a:pt x="798" y="179"/>
                      <a:pt x="798" y="405"/>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5" name="Google Shape;1375;p11"/>
              <p:cNvSpPr/>
              <p:nvPr/>
            </p:nvSpPr>
            <p:spPr>
              <a:xfrm>
                <a:off x="3630385" y="1063580"/>
                <a:ext cx="92894" cy="92894"/>
              </a:xfrm>
              <a:custGeom>
                <a:avLst/>
                <a:gdLst/>
                <a:ahLst/>
                <a:cxnLst/>
                <a:rect l="l" t="t" r="r" b="b"/>
                <a:pathLst>
                  <a:path w="799" h="799" extrusionOk="0">
                    <a:moveTo>
                      <a:pt x="799" y="405"/>
                    </a:moveTo>
                    <a:cubicBezTo>
                      <a:pt x="799" y="620"/>
                      <a:pt x="620" y="798"/>
                      <a:pt x="406" y="798"/>
                    </a:cubicBezTo>
                    <a:cubicBezTo>
                      <a:pt x="179" y="798"/>
                      <a:pt x="1" y="620"/>
                      <a:pt x="1" y="405"/>
                    </a:cubicBezTo>
                    <a:cubicBezTo>
                      <a:pt x="1" y="179"/>
                      <a:pt x="179" y="1"/>
                      <a:pt x="406" y="1"/>
                    </a:cubicBezTo>
                    <a:cubicBezTo>
                      <a:pt x="620" y="1"/>
                      <a:pt x="799" y="179"/>
                      <a:pt x="799" y="405"/>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6" name="Google Shape;1376;p11"/>
              <p:cNvSpPr/>
              <p:nvPr/>
            </p:nvSpPr>
            <p:spPr>
              <a:xfrm>
                <a:off x="4307375" y="1063580"/>
                <a:ext cx="92777" cy="92894"/>
              </a:xfrm>
              <a:custGeom>
                <a:avLst/>
                <a:gdLst/>
                <a:ahLst/>
                <a:cxnLst/>
                <a:rect l="l" t="t" r="r" b="b"/>
                <a:pathLst>
                  <a:path w="798" h="799" extrusionOk="0">
                    <a:moveTo>
                      <a:pt x="798" y="405"/>
                    </a:moveTo>
                    <a:cubicBezTo>
                      <a:pt x="798" y="620"/>
                      <a:pt x="619" y="798"/>
                      <a:pt x="405" y="798"/>
                    </a:cubicBezTo>
                    <a:cubicBezTo>
                      <a:pt x="179" y="798"/>
                      <a:pt x="0" y="620"/>
                      <a:pt x="0" y="405"/>
                    </a:cubicBezTo>
                    <a:cubicBezTo>
                      <a:pt x="0" y="179"/>
                      <a:pt x="179" y="1"/>
                      <a:pt x="405" y="1"/>
                    </a:cubicBezTo>
                    <a:cubicBezTo>
                      <a:pt x="619" y="1"/>
                      <a:pt x="798" y="179"/>
                      <a:pt x="798" y="405"/>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7" name="Google Shape;1377;p11"/>
              <p:cNvSpPr/>
              <p:nvPr/>
            </p:nvSpPr>
            <p:spPr>
              <a:xfrm>
                <a:off x="4984248" y="1063580"/>
                <a:ext cx="92777" cy="92894"/>
              </a:xfrm>
              <a:custGeom>
                <a:avLst/>
                <a:gdLst/>
                <a:ahLst/>
                <a:cxnLst/>
                <a:rect l="l" t="t" r="r" b="b"/>
                <a:pathLst>
                  <a:path w="798" h="799" extrusionOk="0">
                    <a:moveTo>
                      <a:pt x="798" y="405"/>
                    </a:moveTo>
                    <a:cubicBezTo>
                      <a:pt x="798" y="620"/>
                      <a:pt x="619" y="798"/>
                      <a:pt x="393" y="798"/>
                    </a:cubicBezTo>
                    <a:cubicBezTo>
                      <a:pt x="179" y="798"/>
                      <a:pt x="0" y="620"/>
                      <a:pt x="0" y="405"/>
                    </a:cubicBezTo>
                    <a:cubicBezTo>
                      <a:pt x="0" y="179"/>
                      <a:pt x="179" y="1"/>
                      <a:pt x="393" y="1"/>
                    </a:cubicBezTo>
                    <a:cubicBezTo>
                      <a:pt x="619" y="1"/>
                      <a:pt x="798" y="179"/>
                      <a:pt x="798" y="405"/>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8" name="Google Shape;1378;p11"/>
              <p:cNvSpPr/>
              <p:nvPr/>
            </p:nvSpPr>
            <p:spPr>
              <a:xfrm>
                <a:off x="1262025" y="1503747"/>
                <a:ext cx="92777" cy="92894"/>
              </a:xfrm>
              <a:custGeom>
                <a:avLst/>
                <a:gdLst/>
                <a:ahLst/>
                <a:cxnLst/>
                <a:rect l="l" t="t" r="r" b="b"/>
                <a:pathLst>
                  <a:path w="798" h="799" extrusionOk="0">
                    <a:moveTo>
                      <a:pt x="798" y="406"/>
                    </a:moveTo>
                    <a:cubicBezTo>
                      <a:pt x="798" y="620"/>
                      <a:pt x="619" y="799"/>
                      <a:pt x="405" y="799"/>
                    </a:cubicBezTo>
                    <a:cubicBezTo>
                      <a:pt x="179" y="799"/>
                      <a:pt x="0" y="620"/>
                      <a:pt x="0" y="406"/>
                    </a:cubicBezTo>
                    <a:cubicBezTo>
                      <a:pt x="0" y="179"/>
                      <a:pt x="179" y="1"/>
                      <a:pt x="405" y="1"/>
                    </a:cubicBezTo>
                    <a:cubicBezTo>
                      <a:pt x="619" y="1"/>
                      <a:pt x="798" y="179"/>
                      <a:pt x="798" y="406"/>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9" name="Google Shape;1379;p11"/>
              <p:cNvSpPr/>
              <p:nvPr/>
            </p:nvSpPr>
            <p:spPr>
              <a:xfrm>
                <a:off x="1938899" y="1503747"/>
                <a:ext cx="92894" cy="92894"/>
              </a:xfrm>
              <a:custGeom>
                <a:avLst/>
                <a:gdLst/>
                <a:ahLst/>
                <a:cxnLst/>
                <a:rect l="l" t="t" r="r" b="b"/>
                <a:pathLst>
                  <a:path w="799" h="799" extrusionOk="0">
                    <a:moveTo>
                      <a:pt x="798" y="406"/>
                    </a:moveTo>
                    <a:cubicBezTo>
                      <a:pt x="798" y="620"/>
                      <a:pt x="620" y="799"/>
                      <a:pt x="405" y="799"/>
                    </a:cubicBezTo>
                    <a:cubicBezTo>
                      <a:pt x="179" y="799"/>
                      <a:pt x="0" y="620"/>
                      <a:pt x="0" y="406"/>
                    </a:cubicBezTo>
                    <a:cubicBezTo>
                      <a:pt x="0" y="179"/>
                      <a:pt x="179" y="1"/>
                      <a:pt x="405" y="1"/>
                    </a:cubicBezTo>
                    <a:cubicBezTo>
                      <a:pt x="620" y="1"/>
                      <a:pt x="798" y="179"/>
                      <a:pt x="798" y="406"/>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0" name="Google Shape;1380;p11"/>
              <p:cNvSpPr/>
              <p:nvPr/>
            </p:nvSpPr>
            <p:spPr>
              <a:xfrm>
                <a:off x="2615772" y="1503747"/>
                <a:ext cx="92894" cy="92894"/>
              </a:xfrm>
              <a:custGeom>
                <a:avLst/>
                <a:gdLst/>
                <a:ahLst/>
                <a:cxnLst/>
                <a:rect l="l" t="t" r="r" b="b"/>
                <a:pathLst>
                  <a:path w="799" h="799" extrusionOk="0">
                    <a:moveTo>
                      <a:pt x="798" y="406"/>
                    </a:moveTo>
                    <a:cubicBezTo>
                      <a:pt x="798" y="620"/>
                      <a:pt x="620" y="799"/>
                      <a:pt x="405" y="799"/>
                    </a:cubicBezTo>
                    <a:cubicBezTo>
                      <a:pt x="179" y="799"/>
                      <a:pt x="1" y="620"/>
                      <a:pt x="1" y="406"/>
                    </a:cubicBezTo>
                    <a:cubicBezTo>
                      <a:pt x="1" y="179"/>
                      <a:pt x="179" y="1"/>
                      <a:pt x="405" y="1"/>
                    </a:cubicBezTo>
                    <a:cubicBezTo>
                      <a:pt x="620" y="1"/>
                      <a:pt x="798" y="179"/>
                      <a:pt x="798" y="406"/>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1" name="Google Shape;1381;p11"/>
              <p:cNvSpPr/>
              <p:nvPr/>
            </p:nvSpPr>
            <p:spPr>
              <a:xfrm>
                <a:off x="3292646" y="1503747"/>
                <a:ext cx="92894" cy="92894"/>
              </a:xfrm>
              <a:custGeom>
                <a:avLst/>
                <a:gdLst/>
                <a:ahLst/>
                <a:cxnLst/>
                <a:rect l="l" t="t" r="r" b="b"/>
                <a:pathLst>
                  <a:path w="799" h="799" extrusionOk="0">
                    <a:moveTo>
                      <a:pt x="798" y="406"/>
                    </a:moveTo>
                    <a:cubicBezTo>
                      <a:pt x="798" y="620"/>
                      <a:pt x="620" y="799"/>
                      <a:pt x="394" y="799"/>
                    </a:cubicBezTo>
                    <a:cubicBezTo>
                      <a:pt x="179" y="799"/>
                      <a:pt x="1" y="620"/>
                      <a:pt x="1" y="406"/>
                    </a:cubicBezTo>
                    <a:cubicBezTo>
                      <a:pt x="1" y="179"/>
                      <a:pt x="179" y="1"/>
                      <a:pt x="394" y="1"/>
                    </a:cubicBezTo>
                    <a:cubicBezTo>
                      <a:pt x="620" y="1"/>
                      <a:pt x="798" y="179"/>
                      <a:pt x="798" y="406"/>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2" name="Google Shape;1382;p11"/>
              <p:cNvSpPr/>
              <p:nvPr/>
            </p:nvSpPr>
            <p:spPr>
              <a:xfrm>
                <a:off x="3969519" y="1503747"/>
                <a:ext cx="92894" cy="92894"/>
              </a:xfrm>
              <a:custGeom>
                <a:avLst/>
                <a:gdLst/>
                <a:ahLst/>
                <a:cxnLst/>
                <a:rect l="l" t="t" r="r" b="b"/>
                <a:pathLst>
                  <a:path w="799" h="799" extrusionOk="0">
                    <a:moveTo>
                      <a:pt x="799" y="406"/>
                    </a:moveTo>
                    <a:cubicBezTo>
                      <a:pt x="799" y="620"/>
                      <a:pt x="620" y="799"/>
                      <a:pt x="394" y="799"/>
                    </a:cubicBezTo>
                    <a:cubicBezTo>
                      <a:pt x="180" y="799"/>
                      <a:pt x="1" y="620"/>
                      <a:pt x="1" y="406"/>
                    </a:cubicBezTo>
                    <a:cubicBezTo>
                      <a:pt x="1" y="179"/>
                      <a:pt x="180" y="1"/>
                      <a:pt x="394" y="1"/>
                    </a:cubicBezTo>
                    <a:cubicBezTo>
                      <a:pt x="620" y="1"/>
                      <a:pt x="799" y="179"/>
                      <a:pt x="799" y="406"/>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3" name="Google Shape;1383;p11"/>
              <p:cNvSpPr/>
              <p:nvPr/>
            </p:nvSpPr>
            <p:spPr>
              <a:xfrm>
                <a:off x="4645114" y="1503747"/>
                <a:ext cx="94173" cy="92894"/>
              </a:xfrm>
              <a:custGeom>
                <a:avLst/>
                <a:gdLst/>
                <a:ahLst/>
                <a:cxnLst/>
                <a:rect l="l" t="t" r="r" b="b"/>
                <a:pathLst>
                  <a:path w="810" h="799" extrusionOk="0">
                    <a:moveTo>
                      <a:pt x="810" y="406"/>
                    </a:moveTo>
                    <a:cubicBezTo>
                      <a:pt x="810" y="620"/>
                      <a:pt x="631" y="799"/>
                      <a:pt x="405" y="799"/>
                    </a:cubicBezTo>
                    <a:cubicBezTo>
                      <a:pt x="191" y="799"/>
                      <a:pt x="0" y="620"/>
                      <a:pt x="0" y="406"/>
                    </a:cubicBezTo>
                    <a:cubicBezTo>
                      <a:pt x="0" y="179"/>
                      <a:pt x="191" y="1"/>
                      <a:pt x="405" y="1"/>
                    </a:cubicBezTo>
                    <a:cubicBezTo>
                      <a:pt x="631" y="1"/>
                      <a:pt x="810" y="179"/>
                      <a:pt x="810" y="406"/>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4" name="Google Shape;1384;p11"/>
              <p:cNvSpPr/>
              <p:nvPr/>
            </p:nvSpPr>
            <p:spPr>
              <a:xfrm>
                <a:off x="1601159" y="1945310"/>
                <a:ext cx="92894" cy="92894"/>
              </a:xfrm>
              <a:custGeom>
                <a:avLst/>
                <a:gdLst/>
                <a:ahLst/>
                <a:cxnLst/>
                <a:rect l="l" t="t" r="r" b="b"/>
                <a:pathLst>
                  <a:path w="799" h="799" extrusionOk="0">
                    <a:moveTo>
                      <a:pt x="798" y="394"/>
                    </a:moveTo>
                    <a:cubicBezTo>
                      <a:pt x="798" y="620"/>
                      <a:pt x="619" y="799"/>
                      <a:pt x="393" y="799"/>
                    </a:cubicBezTo>
                    <a:cubicBezTo>
                      <a:pt x="179" y="799"/>
                      <a:pt x="0" y="620"/>
                      <a:pt x="0" y="394"/>
                    </a:cubicBezTo>
                    <a:cubicBezTo>
                      <a:pt x="0" y="180"/>
                      <a:pt x="179" y="1"/>
                      <a:pt x="393" y="1"/>
                    </a:cubicBezTo>
                    <a:cubicBezTo>
                      <a:pt x="619" y="1"/>
                      <a:pt x="798" y="180"/>
                      <a:pt x="798" y="394"/>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5" name="Google Shape;1385;p11"/>
              <p:cNvSpPr/>
              <p:nvPr/>
            </p:nvSpPr>
            <p:spPr>
              <a:xfrm>
                <a:off x="2278033" y="1945310"/>
                <a:ext cx="92894" cy="92894"/>
              </a:xfrm>
              <a:custGeom>
                <a:avLst/>
                <a:gdLst/>
                <a:ahLst/>
                <a:cxnLst/>
                <a:rect l="l" t="t" r="r" b="b"/>
                <a:pathLst>
                  <a:path w="799" h="799" extrusionOk="0">
                    <a:moveTo>
                      <a:pt x="798" y="394"/>
                    </a:moveTo>
                    <a:cubicBezTo>
                      <a:pt x="798" y="620"/>
                      <a:pt x="620" y="799"/>
                      <a:pt x="393" y="799"/>
                    </a:cubicBezTo>
                    <a:cubicBezTo>
                      <a:pt x="179" y="799"/>
                      <a:pt x="0" y="620"/>
                      <a:pt x="0" y="394"/>
                    </a:cubicBezTo>
                    <a:cubicBezTo>
                      <a:pt x="0" y="180"/>
                      <a:pt x="179" y="1"/>
                      <a:pt x="393" y="1"/>
                    </a:cubicBezTo>
                    <a:cubicBezTo>
                      <a:pt x="620" y="1"/>
                      <a:pt x="798" y="180"/>
                      <a:pt x="798" y="394"/>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6" name="Google Shape;1386;p11"/>
              <p:cNvSpPr/>
              <p:nvPr/>
            </p:nvSpPr>
            <p:spPr>
              <a:xfrm>
                <a:off x="2953511" y="1945310"/>
                <a:ext cx="92894" cy="92894"/>
              </a:xfrm>
              <a:custGeom>
                <a:avLst/>
                <a:gdLst/>
                <a:ahLst/>
                <a:cxnLst/>
                <a:rect l="l" t="t" r="r" b="b"/>
                <a:pathLst>
                  <a:path w="799" h="799" extrusionOk="0">
                    <a:moveTo>
                      <a:pt x="798" y="394"/>
                    </a:moveTo>
                    <a:cubicBezTo>
                      <a:pt x="798" y="620"/>
                      <a:pt x="620" y="799"/>
                      <a:pt x="406" y="799"/>
                    </a:cubicBezTo>
                    <a:cubicBezTo>
                      <a:pt x="179" y="799"/>
                      <a:pt x="1" y="620"/>
                      <a:pt x="1" y="394"/>
                    </a:cubicBezTo>
                    <a:cubicBezTo>
                      <a:pt x="1" y="180"/>
                      <a:pt x="179" y="1"/>
                      <a:pt x="406" y="1"/>
                    </a:cubicBezTo>
                    <a:cubicBezTo>
                      <a:pt x="620" y="1"/>
                      <a:pt x="798" y="180"/>
                      <a:pt x="798" y="394"/>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7" name="Google Shape;1387;p11"/>
              <p:cNvSpPr/>
              <p:nvPr/>
            </p:nvSpPr>
            <p:spPr>
              <a:xfrm>
                <a:off x="3630385" y="1945310"/>
                <a:ext cx="92894" cy="92894"/>
              </a:xfrm>
              <a:custGeom>
                <a:avLst/>
                <a:gdLst/>
                <a:ahLst/>
                <a:cxnLst/>
                <a:rect l="l" t="t" r="r" b="b"/>
                <a:pathLst>
                  <a:path w="799" h="799" extrusionOk="0">
                    <a:moveTo>
                      <a:pt x="799" y="394"/>
                    </a:moveTo>
                    <a:cubicBezTo>
                      <a:pt x="799" y="620"/>
                      <a:pt x="620" y="799"/>
                      <a:pt x="406" y="799"/>
                    </a:cubicBezTo>
                    <a:cubicBezTo>
                      <a:pt x="179" y="799"/>
                      <a:pt x="1" y="620"/>
                      <a:pt x="1" y="394"/>
                    </a:cubicBezTo>
                    <a:cubicBezTo>
                      <a:pt x="1" y="180"/>
                      <a:pt x="179" y="1"/>
                      <a:pt x="406" y="1"/>
                    </a:cubicBezTo>
                    <a:cubicBezTo>
                      <a:pt x="620" y="1"/>
                      <a:pt x="799" y="180"/>
                      <a:pt x="799" y="394"/>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8" name="Google Shape;1388;p11"/>
              <p:cNvSpPr/>
              <p:nvPr/>
            </p:nvSpPr>
            <p:spPr>
              <a:xfrm>
                <a:off x="4307375" y="1945310"/>
                <a:ext cx="92777" cy="92894"/>
              </a:xfrm>
              <a:custGeom>
                <a:avLst/>
                <a:gdLst/>
                <a:ahLst/>
                <a:cxnLst/>
                <a:rect l="l" t="t" r="r" b="b"/>
                <a:pathLst>
                  <a:path w="798" h="799" extrusionOk="0">
                    <a:moveTo>
                      <a:pt x="798" y="394"/>
                    </a:moveTo>
                    <a:cubicBezTo>
                      <a:pt x="798" y="620"/>
                      <a:pt x="619" y="799"/>
                      <a:pt x="405" y="799"/>
                    </a:cubicBezTo>
                    <a:cubicBezTo>
                      <a:pt x="179" y="799"/>
                      <a:pt x="0" y="620"/>
                      <a:pt x="0" y="394"/>
                    </a:cubicBezTo>
                    <a:cubicBezTo>
                      <a:pt x="0" y="180"/>
                      <a:pt x="179" y="1"/>
                      <a:pt x="405" y="1"/>
                    </a:cubicBezTo>
                    <a:cubicBezTo>
                      <a:pt x="619" y="1"/>
                      <a:pt x="798" y="180"/>
                      <a:pt x="798" y="394"/>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9" name="Google Shape;1389;p11"/>
              <p:cNvSpPr/>
              <p:nvPr/>
            </p:nvSpPr>
            <p:spPr>
              <a:xfrm>
                <a:off x="4984248" y="1945310"/>
                <a:ext cx="92777" cy="92894"/>
              </a:xfrm>
              <a:custGeom>
                <a:avLst/>
                <a:gdLst/>
                <a:ahLst/>
                <a:cxnLst/>
                <a:rect l="l" t="t" r="r" b="b"/>
                <a:pathLst>
                  <a:path w="798" h="799" extrusionOk="0">
                    <a:moveTo>
                      <a:pt x="798" y="394"/>
                    </a:moveTo>
                    <a:cubicBezTo>
                      <a:pt x="798" y="620"/>
                      <a:pt x="619" y="799"/>
                      <a:pt x="393" y="799"/>
                    </a:cubicBezTo>
                    <a:cubicBezTo>
                      <a:pt x="179" y="799"/>
                      <a:pt x="0" y="620"/>
                      <a:pt x="0" y="394"/>
                    </a:cubicBezTo>
                    <a:cubicBezTo>
                      <a:pt x="0" y="180"/>
                      <a:pt x="179" y="1"/>
                      <a:pt x="393" y="1"/>
                    </a:cubicBezTo>
                    <a:cubicBezTo>
                      <a:pt x="619" y="1"/>
                      <a:pt x="798" y="180"/>
                      <a:pt x="798" y="394"/>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0" name="Google Shape;1390;p11"/>
              <p:cNvSpPr/>
              <p:nvPr/>
            </p:nvSpPr>
            <p:spPr>
              <a:xfrm>
                <a:off x="1262025" y="2385593"/>
                <a:ext cx="92777" cy="92777"/>
              </a:xfrm>
              <a:custGeom>
                <a:avLst/>
                <a:gdLst/>
                <a:ahLst/>
                <a:cxnLst/>
                <a:rect l="l" t="t" r="r" b="b"/>
                <a:pathLst>
                  <a:path w="798" h="798" extrusionOk="0">
                    <a:moveTo>
                      <a:pt x="798" y="405"/>
                    </a:moveTo>
                    <a:cubicBezTo>
                      <a:pt x="798" y="619"/>
                      <a:pt x="619" y="798"/>
                      <a:pt x="405" y="798"/>
                    </a:cubicBezTo>
                    <a:cubicBezTo>
                      <a:pt x="179" y="798"/>
                      <a:pt x="0" y="619"/>
                      <a:pt x="0" y="405"/>
                    </a:cubicBezTo>
                    <a:cubicBezTo>
                      <a:pt x="0" y="179"/>
                      <a:pt x="179" y="0"/>
                      <a:pt x="405" y="0"/>
                    </a:cubicBezTo>
                    <a:cubicBezTo>
                      <a:pt x="619" y="0"/>
                      <a:pt x="798" y="179"/>
                      <a:pt x="798" y="405"/>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1" name="Google Shape;1391;p11"/>
              <p:cNvSpPr/>
              <p:nvPr/>
            </p:nvSpPr>
            <p:spPr>
              <a:xfrm>
                <a:off x="1938899" y="2385593"/>
                <a:ext cx="92894" cy="92777"/>
              </a:xfrm>
              <a:custGeom>
                <a:avLst/>
                <a:gdLst/>
                <a:ahLst/>
                <a:cxnLst/>
                <a:rect l="l" t="t" r="r" b="b"/>
                <a:pathLst>
                  <a:path w="799" h="798" extrusionOk="0">
                    <a:moveTo>
                      <a:pt x="798" y="405"/>
                    </a:moveTo>
                    <a:cubicBezTo>
                      <a:pt x="798" y="619"/>
                      <a:pt x="620" y="798"/>
                      <a:pt x="405" y="798"/>
                    </a:cubicBezTo>
                    <a:cubicBezTo>
                      <a:pt x="179" y="798"/>
                      <a:pt x="0" y="619"/>
                      <a:pt x="0" y="405"/>
                    </a:cubicBezTo>
                    <a:cubicBezTo>
                      <a:pt x="0" y="179"/>
                      <a:pt x="179" y="0"/>
                      <a:pt x="405" y="0"/>
                    </a:cubicBezTo>
                    <a:cubicBezTo>
                      <a:pt x="620" y="0"/>
                      <a:pt x="798" y="179"/>
                      <a:pt x="798" y="405"/>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2" name="Google Shape;1392;p11"/>
              <p:cNvSpPr/>
              <p:nvPr/>
            </p:nvSpPr>
            <p:spPr>
              <a:xfrm>
                <a:off x="2615772" y="2385593"/>
                <a:ext cx="92894" cy="92777"/>
              </a:xfrm>
              <a:custGeom>
                <a:avLst/>
                <a:gdLst/>
                <a:ahLst/>
                <a:cxnLst/>
                <a:rect l="l" t="t" r="r" b="b"/>
                <a:pathLst>
                  <a:path w="799" h="798" extrusionOk="0">
                    <a:moveTo>
                      <a:pt x="798" y="405"/>
                    </a:moveTo>
                    <a:cubicBezTo>
                      <a:pt x="798" y="619"/>
                      <a:pt x="620" y="798"/>
                      <a:pt x="405" y="798"/>
                    </a:cubicBezTo>
                    <a:cubicBezTo>
                      <a:pt x="179" y="798"/>
                      <a:pt x="1" y="619"/>
                      <a:pt x="1" y="405"/>
                    </a:cubicBezTo>
                    <a:cubicBezTo>
                      <a:pt x="1" y="179"/>
                      <a:pt x="179" y="0"/>
                      <a:pt x="405" y="0"/>
                    </a:cubicBezTo>
                    <a:cubicBezTo>
                      <a:pt x="620" y="0"/>
                      <a:pt x="798" y="179"/>
                      <a:pt x="798" y="405"/>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3" name="Google Shape;1393;p11"/>
              <p:cNvSpPr/>
              <p:nvPr/>
            </p:nvSpPr>
            <p:spPr>
              <a:xfrm>
                <a:off x="3292646" y="2385593"/>
                <a:ext cx="92894" cy="92777"/>
              </a:xfrm>
              <a:custGeom>
                <a:avLst/>
                <a:gdLst/>
                <a:ahLst/>
                <a:cxnLst/>
                <a:rect l="l" t="t" r="r" b="b"/>
                <a:pathLst>
                  <a:path w="799" h="798" extrusionOk="0">
                    <a:moveTo>
                      <a:pt x="798" y="405"/>
                    </a:moveTo>
                    <a:cubicBezTo>
                      <a:pt x="798" y="619"/>
                      <a:pt x="620" y="798"/>
                      <a:pt x="394" y="798"/>
                    </a:cubicBezTo>
                    <a:cubicBezTo>
                      <a:pt x="179" y="798"/>
                      <a:pt x="1" y="619"/>
                      <a:pt x="1" y="405"/>
                    </a:cubicBezTo>
                    <a:cubicBezTo>
                      <a:pt x="1" y="179"/>
                      <a:pt x="179" y="0"/>
                      <a:pt x="394" y="0"/>
                    </a:cubicBezTo>
                    <a:cubicBezTo>
                      <a:pt x="620" y="0"/>
                      <a:pt x="798" y="179"/>
                      <a:pt x="798" y="405"/>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4" name="Google Shape;1394;p11"/>
              <p:cNvSpPr/>
              <p:nvPr/>
            </p:nvSpPr>
            <p:spPr>
              <a:xfrm>
                <a:off x="3969519" y="2385593"/>
                <a:ext cx="92894" cy="92777"/>
              </a:xfrm>
              <a:custGeom>
                <a:avLst/>
                <a:gdLst/>
                <a:ahLst/>
                <a:cxnLst/>
                <a:rect l="l" t="t" r="r" b="b"/>
                <a:pathLst>
                  <a:path w="799" h="798" extrusionOk="0">
                    <a:moveTo>
                      <a:pt x="799" y="405"/>
                    </a:moveTo>
                    <a:cubicBezTo>
                      <a:pt x="799" y="619"/>
                      <a:pt x="620" y="798"/>
                      <a:pt x="394" y="798"/>
                    </a:cubicBezTo>
                    <a:cubicBezTo>
                      <a:pt x="180" y="798"/>
                      <a:pt x="1" y="619"/>
                      <a:pt x="1" y="405"/>
                    </a:cubicBezTo>
                    <a:cubicBezTo>
                      <a:pt x="1" y="179"/>
                      <a:pt x="180" y="0"/>
                      <a:pt x="394" y="0"/>
                    </a:cubicBezTo>
                    <a:cubicBezTo>
                      <a:pt x="620" y="0"/>
                      <a:pt x="799" y="179"/>
                      <a:pt x="799" y="405"/>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5" name="Google Shape;1395;p11"/>
              <p:cNvSpPr/>
              <p:nvPr/>
            </p:nvSpPr>
            <p:spPr>
              <a:xfrm>
                <a:off x="4645114" y="2385593"/>
                <a:ext cx="94173" cy="92777"/>
              </a:xfrm>
              <a:custGeom>
                <a:avLst/>
                <a:gdLst/>
                <a:ahLst/>
                <a:cxnLst/>
                <a:rect l="l" t="t" r="r" b="b"/>
                <a:pathLst>
                  <a:path w="810" h="798" extrusionOk="0">
                    <a:moveTo>
                      <a:pt x="810" y="405"/>
                    </a:moveTo>
                    <a:cubicBezTo>
                      <a:pt x="810" y="619"/>
                      <a:pt x="631" y="798"/>
                      <a:pt x="405" y="798"/>
                    </a:cubicBezTo>
                    <a:cubicBezTo>
                      <a:pt x="191" y="798"/>
                      <a:pt x="0" y="619"/>
                      <a:pt x="0" y="405"/>
                    </a:cubicBezTo>
                    <a:cubicBezTo>
                      <a:pt x="0" y="179"/>
                      <a:pt x="191" y="0"/>
                      <a:pt x="405" y="0"/>
                    </a:cubicBezTo>
                    <a:cubicBezTo>
                      <a:pt x="631" y="0"/>
                      <a:pt x="810" y="179"/>
                      <a:pt x="810" y="405"/>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6" name="Google Shape;1396;p11"/>
              <p:cNvSpPr/>
              <p:nvPr/>
            </p:nvSpPr>
            <p:spPr>
              <a:xfrm>
                <a:off x="1601159" y="2827156"/>
                <a:ext cx="92894" cy="92777"/>
              </a:xfrm>
              <a:custGeom>
                <a:avLst/>
                <a:gdLst/>
                <a:ahLst/>
                <a:cxnLst/>
                <a:rect l="l" t="t" r="r" b="b"/>
                <a:pathLst>
                  <a:path w="799" h="798" extrusionOk="0">
                    <a:moveTo>
                      <a:pt x="798" y="393"/>
                    </a:moveTo>
                    <a:cubicBezTo>
                      <a:pt x="798" y="619"/>
                      <a:pt x="619" y="798"/>
                      <a:pt x="393" y="798"/>
                    </a:cubicBezTo>
                    <a:cubicBezTo>
                      <a:pt x="179" y="798"/>
                      <a:pt x="0" y="619"/>
                      <a:pt x="0" y="393"/>
                    </a:cubicBezTo>
                    <a:cubicBezTo>
                      <a:pt x="0" y="179"/>
                      <a:pt x="179" y="0"/>
                      <a:pt x="393" y="0"/>
                    </a:cubicBezTo>
                    <a:cubicBezTo>
                      <a:pt x="619" y="0"/>
                      <a:pt x="798" y="179"/>
                      <a:pt x="798" y="393"/>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7" name="Google Shape;1397;p11"/>
              <p:cNvSpPr/>
              <p:nvPr/>
            </p:nvSpPr>
            <p:spPr>
              <a:xfrm>
                <a:off x="2278033" y="2827156"/>
                <a:ext cx="92894" cy="92777"/>
              </a:xfrm>
              <a:custGeom>
                <a:avLst/>
                <a:gdLst/>
                <a:ahLst/>
                <a:cxnLst/>
                <a:rect l="l" t="t" r="r" b="b"/>
                <a:pathLst>
                  <a:path w="799" h="798" extrusionOk="0">
                    <a:moveTo>
                      <a:pt x="798" y="393"/>
                    </a:moveTo>
                    <a:cubicBezTo>
                      <a:pt x="798" y="619"/>
                      <a:pt x="620" y="798"/>
                      <a:pt x="393" y="798"/>
                    </a:cubicBezTo>
                    <a:cubicBezTo>
                      <a:pt x="179" y="798"/>
                      <a:pt x="0" y="619"/>
                      <a:pt x="0" y="393"/>
                    </a:cubicBezTo>
                    <a:cubicBezTo>
                      <a:pt x="0" y="179"/>
                      <a:pt x="179" y="0"/>
                      <a:pt x="393" y="0"/>
                    </a:cubicBezTo>
                    <a:cubicBezTo>
                      <a:pt x="620" y="0"/>
                      <a:pt x="798" y="179"/>
                      <a:pt x="798" y="393"/>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8" name="Google Shape;1398;p11"/>
              <p:cNvSpPr/>
              <p:nvPr/>
            </p:nvSpPr>
            <p:spPr>
              <a:xfrm>
                <a:off x="2953511" y="2827156"/>
                <a:ext cx="92894" cy="92777"/>
              </a:xfrm>
              <a:custGeom>
                <a:avLst/>
                <a:gdLst/>
                <a:ahLst/>
                <a:cxnLst/>
                <a:rect l="l" t="t" r="r" b="b"/>
                <a:pathLst>
                  <a:path w="799" h="798" extrusionOk="0">
                    <a:moveTo>
                      <a:pt x="798" y="393"/>
                    </a:moveTo>
                    <a:cubicBezTo>
                      <a:pt x="798" y="619"/>
                      <a:pt x="620" y="798"/>
                      <a:pt x="406" y="798"/>
                    </a:cubicBezTo>
                    <a:cubicBezTo>
                      <a:pt x="179" y="798"/>
                      <a:pt x="1" y="619"/>
                      <a:pt x="1" y="393"/>
                    </a:cubicBezTo>
                    <a:cubicBezTo>
                      <a:pt x="1" y="179"/>
                      <a:pt x="179" y="0"/>
                      <a:pt x="406" y="0"/>
                    </a:cubicBezTo>
                    <a:cubicBezTo>
                      <a:pt x="620" y="0"/>
                      <a:pt x="798" y="179"/>
                      <a:pt x="798" y="393"/>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9" name="Google Shape;1399;p11"/>
              <p:cNvSpPr/>
              <p:nvPr/>
            </p:nvSpPr>
            <p:spPr>
              <a:xfrm>
                <a:off x="3630385" y="2827156"/>
                <a:ext cx="92894" cy="92777"/>
              </a:xfrm>
              <a:custGeom>
                <a:avLst/>
                <a:gdLst/>
                <a:ahLst/>
                <a:cxnLst/>
                <a:rect l="l" t="t" r="r" b="b"/>
                <a:pathLst>
                  <a:path w="799" h="798" extrusionOk="0">
                    <a:moveTo>
                      <a:pt x="799" y="393"/>
                    </a:moveTo>
                    <a:cubicBezTo>
                      <a:pt x="799" y="619"/>
                      <a:pt x="620" y="798"/>
                      <a:pt x="406" y="798"/>
                    </a:cubicBezTo>
                    <a:cubicBezTo>
                      <a:pt x="179" y="798"/>
                      <a:pt x="1" y="619"/>
                      <a:pt x="1" y="393"/>
                    </a:cubicBezTo>
                    <a:cubicBezTo>
                      <a:pt x="1" y="179"/>
                      <a:pt x="179" y="0"/>
                      <a:pt x="406" y="0"/>
                    </a:cubicBezTo>
                    <a:cubicBezTo>
                      <a:pt x="620" y="0"/>
                      <a:pt x="799" y="179"/>
                      <a:pt x="799" y="393"/>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0" name="Google Shape;1400;p11"/>
              <p:cNvSpPr/>
              <p:nvPr/>
            </p:nvSpPr>
            <p:spPr>
              <a:xfrm>
                <a:off x="4307375" y="2827156"/>
                <a:ext cx="92777" cy="92777"/>
              </a:xfrm>
              <a:custGeom>
                <a:avLst/>
                <a:gdLst/>
                <a:ahLst/>
                <a:cxnLst/>
                <a:rect l="l" t="t" r="r" b="b"/>
                <a:pathLst>
                  <a:path w="798" h="798" extrusionOk="0">
                    <a:moveTo>
                      <a:pt x="798" y="393"/>
                    </a:moveTo>
                    <a:cubicBezTo>
                      <a:pt x="798" y="619"/>
                      <a:pt x="619" y="798"/>
                      <a:pt x="405" y="798"/>
                    </a:cubicBezTo>
                    <a:cubicBezTo>
                      <a:pt x="179" y="798"/>
                      <a:pt x="0" y="619"/>
                      <a:pt x="0" y="393"/>
                    </a:cubicBezTo>
                    <a:cubicBezTo>
                      <a:pt x="0" y="179"/>
                      <a:pt x="179" y="0"/>
                      <a:pt x="405" y="0"/>
                    </a:cubicBezTo>
                    <a:cubicBezTo>
                      <a:pt x="619" y="0"/>
                      <a:pt x="798" y="179"/>
                      <a:pt x="798" y="393"/>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1" name="Google Shape;1401;p11"/>
              <p:cNvSpPr/>
              <p:nvPr/>
            </p:nvSpPr>
            <p:spPr>
              <a:xfrm>
                <a:off x="4984248" y="2827156"/>
                <a:ext cx="92777" cy="92777"/>
              </a:xfrm>
              <a:custGeom>
                <a:avLst/>
                <a:gdLst/>
                <a:ahLst/>
                <a:cxnLst/>
                <a:rect l="l" t="t" r="r" b="b"/>
                <a:pathLst>
                  <a:path w="798" h="798" extrusionOk="0">
                    <a:moveTo>
                      <a:pt x="798" y="393"/>
                    </a:moveTo>
                    <a:cubicBezTo>
                      <a:pt x="798" y="619"/>
                      <a:pt x="619" y="798"/>
                      <a:pt x="393" y="798"/>
                    </a:cubicBezTo>
                    <a:cubicBezTo>
                      <a:pt x="179" y="798"/>
                      <a:pt x="0" y="619"/>
                      <a:pt x="0" y="393"/>
                    </a:cubicBezTo>
                    <a:cubicBezTo>
                      <a:pt x="0" y="179"/>
                      <a:pt x="179" y="0"/>
                      <a:pt x="393" y="0"/>
                    </a:cubicBezTo>
                    <a:cubicBezTo>
                      <a:pt x="619" y="0"/>
                      <a:pt x="798" y="179"/>
                      <a:pt x="798" y="393"/>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2" name="Google Shape;1402;p11"/>
              <p:cNvSpPr/>
              <p:nvPr/>
            </p:nvSpPr>
            <p:spPr>
              <a:xfrm>
                <a:off x="1262025" y="3267323"/>
                <a:ext cx="92777" cy="92894"/>
              </a:xfrm>
              <a:custGeom>
                <a:avLst/>
                <a:gdLst/>
                <a:ahLst/>
                <a:cxnLst/>
                <a:rect l="l" t="t" r="r" b="b"/>
                <a:pathLst>
                  <a:path w="798" h="799" extrusionOk="0">
                    <a:moveTo>
                      <a:pt x="798" y="405"/>
                    </a:moveTo>
                    <a:cubicBezTo>
                      <a:pt x="798" y="620"/>
                      <a:pt x="619" y="798"/>
                      <a:pt x="405" y="798"/>
                    </a:cubicBezTo>
                    <a:cubicBezTo>
                      <a:pt x="179" y="798"/>
                      <a:pt x="0" y="620"/>
                      <a:pt x="0" y="405"/>
                    </a:cubicBezTo>
                    <a:cubicBezTo>
                      <a:pt x="0" y="179"/>
                      <a:pt x="179" y="0"/>
                      <a:pt x="405" y="0"/>
                    </a:cubicBezTo>
                    <a:cubicBezTo>
                      <a:pt x="619" y="0"/>
                      <a:pt x="798" y="179"/>
                      <a:pt x="798" y="405"/>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3" name="Google Shape;1403;p11"/>
              <p:cNvSpPr/>
              <p:nvPr/>
            </p:nvSpPr>
            <p:spPr>
              <a:xfrm>
                <a:off x="1938899" y="3267323"/>
                <a:ext cx="92894" cy="92894"/>
              </a:xfrm>
              <a:custGeom>
                <a:avLst/>
                <a:gdLst/>
                <a:ahLst/>
                <a:cxnLst/>
                <a:rect l="l" t="t" r="r" b="b"/>
                <a:pathLst>
                  <a:path w="799" h="799" extrusionOk="0">
                    <a:moveTo>
                      <a:pt x="798" y="405"/>
                    </a:moveTo>
                    <a:cubicBezTo>
                      <a:pt x="798" y="620"/>
                      <a:pt x="620" y="798"/>
                      <a:pt x="405" y="798"/>
                    </a:cubicBezTo>
                    <a:cubicBezTo>
                      <a:pt x="179" y="798"/>
                      <a:pt x="0" y="620"/>
                      <a:pt x="0" y="405"/>
                    </a:cubicBezTo>
                    <a:cubicBezTo>
                      <a:pt x="0" y="179"/>
                      <a:pt x="179" y="0"/>
                      <a:pt x="405" y="0"/>
                    </a:cubicBezTo>
                    <a:cubicBezTo>
                      <a:pt x="620" y="0"/>
                      <a:pt x="798" y="179"/>
                      <a:pt x="798" y="405"/>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4" name="Google Shape;1404;p11"/>
              <p:cNvSpPr/>
              <p:nvPr/>
            </p:nvSpPr>
            <p:spPr>
              <a:xfrm>
                <a:off x="2615772" y="3267323"/>
                <a:ext cx="92894" cy="92894"/>
              </a:xfrm>
              <a:custGeom>
                <a:avLst/>
                <a:gdLst/>
                <a:ahLst/>
                <a:cxnLst/>
                <a:rect l="l" t="t" r="r" b="b"/>
                <a:pathLst>
                  <a:path w="799" h="799" extrusionOk="0">
                    <a:moveTo>
                      <a:pt x="798" y="405"/>
                    </a:moveTo>
                    <a:cubicBezTo>
                      <a:pt x="798" y="620"/>
                      <a:pt x="620" y="798"/>
                      <a:pt x="405" y="798"/>
                    </a:cubicBezTo>
                    <a:cubicBezTo>
                      <a:pt x="179" y="798"/>
                      <a:pt x="1" y="620"/>
                      <a:pt x="1" y="405"/>
                    </a:cubicBezTo>
                    <a:cubicBezTo>
                      <a:pt x="1" y="179"/>
                      <a:pt x="179" y="0"/>
                      <a:pt x="405" y="0"/>
                    </a:cubicBezTo>
                    <a:cubicBezTo>
                      <a:pt x="620" y="0"/>
                      <a:pt x="798" y="179"/>
                      <a:pt x="798" y="405"/>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5" name="Google Shape;1405;p11"/>
              <p:cNvSpPr/>
              <p:nvPr/>
            </p:nvSpPr>
            <p:spPr>
              <a:xfrm>
                <a:off x="3292646" y="3267323"/>
                <a:ext cx="92894" cy="92894"/>
              </a:xfrm>
              <a:custGeom>
                <a:avLst/>
                <a:gdLst/>
                <a:ahLst/>
                <a:cxnLst/>
                <a:rect l="l" t="t" r="r" b="b"/>
                <a:pathLst>
                  <a:path w="799" h="799" extrusionOk="0">
                    <a:moveTo>
                      <a:pt x="798" y="405"/>
                    </a:moveTo>
                    <a:cubicBezTo>
                      <a:pt x="798" y="620"/>
                      <a:pt x="620" y="798"/>
                      <a:pt x="394" y="798"/>
                    </a:cubicBezTo>
                    <a:cubicBezTo>
                      <a:pt x="179" y="798"/>
                      <a:pt x="1" y="620"/>
                      <a:pt x="1" y="405"/>
                    </a:cubicBezTo>
                    <a:cubicBezTo>
                      <a:pt x="1" y="179"/>
                      <a:pt x="179" y="0"/>
                      <a:pt x="394" y="0"/>
                    </a:cubicBezTo>
                    <a:cubicBezTo>
                      <a:pt x="620" y="0"/>
                      <a:pt x="798" y="179"/>
                      <a:pt x="798" y="405"/>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6" name="Google Shape;1406;p11"/>
              <p:cNvSpPr/>
              <p:nvPr/>
            </p:nvSpPr>
            <p:spPr>
              <a:xfrm>
                <a:off x="3969519" y="3267323"/>
                <a:ext cx="92894" cy="92894"/>
              </a:xfrm>
              <a:custGeom>
                <a:avLst/>
                <a:gdLst/>
                <a:ahLst/>
                <a:cxnLst/>
                <a:rect l="l" t="t" r="r" b="b"/>
                <a:pathLst>
                  <a:path w="799" h="799" extrusionOk="0">
                    <a:moveTo>
                      <a:pt x="799" y="405"/>
                    </a:moveTo>
                    <a:cubicBezTo>
                      <a:pt x="799" y="620"/>
                      <a:pt x="620" y="798"/>
                      <a:pt x="394" y="798"/>
                    </a:cubicBezTo>
                    <a:cubicBezTo>
                      <a:pt x="180" y="798"/>
                      <a:pt x="1" y="620"/>
                      <a:pt x="1" y="405"/>
                    </a:cubicBezTo>
                    <a:cubicBezTo>
                      <a:pt x="1" y="179"/>
                      <a:pt x="180" y="0"/>
                      <a:pt x="394" y="0"/>
                    </a:cubicBezTo>
                    <a:cubicBezTo>
                      <a:pt x="620" y="0"/>
                      <a:pt x="799" y="179"/>
                      <a:pt x="799" y="405"/>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7" name="Google Shape;1407;p11"/>
              <p:cNvSpPr/>
              <p:nvPr/>
            </p:nvSpPr>
            <p:spPr>
              <a:xfrm>
                <a:off x="4645114" y="3267323"/>
                <a:ext cx="94173" cy="92894"/>
              </a:xfrm>
              <a:custGeom>
                <a:avLst/>
                <a:gdLst/>
                <a:ahLst/>
                <a:cxnLst/>
                <a:rect l="l" t="t" r="r" b="b"/>
                <a:pathLst>
                  <a:path w="810" h="799" extrusionOk="0">
                    <a:moveTo>
                      <a:pt x="810" y="405"/>
                    </a:moveTo>
                    <a:cubicBezTo>
                      <a:pt x="810" y="620"/>
                      <a:pt x="631" y="798"/>
                      <a:pt x="405" y="798"/>
                    </a:cubicBezTo>
                    <a:cubicBezTo>
                      <a:pt x="191" y="798"/>
                      <a:pt x="0" y="620"/>
                      <a:pt x="0" y="405"/>
                    </a:cubicBezTo>
                    <a:cubicBezTo>
                      <a:pt x="0" y="179"/>
                      <a:pt x="191" y="0"/>
                      <a:pt x="405" y="0"/>
                    </a:cubicBezTo>
                    <a:cubicBezTo>
                      <a:pt x="631" y="0"/>
                      <a:pt x="810" y="179"/>
                      <a:pt x="810" y="405"/>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8" name="Google Shape;1408;p11"/>
              <p:cNvSpPr/>
              <p:nvPr/>
            </p:nvSpPr>
            <p:spPr>
              <a:xfrm>
                <a:off x="1601159" y="3708885"/>
                <a:ext cx="92894" cy="91499"/>
              </a:xfrm>
              <a:custGeom>
                <a:avLst/>
                <a:gdLst/>
                <a:ahLst/>
                <a:cxnLst/>
                <a:rect l="l" t="t" r="r" b="b"/>
                <a:pathLst>
                  <a:path w="799" h="787" extrusionOk="0">
                    <a:moveTo>
                      <a:pt x="798" y="393"/>
                    </a:moveTo>
                    <a:cubicBezTo>
                      <a:pt x="798" y="620"/>
                      <a:pt x="619" y="786"/>
                      <a:pt x="393" y="786"/>
                    </a:cubicBezTo>
                    <a:cubicBezTo>
                      <a:pt x="179" y="786"/>
                      <a:pt x="0" y="608"/>
                      <a:pt x="0" y="393"/>
                    </a:cubicBezTo>
                    <a:cubicBezTo>
                      <a:pt x="0" y="179"/>
                      <a:pt x="179" y="0"/>
                      <a:pt x="393" y="0"/>
                    </a:cubicBezTo>
                    <a:cubicBezTo>
                      <a:pt x="619" y="0"/>
                      <a:pt x="798" y="179"/>
                      <a:pt x="798" y="393"/>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9" name="Google Shape;1409;p11"/>
              <p:cNvSpPr/>
              <p:nvPr/>
            </p:nvSpPr>
            <p:spPr>
              <a:xfrm>
                <a:off x="2278033" y="3708885"/>
                <a:ext cx="92894" cy="91499"/>
              </a:xfrm>
              <a:custGeom>
                <a:avLst/>
                <a:gdLst/>
                <a:ahLst/>
                <a:cxnLst/>
                <a:rect l="l" t="t" r="r" b="b"/>
                <a:pathLst>
                  <a:path w="799" h="787" extrusionOk="0">
                    <a:moveTo>
                      <a:pt x="798" y="393"/>
                    </a:moveTo>
                    <a:cubicBezTo>
                      <a:pt x="798" y="620"/>
                      <a:pt x="620" y="786"/>
                      <a:pt x="393" y="786"/>
                    </a:cubicBezTo>
                    <a:cubicBezTo>
                      <a:pt x="179" y="786"/>
                      <a:pt x="0" y="608"/>
                      <a:pt x="0" y="393"/>
                    </a:cubicBezTo>
                    <a:cubicBezTo>
                      <a:pt x="0" y="179"/>
                      <a:pt x="179" y="0"/>
                      <a:pt x="393" y="0"/>
                    </a:cubicBezTo>
                    <a:cubicBezTo>
                      <a:pt x="620" y="0"/>
                      <a:pt x="798" y="179"/>
                      <a:pt x="798" y="393"/>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0" name="Google Shape;1410;p11"/>
              <p:cNvSpPr/>
              <p:nvPr/>
            </p:nvSpPr>
            <p:spPr>
              <a:xfrm>
                <a:off x="2953511" y="3708885"/>
                <a:ext cx="92894" cy="91499"/>
              </a:xfrm>
              <a:custGeom>
                <a:avLst/>
                <a:gdLst/>
                <a:ahLst/>
                <a:cxnLst/>
                <a:rect l="l" t="t" r="r" b="b"/>
                <a:pathLst>
                  <a:path w="799" h="787" extrusionOk="0">
                    <a:moveTo>
                      <a:pt x="798" y="393"/>
                    </a:moveTo>
                    <a:cubicBezTo>
                      <a:pt x="798" y="620"/>
                      <a:pt x="620" y="786"/>
                      <a:pt x="406" y="786"/>
                    </a:cubicBezTo>
                    <a:cubicBezTo>
                      <a:pt x="179" y="786"/>
                      <a:pt x="1" y="608"/>
                      <a:pt x="1" y="393"/>
                    </a:cubicBezTo>
                    <a:cubicBezTo>
                      <a:pt x="1" y="179"/>
                      <a:pt x="179" y="0"/>
                      <a:pt x="406" y="0"/>
                    </a:cubicBezTo>
                    <a:cubicBezTo>
                      <a:pt x="620" y="0"/>
                      <a:pt x="798" y="179"/>
                      <a:pt x="798" y="393"/>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1" name="Google Shape;1411;p11"/>
              <p:cNvSpPr/>
              <p:nvPr/>
            </p:nvSpPr>
            <p:spPr>
              <a:xfrm>
                <a:off x="3630385" y="3708885"/>
                <a:ext cx="92894" cy="91499"/>
              </a:xfrm>
              <a:custGeom>
                <a:avLst/>
                <a:gdLst/>
                <a:ahLst/>
                <a:cxnLst/>
                <a:rect l="l" t="t" r="r" b="b"/>
                <a:pathLst>
                  <a:path w="799" h="787" extrusionOk="0">
                    <a:moveTo>
                      <a:pt x="799" y="393"/>
                    </a:moveTo>
                    <a:cubicBezTo>
                      <a:pt x="799" y="620"/>
                      <a:pt x="620" y="786"/>
                      <a:pt x="406" y="786"/>
                    </a:cubicBezTo>
                    <a:cubicBezTo>
                      <a:pt x="179" y="786"/>
                      <a:pt x="1" y="608"/>
                      <a:pt x="1" y="393"/>
                    </a:cubicBezTo>
                    <a:cubicBezTo>
                      <a:pt x="1" y="179"/>
                      <a:pt x="179" y="0"/>
                      <a:pt x="406" y="0"/>
                    </a:cubicBezTo>
                    <a:cubicBezTo>
                      <a:pt x="620" y="0"/>
                      <a:pt x="799" y="179"/>
                      <a:pt x="799" y="393"/>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2" name="Google Shape;1412;p11"/>
              <p:cNvSpPr/>
              <p:nvPr/>
            </p:nvSpPr>
            <p:spPr>
              <a:xfrm>
                <a:off x="4307375" y="3708885"/>
                <a:ext cx="92777" cy="91499"/>
              </a:xfrm>
              <a:custGeom>
                <a:avLst/>
                <a:gdLst/>
                <a:ahLst/>
                <a:cxnLst/>
                <a:rect l="l" t="t" r="r" b="b"/>
                <a:pathLst>
                  <a:path w="798" h="787" extrusionOk="0">
                    <a:moveTo>
                      <a:pt x="798" y="393"/>
                    </a:moveTo>
                    <a:cubicBezTo>
                      <a:pt x="798" y="620"/>
                      <a:pt x="619" y="786"/>
                      <a:pt x="405" y="786"/>
                    </a:cubicBezTo>
                    <a:cubicBezTo>
                      <a:pt x="179" y="786"/>
                      <a:pt x="0" y="608"/>
                      <a:pt x="0" y="393"/>
                    </a:cubicBezTo>
                    <a:cubicBezTo>
                      <a:pt x="0" y="179"/>
                      <a:pt x="179" y="0"/>
                      <a:pt x="405" y="0"/>
                    </a:cubicBezTo>
                    <a:cubicBezTo>
                      <a:pt x="619" y="0"/>
                      <a:pt x="798" y="179"/>
                      <a:pt x="798" y="393"/>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3" name="Google Shape;1413;p11"/>
              <p:cNvSpPr/>
              <p:nvPr/>
            </p:nvSpPr>
            <p:spPr>
              <a:xfrm>
                <a:off x="4984248" y="3708885"/>
                <a:ext cx="92777" cy="91499"/>
              </a:xfrm>
              <a:custGeom>
                <a:avLst/>
                <a:gdLst/>
                <a:ahLst/>
                <a:cxnLst/>
                <a:rect l="l" t="t" r="r" b="b"/>
                <a:pathLst>
                  <a:path w="798" h="787" extrusionOk="0">
                    <a:moveTo>
                      <a:pt x="798" y="393"/>
                    </a:moveTo>
                    <a:cubicBezTo>
                      <a:pt x="798" y="620"/>
                      <a:pt x="619" y="786"/>
                      <a:pt x="393" y="786"/>
                    </a:cubicBezTo>
                    <a:cubicBezTo>
                      <a:pt x="179" y="786"/>
                      <a:pt x="0" y="608"/>
                      <a:pt x="0" y="393"/>
                    </a:cubicBezTo>
                    <a:cubicBezTo>
                      <a:pt x="0" y="179"/>
                      <a:pt x="179" y="0"/>
                      <a:pt x="393" y="0"/>
                    </a:cubicBezTo>
                    <a:cubicBezTo>
                      <a:pt x="619" y="0"/>
                      <a:pt x="798" y="179"/>
                      <a:pt x="798" y="393"/>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4" name="Google Shape;1414;p11"/>
              <p:cNvSpPr/>
              <p:nvPr/>
            </p:nvSpPr>
            <p:spPr>
              <a:xfrm>
                <a:off x="1262025" y="4149053"/>
                <a:ext cx="92777" cy="92894"/>
              </a:xfrm>
              <a:custGeom>
                <a:avLst/>
                <a:gdLst/>
                <a:ahLst/>
                <a:cxnLst/>
                <a:rect l="l" t="t" r="r" b="b"/>
                <a:pathLst>
                  <a:path w="798" h="799" extrusionOk="0">
                    <a:moveTo>
                      <a:pt x="798" y="405"/>
                    </a:moveTo>
                    <a:cubicBezTo>
                      <a:pt x="798" y="620"/>
                      <a:pt x="619" y="798"/>
                      <a:pt x="405" y="798"/>
                    </a:cubicBezTo>
                    <a:cubicBezTo>
                      <a:pt x="179" y="798"/>
                      <a:pt x="0" y="620"/>
                      <a:pt x="0" y="405"/>
                    </a:cubicBezTo>
                    <a:cubicBezTo>
                      <a:pt x="0" y="179"/>
                      <a:pt x="179" y="1"/>
                      <a:pt x="405" y="1"/>
                    </a:cubicBezTo>
                    <a:cubicBezTo>
                      <a:pt x="619" y="1"/>
                      <a:pt x="798" y="179"/>
                      <a:pt x="798" y="405"/>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5" name="Google Shape;1415;p11"/>
              <p:cNvSpPr/>
              <p:nvPr/>
            </p:nvSpPr>
            <p:spPr>
              <a:xfrm>
                <a:off x="1938899" y="4149053"/>
                <a:ext cx="92894" cy="92894"/>
              </a:xfrm>
              <a:custGeom>
                <a:avLst/>
                <a:gdLst/>
                <a:ahLst/>
                <a:cxnLst/>
                <a:rect l="l" t="t" r="r" b="b"/>
                <a:pathLst>
                  <a:path w="799" h="799" extrusionOk="0">
                    <a:moveTo>
                      <a:pt x="798" y="405"/>
                    </a:moveTo>
                    <a:cubicBezTo>
                      <a:pt x="798" y="620"/>
                      <a:pt x="620" y="798"/>
                      <a:pt x="405" y="798"/>
                    </a:cubicBezTo>
                    <a:cubicBezTo>
                      <a:pt x="179" y="798"/>
                      <a:pt x="0" y="620"/>
                      <a:pt x="0" y="405"/>
                    </a:cubicBezTo>
                    <a:cubicBezTo>
                      <a:pt x="0" y="179"/>
                      <a:pt x="179" y="1"/>
                      <a:pt x="405" y="1"/>
                    </a:cubicBezTo>
                    <a:cubicBezTo>
                      <a:pt x="620" y="1"/>
                      <a:pt x="798" y="179"/>
                      <a:pt x="798" y="405"/>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6" name="Google Shape;1416;p11"/>
              <p:cNvSpPr/>
              <p:nvPr/>
            </p:nvSpPr>
            <p:spPr>
              <a:xfrm>
                <a:off x="2615772" y="4149053"/>
                <a:ext cx="92894" cy="92894"/>
              </a:xfrm>
              <a:custGeom>
                <a:avLst/>
                <a:gdLst/>
                <a:ahLst/>
                <a:cxnLst/>
                <a:rect l="l" t="t" r="r" b="b"/>
                <a:pathLst>
                  <a:path w="799" h="799" extrusionOk="0">
                    <a:moveTo>
                      <a:pt x="798" y="405"/>
                    </a:moveTo>
                    <a:cubicBezTo>
                      <a:pt x="798" y="620"/>
                      <a:pt x="620" y="798"/>
                      <a:pt x="405" y="798"/>
                    </a:cubicBezTo>
                    <a:cubicBezTo>
                      <a:pt x="179" y="798"/>
                      <a:pt x="1" y="620"/>
                      <a:pt x="1" y="405"/>
                    </a:cubicBezTo>
                    <a:cubicBezTo>
                      <a:pt x="1" y="179"/>
                      <a:pt x="179" y="1"/>
                      <a:pt x="405" y="1"/>
                    </a:cubicBezTo>
                    <a:cubicBezTo>
                      <a:pt x="620" y="1"/>
                      <a:pt x="798" y="179"/>
                      <a:pt x="798" y="405"/>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7" name="Google Shape;1417;p11"/>
              <p:cNvSpPr/>
              <p:nvPr/>
            </p:nvSpPr>
            <p:spPr>
              <a:xfrm>
                <a:off x="3292646" y="4149053"/>
                <a:ext cx="92894" cy="92894"/>
              </a:xfrm>
              <a:custGeom>
                <a:avLst/>
                <a:gdLst/>
                <a:ahLst/>
                <a:cxnLst/>
                <a:rect l="l" t="t" r="r" b="b"/>
                <a:pathLst>
                  <a:path w="799" h="799" extrusionOk="0">
                    <a:moveTo>
                      <a:pt x="798" y="405"/>
                    </a:moveTo>
                    <a:cubicBezTo>
                      <a:pt x="798" y="620"/>
                      <a:pt x="620" y="798"/>
                      <a:pt x="394" y="798"/>
                    </a:cubicBezTo>
                    <a:cubicBezTo>
                      <a:pt x="179" y="798"/>
                      <a:pt x="1" y="620"/>
                      <a:pt x="1" y="405"/>
                    </a:cubicBezTo>
                    <a:cubicBezTo>
                      <a:pt x="1" y="179"/>
                      <a:pt x="179" y="1"/>
                      <a:pt x="394" y="1"/>
                    </a:cubicBezTo>
                    <a:cubicBezTo>
                      <a:pt x="620" y="1"/>
                      <a:pt x="798" y="179"/>
                      <a:pt x="798" y="405"/>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8" name="Google Shape;1418;p11"/>
              <p:cNvSpPr/>
              <p:nvPr/>
            </p:nvSpPr>
            <p:spPr>
              <a:xfrm>
                <a:off x="3969519" y="4149053"/>
                <a:ext cx="92894" cy="92894"/>
              </a:xfrm>
              <a:custGeom>
                <a:avLst/>
                <a:gdLst/>
                <a:ahLst/>
                <a:cxnLst/>
                <a:rect l="l" t="t" r="r" b="b"/>
                <a:pathLst>
                  <a:path w="799" h="799" extrusionOk="0">
                    <a:moveTo>
                      <a:pt x="799" y="405"/>
                    </a:moveTo>
                    <a:cubicBezTo>
                      <a:pt x="799" y="620"/>
                      <a:pt x="620" y="798"/>
                      <a:pt x="394" y="798"/>
                    </a:cubicBezTo>
                    <a:cubicBezTo>
                      <a:pt x="180" y="798"/>
                      <a:pt x="1" y="620"/>
                      <a:pt x="1" y="405"/>
                    </a:cubicBezTo>
                    <a:cubicBezTo>
                      <a:pt x="1" y="179"/>
                      <a:pt x="180" y="1"/>
                      <a:pt x="394" y="1"/>
                    </a:cubicBezTo>
                    <a:cubicBezTo>
                      <a:pt x="620" y="1"/>
                      <a:pt x="799" y="179"/>
                      <a:pt x="799" y="405"/>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9" name="Google Shape;1419;p11"/>
              <p:cNvSpPr/>
              <p:nvPr/>
            </p:nvSpPr>
            <p:spPr>
              <a:xfrm>
                <a:off x="4645114" y="4149053"/>
                <a:ext cx="94173" cy="92894"/>
              </a:xfrm>
              <a:custGeom>
                <a:avLst/>
                <a:gdLst/>
                <a:ahLst/>
                <a:cxnLst/>
                <a:rect l="l" t="t" r="r" b="b"/>
                <a:pathLst>
                  <a:path w="810" h="799" extrusionOk="0">
                    <a:moveTo>
                      <a:pt x="810" y="405"/>
                    </a:moveTo>
                    <a:cubicBezTo>
                      <a:pt x="810" y="620"/>
                      <a:pt x="631" y="798"/>
                      <a:pt x="405" y="798"/>
                    </a:cubicBezTo>
                    <a:cubicBezTo>
                      <a:pt x="191" y="798"/>
                      <a:pt x="0" y="620"/>
                      <a:pt x="0" y="405"/>
                    </a:cubicBezTo>
                    <a:cubicBezTo>
                      <a:pt x="0" y="179"/>
                      <a:pt x="191" y="1"/>
                      <a:pt x="405" y="1"/>
                    </a:cubicBezTo>
                    <a:cubicBezTo>
                      <a:pt x="631" y="1"/>
                      <a:pt x="810" y="179"/>
                      <a:pt x="810" y="405"/>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0" name="Google Shape;1420;p11"/>
              <p:cNvSpPr/>
              <p:nvPr/>
            </p:nvSpPr>
            <p:spPr>
              <a:xfrm>
                <a:off x="1601159" y="4589220"/>
                <a:ext cx="92894" cy="92894"/>
              </a:xfrm>
              <a:custGeom>
                <a:avLst/>
                <a:gdLst/>
                <a:ahLst/>
                <a:cxnLst/>
                <a:rect l="l" t="t" r="r" b="b"/>
                <a:pathLst>
                  <a:path w="799" h="799" extrusionOk="0">
                    <a:moveTo>
                      <a:pt x="798" y="406"/>
                    </a:moveTo>
                    <a:cubicBezTo>
                      <a:pt x="798" y="620"/>
                      <a:pt x="619" y="799"/>
                      <a:pt x="393" y="799"/>
                    </a:cubicBezTo>
                    <a:cubicBezTo>
                      <a:pt x="179" y="799"/>
                      <a:pt x="0" y="620"/>
                      <a:pt x="0" y="406"/>
                    </a:cubicBezTo>
                    <a:cubicBezTo>
                      <a:pt x="0" y="179"/>
                      <a:pt x="179" y="1"/>
                      <a:pt x="393" y="1"/>
                    </a:cubicBezTo>
                    <a:cubicBezTo>
                      <a:pt x="619" y="1"/>
                      <a:pt x="798" y="179"/>
                      <a:pt x="798" y="406"/>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1" name="Google Shape;1421;p11"/>
              <p:cNvSpPr/>
              <p:nvPr/>
            </p:nvSpPr>
            <p:spPr>
              <a:xfrm>
                <a:off x="2278033" y="4589220"/>
                <a:ext cx="92894" cy="92894"/>
              </a:xfrm>
              <a:custGeom>
                <a:avLst/>
                <a:gdLst/>
                <a:ahLst/>
                <a:cxnLst/>
                <a:rect l="l" t="t" r="r" b="b"/>
                <a:pathLst>
                  <a:path w="799" h="799" extrusionOk="0">
                    <a:moveTo>
                      <a:pt x="798" y="406"/>
                    </a:moveTo>
                    <a:cubicBezTo>
                      <a:pt x="798" y="620"/>
                      <a:pt x="620" y="799"/>
                      <a:pt x="393" y="799"/>
                    </a:cubicBezTo>
                    <a:cubicBezTo>
                      <a:pt x="179" y="799"/>
                      <a:pt x="0" y="620"/>
                      <a:pt x="0" y="406"/>
                    </a:cubicBezTo>
                    <a:cubicBezTo>
                      <a:pt x="0" y="179"/>
                      <a:pt x="179" y="1"/>
                      <a:pt x="393" y="1"/>
                    </a:cubicBezTo>
                    <a:cubicBezTo>
                      <a:pt x="620" y="1"/>
                      <a:pt x="798" y="179"/>
                      <a:pt x="798" y="406"/>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2" name="Google Shape;1422;p11"/>
              <p:cNvSpPr/>
              <p:nvPr/>
            </p:nvSpPr>
            <p:spPr>
              <a:xfrm>
                <a:off x="2953511" y="4589220"/>
                <a:ext cx="92894" cy="92894"/>
              </a:xfrm>
              <a:custGeom>
                <a:avLst/>
                <a:gdLst/>
                <a:ahLst/>
                <a:cxnLst/>
                <a:rect l="l" t="t" r="r" b="b"/>
                <a:pathLst>
                  <a:path w="799" h="799" extrusionOk="0">
                    <a:moveTo>
                      <a:pt x="798" y="406"/>
                    </a:moveTo>
                    <a:cubicBezTo>
                      <a:pt x="798" y="620"/>
                      <a:pt x="620" y="799"/>
                      <a:pt x="406" y="799"/>
                    </a:cubicBezTo>
                    <a:cubicBezTo>
                      <a:pt x="179" y="799"/>
                      <a:pt x="1" y="620"/>
                      <a:pt x="1" y="406"/>
                    </a:cubicBezTo>
                    <a:cubicBezTo>
                      <a:pt x="1" y="179"/>
                      <a:pt x="179" y="1"/>
                      <a:pt x="406" y="1"/>
                    </a:cubicBezTo>
                    <a:cubicBezTo>
                      <a:pt x="620" y="1"/>
                      <a:pt x="798" y="179"/>
                      <a:pt x="798" y="406"/>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3" name="Google Shape;1423;p11"/>
              <p:cNvSpPr/>
              <p:nvPr/>
            </p:nvSpPr>
            <p:spPr>
              <a:xfrm>
                <a:off x="3630385" y="4589220"/>
                <a:ext cx="92894" cy="92894"/>
              </a:xfrm>
              <a:custGeom>
                <a:avLst/>
                <a:gdLst/>
                <a:ahLst/>
                <a:cxnLst/>
                <a:rect l="l" t="t" r="r" b="b"/>
                <a:pathLst>
                  <a:path w="799" h="799" extrusionOk="0">
                    <a:moveTo>
                      <a:pt x="799" y="406"/>
                    </a:moveTo>
                    <a:cubicBezTo>
                      <a:pt x="799" y="620"/>
                      <a:pt x="620" y="799"/>
                      <a:pt x="406" y="799"/>
                    </a:cubicBezTo>
                    <a:cubicBezTo>
                      <a:pt x="179" y="799"/>
                      <a:pt x="1" y="620"/>
                      <a:pt x="1" y="406"/>
                    </a:cubicBezTo>
                    <a:cubicBezTo>
                      <a:pt x="1" y="179"/>
                      <a:pt x="179" y="1"/>
                      <a:pt x="406" y="1"/>
                    </a:cubicBezTo>
                    <a:cubicBezTo>
                      <a:pt x="620" y="1"/>
                      <a:pt x="799" y="179"/>
                      <a:pt x="799" y="406"/>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4" name="Google Shape;1424;p11"/>
              <p:cNvSpPr/>
              <p:nvPr/>
            </p:nvSpPr>
            <p:spPr>
              <a:xfrm>
                <a:off x="4307375" y="4589220"/>
                <a:ext cx="92777" cy="92894"/>
              </a:xfrm>
              <a:custGeom>
                <a:avLst/>
                <a:gdLst/>
                <a:ahLst/>
                <a:cxnLst/>
                <a:rect l="l" t="t" r="r" b="b"/>
                <a:pathLst>
                  <a:path w="798" h="799" extrusionOk="0">
                    <a:moveTo>
                      <a:pt x="798" y="406"/>
                    </a:moveTo>
                    <a:cubicBezTo>
                      <a:pt x="798" y="620"/>
                      <a:pt x="619" y="799"/>
                      <a:pt x="405" y="799"/>
                    </a:cubicBezTo>
                    <a:cubicBezTo>
                      <a:pt x="179" y="799"/>
                      <a:pt x="0" y="620"/>
                      <a:pt x="0" y="406"/>
                    </a:cubicBezTo>
                    <a:cubicBezTo>
                      <a:pt x="0" y="179"/>
                      <a:pt x="179" y="1"/>
                      <a:pt x="405" y="1"/>
                    </a:cubicBezTo>
                    <a:cubicBezTo>
                      <a:pt x="619" y="1"/>
                      <a:pt x="798" y="179"/>
                      <a:pt x="798" y="406"/>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5" name="Google Shape;1425;p11"/>
              <p:cNvSpPr/>
              <p:nvPr/>
            </p:nvSpPr>
            <p:spPr>
              <a:xfrm>
                <a:off x="4984248" y="4589220"/>
                <a:ext cx="92777" cy="92894"/>
              </a:xfrm>
              <a:custGeom>
                <a:avLst/>
                <a:gdLst/>
                <a:ahLst/>
                <a:cxnLst/>
                <a:rect l="l" t="t" r="r" b="b"/>
                <a:pathLst>
                  <a:path w="798" h="799" extrusionOk="0">
                    <a:moveTo>
                      <a:pt x="798" y="406"/>
                    </a:moveTo>
                    <a:cubicBezTo>
                      <a:pt x="798" y="620"/>
                      <a:pt x="619" y="799"/>
                      <a:pt x="393" y="799"/>
                    </a:cubicBezTo>
                    <a:cubicBezTo>
                      <a:pt x="179" y="799"/>
                      <a:pt x="0" y="620"/>
                      <a:pt x="0" y="406"/>
                    </a:cubicBezTo>
                    <a:cubicBezTo>
                      <a:pt x="0" y="179"/>
                      <a:pt x="179" y="1"/>
                      <a:pt x="393" y="1"/>
                    </a:cubicBezTo>
                    <a:cubicBezTo>
                      <a:pt x="619" y="1"/>
                      <a:pt x="798" y="179"/>
                      <a:pt x="798" y="406"/>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26" name="Google Shape;1426;p11"/>
            <p:cNvSpPr/>
            <p:nvPr/>
          </p:nvSpPr>
          <p:spPr>
            <a:xfrm>
              <a:off x="3602532" y="684476"/>
              <a:ext cx="53486" cy="53553"/>
            </a:xfrm>
            <a:custGeom>
              <a:avLst/>
              <a:gdLst/>
              <a:ahLst/>
              <a:cxnLst/>
              <a:rect l="l" t="t" r="r" b="b"/>
              <a:pathLst>
                <a:path w="798" h="799" extrusionOk="0">
                  <a:moveTo>
                    <a:pt x="798" y="393"/>
                  </a:moveTo>
                  <a:cubicBezTo>
                    <a:pt x="798" y="620"/>
                    <a:pt x="619" y="798"/>
                    <a:pt x="405" y="798"/>
                  </a:cubicBezTo>
                  <a:cubicBezTo>
                    <a:pt x="179" y="798"/>
                    <a:pt x="0" y="620"/>
                    <a:pt x="0" y="393"/>
                  </a:cubicBezTo>
                  <a:cubicBezTo>
                    <a:pt x="0" y="179"/>
                    <a:pt x="179" y="0"/>
                    <a:pt x="405" y="0"/>
                  </a:cubicBezTo>
                  <a:cubicBezTo>
                    <a:pt x="619" y="0"/>
                    <a:pt x="798" y="179"/>
                    <a:pt x="798" y="393"/>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7" name="Google Shape;1427;p11"/>
            <p:cNvSpPr/>
            <p:nvPr/>
          </p:nvSpPr>
          <p:spPr>
            <a:xfrm>
              <a:off x="3992750" y="684476"/>
              <a:ext cx="53553" cy="53553"/>
            </a:xfrm>
            <a:custGeom>
              <a:avLst/>
              <a:gdLst/>
              <a:ahLst/>
              <a:cxnLst/>
              <a:rect l="l" t="t" r="r" b="b"/>
              <a:pathLst>
                <a:path w="799" h="799" extrusionOk="0">
                  <a:moveTo>
                    <a:pt x="798" y="393"/>
                  </a:moveTo>
                  <a:cubicBezTo>
                    <a:pt x="798" y="620"/>
                    <a:pt x="620" y="798"/>
                    <a:pt x="405" y="798"/>
                  </a:cubicBezTo>
                  <a:cubicBezTo>
                    <a:pt x="179" y="798"/>
                    <a:pt x="0" y="620"/>
                    <a:pt x="0" y="393"/>
                  </a:cubicBezTo>
                  <a:cubicBezTo>
                    <a:pt x="0" y="179"/>
                    <a:pt x="179" y="0"/>
                    <a:pt x="405" y="0"/>
                  </a:cubicBezTo>
                  <a:cubicBezTo>
                    <a:pt x="620" y="0"/>
                    <a:pt x="798" y="179"/>
                    <a:pt x="798" y="393"/>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8" name="Google Shape;1428;p11"/>
            <p:cNvSpPr/>
            <p:nvPr/>
          </p:nvSpPr>
          <p:spPr>
            <a:xfrm>
              <a:off x="4382967" y="684476"/>
              <a:ext cx="53553" cy="53553"/>
            </a:xfrm>
            <a:custGeom>
              <a:avLst/>
              <a:gdLst/>
              <a:ahLst/>
              <a:cxnLst/>
              <a:rect l="l" t="t" r="r" b="b"/>
              <a:pathLst>
                <a:path w="799" h="799" extrusionOk="0">
                  <a:moveTo>
                    <a:pt x="798" y="393"/>
                  </a:moveTo>
                  <a:cubicBezTo>
                    <a:pt x="798" y="620"/>
                    <a:pt x="620" y="798"/>
                    <a:pt x="405" y="798"/>
                  </a:cubicBezTo>
                  <a:cubicBezTo>
                    <a:pt x="179" y="798"/>
                    <a:pt x="1" y="620"/>
                    <a:pt x="1" y="393"/>
                  </a:cubicBezTo>
                  <a:cubicBezTo>
                    <a:pt x="1" y="179"/>
                    <a:pt x="179" y="0"/>
                    <a:pt x="405" y="0"/>
                  </a:cubicBezTo>
                  <a:cubicBezTo>
                    <a:pt x="620" y="0"/>
                    <a:pt x="798" y="179"/>
                    <a:pt x="798" y="393"/>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9" name="Google Shape;1429;p11"/>
            <p:cNvSpPr/>
            <p:nvPr/>
          </p:nvSpPr>
          <p:spPr>
            <a:xfrm>
              <a:off x="4773185" y="684476"/>
              <a:ext cx="53553" cy="53553"/>
            </a:xfrm>
            <a:custGeom>
              <a:avLst/>
              <a:gdLst/>
              <a:ahLst/>
              <a:cxnLst/>
              <a:rect l="l" t="t" r="r" b="b"/>
              <a:pathLst>
                <a:path w="799" h="799" extrusionOk="0">
                  <a:moveTo>
                    <a:pt x="798" y="393"/>
                  </a:moveTo>
                  <a:cubicBezTo>
                    <a:pt x="798" y="620"/>
                    <a:pt x="620" y="798"/>
                    <a:pt x="394" y="798"/>
                  </a:cubicBezTo>
                  <a:cubicBezTo>
                    <a:pt x="179" y="798"/>
                    <a:pt x="1" y="620"/>
                    <a:pt x="1" y="393"/>
                  </a:cubicBezTo>
                  <a:cubicBezTo>
                    <a:pt x="1" y="179"/>
                    <a:pt x="179" y="0"/>
                    <a:pt x="394" y="0"/>
                  </a:cubicBezTo>
                  <a:cubicBezTo>
                    <a:pt x="620" y="0"/>
                    <a:pt x="798" y="179"/>
                    <a:pt x="798" y="393"/>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0" name="Google Shape;1430;p11"/>
            <p:cNvSpPr/>
            <p:nvPr/>
          </p:nvSpPr>
          <p:spPr>
            <a:xfrm>
              <a:off x="5163402" y="684476"/>
              <a:ext cx="53553" cy="53553"/>
            </a:xfrm>
            <a:custGeom>
              <a:avLst/>
              <a:gdLst/>
              <a:ahLst/>
              <a:cxnLst/>
              <a:rect l="l" t="t" r="r" b="b"/>
              <a:pathLst>
                <a:path w="799" h="799" extrusionOk="0">
                  <a:moveTo>
                    <a:pt x="799" y="393"/>
                  </a:moveTo>
                  <a:cubicBezTo>
                    <a:pt x="799" y="620"/>
                    <a:pt x="620" y="798"/>
                    <a:pt x="394" y="798"/>
                  </a:cubicBezTo>
                  <a:cubicBezTo>
                    <a:pt x="180" y="798"/>
                    <a:pt x="1" y="620"/>
                    <a:pt x="1" y="393"/>
                  </a:cubicBezTo>
                  <a:cubicBezTo>
                    <a:pt x="1" y="179"/>
                    <a:pt x="180" y="0"/>
                    <a:pt x="394" y="0"/>
                  </a:cubicBezTo>
                  <a:cubicBezTo>
                    <a:pt x="620" y="0"/>
                    <a:pt x="799" y="179"/>
                    <a:pt x="799" y="393"/>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1" name="Google Shape;1431;p11"/>
            <p:cNvSpPr/>
            <p:nvPr/>
          </p:nvSpPr>
          <p:spPr>
            <a:xfrm>
              <a:off x="5552883" y="684476"/>
              <a:ext cx="54290" cy="53553"/>
            </a:xfrm>
            <a:custGeom>
              <a:avLst/>
              <a:gdLst/>
              <a:ahLst/>
              <a:cxnLst/>
              <a:rect l="l" t="t" r="r" b="b"/>
              <a:pathLst>
                <a:path w="810" h="799" extrusionOk="0">
                  <a:moveTo>
                    <a:pt x="810" y="393"/>
                  </a:moveTo>
                  <a:cubicBezTo>
                    <a:pt x="810" y="620"/>
                    <a:pt x="631" y="798"/>
                    <a:pt x="405" y="798"/>
                  </a:cubicBezTo>
                  <a:cubicBezTo>
                    <a:pt x="191" y="798"/>
                    <a:pt x="0" y="620"/>
                    <a:pt x="0" y="393"/>
                  </a:cubicBezTo>
                  <a:cubicBezTo>
                    <a:pt x="0" y="179"/>
                    <a:pt x="191" y="0"/>
                    <a:pt x="405" y="0"/>
                  </a:cubicBezTo>
                  <a:cubicBezTo>
                    <a:pt x="631" y="0"/>
                    <a:pt x="810" y="179"/>
                    <a:pt x="810" y="393"/>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2" name="Google Shape;1432;p11"/>
            <p:cNvSpPr/>
            <p:nvPr/>
          </p:nvSpPr>
          <p:spPr>
            <a:xfrm>
              <a:off x="3798043" y="938232"/>
              <a:ext cx="53553" cy="53553"/>
            </a:xfrm>
            <a:custGeom>
              <a:avLst/>
              <a:gdLst/>
              <a:ahLst/>
              <a:cxnLst/>
              <a:rect l="l" t="t" r="r" b="b"/>
              <a:pathLst>
                <a:path w="799" h="799" extrusionOk="0">
                  <a:moveTo>
                    <a:pt x="798" y="405"/>
                  </a:moveTo>
                  <a:cubicBezTo>
                    <a:pt x="798" y="620"/>
                    <a:pt x="619" y="798"/>
                    <a:pt x="393" y="798"/>
                  </a:cubicBezTo>
                  <a:cubicBezTo>
                    <a:pt x="179" y="798"/>
                    <a:pt x="0" y="620"/>
                    <a:pt x="0" y="405"/>
                  </a:cubicBezTo>
                  <a:cubicBezTo>
                    <a:pt x="0" y="179"/>
                    <a:pt x="179" y="1"/>
                    <a:pt x="393" y="1"/>
                  </a:cubicBezTo>
                  <a:cubicBezTo>
                    <a:pt x="619" y="1"/>
                    <a:pt x="798" y="179"/>
                    <a:pt x="798" y="405"/>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3" name="Google Shape;1433;p11"/>
            <p:cNvSpPr/>
            <p:nvPr/>
          </p:nvSpPr>
          <p:spPr>
            <a:xfrm>
              <a:off x="4188261" y="938232"/>
              <a:ext cx="53553" cy="53553"/>
            </a:xfrm>
            <a:custGeom>
              <a:avLst/>
              <a:gdLst/>
              <a:ahLst/>
              <a:cxnLst/>
              <a:rect l="l" t="t" r="r" b="b"/>
              <a:pathLst>
                <a:path w="799" h="799" extrusionOk="0">
                  <a:moveTo>
                    <a:pt x="798" y="405"/>
                  </a:moveTo>
                  <a:cubicBezTo>
                    <a:pt x="798" y="620"/>
                    <a:pt x="620" y="798"/>
                    <a:pt x="393" y="798"/>
                  </a:cubicBezTo>
                  <a:cubicBezTo>
                    <a:pt x="179" y="798"/>
                    <a:pt x="0" y="620"/>
                    <a:pt x="0" y="405"/>
                  </a:cubicBezTo>
                  <a:cubicBezTo>
                    <a:pt x="0" y="179"/>
                    <a:pt x="179" y="1"/>
                    <a:pt x="393" y="1"/>
                  </a:cubicBezTo>
                  <a:cubicBezTo>
                    <a:pt x="620" y="1"/>
                    <a:pt x="798" y="179"/>
                    <a:pt x="798" y="405"/>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4" name="Google Shape;1434;p11"/>
            <p:cNvSpPr/>
            <p:nvPr/>
          </p:nvSpPr>
          <p:spPr>
            <a:xfrm>
              <a:off x="4577674" y="938232"/>
              <a:ext cx="53553" cy="53553"/>
            </a:xfrm>
            <a:custGeom>
              <a:avLst/>
              <a:gdLst/>
              <a:ahLst/>
              <a:cxnLst/>
              <a:rect l="l" t="t" r="r" b="b"/>
              <a:pathLst>
                <a:path w="799" h="799" extrusionOk="0">
                  <a:moveTo>
                    <a:pt x="798" y="405"/>
                  </a:moveTo>
                  <a:cubicBezTo>
                    <a:pt x="798" y="620"/>
                    <a:pt x="620" y="798"/>
                    <a:pt x="406" y="798"/>
                  </a:cubicBezTo>
                  <a:cubicBezTo>
                    <a:pt x="179" y="798"/>
                    <a:pt x="1" y="620"/>
                    <a:pt x="1" y="405"/>
                  </a:cubicBezTo>
                  <a:cubicBezTo>
                    <a:pt x="1" y="179"/>
                    <a:pt x="179" y="1"/>
                    <a:pt x="406" y="1"/>
                  </a:cubicBezTo>
                  <a:cubicBezTo>
                    <a:pt x="620" y="1"/>
                    <a:pt x="798" y="179"/>
                    <a:pt x="798" y="405"/>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5" name="Google Shape;1435;p11"/>
            <p:cNvSpPr/>
            <p:nvPr/>
          </p:nvSpPr>
          <p:spPr>
            <a:xfrm>
              <a:off x="4967891" y="938232"/>
              <a:ext cx="53553" cy="53553"/>
            </a:xfrm>
            <a:custGeom>
              <a:avLst/>
              <a:gdLst/>
              <a:ahLst/>
              <a:cxnLst/>
              <a:rect l="l" t="t" r="r" b="b"/>
              <a:pathLst>
                <a:path w="799" h="799" extrusionOk="0">
                  <a:moveTo>
                    <a:pt x="799" y="405"/>
                  </a:moveTo>
                  <a:cubicBezTo>
                    <a:pt x="799" y="620"/>
                    <a:pt x="620" y="798"/>
                    <a:pt x="406" y="798"/>
                  </a:cubicBezTo>
                  <a:cubicBezTo>
                    <a:pt x="179" y="798"/>
                    <a:pt x="1" y="620"/>
                    <a:pt x="1" y="405"/>
                  </a:cubicBezTo>
                  <a:cubicBezTo>
                    <a:pt x="1" y="179"/>
                    <a:pt x="179" y="1"/>
                    <a:pt x="406" y="1"/>
                  </a:cubicBezTo>
                  <a:cubicBezTo>
                    <a:pt x="620" y="1"/>
                    <a:pt x="799" y="179"/>
                    <a:pt x="799" y="405"/>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6" name="Google Shape;1436;p11"/>
            <p:cNvSpPr/>
            <p:nvPr/>
          </p:nvSpPr>
          <p:spPr>
            <a:xfrm>
              <a:off x="5358176" y="938232"/>
              <a:ext cx="53486" cy="53553"/>
            </a:xfrm>
            <a:custGeom>
              <a:avLst/>
              <a:gdLst/>
              <a:ahLst/>
              <a:cxnLst/>
              <a:rect l="l" t="t" r="r" b="b"/>
              <a:pathLst>
                <a:path w="798" h="799" extrusionOk="0">
                  <a:moveTo>
                    <a:pt x="798" y="405"/>
                  </a:moveTo>
                  <a:cubicBezTo>
                    <a:pt x="798" y="620"/>
                    <a:pt x="619" y="798"/>
                    <a:pt x="405" y="798"/>
                  </a:cubicBezTo>
                  <a:cubicBezTo>
                    <a:pt x="179" y="798"/>
                    <a:pt x="0" y="620"/>
                    <a:pt x="0" y="405"/>
                  </a:cubicBezTo>
                  <a:cubicBezTo>
                    <a:pt x="0" y="179"/>
                    <a:pt x="179" y="1"/>
                    <a:pt x="405" y="1"/>
                  </a:cubicBezTo>
                  <a:cubicBezTo>
                    <a:pt x="619" y="1"/>
                    <a:pt x="798" y="179"/>
                    <a:pt x="798" y="405"/>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7" name="Google Shape;1437;p11"/>
            <p:cNvSpPr/>
            <p:nvPr/>
          </p:nvSpPr>
          <p:spPr>
            <a:xfrm>
              <a:off x="5748394" y="938232"/>
              <a:ext cx="53486" cy="53553"/>
            </a:xfrm>
            <a:custGeom>
              <a:avLst/>
              <a:gdLst/>
              <a:ahLst/>
              <a:cxnLst/>
              <a:rect l="l" t="t" r="r" b="b"/>
              <a:pathLst>
                <a:path w="798" h="799" extrusionOk="0">
                  <a:moveTo>
                    <a:pt x="798" y="405"/>
                  </a:moveTo>
                  <a:cubicBezTo>
                    <a:pt x="798" y="620"/>
                    <a:pt x="619" y="798"/>
                    <a:pt x="393" y="798"/>
                  </a:cubicBezTo>
                  <a:cubicBezTo>
                    <a:pt x="179" y="798"/>
                    <a:pt x="0" y="620"/>
                    <a:pt x="0" y="405"/>
                  </a:cubicBezTo>
                  <a:cubicBezTo>
                    <a:pt x="0" y="179"/>
                    <a:pt x="179" y="1"/>
                    <a:pt x="393" y="1"/>
                  </a:cubicBezTo>
                  <a:cubicBezTo>
                    <a:pt x="619" y="1"/>
                    <a:pt x="798" y="179"/>
                    <a:pt x="798" y="405"/>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8" name="Google Shape;1438;p11"/>
            <p:cNvSpPr/>
            <p:nvPr/>
          </p:nvSpPr>
          <p:spPr>
            <a:xfrm>
              <a:off x="3602532" y="1191989"/>
              <a:ext cx="53486" cy="53553"/>
            </a:xfrm>
            <a:custGeom>
              <a:avLst/>
              <a:gdLst/>
              <a:ahLst/>
              <a:cxnLst/>
              <a:rect l="l" t="t" r="r" b="b"/>
              <a:pathLst>
                <a:path w="798" h="799" extrusionOk="0">
                  <a:moveTo>
                    <a:pt x="798" y="406"/>
                  </a:moveTo>
                  <a:cubicBezTo>
                    <a:pt x="798" y="620"/>
                    <a:pt x="619" y="799"/>
                    <a:pt x="405" y="799"/>
                  </a:cubicBezTo>
                  <a:cubicBezTo>
                    <a:pt x="179" y="799"/>
                    <a:pt x="0" y="620"/>
                    <a:pt x="0" y="406"/>
                  </a:cubicBezTo>
                  <a:cubicBezTo>
                    <a:pt x="0" y="179"/>
                    <a:pt x="179" y="1"/>
                    <a:pt x="405" y="1"/>
                  </a:cubicBezTo>
                  <a:cubicBezTo>
                    <a:pt x="619" y="1"/>
                    <a:pt x="798" y="179"/>
                    <a:pt x="798" y="406"/>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9" name="Google Shape;1439;p11"/>
            <p:cNvSpPr/>
            <p:nvPr/>
          </p:nvSpPr>
          <p:spPr>
            <a:xfrm>
              <a:off x="3992750" y="1191989"/>
              <a:ext cx="53553" cy="53553"/>
            </a:xfrm>
            <a:custGeom>
              <a:avLst/>
              <a:gdLst/>
              <a:ahLst/>
              <a:cxnLst/>
              <a:rect l="l" t="t" r="r" b="b"/>
              <a:pathLst>
                <a:path w="799" h="799" extrusionOk="0">
                  <a:moveTo>
                    <a:pt x="798" y="406"/>
                  </a:moveTo>
                  <a:cubicBezTo>
                    <a:pt x="798" y="620"/>
                    <a:pt x="620" y="799"/>
                    <a:pt x="405" y="799"/>
                  </a:cubicBezTo>
                  <a:cubicBezTo>
                    <a:pt x="179" y="799"/>
                    <a:pt x="0" y="620"/>
                    <a:pt x="0" y="406"/>
                  </a:cubicBezTo>
                  <a:cubicBezTo>
                    <a:pt x="0" y="179"/>
                    <a:pt x="179" y="1"/>
                    <a:pt x="405" y="1"/>
                  </a:cubicBezTo>
                  <a:cubicBezTo>
                    <a:pt x="620" y="1"/>
                    <a:pt x="798" y="179"/>
                    <a:pt x="798" y="406"/>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0" name="Google Shape;1440;p11"/>
            <p:cNvSpPr/>
            <p:nvPr/>
          </p:nvSpPr>
          <p:spPr>
            <a:xfrm>
              <a:off x="4382967" y="1191989"/>
              <a:ext cx="53553" cy="53553"/>
            </a:xfrm>
            <a:custGeom>
              <a:avLst/>
              <a:gdLst/>
              <a:ahLst/>
              <a:cxnLst/>
              <a:rect l="l" t="t" r="r" b="b"/>
              <a:pathLst>
                <a:path w="799" h="799" extrusionOk="0">
                  <a:moveTo>
                    <a:pt x="798" y="406"/>
                  </a:moveTo>
                  <a:cubicBezTo>
                    <a:pt x="798" y="620"/>
                    <a:pt x="620" y="799"/>
                    <a:pt x="405" y="799"/>
                  </a:cubicBezTo>
                  <a:cubicBezTo>
                    <a:pt x="179" y="799"/>
                    <a:pt x="1" y="620"/>
                    <a:pt x="1" y="406"/>
                  </a:cubicBezTo>
                  <a:cubicBezTo>
                    <a:pt x="1" y="179"/>
                    <a:pt x="179" y="1"/>
                    <a:pt x="405" y="1"/>
                  </a:cubicBezTo>
                  <a:cubicBezTo>
                    <a:pt x="620" y="1"/>
                    <a:pt x="798" y="179"/>
                    <a:pt x="798" y="406"/>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1" name="Google Shape;1441;p11"/>
            <p:cNvSpPr/>
            <p:nvPr/>
          </p:nvSpPr>
          <p:spPr>
            <a:xfrm>
              <a:off x="4773185" y="1191989"/>
              <a:ext cx="53553" cy="53553"/>
            </a:xfrm>
            <a:custGeom>
              <a:avLst/>
              <a:gdLst/>
              <a:ahLst/>
              <a:cxnLst/>
              <a:rect l="l" t="t" r="r" b="b"/>
              <a:pathLst>
                <a:path w="799" h="799" extrusionOk="0">
                  <a:moveTo>
                    <a:pt x="798" y="406"/>
                  </a:moveTo>
                  <a:cubicBezTo>
                    <a:pt x="798" y="620"/>
                    <a:pt x="620" y="799"/>
                    <a:pt x="394" y="799"/>
                  </a:cubicBezTo>
                  <a:cubicBezTo>
                    <a:pt x="179" y="799"/>
                    <a:pt x="1" y="620"/>
                    <a:pt x="1" y="406"/>
                  </a:cubicBezTo>
                  <a:cubicBezTo>
                    <a:pt x="1" y="179"/>
                    <a:pt x="179" y="1"/>
                    <a:pt x="394" y="1"/>
                  </a:cubicBezTo>
                  <a:cubicBezTo>
                    <a:pt x="620" y="1"/>
                    <a:pt x="798" y="179"/>
                    <a:pt x="798" y="406"/>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2" name="Google Shape;1442;p11"/>
            <p:cNvSpPr/>
            <p:nvPr/>
          </p:nvSpPr>
          <p:spPr>
            <a:xfrm>
              <a:off x="5163402" y="1191989"/>
              <a:ext cx="53553" cy="53553"/>
            </a:xfrm>
            <a:custGeom>
              <a:avLst/>
              <a:gdLst/>
              <a:ahLst/>
              <a:cxnLst/>
              <a:rect l="l" t="t" r="r" b="b"/>
              <a:pathLst>
                <a:path w="799" h="799" extrusionOk="0">
                  <a:moveTo>
                    <a:pt x="799" y="406"/>
                  </a:moveTo>
                  <a:cubicBezTo>
                    <a:pt x="799" y="620"/>
                    <a:pt x="620" y="799"/>
                    <a:pt x="394" y="799"/>
                  </a:cubicBezTo>
                  <a:cubicBezTo>
                    <a:pt x="180" y="799"/>
                    <a:pt x="1" y="620"/>
                    <a:pt x="1" y="406"/>
                  </a:cubicBezTo>
                  <a:cubicBezTo>
                    <a:pt x="1" y="179"/>
                    <a:pt x="180" y="1"/>
                    <a:pt x="394" y="1"/>
                  </a:cubicBezTo>
                  <a:cubicBezTo>
                    <a:pt x="620" y="1"/>
                    <a:pt x="799" y="179"/>
                    <a:pt x="799" y="406"/>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3" name="Google Shape;1443;p11"/>
            <p:cNvSpPr/>
            <p:nvPr/>
          </p:nvSpPr>
          <p:spPr>
            <a:xfrm>
              <a:off x="5552883" y="1191989"/>
              <a:ext cx="54290" cy="53553"/>
            </a:xfrm>
            <a:custGeom>
              <a:avLst/>
              <a:gdLst/>
              <a:ahLst/>
              <a:cxnLst/>
              <a:rect l="l" t="t" r="r" b="b"/>
              <a:pathLst>
                <a:path w="810" h="799" extrusionOk="0">
                  <a:moveTo>
                    <a:pt x="810" y="406"/>
                  </a:moveTo>
                  <a:cubicBezTo>
                    <a:pt x="810" y="620"/>
                    <a:pt x="631" y="799"/>
                    <a:pt x="405" y="799"/>
                  </a:cubicBezTo>
                  <a:cubicBezTo>
                    <a:pt x="191" y="799"/>
                    <a:pt x="0" y="620"/>
                    <a:pt x="0" y="406"/>
                  </a:cubicBezTo>
                  <a:cubicBezTo>
                    <a:pt x="0" y="179"/>
                    <a:pt x="191" y="1"/>
                    <a:pt x="405" y="1"/>
                  </a:cubicBezTo>
                  <a:cubicBezTo>
                    <a:pt x="631" y="1"/>
                    <a:pt x="810" y="179"/>
                    <a:pt x="810" y="406"/>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4" name="Google Shape;1444;p11"/>
            <p:cNvSpPr/>
            <p:nvPr/>
          </p:nvSpPr>
          <p:spPr>
            <a:xfrm>
              <a:off x="3798043" y="1446549"/>
              <a:ext cx="53553" cy="53553"/>
            </a:xfrm>
            <a:custGeom>
              <a:avLst/>
              <a:gdLst/>
              <a:ahLst/>
              <a:cxnLst/>
              <a:rect l="l" t="t" r="r" b="b"/>
              <a:pathLst>
                <a:path w="799" h="799" extrusionOk="0">
                  <a:moveTo>
                    <a:pt x="798" y="394"/>
                  </a:moveTo>
                  <a:cubicBezTo>
                    <a:pt x="798" y="620"/>
                    <a:pt x="619" y="799"/>
                    <a:pt x="393" y="799"/>
                  </a:cubicBezTo>
                  <a:cubicBezTo>
                    <a:pt x="179" y="799"/>
                    <a:pt x="0" y="620"/>
                    <a:pt x="0" y="394"/>
                  </a:cubicBezTo>
                  <a:cubicBezTo>
                    <a:pt x="0" y="180"/>
                    <a:pt x="179" y="1"/>
                    <a:pt x="393" y="1"/>
                  </a:cubicBezTo>
                  <a:cubicBezTo>
                    <a:pt x="619" y="1"/>
                    <a:pt x="798" y="180"/>
                    <a:pt x="798" y="394"/>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5" name="Google Shape;1445;p11"/>
            <p:cNvSpPr/>
            <p:nvPr/>
          </p:nvSpPr>
          <p:spPr>
            <a:xfrm>
              <a:off x="4188261" y="1446549"/>
              <a:ext cx="53553" cy="53553"/>
            </a:xfrm>
            <a:custGeom>
              <a:avLst/>
              <a:gdLst/>
              <a:ahLst/>
              <a:cxnLst/>
              <a:rect l="l" t="t" r="r" b="b"/>
              <a:pathLst>
                <a:path w="799" h="799" extrusionOk="0">
                  <a:moveTo>
                    <a:pt x="798" y="394"/>
                  </a:moveTo>
                  <a:cubicBezTo>
                    <a:pt x="798" y="620"/>
                    <a:pt x="620" y="799"/>
                    <a:pt x="393" y="799"/>
                  </a:cubicBezTo>
                  <a:cubicBezTo>
                    <a:pt x="179" y="799"/>
                    <a:pt x="0" y="620"/>
                    <a:pt x="0" y="394"/>
                  </a:cubicBezTo>
                  <a:cubicBezTo>
                    <a:pt x="0" y="180"/>
                    <a:pt x="179" y="1"/>
                    <a:pt x="393" y="1"/>
                  </a:cubicBezTo>
                  <a:cubicBezTo>
                    <a:pt x="620" y="1"/>
                    <a:pt x="798" y="180"/>
                    <a:pt x="798" y="394"/>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6" name="Google Shape;1446;p11"/>
            <p:cNvSpPr/>
            <p:nvPr/>
          </p:nvSpPr>
          <p:spPr>
            <a:xfrm>
              <a:off x="4577674" y="1446549"/>
              <a:ext cx="53553" cy="53553"/>
            </a:xfrm>
            <a:custGeom>
              <a:avLst/>
              <a:gdLst/>
              <a:ahLst/>
              <a:cxnLst/>
              <a:rect l="l" t="t" r="r" b="b"/>
              <a:pathLst>
                <a:path w="799" h="799" extrusionOk="0">
                  <a:moveTo>
                    <a:pt x="798" y="394"/>
                  </a:moveTo>
                  <a:cubicBezTo>
                    <a:pt x="798" y="620"/>
                    <a:pt x="620" y="799"/>
                    <a:pt x="406" y="799"/>
                  </a:cubicBezTo>
                  <a:cubicBezTo>
                    <a:pt x="179" y="799"/>
                    <a:pt x="1" y="620"/>
                    <a:pt x="1" y="394"/>
                  </a:cubicBezTo>
                  <a:cubicBezTo>
                    <a:pt x="1" y="180"/>
                    <a:pt x="179" y="1"/>
                    <a:pt x="406" y="1"/>
                  </a:cubicBezTo>
                  <a:cubicBezTo>
                    <a:pt x="620" y="1"/>
                    <a:pt x="798" y="180"/>
                    <a:pt x="798" y="394"/>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7" name="Google Shape;1447;p11"/>
            <p:cNvSpPr/>
            <p:nvPr/>
          </p:nvSpPr>
          <p:spPr>
            <a:xfrm>
              <a:off x="4967891" y="1446549"/>
              <a:ext cx="53553" cy="53553"/>
            </a:xfrm>
            <a:custGeom>
              <a:avLst/>
              <a:gdLst/>
              <a:ahLst/>
              <a:cxnLst/>
              <a:rect l="l" t="t" r="r" b="b"/>
              <a:pathLst>
                <a:path w="799" h="799" extrusionOk="0">
                  <a:moveTo>
                    <a:pt x="799" y="394"/>
                  </a:moveTo>
                  <a:cubicBezTo>
                    <a:pt x="799" y="620"/>
                    <a:pt x="620" y="799"/>
                    <a:pt x="406" y="799"/>
                  </a:cubicBezTo>
                  <a:cubicBezTo>
                    <a:pt x="179" y="799"/>
                    <a:pt x="1" y="620"/>
                    <a:pt x="1" y="394"/>
                  </a:cubicBezTo>
                  <a:cubicBezTo>
                    <a:pt x="1" y="180"/>
                    <a:pt x="179" y="1"/>
                    <a:pt x="406" y="1"/>
                  </a:cubicBezTo>
                  <a:cubicBezTo>
                    <a:pt x="620" y="1"/>
                    <a:pt x="799" y="180"/>
                    <a:pt x="799" y="394"/>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8" name="Google Shape;1448;p11"/>
            <p:cNvSpPr/>
            <p:nvPr/>
          </p:nvSpPr>
          <p:spPr>
            <a:xfrm>
              <a:off x="5358176" y="1446549"/>
              <a:ext cx="53486" cy="53553"/>
            </a:xfrm>
            <a:custGeom>
              <a:avLst/>
              <a:gdLst/>
              <a:ahLst/>
              <a:cxnLst/>
              <a:rect l="l" t="t" r="r" b="b"/>
              <a:pathLst>
                <a:path w="798" h="799" extrusionOk="0">
                  <a:moveTo>
                    <a:pt x="798" y="394"/>
                  </a:moveTo>
                  <a:cubicBezTo>
                    <a:pt x="798" y="620"/>
                    <a:pt x="619" y="799"/>
                    <a:pt x="405" y="799"/>
                  </a:cubicBezTo>
                  <a:cubicBezTo>
                    <a:pt x="179" y="799"/>
                    <a:pt x="0" y="620"/>
                    <a:pt x="0" y="394"/>
                  </a:cubicBezTo>
                  <a:cubicBezTo>
                    <a:pt x="0" y="180"/>
                    <a:pt x="179" y="1"/>
                    <a:pt x="405" y="1"/>
                  </a:cubicBezTo>
                  <a:cubicBezTo>
                    <a:pt x="619" y="1"/>
                    <a:pt x="798" y="180"/>
                    <a:pt x="798" y="394"/>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9" name="Google Shape;1449;p11"/>
            <p:cNvSpPr/>
            <p:nvPr/>
          </p:nvSpPr>
          <p:spPr>
            <a:xfrm>
              <a:off x="5748394" y="1446549"/>
              <a:ext cx="53486" cy="53553"/>
            </a:xfrm>
            <a:custGeom>
              <a:avLst/>
              <a:gdLst/>
              <a:ahLst/>
              <a:cxnLst/>
              <a:rect l="l" t="t" r="r" b="b"/>
              <a:pathLst>
                <a:path w="798" h="799" extrusionOk="0">
                  <a:moveTo>
                    <a:pt x="798" y="394"/>
                  </a:moveTo>
                  <a:cubicBezTo>
                    <a:pt x="798" y="620"/>
                    <a:pt x="619" y="799"/>
                    <a:pt x="393" y="799"/>
                  </a:cubicBezTo>
                  <a:cubicBezTo>
                    <a:pt x="179" y="799"/>
                    <a:pt x="0" y="620"/>
                    <a:pt x="0" y="394"/>
                  </a:cubicBezTo>
                  <a:cubicBezTo>
                    <a:pt x="0" y="180"/>
                    <a:pt x="179" y="1"/>
                    <a:pt x="393" y="1"/>
                  </a:cubicBezTo>
                  <a:cubicBezTo>
                    <a:pt x="619" y="1"/>
                    <a:pt x="798" y="180"/>
                    <a:pt x="798" y="394"/>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0" name="Google Shape;1450;p11"/>
            <p:cNvSpPr/>
            <p:nvPr/>
          </p:nvSpPr>
          <p:spPr>
            <a:xfrm>
              <a:off x="3602532" y="1700373"/>
              <a:ext cx="53486" cy="53486"/>
            </a:xfrm>
            <a:custGeom>
              <a:avLst/>
              <a:gdLst/>
              <a:ahLst/>
              <a:cxnLst/>
              <a:rect l="l" t="t" r="r" b="b"/>
              <a:pathLst>
                <a:path w="798" h="798" extrusionOk="0">
                  <a:moveTo>
                    <a:pt x="798" y="405"/>
                  </a:moveTo>
                  <a:cubicBezTo>
                    <a:pt x="798" y="619"/>
                    <a:pt x="619" y="798"/>
                    <a:pt x="405" y="798"/>
                  </a:cubicBezTo>
                  <a:cubicBezTo>
                    <a:pt x="179" y="798"/>
                    <a:pt x="0" y="619"/>
                    <a:pt x="0" y="405"/>
                  </a:cubicBezTo>
                  <a:cubicBezTo>
                    <a:pt x="0" y="179"/>
                    <a:pt x="179" y="0"/>
                    <a:pt x="405" y="0"/>
                  </a:cubicBezTo>
                  <a:cubicBezTo>
                    <a:pt x="619" y="0"/>
                    <a:pt x="798" y="179"/>
                    <a:pt x="798" y="405"/>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1" name="Google Shape;1451;p11"/>
            <p:cNvSpPr/>
            <p:nvPr/>
          </p:nvSpPr>
          <p:spPr>
            <a:xfrm>
              <a:off x="3992750" y="1700373"/>
              <a:ext cx="53553" cy="53486"/>
            </a:xfrm>
            <a:custGeom>
              <a:avLst/>
              <a:gdLst/>
              <a:ahLst/>
              <a:cxnLst/>
              <a:rect l="l" t="t" r="r" b="b"/>
              <a:pathLst>
                <a:path w="799" h="798" extrusionOk="0">
                  <a:moveTo>
                    <a:pt x="798" y="405"/>
                  </a:moveTo>
                  <a:cubicBezTo>
                    <a:pt x="798" y="619"/>
                    <a:pt x="620" y="798"/>
                    <a:pt x="405" y="798"/>
                  </a:cubicBezTo>
                  <a:cubicBezTo>
                    <a:pt x="179" y="798"/>
                    <a:pt x="0" y="619"/>
                    <a:pt x="0" y="405"/>
                  </a:cubicBezTo>
                  <a:cubicBezTo>
                    <a:pt x="0" y="179"/>
                    <a:pt x="179" y="0"/>
                    <a:pt x="405" y="0"/>
                  </a:cubicBezTo>
                  <a:cubicBezTo>
                    <a:pt x="620" y="0"/>
                    <a:pt x="798" y="179"/>
                    <a:pt x="798" y="405"/>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2" name="Google Shape;1452;p11"/>
            <p:cNvSpPr/>
            <p:nvPr/>
          </p:nvSpPr>
          <p:spPr>
            <a:xfrm>
              <a:off x="4382967" y="1700373"/>
              <a:ext cx="53553" cy="53486"/>
            </a:xfrm>
            <a:custGeom>
              <a:avLst/>
              <a:gdLst/>
              <a:ahLst/>
              <a:cxnLst/>
              <a:rect l="l" t="t" r="r" b="b"/>
              <a:pathLst>
                <a:path w="799" h="798" extrusionOk="0">
                  <a:moveTo>
                    <a:pt x="798" y="405"/>
                  </a:moveTo>
                  <a:cubicBezTo>
                    <a:pt x="798" y="619"/>
                    <a:pt x="620" y="798"/>
                    <a:pt x="405" y="798"/>
                  </a:cubicBezTo>
                  <a:cubicBezTo>
                    <a:pt x="179" y="798"/>
                    <a:pt x="1" y="619"/>
                    <a:pt x="1" y="405"/>
                  </a:cubicBezTo>
                  <a:cubicBezTo>
                    <a:pt x="1" y="179"/>
                    <a:pt x="179" y="0"/>
                    <a:pt x="405" y="0"/>
                  </a:cubicBezTo>
                  <a:cubicBezTo>
                    <a:pt x="620" y="0"/>
                    <a:pt x="798" y="179"/>
                    <a:pt x="798" y="405"/>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3" name="Google Shape;1453;p11"/>
            <p:cNvSpPr/>
            <p:nvPr/>
          </p:nvSpPr>
          <p:spPr>
            <a:xfrm>
              <a:off x="4773185" y="1700373"/>
              <a:ext cx="53553" cy="53486"/>
            </a:xfrm>
            <a:custGeom>
              <a:avLst/>
              <a:gdLst/>
              <a:ahLst/>
              <a:cxnLst/>
              <a:rect l="l" t="t" r="r" b="b"/>
              <a:pathLst>
                <a:path w="799" h="798" extrusionOk="0">
                  <a:moveTo>
                    <a:pt x="798" y="405"/>
                  </a:moveTo>
                  <a:cubicBezTo>
                    <a:pt x="798" y="619"/>
                    <a:pt x="620" y="798"/>
                    <a:pt x="394" y="798"/>
                  </a:cubicBezTo>
                  <a:cubicBezTo>
                    <a:pt x="179" y="798"/>
                    <a:pt x="1" y="619"/>
                    <a:pt x="1" y="405"/>
                  </a:cubicBezTo>
                  <a:cubicBezTo>
                    <a:pt x="1" y="179"/>
                    <a:pt x="179" y="0"/>
                    <a:pt x="394" y="0"/>
                  </a:cubicBezTo>
                  <a:cubicBezTo>
                    <a:pt x="620" y="0"/>
                    <a:pt x="798" y="179"/>
                    <a:pt x="798" y="405"/>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4" name="Google Shape;1454;p11"/>
            <p:cNvSpPr/>
            <p:nvPr/>
          </p:nvSpPr>
          <p:spPr>
            <a:xfrm>
              <a:off x="5163402" y="1700373"/>
              <a:ext cx="53553" cy="53486"/>
            </a:xfrm>
            <a:custGeom>
              <a:avLst/>
              <a:gdLst/>
              <a:ahLst/>
              <a:cxnLst/>
              <a:rect l="l" t="t" r="r" b="b"/>
              <a:pathLst>
                <a:path w="799" h="798" extrusionOk="0">
                  <a:moveTo>
                    <a:pt x="799" y="405"/>
                  </a:moveTo>
                  <a:cubicBezTo>
                    <a:pt x="799" y="619"/>
                    <a:pt x="620" y="798"/>
                    <a:pt x="394" y="798"/>
                  </a:cubicBezTo>
                  <a:cubicBezTo>
                    <a:pt x="180" y="798"/>
                    <a:pt x="1" y="619"/>
                    <a:pt x="1" y="405"/>
                  </a:cubicBezTo>
                  <a:cubicBezTo>
                    <a:pt x="1" y="179"/>
                    <a:pt x="180" y="0"/>
                    <a:pt x="394" y="0"/>
                  </a:cubicBezTo>
                  <a:cubicBezTo>
                    <a:pt x="620" y="0"/>
                    <a:pt x="799" y="179"/>
                    <a:pt x="799" y="405"/>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5" name="Google Shape;1455;p11"/>
            <p:cNvSpPr/>
            <p:nvPr/>
          </p:nvSpPr>
          <p:spPr>
            <a:xfrm>
              <a:off x="5552883" y="1700373"/>
              <a:ext cx="54290" cy="53486"/>
            </a:xfrm>
            <a:custGeom>
              <a:avLst/>
              <a:gdLst/>
              <a:ahLst/>
              <a:cxnLst/>
              <a:rect l="l" t="t" r="r" b="b"/>
              <a:pathLst>
                <a:path w="810" h="798" extrusionOk="0">
                  <a:moveTo>
                    <a:pt x="810" y="405"/>
                  </a:moveTo>
                  <a:cubicBezTo>
                    <a:pt x="810" y="619"/>
                    <a:pt x="631" y="798"/>
                    <a:pt x="405" y="798"/>
                  </a:cubicBezTo>
                  <a:cubicBezTo>
                    <a:pt x="191" y="798"/>
                    <a:pt x="0" y="619"/>
                    <a:pt x="0" y="405"/>
                  </a:cubicBezTo>
                  <a:cubicBezTo>
                    <a:pt x="0" y="179"/>
                    <a:pt x="191" y="0"/>
                    <a:pt x="405" y="0"/>
                  </a:cubicBezTo>
                  <a:cubicBezTo>
                    <a:pt x="631" y="0"/>
                    <a:pt x="810" y="179"/>
                    <a:pt x="810" y="405"/>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6" name="Google Shape;1456;p11"/>
            <p:cNvSpPr/>
            <p:nvPr/>
          </p:nvSpPr>
          <p:spPr>
            <a:xfrm>
              <a:off x="3798043" y="1954933"/>
              <a:ext cx="53553" cy="53486"/>
            </a:xfrm>
            <a:custGeom>
              <a:avLst/>
              <a:gdLst/>
              <a:ahLst/>
              <a:cxnLst/>
              <a:rect l="l" t="t" r="r" b="b"/>
              <a:pathLst>
                <a:path w="799" h="798" extrusionOk="0">
                  <a:moveTo>
                    <a:pt x="798" y="393"/>
                  </a:moveTo>
                  <a:cubicBezTo>
                    <a:pt x="798" y="619"/>
                    <a:pt x="619" y="798"/>
                    <a:pt x="393" y="798"/>
                  </a:cubicBezTo>
                  <a:cubicBezTo>
                    <a:pt x="179" y="798"/>
                    <a:pt x="0" y="619"/>
                    <a:pt x="0" y="393"/>
                  </a:cubicBezTo>
                  <a:cubicBezTo>
                    <a:pt x="0" y="179"/>
                    <a:pt x="179" y="0"/>
                    <a:pt x="393" y="0"/>
                  </a:cubicBezTo>
                  <a:cubicBezTo>
                    <a:pt x="619" y="0"/>
                    <a:pt x="798" y="179"/>
                    <a:pt x="798" y="393"/>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7" name="Google Shape;1457;p11"/>
            <p:cNvSpPr/>
            <p:nvPr/>
          </p:nvSpPr>
          <p:spPr>
            <a:xfrm>
              <a:off x="4188261" y="1954933"/>
              <a:ext cx="53553" cy="53486"/>
            </a:xfrm>
            <a:custGeom>
              <a:avLst/>
              <a:gdLst/>
              <a:ahLst/>
              <a:cxnLst/>
              <a:rect l="l" t="t" r="r" b="b"/>
              <a:pathLst>
                <a:path w="799" h="798" extrusionOk="0">
                  <a:moveTo>
                    <a:pt x="798" y="393"/>
                  </a:moveTo>
                  <a:cubicBezTo>
                    <a:pt x="798" y="619"/>
                    <a:pt x="620" y="798"/>
                    <a:pt x="393" y="798"/>
                  </a:cubicBezTo>
                  <a:cubicBezTo>
                    <a:pt x="179" y="798"/>
                    <a:pt x="0" y="619"/>
                    <a:pt x="0" y="393"/>
                  </a:cubicBezTo>
                  <a:cubicBezTo>
                    <a:pt x="0" y="179"/>
                    <a:pt x="179" y="0"/>
                    <a:pt x="393" y="0"/>
                  </a:cubicBezTo>
                  <a:cubicBezTo>
                    <a:pt x="620" y="0"/>
                    <a:pt x="798" y="179"/>
                    <a:pt x="798" y="393"/>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8" name="Google Shape;1458;p11"/>
            <p:cNvSpPr/>
            <p:nvPr/>
          </p:nvSpPr>
          <p:spPr>
            <a:xfrm>
              <a:off x="4577674" y="1954933"/>
              <a:ext cx="53553" cy="53486"/>
            </a:xfrm>
            <a:custGeom>
              <a:avLst/>
              <a:gdLst/>
              <a:ahLst/>
              <a:cxnLst/>
              <a:rect l="l" t="t" r="r" b="b"/>
              <a:pathLst>
                <a:path w="799" h="798" extrusionOk="0">
                  <a:moveTo>
                    <a:pt x="798" y="393"/>
                  </a:moveTo>
                  <a:cubicBezTo>
                    <a:pt x="798" y="619"/>
                    <a:pt x="620" y="798"/>
                    <a:pt x="406" y="798"/>
                  </a:cubicBezTo>
                  <a:cubicBezTo>
                    <a:pt x="179" y="798"/>
                    <a:pt x="1" y="619"/>
                    <a:pt x="1" y="393"/>
                  </a:cubicBezTo>
                  <a:cubicBezTo>
                    <a:pt x="1" y="179"/>
                    <a:pt x="179" y="0"/>
                    <a:pt x="406" y="0"/>
                  </a:cubicBezTo>
                  <a:cubicBezTo>
                    <a:pt x="620" y="0"/>
                    <a:pt x="798" y="179"/>
                    <a:pt x="798" y="393"/>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9" name="Google Shape;1459;p11"/>
            <p:cNvSpPr/>
            <p:nvPr/>
          </p:nvSpPr>
          <p:spPr>
            <a:xfrm>
              <a:off x="4967891" y="1954933"/>
              <a:ext cx="53553" cy="53486"/>
            </a:xfrm>
            <a:custGeom>
              <a:avLst/>
              <a:gdLst/>
              <a:ahLst/>
              <a:cxnLst/>
              <a:rect l="l" t="t" r="r" b="b"/>
              <a:pathLst>
                <a:path w="799" h="798" extrusionOk="0">
                  <a:moveTo>
                    <a:pt x="799" y="393"/>
                  </a:moveTo>
                  <a:cubicBezTo>
                    <a:pt x="799" y="619"/>
                    <a:pt x="620" y="798"/>
                    <a:pt x="406" y="798"/>
                  </a:cubicBezTo>
                  <a:cubicBezTo>
                    <a:pt x="179" y="798"/>
                    <a:pt x="1" y="619"/>
                    <a:pt x="1" y="393"/>
                  </a:cubicBezTo>
                  <a:cubicBezTo>
                    <a:pt x="1" y="179"/>
                    <a:pt x="179" y="0"/>
                    <a:pt x="406" y="0"/>
                  </a:cubicBezTo>
                  <a:cubicBezTo>
                    <a:pt x="620" y="0"/>
                    <a:pt x="799" y="179"/>
                    <a:pt x="799" y="393"/>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0" name="Google Shape;1460;p11"/>
            <p:cNvSpPr/>
            <p:nvPr/>
          </p:nvSpPr>
          <p:spPr>
            <a:xfrm>
              <a:off x="5358176" y="1954933"/>
              <a:ext cx="53486" cy="53486"/>
            </a:xfrm>
            <a:custGeom>
              <a:avLst/>
              <a:gdLst/>
              <a:ahLst/>
              <a:cxnLst/>
              <a:rect l="l" t="t" r="r" b="b"/>
              <a:pathLst>
                <a:path w="798" h="798" extrusionOk="0">
                  <a:moveTo>
                    <a:pt x="798" y="393"/>
                  </a:moveTo>
                  <a:cubicBezTo>
                    <a:pt x="798" y="619"/>
                    <a:pt x="619" y="798"/>
                    <a:pt x="405" y="798"/>
                  </a:cubicBezTo>
                  <a:cubicBezTo>
                    <a:pt x="179" y="798"/>
                    <a:pt x="0" y="619"/>
                    <a:pt x="0" y="393"/>
                  </a:cubicBezTo>
                  <a:cubicBezTo>
                    <a:pt x="0" y="179"/>
                    <a:pt x="179" y="0"/>
                    <a:pt x="405" y="0"/>
                  </a:cubicBezTo>
                  <a:cubicBezTo>
                    <a:pt x="619" y="0"/>
                    <a:pt x="798" y="179"/>
                    <a:pt x="798" y="393"/>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1" name="Google Shape;1461;p11"/>
            <p:cNvSpPr/>
            <p:nvPr/>
          </p:nvSpPr>
          <p:spPr>
            <a:xfrm>
              <a:off x="5748394" y="1954933"/>
              <a:ext cx="53486" cy="53486"/>
            </a:xfrm>
            <a:custGeom>
              <a:avLst/>
              <a:gdLst/>
              <a:ahLst/>
              <a:cxnLst/>
              <a:rect l="l" t="t" r="r" b="b"/>
              <a:pathLst>
                <a:path w="798" h="798" extrusionOk="0">
                  <a:moveTo>
                    <a:pt x="798" y="393"/>
                  </a:moveTo>
                  <a:cubicBezTo>
                    <a:pt x="798" y="619"/>
                    <a:pt x="619" y="798"/>
                    <a:pt x="393" y="798"/>
                  </a:cubicBezTo>
                  <a:cubicBezTo>
                    <a:pt x="179" y="798"/>
                    <a:pt x="0" y="619"/>
                    <a:pt x="0" y="393"/>
                  </a:cubicBezTo>
                  <a:cubicBezTo>
                    <a:pt x="0" y="179"/>
                    <a:pt x="179" y="0"/>
                    <a:pt x="393" y="0"/>
                  </a:cubicBezTo>
                  <a:cubicBezTo>
                    <a:pt x="619" y="0"/>
                    <a:pt x="798" y="179"/>
                    <a:pt x="798" y="393"/>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462" name="Google Shape;1462;p11"/>
            <p:cNvGrpSpPr/>
            <p:nvPr/>
          </p:nvGrpSpPr>
          <p:grpSpPr>
            <a:xfrm>
              <a:off x="3602532" y="2342026"/>
              <a:ext cx="2199348" cy="2339841"/>
              <a:chOff x="1262025" y="623413"/>
              <a:chExt cx="3815001" cy="4058701"/>
            </a:xfrm>
          </p:grpSpPr>
          <p:sp>
            <p:nvSpPr>
              <p:cNvPr id="1463" name="Google Shape;1463;p11"/>
              <p:cNvSpPr/>
              <p:nvPr/>
            </p:nvSpPr>
            <p:spPr>
              <a:xfrm>
                <a:off x="1262025" y="623413"/>
                <a:ext cx="92777" cy="92894"/>
              </a:xfrm>
              <a:custGeom>
                <a:avLst/>
                <a:gdLst/>
                <a:ahLst/>
                <a:cxnLst/>
                <a:rect l="l" t="t" r="r" b="b"/>
                <a:pathLst>
                  <a:path w="798" h="799" extrusionOk="0">
                    <a:moveTo>
                      <a:pt x="798" y="393"/>
                    </a:moveTo>
                    <a:cubicBezTo>
                      <a:pt x="798" y="620"/>
                      <a:pt x="619" y="798"/>
                      <a:pt x="405" y="798"/>
                    </a:cubicBezTo>
                    <a:cubicBezTo>
                      <a:pt x="179" y="798"/>
                      <a:pt x="0" y="620"/>
                      <a:pt x="0" y="393"/>
                    </a:cubicBezTo>
                    <a:cubicBezTo>
                      <a:pt x="0" y="179"/>
                      <a:pt x="179" y="0"/>
                      <a:pt x="405" y="0"/>
                    </a:cubicBezTo>
                    <a:cubicBezTo>
                      <a:pt x="619" y="0"/>
                      <a:pt x="798" y="179"/>
                      <a:pt x="798" y="393"/>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4" name="Google Shape;1464;p11"/>
              <p:cNvSpPr/>
              <p:nvPr/>
            </p:nvSpPr>
            <p:spPr>
              <a:xfrm>
                <a:off x="1938899" y="623413"/>
                <a:ext cx="92894" cy="92894"/>
              </a:xfrm>
              <a:custGeom>
                <a:avLst/>
                <a:gdLst/>
                <a:ahLst/>
                <a:cxnLst/>
                <a:rect l="l" t="t" r="r" b="b"/>
                <a:pathLst>
                  <a:path w="799" h="799" extrusionOk="0">
                    <a:moveTo>
                      <a:pt x="798" y="393"/>
                    </a:moveTo>
                    <a:cubicBezTo>
                      <a:pt x="798" y="620"/>
                      <a:pt x="620" y="798"/>
                      <a:pt x="405" y="798"/>
                    </a:cubicBezTo>
                    <a:cubicBezTo>
                      <a:pt x="179" y="798"/>
                      <a:pt x="0" y="620"/>
                      <a:pt x="0" y="393"/>
                    </a:cubicBezTo>
                    <a:cubicBezTo>
                      <a:pt x="0" y="179"/>
                      <a:pt x="179" y="0"/>
                      <a:pt x="405" y="0"/>
                    </a:cubicBezTo>
                    <a:cubicBezTo>
                      <a:pt x="620" y="0"/>
                      <a:pt x="798" y="179"/>
                      <a:pt x="798" y="393"/>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5" name="Google Shape;1465;p11"/>
              <p:cNvSpPr/>
              <p:nvPr/>
            </p:nvSpPr>
            <p:spPr>
              <a:xfrm>
                <a:off x="2615772" y="623413"/>
                <a:ext cx="92894" cy="92894"/>
              </a:xfrm>
              <a:custGeom>
                <a:avLst/>
                <a:gdLst/>
                <a:ahLst/>
                <a:cxnLst/>
                <a:rect l="l" t="t" r="r" b="b"/>
                <a:pathLst>
                  <a:path w="799" h="799" extrusionOk="0">
                    <a:moveTo>
                      <a:pt x="798" y="393"/>
                    </a:moveTo>
                    <a:cubicBezTo>
                      <a:pt x="798" y="620"/>
                      <a:pt x="620" y="798"/>
                      <a:pt x="405" y="798"/>
                    </a:cubicBezTo>
                    <a:cubicBezTo>
                      <a:pt x="179" y="798"/>
                      <a:pt x="1" y="620"/>
                      <a:pt x="1" y="393"/>
                    </a:cubicBezTo>
                    <a:cubicBezTo>
                      <a:pt x="1" y="179"/>
                      <a:pt x="179" y="0"/>
                      <a:pt x="405" y="0"/>
                    </a:cubicBezTo>
                    <a:cubicBezTo>
                      <a:pt x="620" y="0"/>
                      <a:pt x="798" y="179"/>
                      <a:pt x="798" y="393"/>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6" name="Google Shape;1466;p11"/>
              <p:cNvSpPr/>
              <p:nvPr/>
            </p:nvSpPr>
            <p:spPr>
              <a:xfrm>
                <a:off x="3292646" y="623413"/>
                <a:ext cx="92894" cy="92894"/>
              </a:xfrm>
              <a:custGeom>
                <a:avLst/>
                <a:gdLst/>
                <a:ahLst/>
                <a:cxnLst/>
                <a:rect l="l" t="t" r="r" b="b"/>
                <a:pathLst>
                  <a:path w="799" h="799" extrusionOk="0">
                    <a:moveTo>
                      <a:pt x="798" y="393"/>
                    </a:moveTo>
                    <a:cubicBezTo>
                      <a:pt x="798" y="620"/>
                      <a:pt x="620" y="798"/>
                      <a:pt x="394" y="798"/>
                    </a:cubicBezTo>
                    <a:cubicBezTo>
                      <a:pt x="179" y="798"/>
                      <a:pt x="1" y="620"/>
                      <a:pt x="1" y="393"/>
                    </a:cubicBezTo>
                    <a:cubicBezTo>
                      <a:pt x="1" y="179"/>
                      <a:pt x="179" y="0"/>
                      <a:pt x="394" y="0"/>
                    </a:cubicBezTo>
                    <a:cubicBezTo>
                      <a:pt x="620" y="0"/>
                      <a:pt x="798" y="179"/>
                      <a:pt x="798" y="393"/>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7" name="Google Shape;1467;p11"/>
              <p:cNvSpPr/>
              <p:nvPr/>
            </p:nvSpPr>
            <p:spPr>
              <a:xfrm>
                <a:off x="3969519" y="623413"/>
                <a:ext cx="92894" cy="92894"/>
              </a:xfrm>
              <a:custGeom>
                <a:avLst/>
                <a:gdLst/>
                <a:ahLst/>
                <a:cxnLst/>
                <a:rect l="l" t="t" r="r" b="b"/>
                <a:pathLst>
                  <a:path w="799" h="799" extrusionOk="0">
                    <a:moveTo>
                      <a:pt x="799" y="393"/>
                    </a:moveTo>
                    <a:cubicBezTo>
                      <a:pt x="799" y="620"/>
                      <a:pt x="620" y="798"/>
                      <a:pt x="394" y="798"/>
                    </a:cubicBezTo>
                    <a:cubicBezTo>
                      <a:pt x="180" y="798"/>
                      <a:pt x="1" y="620"/>
                      <a:pt x="1" y="393"/>
                    </a:cubicBezTo>
                    <a:cubicBezTo>
                      <a:pt x="1" y="179"/>
                      <a:pt x="180" y="0"/>
                      <a:pt x="394" y="0"/>
                    </a:cubicBezTo>
                    <a:cubicBezTo>
                      <a:pt x="620" y="0"/>
                      <a:pt x="799" y="179"/>
                      <a:pt x="799" y="393"/>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8" name="Google Shape;1468;p11"/>
              <p:cNvSpPr/>
              <p:nvPr/>
            </p:nvSpPr>
            <p:spPr>
              <a:xfrm>
                <a:off x="4645114" y="623413"/>
                <a:ext cx="94173" cy="92894"/>
              </a:xfrm>
              <a:custGeom>
                <a:avLst/>
                <a:gdLst/>
                <a:ahLst/>
                <a:cxnLst/>
                <a:rect l="l" t="t" r="r" b="b"/>
                <a:pathLst>
                  <a:path w="810" h="799" extrusionOk="0">
                    <a:moveTo>
                      <a:pt x="810" y="393"/>
                    </a:moveTo>
                    <a:cubicBezTo>
                      <a:pt x="810" y="620"/>
                      <a:pt x="631" y="798"/>
                      <a:pt x="405" y="798"/>
                    </a:cubicBezTo>
                    <a:cubicBezTo>
                      <a:pt x="191" y="798"/>
                      <a:pt x="0" y="620"/>
                      <a:pt x="0" y="393"/>
                    </a:cubicBezTo>
                    <a:cubicBezTo>
                      <a:pt x="0" y="179"/>
                      <a:pt x="191" y="0"/>
                      <a:pt x="405" y="0"/>
                    </a:cubicBezTo>
                    <a:cubicBezTo>
                      <a:pt x="631" y="0"/>
                      <a:pt x="810" y="179"/>
                      <a:pt x="810" y="393"/>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9" name="Google Shape;1469;p11"/>
              <p:cNvSpPr/>
              <p:nvPr/>
            </p:nvSpPr>
            <p:spPr>
              <a:xfrm>
                <a:off x="1601159" y="1063580"/>
                <a:ext cx="92894" cy="92894"/>
              </a:xfrm>
              <a:custGeom>
                <a:avLst/>
                <a:gdLst/>
                <a:ahLst/>
                <a:cxnLst/>
                <a:rect l="l" t="t" r="r" b="b"/>
                <a:pathLst>
                  <a:path w="799" h="799" extrusionOk="0">
                    <a:moveTo>
                      <a:pt x="798" y="405"/>
                    </a:moveTo>
                    <a:cubicBezTo>
                      <a:pt x="798" y="620"/>
                      <a:pt x="619" y="798"/>
                      <a:pt x="393" y="798"/>
                    </a:cubicBezTo>
                    <a:cubicBezTo>
                      <a:pt x="179" y="798"/>
                      <a:pt x="0" y="620"/>
                      <a:pt x="0" y="405"/>
                    </a:cubicBezTo>
                    <a:cubicBezTo>
                      <a:pt x="0" y="179"/>
                      <a:pt x="179" y="1"/>
                      <a:pt x="393" y="1"/>
                    </a:cubicBezTo>
                    <a:cubicBezTo>
                      <a:pt x="619" y="1"/>
                      <a:pt x="798" y="179"/>
                      <a:pt x="798" y="405"/>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0" name="Google Shape;1470;p11"/>
              <p:cNvSpPr/>
              <p:nvPr/>
            </p:nvSpPr>
            <p:spPr>
              <a:xfrm>
                <a:off x="2278033" y="1063580"/>
                <a:ext cx="92894" cy="92894"/>
              </a:xfrm>
              <a:custGeom>
                <a:avLst/>
                <a:gdLst/>
                <a:ahLst/>
                <a:cxnLst/>
                <a:rect l="l" t="t" r="r" b="b"/>
                <a:pathLst>
                  <a:path w="799" h="799" extrusionOk="0">
                    <a:moveTo>
                      <a:pt x="798" y="405"/>
                    </a:moveTo>
                    <a:cubicBezTo>
                      <a:pt x="798" y="620"/>
                      <a:pt x="620" y="798"/>
                      <a:pt x="393" y="798"/>
                    </a:cubicBezTo>
                    <a:cubicBezTo>
                      <a:pt x="179" y="798"/>
                      <a:pt x="0" y="620"/>
                      <a:pt x="0" y="405"/>
                    </a:cubicBezTo>
                    <a:cubicBezTo>
                      <a:pt x="0" y="179"/>
                      <a:pt x="179" y="1"/>
                      <a:pt x="393" y="1"/>
                    </a:cubicBezTo>
                    <a:cubicBezTo>
                      <a:pt x="620" y="1"/>
                      <a:pt x="798" y="179"/>
                      <a:pt x="798" y="405"/>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1" name="Google Shape;1471;p11"/>
              <p:cNvSpPr/>
              <p:nvPr/>
            </p:nvSpPr>
            <p:spPr>
              <a:xfrm>
                <a:off x="2953511" y="1063580"/>
                <a:ext cx="92894" cy="92894"/>
              </a:xfrm>
              <a:custGeom>
                <a:avLst/>
                <a:gdLst/>
                <a:ahLst/>
                <a:cxnLst/>
                <a:rect l="l" t="t" r="r" b="b"/>
                <a:pathLst>
                  <a:path w="799" h="799" extrusionOk="0">
                    <a:moveTo>
                      <a:pt x="798" y="405"/>
                    </a:moveTo>
                    <a:cubicBezTo>
                      <a:pt x="798" y="620"/>
                      <a:pt x="620" y="798"/>
                      <a:pt x="406" y="798"/>
                    </a:cubicBezTo>
                    <a:cubicBezTo>
                      <a:pt x="179" y="798"/>
                      <a:pt x="1" y="620"/>
                      <a:pt x="1" y="405"/>
                    </a:cubicBezTo>
                    <a:cubicBezTo>
                      <a:pt x="1" y="179"/>
                      <a:pt x="179" y="1"/>
                      <a:pt x="406" y="1"/>
                    </a:cubicBezTo>
                    <a:cubicBezTo>
                      <a:pt x="620" y="1"/>
                      <a:pt x="798" y="179"/>
                      <a:pt x="798" y="405"/>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2" name="Google Shape;1472;p11"/>
              <p:cNvSpPr/>
              <p:nvPr/>
            </p:nvSpPr>
            <p:spPr>
              <a:xfrm>
                <a:off x="3630385" y="1063580"/>
                <a:ext cx="92894" cy="92894"/>
              </a:xfrm>
              <a:custGeom>
                <a:avLst/>
                <a:gdLst/>
                <a:ahLst/>
                <a:cxnLst/>
                <a:rect l="l" t="t" r="r" b="b"/>
                <a:pathLst>
                  <a:path w="799" h="799" extrusionOk="0">
                    <a:moveTo>
                      <a:pt x="799" y="405"/>
                    </a:moveTo>
                    <a:cubicBezTo>
                      <a:pt x="799" y="620"/>
                      <a:pt x="620" y="798"/>
                      <a:pt x="406" y="798"/>
                    </a:cubicBezTo>
                    <a:cubicBezTo>
                      <a:pt x="179" y="798"/>
                      <a:pt x="1" y="620"/>
                      <a:pt x="1" y="405"/>
                    </a:cubicBezTo>
                    <a:cubicBezTo>
                      <a:pt x="1" y="179"/>
                      <a:pt x="179" y="1"/>
                      <a:pt x="406" y="1"/>
                    </a:cubicBezTo>
                    <a:cubicBezTo>
                      <a:pt x="620" y="1"/>
                      <a:pt x="799" y="179"/>
                      <a:pt x="799" y="405"/>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3" name="Google Shape;1473;p11"/>
              <p:cNvSpPr/>
              <p:nvPr/>
            </p:nvSpPr>
            <p:spPr>
              <a:xfrm>
                <a:off x="4307375" y="1063580"/>
                <a:ext cx="92777" cy="92894"/>
              </a:xfrm>
              <a:custGeom>
                <a:avLst/>
                <a:gdLst/>
                <a:ahLst/>
                <a:cxnLst/>
                <a:rect l="l" t="t" r="r" b="b"/>
                <a:pathLst>
                  <a:path w="798" h="799" extrusionOk="0">
                    <a:moveTo>
                      <a:pt x="798" y="405"/>
                    </a:moveTo>
                    <a:cubicBezTo>
                      <a:pt x="798" y="620"/>
                      <a:pt x="619" y="798"/>
                      <a:pt x="405" y="798"/>
                    </a:cubicBezTo>
                    <a:cubicBezTo>
                      <a:pt x="179" y="798"/>
                      <a:pt x="0" y="620"/>
                      <a:pt x="0" y="405"/>
                    </a:cubicBezTo>
                    <a:cubicBezTo>
                      <a:pt x="0" y="179"/>
                      <a:pt x="179" y="1"/>
                      <a:pt x="405" y="1"/>
                    </a:cubicBezTo>
                    <a:cubicBezTo>
                      <a:pt x="619" y="1"/>
                      <a:pt x="798" y="179"/>
                      <a:pt x="798" y="405"/>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4" name="Google Shape;1474;p11"/>
              <p:cNvSpPr/>
              <p:nvPr/>
            </p:nvSpPr>
            <p:spPr>
              <a:xfrm>
                <a:off x="4984248" y="1063580"/>
                <a:ext cx="92777" cy="92894"/>
              </a:xfrm>
              <a:custGeom>
                <a:avLst/>
                <a:gdLst/>
                <a:ahLst/>
                <a:cxnLst/>
                <a:rect l="l" t="t" r="r" b="b"/>
                <a:pathLst>
                  <a:path w="798" h="799" extrusionOk="0">
                    <a:moveTo>
                      <a:pt x="798" y="405"/>
                    </a:moveTo>
                    <a:cubicBezTo>
                      <a:pt x="798" y="620"/>
                      <a:pt x="619" y="798"/>
                      <a:pt x="393" y="798"/>
                    </a:cubicBezTo>
                    <a:cubicBezTo>
                      <a:pt x="179" y="798"/>
                      <a:pt x="0" y="620"/>
                      <a:pt x="0" y="405"/>
                    </a:cubicBezTo>
                    <a:cubicBezTo>
                      <a:pt x="0" y="179"/>
                      <a:pt x="179" y="1"/>
                      <a:pt x="393" y="1"/>
                    </a:cubicBezTo>
                    <a:cubicBezTo>
                      <a:pt x="619" y="1"/>
                      <a:pt x="798" y="179"/>
                      <a:pt x="798" y="405"/>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5" name="Google Shape;1475;p11"/>
              <p:cNvSpPr/>
              <p:nvPr/>
            </p:nvSpPr>
            <p:spPr>
              <a:xfrm>
                <a:off x="1262025" y="1503747"/>
                <a:ext cx="92777" cy="92894"/>
              </a:xfrm>
              <a:custGeom>
                <a:avLst/>
                <a:gdLst/>
                <a:ahLst/>
                <a:cxnLst/>
                <a:rect l="l" t="t" r="r" b="b"/>
                <a:pathLst>
                  <a:path w="798" h="799" extrusionOk="0">
                    <a:moveTo>
                      <a:pt x="798" y="406"/>
                    </a:moveTo>
                    <a:cubicBezTo>
                      <a:pt x="798" y="620"/>
                      <a:pt x="619" y="799"/>
                      <a:pt x="405" y="799"/>
                    </a:cubicBezTo>
                    <a:cubicBezTo>
                      <a:pt x="179" y="799"/>
                      <a:pt x="0" y="620"/>
                      <a:pt x="0" y="406"/>
                    </a:cubicBezTo>
                    <a:cubicBezTo>
                      <a:pt x="0" y="179"/>
                      <a:pt x="179" y="1"/>
                      <a:pt x="405" y="1"/>
                    </a:cubicBezTo>
                    <a:cubicBezTo>
                      <a:pt x="619" y="1"/>
                      <a:pt x="798" y="179"/>
                      <a:pt x="798" y="406"/>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6" name="Google Shape;1476;p11"/>
              <p:cNvSpPr/>
              <p:nvPr/>
            </p:nvSpPr>
            <p:spPr>
              <a:xfrm>
                <a:off x="1938899" y="1503747"/>
                <a:ext cx="92894" cy="92894"/>
              </a:xfrm>
              <a:custGeom>
                <a:avLst/>
                <a:gdLst/>
                <a:ahLst/>
                <a:cxnLst/>
                <a:rect l="l" t="t" r="r" b="b"/>
                <a:pathLst>
                  <a:path w="799" h="799" extrusionOk="0">
                    <a:moveTo>
                      <a:pt x="798" y="406"/>
                    </a:moveTo>
                    <a:cubicBezTo>
                      <a:pt x="798" y="620"/>
                      <a:pt x="620" y="799"/>
                      <a:pt x="405" y="799"/>
                    </a:cubicBezTo>
                    <a:cubicBezTo>
                      <a:pt x="179" y="799"/>
                      <a:pt x="0" y="620"/>
                      <a:pt x="0" y="406"/>
                    </a:cubicBezTo>
                    <a:cubicBezTo>
                      <a:pt x="0" y="179"/>
                      <a:pt x="179" y="1"/>
                      <a:pt x="405" y="1"/>
                    </a:cubicBezTo>
                    <a:cubicBezTo>
                      <a:pt x="620" y="1"/>
                      <a:pt x="798" y="179"/>
                      <a:pt x="798" y="406"/>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7" name="Google Shape;1477;p11"/>
              <p:cNvSpPr/>
              <p:nvPr/>
            </p:nvSpPr>
            <p:spPr>
              <a:xfrm>
                <a:off x="2615772" y="1503747"/>
                <a:ext cx="92894" cy="92894"/>
              </a:xfrm>
              <a:custGeom>
                <a:avLst/>
                <a:gdLst/>
                <a:ahLst/>
                <a:cxnLst/>
                <a:rect l="l" t="t" r="r" b="b"/>
                <a:pathLst>
                  <a:path w="799" h="799" extrusionOk="0">
                    <a:moveTo>
                      <a:pt x="798" y="406"/>
                    </a:moveTo>
                    <a:cubicBezTo>
                      <a:pt x="798" y="620"/>
                      <a:pt x="620" y="799"/>
                      <a:pt x="405" y="799"/>
                    </a:cubicBezTo>
                    <a:cubicBezTo>
                      <a:pt x="179" y="799"/>
                      <a:pt x="1" y="620"/>
                      <a:pt x="1" y="406"/>
                    </a:cubicBezTo>
                    <a:cubicBezTo>
                      <a:pt x="1" y="179"/>
                      <a:pt x="179" y="1"/>
                      <a:pt x="405" y="1"/>
                    </a:cubicBezTo>
                    <a:cubicBezTo>
                      <a:pt x="620" y="1"/>
                      <a:pt x="798" y="179"/>
                      <a:pt x="798" y="406"/>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8" name="Google Shape;1478;p11"/>
              <p:cNvSpPr/>
              <p:nvPr/>
            </p:nvSpPr>
            <p:spPr>
              <a:xfrm>
                <a:off x="3292646" y="1503747"/>
                <a:ext cx="92894" cy="92894"/>
              </a:xfrm>
              <a:custGeom>
                <a:avLst/>
                <a:gdLst/>
                <a:ahLst/>
                <a:cxnLst/>
                <a:rect l="l" t="t" r="r" b="b"/>
                <a:pathLst>
                  <a:path w="799" h="799" extrusionOk="0">
                    <a:moveTo>
                      <a:pt x="798" y="406"/>
                    </a:moveTo>
                    <a:cubicBezTo>
                      <a:pt x="798" y="620"/>
                      <a:pt x="620" y="799"/>
                      <a:pt x="394" y="799"/>
                    </a:cubicBezTo>
                    <a:cubicBezTo>
                      <a:pt x="179" y="799"/>
                      <a:pt x="1" y="620"/>
                      <a:pt x="1" y="406"/>
                    </a:cubicBezTo>
                    <a:cubicBezTo>
                      <a:pt x="1" y="179"/>
                      <a:pt x="179" y="1"/>
                      <a:pt x="394" y="1"/>
                    </a:cubicBezTo>
                    <a:cubicBezTo>
                      <a:pt x="620" y="1"/>
                      <a:pt x="798" y="179"/>
                      <a:pt x="798" y="406"/>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9" name="Google Shape;1479;p11"/>
              <p:cNvSpPr/>
              <p:nvPr/>
            </p:nvSpPr>
            <p:spPr>
              <a:xfrm>
                <a:off x="3969519" y="1503747"/>
                <a:ext cx="92894" cy="92894"/>
              </a:xfrm>
              <a:custGeom>
                <a:avLst/>
                <a:gdLst/>
                <a:ahLst/>
                <a:cxnLst/>
                <a:rect l="l" t="t" r="r" b="b"/>
                <a:pathLst>
                  <a:path w="799" h="799" extrusionOk="0">
                    <a:moveTo>
                      <a:pt x="799" y="406"/>
                    </a:moveTo>
                    <a:cubicBezTo>
                      <a:pt x="799" y="620"/>
                      <a:pt x="620" y="799"/>
                      <a:pt x="394" y="799"/>
                    </a:cubicBezTo>
                    <a:cubicBezTo>
                      <a:pt x="180" y="799"/>
                      <a:pt x="1" y="620"/>
                      <a:pt x="1" y="406"/>
                    </a:cubicBezTo>
                    <a:cubicBezTo>
                      <a:pt x="1" y="179"/>
                      <a:pt x="180" y="1"/>
                      <a:pt x="394" y="1"/>
                    </a:cubicBezTo>
                    <a:cubicBezTo>
                      <a:pt x="620" y="1"/>
                      <a:pt x="799" y="179"/>
                      <a:pt x="799" y="406"/>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0" name="Google Shape;1480;p11"/>
              <p:cNvSpPr/>
              <p:nvPr/>
            </p:nvSpPr>
            <p:spPr>
              <a:xfrm>
                <a:off x="4645114" y="1503747"/>
                <a:ext cx="94173" cy="92894"/>
              </a:xfrm>
              <a:custGeom>
                <a:avLst/>
                <a:gdLst/>
                <a:ahLst/>
                <a:cxnLst/>
                <a:rect l="l" t="t" r="r" b="b"/>
                <a:pathLst>
                  <a:path w="810" h="799" extrusionOk="0">
                    <a:moveTo>
                      <a:pt x="810" y="406"/>
                    </a:moveTo>
                    <a:cubicBezTo>
                      <a:pt x="810" y="620"/>
                      <a:pt x="631" y="799"/>
                      <a:pt x="405" y="799"/>
                    </a:cubicBezTo>
                    <a:cubicBezTo>
                      <a:pt x="191" y="799"/>
                      <a:pt x="0" y="620"/>
                      <a:pt x="0" y="406"/>
                    </a:cubicBezTo>
                    <a:cubicBezTo>
                      <a:pt x="0" y="179"/>
                      <a:pt x="191" y="1"/>
                      <a:pt x="405" y="1"/>
                    </a:cubicBezTo>
                    <a:cubicBezTo>
                      <a:pt x="631" y="1"/>
                      <a:pt x="810" y="179"/>
                      <a:pt x="810" y="406"/>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1" name="Google Shape;1481;p11"/>
              <p:cNvSpPr/>
              <p:nvPr/>
            </p:nvSpPr>
            <p:spPr>
              <a:xfrm>
                <a:off x="1601159" y="1945310"/>
                <a:ext cx="92894" cy="92894"/>
              </a:xfrm>
              <a:custGeom>
                <a:avLst/>
                <a:gdLst/>
                <a:ahLst/>
                <a:cxnLst/>
                <a:rect l="l" t="t" r="r" b="b"/>
                <a:pathLst>
                  <a:path w="799" h="799" extrusionOk="0">
                    <a:moveTo>
                      <a:pt x="798" y="394"/>
                    </a:moveTo>
                    <a:cubicBezTo>
                      <a:pt x="798" y="620"/>
                      <a:pt x="619" y="799"/>
                      <a:pt x="393" y="799"/>
                    </a:cubicBezTo>
                    <a:cubicBezTo>
                      <a:pt x="179" y="799"/>
                      <a:pt x="0" y="620"/>
                      <a:pt x="0" y="394"/>
                    </a:cubicBezTo>
                    <a:cubicBezTo>
                      <a:pt x="0" y="180"/>
                      <a:pt x="179" y="1"/>
                      <a:pt x="393" y="1"/>
                    </a:cubicBezTo>
                    <a:cubicBezTo>
                      <a:pt x="619" y="1"/>
                      <a:pt x="798" y="180"/>
                      <a:pt x="798" y="394"/>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2" name="Google Shape;1482;p11"/>
              <p:cNvSpPr/>
              <p:nvPr/>
            </p:nvSpPr>
            <p:spPr>
              <a:xfrm>
                <a:off x="2278033" y="1945310"/>
                <a:ext cx="92894" cy="92894"/>
              </a:xfrm>
              <a:custGeom>
                <a:avLst/>
                <a:gdLst/>
                <a:ahLst/>
                <a:cxnLst/>
                <a:rect l="l" t="t" r="r" b="b"/>
                <a:pathLst>
                  <a:path w="799" h="799" extrusionOk="0">
                    <a:moveTo>
                      <a:pt x="798" y="394"/>
                    </a:moveTo>
                    <a:cubicBezTo>
                      <a:pt x="798" y="620"/>
                      <a:pt x="620" y="799"/>
                      <a:pt x="393" y="799"/>
                    </a:cubicBezTo>
                    <a:cubicBezTo>
                      <a:pt x="179" y="799"/>
                      <a:pt x="0" y="620"/>
                      <a:pt x="0" y="394"/>
                    </a:cubicBezTo>
                    <a:cubicBezTo>
                      <a:pt x="0" y="180"/>
                      <a:pt x="179" y="1"/>
                      <a:pt x="393" y="1"/>
                    </a:cubicBezTo>
                    <a:cubicBezTo>
                      <a:pt x="620" y="1"/>
                      <a:pt x="798" y="180"/>
                      <a:pt x="798" y="394"/>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3" name="Google Shape;1483;p11"/>
              <p:cNvSpPr/>
              <p:nvPr/>
            </p:nvSpPr>
            <p:spPr>
              <a:xfrm>
                <a:off x="2953511" y="1945310"/>
                <a:ext cx="92894" cy="92894"/>
              </a:xfrm>
              <a:custGeom>
                <a:avLst/>
                <a:gdLst/>
                <a:ahLst/>
                <a:cxnLst/>
                <a:rect l="l" t="t" r="r" b="b"/>
                <a:pathLst>
                  <a:path w="799" h="799" extrusionOk="0">
                    <a:moveTo>
                      <a:pt x="798" y="394"/>
                    </a:moveTo>
                    <a:cubicBezTo>
                      <a:pt x="798" y="620"/>
                      <a:pt x="620" y="799"/>
                      <a:pt x="406" y="799"/>
                    </a:cubicBezTo>
                    <a:cubicBezTo>
                      <a:pt x="179" y="799"/>
                      <a:pt x="1" y="620"/>
                      <a:pt x="1" y="394"/>
                    </a:cubicBezTo>
                    <a:cubicBezTo>
                      <a:pt x="1" y="180"/>
                      <a:pt x="179" y="1"/>
                      <a:pt x="406" y="1"/>
                    </a:cubicBezTo>
                    <a:cubicBezTo>
                      <a:pt x="620" y="1"/>
                      <a:pt x="798" y="180"/>
                      <a:pt x="798" y="394"/>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4" name="Google Shape;1484;p11"/>
              <p:cNvSpPr/>
              <p:nvPr/>
            </p:nvSpPr>
            <p:spPr>
              <a:xfrm>
                <a:off x="3630385" y="1945310"/>
                <a:ext cx="92894" cy="92894"/>
              </a:xfrm>
              <a:custGeom>
                <a:avLst/>
                <a:gdLst/>
                <a:ahLst/>
                <a:cxnLst/>
                <a:rect l="l" t="t" r="r" b="b"/>
                <a:pathLst>
                  <a:path w="799" h="799" extrusionOk="0">
                    <a:moveTo>
                      <a:pt x="799" y="394"/>
                    </a:moveTo>
                    <a:cubicBezTo>
                      <a:pt x="799" y="620"/>
                      <a:pt x="620" y="799"/>
                      <a:pt x="406" y="799"/>
                    </a:cubicBezTo>
                    <a:cubicBezTo>
                      <a:pt x="179" y="799"/>
                      <a:pt x="1" y="620"/>
                      <a:pt x="1" y="394"/>
                    </a:cubicBezTo>
                    <a:cubicBezTo>
                      <a:pt x="1" y="180"/>
                      <a:pt x="179" y="1"/>
                      <a:pt x="406" y="1"/>
                    </a:cubicBezTo>
                    <a:cubicBezTo>
                      <a:pt x="620" y="1"/>
                      <a:pt x="799" y="180"/>
                      <a:pt x="799" y="394"/>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5" name="Google Shape;1485;p11"/>
              <p:cNvSpPr/>
              <p:nvPr/>
            </p:nvSpPr>
            <p:spPr>
              <a:xfrm>
                <a:off x="4307375" y="1945310"/>
                <a:ext cx="92777" cy="92894"/>
              </a:xfrm>
              <a:custGeom>
                <a:avLst/>
                <a:gdLst/>
                <a:ahLst/>
                <a:cxnLst/>
                <a:rect l="l" t="t" r="r" b="b"/>
                <a:pathLst>
                  <a:path w="798" h="799" extrusionOk="0">
                    <a:moveTo>
                      <a:pt x="798" y="394"/>
                    </a:moveTo>
                    <a:cubicBezTo>
                      <a:pt x="798" y="620"/>
                      <a:pt x="619" y="799"/>
                      <a:pt x="405" y="799"/>
                    </a:cubicBezTo>
                    <a:cubicBezTo>
                      <a:pt x="179" y="799"/>
                      <a:pt x="0" y="620"/>
                      <a:pt x="0" y="394"/>
                    </a:cubicBezTo>
                    <a:cubicBezTo>
                      <a:pt x="0" y="180"/>
                      <a:pt x="179" y="1"/>
                      <a:pt x="405" y="1"/>
                    </a:cubicBezTo>
                    <a:cubicBezTo>
                      <a:pt x="619" y="1"/>
                      <a:pt x="798" y="180"/>
                      <a:pt x="798" y="394"/>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6" name="Google Shape;1486;p11"/>
              <p:cNvSpPr/>
              <p:nvPr/>
            </p:nvSpPr>
            <p:spPr>
              <a:xfrm>
                <a:off x="4984248" y="1945310"/>
                <a:ext cx="92777" cy="92894"/>
              </a:xfrm>
              <a:custGeom>
                <a:avLst/>
                <a:gdLst/>
                <a:ahLst/>
                <a:cxnLst/>
                <a:rect l="l" t="t" r="r" b="b"/>
                <a:pathLst>
                  <a:path w="798" h="799" extrusionOk="0">
                    <a:moveTo>
                      <a:pt x="798" y="394"/>
                    </a:moveTo>
                    <a:cubicBezTo>
                      <a:pt x="798" y="620"/>
                      <a:pt x="619" y="799"/>
                      <a:pt x="393" y="799"/>
                    </a:cubicBezTo>
                    <a:cubicBezTo>
                      <a:pt x="179" y="799"/>
                      <a:pt x="0" y="620"/>
                      <a:pt x="0" y="394"/>
                    </a:cubicBezTo>
                    <a:cubicBezTo>
                      <a:pt x="0" y="180"/>
                      <a:pt x="179" y="1"/>
                      <a:pt x="393" y="1"/>
                    </a:cubicBezTo>
                    <a:cubicBezTo>
                      <a:pt x="619" y="1"/>
                      <a:pt x="798" y="180"/>
                      <a:pt x="798" y="394"/>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7" name="Google Shape;1487;p11"/>
              <p:cNvSpPr/>
              <p:nvPr/>
            </p:nvSpPr>
            <p:spPr>
              <a:xfrm>
                <a:off x="1262025" y="2385593"/>
                <a:ext cx="92777" cy="92777"/>
              </a:xfrm>
              <a:custGeom>
                <a:avLst/>
                <a:gdLst/>
                <a:ahLst/>
                <a:cxnLst/>
                <a:rect l="l" t="t" r="r" b="b"/>
                <a:pathLst>
                  <a:path w="798" h="798" extrusionOk="0">
                    <a:moveTo>
                      <a:pt x="798" y="405"/>
                    </a:moveTo>
                    <a:cubicBezTo>
                      <a:pt x="798" y="619"/>
                      <a:pt x="619" y="798"/>
                      <a:pt x="405" y="798"/>
                    </a:cubicBezTo>
                    <a:cubicBezTo>
                      <a:pt x="179" y="798"/>
                      <a:pt x="0" y="619"/>
                      <a:pt x="0" y="405"/>
                    </a:cubicBezTo>
                    <a:cubicBezTo>
                      <a:pt x="0" y="179"/>
                      <a:pt x="179" y="0"/>
                      <a:pt x="405" y="0"/>
                    </a:cubicBezTo>
                    <a:cubicBezTo>
                      <a:pt x="619" y="0"/>
                      <a:pt x="798" y="179"/>
                      <a:pt x="798" y="405"/>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8" name="Google Shape;1488;p11"/>
              <p:cNvSpPr/>
              <p:nvPr/>
            </p:nvSpPr>
            <p:spPr>
              <a:xfrm>
                <a:off x="1938899" y="2385593"/>
                <a:ext cx="92894" cy="92777"/>
              </a:xfrm>
              <a:custGeom>
                <a:avLst/>
                <a:gdLst/>
                <a:ahLst/>
                <a:cxnLst/>
                <a:rect l="l" t="t" r="r" b="b"/>
                <a:pathLst>
                  <a:path w="799" h="798" extrusionOk="0">
                    <a:moveTo>
                      <a:pt x="798" y="405"/>
                    </a:moveTo>
                    <a:cubicBezTo>
                      <a:pt x="798" y="619"/>
                      <a:pt x="620" y="798"/>
                      <a:pt x="405" y="798"/>
                    </a:cubicBezTo>
                    <a:cubicBezTo>
                      <a:pt x="179" y="798"/>
                      <a:pt x="0" y="619"/>
                      <a:pt x="0" y="405"/>
                    </a:cubicBezTo>
                    <a:cubicBezTo>
                      <a:pt x="0" y="179"/>
                      <a:pt x="179" y="0"/>
                      <a:pt x="405" y="0"/>
                    </a:cubicBezTo>
                    <a:cubicBezTo>
                      <a:pt x="620" y="0"/>
                      <a:pt x="798" y="179"/>
                      <a:pt x="798" y="405"/>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9" name="Google Shape;1489;p11"/>
              <p:cNvSpPr/>
              <p:nvPr/>
            </p:nvSpPr>
            <p:spPr>
              <a:xfrm>
                <a:off x="2615772" y="2385593"/>
                <a:ext cx="92894" cy="92777"/>
              </a:xfrm>
              <a:custGeom>
                <a:avLst/>
                <a:gdLst/>
                <a:ahLst/>
                <a:cxnLst/>
                <a:rect l="l" t="t" r="r" b="b"/>
                <a:pathLst>
                  <a:path w="799" h="798" extrusionOk="0">
                    <a:moveTo>
                      <a:pt x="798" y="405"/>
                    </a:moveTo>
                    <a:cubicBezTo>
                      <a:pt x="798" y="619"/>
                      <a:pt x="620" y="798"/>
                      <a:pt x="405" y="798"/>
                    </a:cubicBezTo>
                    <a:cubicBezTo>
                      <a:pt x="179" y="798"/>
                      <a:pt x="1" y="619"/>
                      <a:pt x="1" y="405"/>
                    </a:cubicBezTo>
                    <a:cubicBezTo>
                      <a:pt x="1" y="179"/>
                      <a:pt x="179" y="0"/>
                      <a:pt x="405" y="0"/>
                    </a:cubicBezTo>
                    <a:cubicBezTo>
                      <a:pt x="620" y="0"/>
                      <a:pt x="798" y="179"/>
                      <a:pt x="798" y="405"/>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0" name="Google Shape;1490;p11"/>
              <p:cNvSpPr/>
              <p:nvPr/>
            </p:nvSpPr>
            <p:spPr>
              <a:xfrm>
                <a:off x="3292646" y="2385593"/>
                <a:ext cx="92894" cy="92777"/>
              </a:xfrm>
              <a:custGeom>
                <a:avLst/>
                <a:gdLst/>
                <a:ahLst/>
                <a:cxnLst/>
                <a:rect l="l" t="t" r="r" b="b"/>
                <a:pathLst>
                  <a:path w="799" h="798" extrusionOk="0">
                    <a:moveTo>
                      <a:pt x="798" y="405"/>
                    </a:moveTo>
                    <a:cubicBezTo>
                      <a:pt x="798" y="619"/>
                      <a:pt x="620" y="798"/>
                      <a:pt x="394" y="798"/>
                    </a:cubicBezTo>
                    <a:cubicBezTo>
                      <a:pt x="179" y="798"/>
                      <a:pt x="1" y="619"/>
                      <a:pt x="1" y="405"/>
                    </a:cubicBezTo>
                    <a:cubicBezTo>
                      <a:pt x="1" y="179"/>
                      <a:pt x="179" y="0"/>
                      <a:pt x="394" y="0"/>
                    </a:cubicBezTo>
                    <a:cubicBezTo>
                      <a:pt x="620" y="0"/>
                      <a:pt x="798" y="179"/>
                      <a:pt x="798" y="405"/>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1" name="Google Shape;1491;p11"/>
              <p:cNvSpPr/>
              <p:nvPr/>
            </p:nvSpPr>
            <p:spPr>
              <a:xfrm>
                <a:off x="3969519" y="2385593"/>
                <a:ext cx="92894" cy="92777"/>
              </a:xfrm>
              <a:custGeom>
                <a:avLst/>
                <a:gdLst/>
                <a:ahLst/>
                <a:cxnLst/>
                <a:rect l="l" t="t" r="r" b="b"/>
                <a:pathLst>
                  <a:path w="799" h="798" extrusionOk="0">
                    <a:moveTo>
                      <a:pt x="799" y="405"/>
                    </a:moveTo>
                    <a:cubicBezTo>
                      <a:pt x="799" y="619"/>
                      <a:pt x="620" y="798"/>
                      <a:pt x="394" y="798"/>
                    </a:cubicBezTo>
                    <a:cubicBezTo>
                      <a:pt x="180" y="798"/>
                      <a:pt x="1" y="619"/>
                      <a:pt x="1" y="405"/>
                    </a:cubicBezTo>
                    <a:cubicBezTo>
                      <a:pt x="1" y="179"/>
                      <a:pt x="180" y="0"/>
                      <a:pt x="394" y="0"/>
                    </a:cubicBezTo>
                    <a:cubicBezTo>
                      <a:pt x="620" y="0"/>
                      <a:pt x="799" y="179"/>
                      <a:pt x="799" y="405"/>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2" name="Google Shape;1492;p11"/>
              <p:cNvSpPr/>
              <p:nvPr/>
            </p:nvSpPr>
            <p:spPr>
              <a:xfrm>
                <a:off x="4645114" y="2385593"/>
                <a:ext cx="94173" cy="92777"/>
              </a:xfrm>
              <a:custGeom>
                <a:avLst/>
                <a:gdLst/>
                <a:ahLst/>
                <a:cxnLst/>
                <a:rect l="l" t="t" r="r" b="b"/>
                <a:pathLst>
                  <a:path w="810" h="798" extrusionOk="0">
                    <a:moveTo>
                      <a:pt x="810" y="405"/>
                    </a:moveTo>
                    <a:cubicBezTo>
                      <a:pt x="810" y="619"/>
                      <a:pt x="631" y="798"/>
                      <a:pt x="405" y="798"/>
                    </a:cubicBezTo>
                    <a:cubicBezTo>
                      <a:pt x="191" y="798"/>
                      <a:pt x="0" y="619"/>
                      <a:pt x="0" y="405"/>
                    </a:cubicBezTo>
                    <a:cubicBezTo>
                      <a:pt x="0" y="179"/>
                      <a:pt x="191" y="0"/>
                      <a:pt x="405" y="0"/>
                    </a:cubicBezTo>
                    <a:cubicBezTo>
                      <a:pt x="631" y="0"/>
                      <a:pt x="810" y="179"/>
                      <a:pt x="810" y="405"/>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3" name="Google Shape;1493;p11"/>
              <p:cNvSpPr/>
              <p:nvPr/>
            </p:nvSpPr>
            <p:spPr>
              <a:xfrm>
                <a:off x="1601159" y="2827156"/>
                <a:ext cx="92894" cy="92777"/>
              </a:xfrm>
              <a:custGeom>
                <a:avLst/>
                <a:gdLst/>
                <a:ahLst/>
                <a:cxnLst/>
                <a:rect l="l" t="t" r="r" b="b"/>
                <a:pathLst>
                  <a:path w="799" h="798" extrusionOk="0">
                    <a:moveTo>
                      <a:pt x="798" y="393"/>
                    </a:moveTo>
                    <a:cubicBezTo>
                      <a:pt x="798" y="619"/>
                      <a:pt x="619" y="798"/>
                      <a:pt x="393" y="798"/>
                    </a:cubicBezTo>
                    <a:cubicBezTo>
                      <a:pt x="179" y="798"/>
                      <a:pt x="0" y="619"/>
                      <a:pt x="0" y="393"/>
                    </a:cubicBezTo>
                    <a:cubicBezTo>
                      <a:pt x="0" y="179"/>
                      <a:pt x="179" y="0"/>
                      <a:pt x="393" y="0"/>
                    </a:cubicBezTo>
                    <a:cubicBezTo>
                      <a:pt x="619" y="0"/>
                      <a:pt x="798" y="179"/>
                      <a:pt x="798" y="393"/>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4" name="Google Shape;1494;p11"/>
              <p:cNvSpPr/>
              <p:nvPr/>
            </p:nvSpPr>
            <p:spPr>
              <a:xfrm>
                <a:off x="2278033" y="2827156"/>
                <a:ext cx="92894" cy="92777"/>
              </a:xfrm>
              <a:custGeom>
                <a:avLst/>
                <a:gdLst/>
                <a:ahLst/>
                <a:cxnLst/>
                <a:rect l="l" t="t" r="r" b="b"/>
                <a:pathLst>
                  <a:path w="799" h="798" extrusionOk="0">
                    <a:moveTo>
                      <a:pt x="798" y="393"/>
                    </a:moveTo>
                    <a:cubicBezTo>
                      <a:pt x="798" y="619"/>
                      <a:pt x="620" y="798"/>
                      <a:pt x="393" y="798"/>
                    </a:cubicBezTo>
                    <a:cubicBezTo>
                      <a:pt x="179" y="798"/>
                      <a:pt x="0" y="619"/>
                      <a:pt x="0" y="393"/>
                    </a:cubicBezTo>
                    <a:cubicBezTo>
                      <a:pt x="0" y="179"/>
                      <a:pt x="179" y="0"/>
                      <a:pt x="393" y="0"/>
                    </a:cubicBezTo>
                    <a:cubicBezTo>
                      <a:pt x="620" y="0"/>
                      <a:pt x="798" y="179"/>
                      <a:pt x="798" y="393"/>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5" name="Google Shape;1495;p11"/>
              <p:cNvSpPr/>
              <p:nvPr/>
            </p:nvSpPr>
            <p:spPr>
              <a:xfrm>
                <a:off x="2953511" y="2827156"/>
                <a:ext cx="92894" cy="92777"/>
              </a:xfrm>
              <a:custGeom>
                <a:avLst/>
                <a:gdLst/>
                <a:ahLst/>
                <a:cxnLst/>
                <a:rect l="l" t="t" r="r" b="b"/>
                <a:pathLst>
                  <a:path w="799" h="798" extrusionOk="0">
                    <a:moveTo>
                      <a:pt x="798" y="393"/>
                    </a:moveTo>
                    <a:cubicBezTo>
                      <a:pt x="798" y="619"/>
                      <a:pt x="620" y="798"/>
                      <a:pt x="406" y="798"/>
                    </a:cubicBezTo>
                    <a:cubicBezTo>
                      <a:pt x="179" y="798"/>
                      <a:pt x="1" y="619"/>
                      <a:pt x="1" y="393"/>
                    </a:cubicBezTo>
                    <a:cubicBezTo>
                      <a:pt x="1" y="179"/>
                      <a:pt x="179" y="0"/>
                      <a:pt x="406" y="0"/>
                    </a:cubicBezTo>
                    <a:cubicBezTo>
                      <a:pt x="620" y="0"/>
                      <a:pt x="798" y="179"/>
                      <a:pt x="798" y="393"/>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6" name="Google Shape;1496;p11"/>
              <p:cNvSpPr/>
              <p:nvPr/>
            </p:nvSpPr>
            <p:spPr>
              <a:xfrm>
                <a:off x="3630385" y="2827156"/>
                <a:ext cx="92894" cy="92777"/>
              </a:xfrm>
              <a:custGeom>
                <a:avLst/>
                <a:gdLst/>
                <a:ahLst/>
                <a:cxnLst/>
                <a:rect l="l" t="t" r="r" b="b"/>
                <a:pathLst>
                  <a:path w="799" h="798" extrusionOk="0">
                    <a:moveTo>
                      <a:pt x="799" y="393"/>
                    </a:moveTo>
                    <a:cubicBezTo>
                      <a:pt x="799" y="619"/>
                      <a:pt x="620" y="798"/>
                      <a:pt x="406" y="798"/>
                    </a:cubicBezTo>
                    <a:cubicBezTo>
                      <a:pt x="179" y="798"/>
                      <a:pt x="1" y="619"/>
                      <a:pt x="1" y="393"/>
                    </a:cubicBezTo>
                    <a:cubicBezTo>
                      <a:pt x="1" y="179"/>
                      <a:pt x="179" y="0"/>
                      <a:pt x="406" y="0"/>
                    </a:cubicBezTo>
                    <a:cubicBezTo>
                      <a:pt x="620" y="0"/>
                      <a:pt x="799" y="179"/>
                      <a:pt x="799" y="393"/>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7" name="Google Shape;1497;p11"/>
              <p:cNvSpPr/>
              <p:nvPr/>
            </p:nvSpPr>
            <p:spPr>
              <a:xfrm>
                <a:off x="4307375" y="2827156"/>
                <a:ext cx="92777" cy="92777"/>
              </a:xfrm>
              <a:custGeom>
                <a:avLst/>
                <a:gdLst/>
                <a:ahLst/>
                <a:cxnLst/>
                <a:rect l="l" t="t" r="r" b="b"/>
                <a:pathLst>
                  <a:path w="798" h="798" extrusionOk="0">
                    <a:moveTo>
                      <a:pt x="798" y="393"/>
                    </a:moveTo>
                    <a:cubicBezTo>
                      <a:pt x="798" y="619"/>
                      <a:pt x="619" y="798"/>
                      <a:pt x="405" y="798"/>
                    </a:cubicBezTo>
                    <a:cubicBezTo>
                      <a:pt x="179" y="798"/>
                      <a:pt x="0" y="619"/>
                      <a:pt x="0" y="393"/>
                    </a:cubicBezTo>
                    <a:cubicBezTo>
                      <a:pt x="0" y="179"/>
                      <a:pt x="179" y="0"/>
                      <a:pt x="405" y="0"/>
                    </a:cubicBezTo>
                    <a:cubicBezTo>
                      <a:pt x="619" y="0"/>
                      <a:pt x="798" y="179"/>
                      <a:pt x="798" y="393"/>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8" name="Google Shape;1498;p11"/>
              <p:cNvSpPr/>
              <p:nvPr/>
            </p:nvSpPr>
            <p:spPr>
              <a:xfrm>
                <a:off x="4984248" y="2827156"/>
                <a:ext cx="92777" cy="92777"/>
              </a:xfrm>
              <a:custGeom>
                <a:avLst/>
                <a:gdLst/>
                <a:ahLst/>
                <a:cxnLst/>
                <a:rect l="l" t="t" r="r" b="b"/>
                <a:pathLst>
                  <a:path w="798" h="798" extrusionOk="0">
                    <a:moveTo>
                      <a:pt x="798" y="393"/>
                    </a:moveTo>
                    <a:cubicBezTo>
                      <a:pt x="798" y="619"/>
                      <a:pt x="619" y="798"/>
                      <a:pt x="393" y="798"/>
                    </a:cubicBezTo>
                    <a:cubicBezTo>
                      <a:pt x="179" y="798"/>
                      <a:pt x="0" y="619"/>
                      <a:pt x="0" y="393"/>
                    </a:cubicBezTo>
                    <a:cubicBezTo>
                      <a:pt x="0" y="179"/>
                      <a:pt x="179" y="0"/>
                      <a:pt x="393" y="0"/>
                    </a:cubicBezTo>
                    <a:cubicBezTo>
                      <a:pt x="619" y="0"/>
                      <a:pt x="798" y="179"/>
                      <a:pt x="798" y="393"/>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9" name="Google Shape;1499;p11"/>
              <p:cNvSpPr/>
              <p:nvPr/>
            </p:nvSpPr>
            <p:spPr>
              <a:xfrm>
                <a:off x="1262025" y="3267323"/>
                <a:ext cx="92777" cy="92894"/>
              </a:xfrm>
              <a:custGeom>
                <a:avLst/>
                <a:gdLst/>
                <a:ahLst/>
                <a:cxnLst/>
                <a:rect l="l" t="t" r="r" b="b"/>
                <a:pathLst>
                  <a:path w="798" h="799" extrusionOk="0">
                    <a:moveTo>
                      <a:pt x="798" y="405"/>
                    </a:moveTo>
                    <a:cubicBezTo>
                      <a:pt x="798" y="620"/>
                      <a:pt x="619" y="798"/>
                      <a:pt x="405" y="798"/>
                    </a:cubicBezTo>
                    <a:cubicBezTo>
                      <a:pt x="179" y="798"/>
                      <a:pt x="0" y="620"/>
                      <a:pt x="0" y="405"/>
                    </a:cubicBezTo>
                    <a:cubicBezTo>
                      <a:pt x="0" y="179"/>
                      <a:pt x="179" y="0"/>
                      <a:pt x="405" y="0"/>
                    </a:cubicBezTo>
                    <a:cubicBezTo>
                      <a:pt x="619" y="0"/>
                      <a:pt x="798" y="179"/>
                      <a:pt x="798" y="405"/>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0" name="Google Shape;1500;p11"/>
              <p:cNvSpPr/>
              <p:nvPr/>
            </p:nvSpPr>
            <p:spPr>
              <a:xfrm>
                <a:off x="1938899" y="3267323"/>
                <a:ext cx="92894" cy="92894"/>
              </a:xfrm>
              <a:custGeom>
                <a:avLst/>
                <a:gdLst/>
                <a:ahLst/>
                <a:cxnLst/>
                <a:rect l="l" t="t" r="r" b="b"/>
                <a:pathLst>
                  <a:path w="799" h="799" extrusionOk="0">
                    <a:moveTo>
                      <a:pt x="798" y="405"/>
                    </a:moveTo>
                    <a:cubicBezTo>
                      <a:pt x="798" y="620"/>
                      <a:pt x="620" y="798"/>
                      <a:pt x="405" y="798"/>
                    </a:cubicBezTo>
                    <a:cubicBezTo>
                      <a:pt x="179" y="798"/>
                      <a:pt x="0" y="620"/>
                      <a:pt x="0" y="405"/>
                    </a:cubicBezTo>
                    <a:cubicBezTo>
                      <a:pt x="0" y="179"/>
                      <a:pt x="179" y="0"/>
                      <a:pt x="405" y="0"/>
                    </a:cubicBezTo>
                    <a:cubicBezTo>
                      <a:pt x="620" y="0"/>
                      <a:pt x="798" y="179"/>
                      <a:pt x="798" y="405"/>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1" name="Google Shape;1501;p11"/>
              <p:cNvSpPr/>
              <p:nvPr/>
            </p:nvSpPr>
            <p:spPr>
              <a:xfrm>
                <a:off x="2615772" y="3267323"/>
                <a:ext cx="92894" cy="92894"/>
              </a:xfrm>
              <a:custGeom>
                <a:avLst/>
                <a:gdLst/>
                <a:ahLst/>
                <a:cxnLst/>
                <a:rect l="l" t="t" r="r" b="b"/>
                <a:pathLst>
                  <a:path w="799" h="799" extrusionOk="0">
                    <a:moveTo>
                      <a:pt x="798" y="405"/>
                    </a:moveTo>
                    <a:cubicBezTo>
                      <a:pt x="798" y="620"/>
                      <a:pt x="620" y="798"/>
                      <a:pt x="405" y="798"/>
                    </a:cubicBezTo>
                    <a:cubicBezTo>
                      <a:pt x="179" y="798"/>
                      <a:pt x="1" y="620"/>
                      <a:pt x="1" y="405"/>
                    </a:cubicBezTo>
                    <a:cubicBezTo>
                      <a:pt x="1" y="179"/>
                      <a:pt x="179" y="0"/>
                      <a:pt x="405" y="0"/>
                    </a:cubicBezTo>
                    <a:cubicBezTo>
                      <a:pt x="620" y="0"/>
                      <a:pt x="798" y="179"/>
                      <a:pt x="798" y="405"/>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2" name="Google Shape;1502;p11"/>
              <p:cNvSpPr/>
              <p:nvPr/>
            </p:nvSpPr>
            <p:spPr>
              <a:xfrm>
                <a:off x="3292646" y="3267323"/>
                <a:ext cx="92894" cy="92894"/>
              </a:xfrm>
              <a:custGeom>
                <a:avLst/>
                <a:gdLst/>
                <a:ahLst/>
                <a:cxnLst/>
                <a:rect l="l" t="t" r="r" b="b"/>
                <a:pathLst>
                  <a:path w="799" h="799" extrusionOk="0">
                    <a:moveTo>
                      <a:pt x="798" y="405"/>
                    </a:moveTo>
                    <a:cubicBezTo>
                      <a:pt x="798" y="620"/>
                      <a:pt x="620" y="798"/>
                      <a:pt x="394" y="798"/>
                    </a:cubicBezTo>
                    <a:cubicBezTo>
                      <a:pt x="179" y="798"/>
                      <a:pt x="1" y="620"/>
                      <a:pt x="1" y="405"/>
                    </a:cubicBezTo>
                    <a:cubicBezTo>
                      <a:pt x="1" y="179"/>
                      <a:pt x="179" y="0"/>
                      <a:pt x="394" y="0"/>
                    </a:cubicBezTo>
                    <a:cubicBezTo>
                      <a:pt x="620" y="0"/>
                      <a:pt x="798" y="179"/>
                      <a:pt x="798" y="405"/>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3" name="Google Shape;1503;p11"/>
              <p:cNvSpPr/>
              <p:nvPr/>
            </p:nvSpPr>
            <p:spPr>
              <a:xfrm>
                <a:off x="3969519" y="3267323"/>
                <a:ext cx="92894" cy="92894"/>
              </a:xfrm>
              <a:custGeom>
                <a:avLst/>
                <a:gdLst/>
                <a:ahLst/>
                <a:cxnLst/>
                <a:rect l="l" t="t" r="r" b="b"/>
                <a:pathLst>
                  <a:path w="799" h="799" extrusionOk="0">
                    <a:moveTo>
                      <a:pt x="799" y="405"/>
                    </a:moveTo>
                    <a:cubicBezTo>
                      <a:pt x="799" y="620"/>
                      <a:pt x="620" y="798"/>
                      <a:pt x="394" y="798"/>
                    </a:cubicBezTo>
                    <a:cubicBezTo>
                      <a:pt x="180" y="798"/>
                      <a:pt x="1" y="620"/>
                      <a:pt x="1" y="405"/>
                    </a:cubicBezTo>
                    <a:cubicBezTo>
                      <a:pt x="1" y="179"/>
                      <a:pt x="180" y="0"/>
                      <a:pt x="394" y="0"/>
                    </a:cubicBezTo>
                    <a:cubicBezTo>
                      <a:pt x="620" y="0"/>
                      <a:pt x="799" y="179"/>
                      <a:pt x="799" y="405"/>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4" name="Google Shape;1504;p11"/>
              <p:cNvSpPr/>
              <p:nvPr/>
            </p:nvSpPr>
            <p:spPr>
              <a:xfrm>
                <a:off x="4645114" y="3267323"/>
                <a:ext cx="94173" cy="92894"/>
              </a:xfrm>
              <a:custGeom>
                <a:avLst/>
                <a:gdLst/>
                <a:ahLst/>
                <a:cxnLst/>
                <a:rect l="l" t="t" r="r" b="b"/>
                <a:pathLst>
                  <a:path w="810" h="799" extrusionOk="0">
                    <a:moveTo>
                      <a:pt x="810" y="405"/>
                    </a:moveTo>
                    <a:cubicBezTo>
                      <a:pt x="810" y="620"/>
                      <a:pt x="631" y="798"/>
                      <a:pt x="405" y="798"/>
                    </a:cubicBezTo>
                    <a:cubicBezTo>
                      <a:pt x="191" y="798"/>
                      <a:pt x="0" y="620"/>
                      <a:pt x="0" y="405"/>
                    </a:cubicBezTo>
                    <a:cubicBezTo>
                      <a:pt x="0" y="179"/>
                      <a:pt x="191" y="0"/>
                      <a:pt x="405" y="0"/>
                    </a:cubicBezTo>
                    <a:cubicBezTo>
                      <a:pt x="631" y="0"/>
                      <a:pt x="810" y="179"/>
                      <a:pt x="810" y="405"/>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5" name="Google Shape;1505;p11"/>
              <p:cNvSpPr/>
              <p:nvPr/>
            </p:nvSpPr>
            <p:spPr>
              <a:xfrm>
                <a:off x="1601159" y="3708885"/>
                <a:ext cx="92894" cy="91499"/>
              </a:xfrm>
              <a:custGeom>
                <a:avLst/>
                <a:gdLst/>
                <a:ahLst/>
                <a:cxnLst/>
                <a:rect l="l" t="t" r="r" b="b"/>
                <a:pathLst>
                  <a:path w="799" h="787" extrusionOk="0">
                    <a:moveTo>
                      <a:pt x="798" y="393"/>
                    </a:moveTo>
                    <a:cubicBezTo>
                      <a:pt x="798" y="620"/>
                      <a:pt x="619" y="786"/>
                      <a:pt x="393" y="786"/>
                    </a:cubicBezTo>
                    <a:cubicBezTo>
                      <a:pt x="179" y="786"/>
                      <a:pt x="0" y="608"/>
                      <a:pt x="0" y="393"/>
                    </a:cubicBezTo>
                    <a:cubicBezTo>
                      <a:pt x="0" y="179"/>
                      <a:pt x="179" y="0"/>
                      <a:pt x="393" y="0"/>
                    </a:cubicBezTo>
                    <a:cubicBezTo>
                      <a:pt x="619" y="0"/>
                      <a:pt x="798" y="179"/>
                      <a:pt x="798" y="393"/>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6" name="Google Shape;1506;p11"/>
              <p:cNvSpPr/>
              <p:nvPr/>
            </p:nvSpPr>
            <p:spPr>
              <a:xfrm>
                <a:off x="2278033" y="3708885"/>
                <a:ext cx="92894" cy="91499"/>
              </a:xfrm>
              <a:custGeom>
                <a:avLst/>
                <a:gdLst/>
                <a:ahLst/>
                <a:cxnLst/>
                <a:rect l="l" t="t" r="r" b="b"/>
                <a:pathLst>
                  <a:path w="799" h="787" extrusionOk="0">
                    <a:moveTo>
                      <a:pt x="798" y="393"/>
                    </a:moveTo>
                    <a:cubicBezTo>
                      <a:pt x="798" y="620"/>
                      <a:pt x="620" y="786"/>
                      <a:pt x="393" y="786"/>
                    </a:cubicBezTo>
                    <a:cubicBezTo>
                      <a:pt x="179" y="786"/>
                      <a:pt x="0" y="608"/>
                      <a:pt x="0" y="393"/>
                    </a:cubicBezTo>
                    <a:cubicBezTo>
                      <a:pt x="0" y="179"/>
                      <a:pt x="179" y="0"/>
                      <a:pt x="393" y="0"/>
                    </a:cubicBezTo>
                    <a:cubicBezTo>
                      <a:pt x="620" y="0"/>
                      <a:pt x="798" y="179"/>
                      <a:pt x="798" y="393"/>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7" name="Google Shape;1507;p11"/>
              <p:cNvSpPr/>
              <p:nvPr/>
            </p:nvSpPr>
            <p:spPr>
              <a:xfrm>
                <a:off x="2953511" y="3708885"/>
                <a:ext cx="92894" cy="91499"/>
              </a:xfrm>
              <a:custGeom>
                <a:avLst/>
                <a:gdLst/>
                <a:ahLst/>
                <a:cxnLst/>
                <a:rect l="l" t="t" r="r" b="b"/>
                <a:pathLst>
                  <a:path w="799" h="787" extrusionOk="0">
                    <a:moveTo>
                      <a:pt x="798" y="393"/>
                    </a:moveTo>
                    <a:cubicBezTo>
                      <a:pt x="798" y="620"/>
                      <a:pt x="620" y="786"/>
                      <a:pt x="406" y="786"/>
                    </a:cubicBezTo>
                    <a:cubicBezTo>
                      <a:pt x="179" y="786"/>
                      <a:pt x="1" y="608"/>
                      <a:pt x="1" y="393"/>
                    </a:cubicBezTo>
                    <a:cubicBezTo>
                      <a:pt x="1" y="179"/>
                      <a:pt x="179" y="0"/>
                      <a:pt x="406" y="0"/>
                    </a:cubicBezTo>
                    <a:cubicBezTo>
                      <a:pt x="620" y="0"/>
                      <a:pt x="798" y="179"/>
                      <a:pt x="798" y="393"/>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8" name="Google Shape;1508;p11"/>
              <p:cNvSpPr/>
              <p:nvPr/>
            </p:nvSpPr>
            <p:spPr>
              <a:xfrm>
                <a:off x="3630385" y="3708885"/>
                <a:ext cx="92894" cy="91499"/>
              </a:xfrm>
              <a:custGeom>
                <a:avLst/>
                <a:gdLst/>
                <a:ahLst/>
                <a:cxnLst/>
                <a:rect l="l" t="t" r="r" b="b"/>
                <a:pathLst>
                  <a:path w="799" h="787" extrusionOk="0">
                    <a:moveTo>
                      <a:pt x="799" y="393"/>
                    </a:moveTo>
                    <a:cubicBezTo>
                      <a:pt x="799" y="620"/>
                      <a:pt x="620" y="786"/>
                      <a:pt x="406" y="786"/>
                    </a:cubicBezTo>
                    <a:cubicBezTo>
                      <a:pt x="179" y="786"/>
                      <a:pt x="1" y="608"/>
                      <a:pt x="1" y="393"/>
                    </a:cubicBezTo>
                    <a:cubicBezTo>
                      <a:pt x="1" y="179"/>
                      <a:pt x="179" y="0"/>
                      <a:pt x="406" y="0"/>
                    </a:cubicBezTo>
                    <a:cubicBezTo>
                      <a:pt x="620" y="0"/>
                      <a:pt x="799" y="179"/>
                      <a:pt x="799" y="393"/>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9" name="Google Shape;1509;p11"/>
              <p:cNvSpPr/>
              <p:nvPr/>
            </p:nvSpPr>
            <p:spPr>
              <a:xfrm>
                <a:off x="4307375" y="3708885"/>
                <a:ext cx="92777" cy="91499"/>
              </a:xfrm>
              <a:custGeom>
                <a:avLst/>
                <a:gdLst/>
                <a:ahLst/>
                <a:cxnLst/>
                <a:rect l="l" t="t" r="r" b="b"/>
                <a:pathLst>
                  <a:path w="798" h="787" extrusionOk="0">
                    <a:moveTo>
                      <a:pt x="798" y="393"/>
                    </a:moveTo>
                    <a:cubicBezTo>
                      <a:pt x="798" y="620"/>
                      <a:pt x="619" y="786"/>
                      <a:pt x="405" y="786"/>
                    </a:cubicBezTo>
                    <a:cubicBezTo>
                      <a:pt x="179" y="786"/>
                      <a:pt x="0" y="608"/>
                      <a:pt x="0" y="393"/>
                    </a:cubicBezTo>
                    <a:cubicBezTo>
                      <a:pt x="0" y="179"/>
                      <a:pt x="179" y="0"/>
                      <a:pt x="405" y="0"/>
                    </a:cubicBezTo>
                    <a:cubicBezTo>
                      <a:pt x="619" y="0"/>
                      <a:pt x="798" y="179"/>
                      <a:pt x="798" y="393"/>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0" name="Google Shape;1510;p11"/>
              <p:cNvSpPr/>
              <p:nvPr/>
            </p:nvSpPr>
            <p:spPr>
              <a:xfrm>
                <a:off x="4984248" y="3708885"/>
                <a:ext cx="92777" cy="91499"/>
              </a:xfrm>
              <a:custGeom>
                <a:avLst/>
                <a:gdLst/>
                <a:ahLst/>
                <a:cxnLst/>
                <a:rect l="l" t="t" r="r" b="b"/>
                <a:pathLst>
                  <a:path w="798" h="787" extrusionOk="0">
                    <a:moveTo>
                      <a:pt x="798" y="393"/>
                    </a:moveTo>
                    <a:cubicBezTo>
                      <a:pt x="798" y="620"/>
                      <a:pt x="619" y="786"/>
                      <a:pt x="393" y="786"/>
                    </a:cubicBezTo>
                    <a:cubicBezTo>
                      <a:pt x="179" y="786"/>
                      <a:pt x="0" y="608"/>
                      <a:pt x="0" y="393"/>
                    </a:cubicBezTo>
                    <a:cubicBezTo>
                      <a:pt x="0" y="179"/>
                      <a:pt x="179" y="0"/>
                      <a:pt x="393" y="0"/>
                    </a:cubicBezTo>
                    <a:cubicBezTo>
                      <a:pt x="619" y="0"/>
                      <a:pt x="798" y="179"/>
                      <a:pt x="798" y="393"/>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1" name="Google Shape;1511;p11"/>
              <p:cNvSpPr/>
              <p:nvPr/>
            </p:nvSpPr>
            <p:spPr>
              <a:xfrm>
                <a:off x="1262025" y="4149053"/>
                <a:ext cx="92777" cy="92894"/>
              </a:xfrm>
              <a:custGeom>
                <a:avLst/>
                <a:gdLst/>
                <a:ahLst/>
                <a:cxnLst/>
                <a:rect l="l" t="t" r="r" b="b"/>
                <a:pathLst>
                  <a:path w="798" h="799" extrusionOk="0">
                    <a:moveTo>
                      <a:pt x="798" y="405"/>
                    </a:moveTo>
                    <a:cubicBezTo>
                      <a:pt x="798" y="620"/>
                      <a:pt x="619" y="798"/>
                      <a:pt x="405" y="798"/>
                    </a:cubicBezTo>
                    <a:cubicBezTo>
                      <a:pt x="179" y="798"/>
                      <a:pt x="0" y="620"/>
                      <a:pt x="0" y="405"/>
                    </a:cubicBezTo>
                    <a:cubicBezTo>
                      <a:pt x="0" y="179"/>
                      <a:pt x="179" y="1"/>
                      <a:pt x="405" y="1"/>
                    </a:cubicBezTo>
                    <a:cubicBezTo>
                      <a:pt x="619" y="1"/>
                      <a:pt x="798" y="179"/>
                      <a:pt x="798" y="405"/>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2" name="Google Shape;1512;p11"/>
              <p:cNvSpPr/>
              <p:nvPr/>
            </p:nvSpPr>
            <p:spPr>
              <a:xfrm>
                <a:off x="1938899" y="4149053"/>
                <a:ext cx="92894" cy="92894"/>
              </a:xfrm>
              <a:custGeom>
                <a:avLst/>
                <a:gdLst/>
                <a:ahLst/>
                <a:cxnLst/>
                <a:rect l="l" t="t" r="r" b="b"/>
                <a:pathLst>
                  <a:path w="799" h="799" extrusionOk="0">
                    <a:moveTo>
                      <a:pt x="798" y="405"/>
                    </a:moveTo>
                    <a:cubicBezTo>
                      <a:pt x="798" y="620"/>
                      <a:pt x="620" y="798"/>
                      <a:pt x="405" y="798"/>
                    </a:cubicBezTo>
                    <a:cubicBezTo>
                      <a:pt x="179" y="798"/>
                      <a:pt x="0" y="620"/>
                      <a:pt x="0" y="405"/>
                    </a:cubicBezTo>
                    <a:cubicBezTo>
                      <a:pt x="0" y="179"/>
                      <a:pt x="179" y="1"/>
                      <a:pt x="405" y="1"/>
                    </a:cubicBezTo>
                    <a:cubicBezTo>
                      <a:pt x="620" y="1"/>
                      <a:pt x="798" y="179"/>
                      <a:pt x="798" y="405"/>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3" name="Google Shape;1513;p11"/>
              <p:cNvSpPr/>
              <p:nvPr/>
            </p:nvSpPr>
            <p:spPr>
              <a:xfrm>
                <a:off x="2615772" y="4149053"/>
                <a:ext cx="92894" cy="92894"/>
              </a:xfrm>
              <a:custGeom>
                <a:avLst/>
                <a:gdLst/>
                <a:ahLst/>
                <a:cxnLst/>
                <a:rect l="l" t="t" r="r" b="b"/>
                <a:pathLst>
                  <a:path w="799" h="799" extrusionOk="0">
                    <a:moveTo>
                      <a:pt x="798" y="405"/>
                    </a:moveTo>
                    <a:cubicBezTo>
                      <a:pt x="798" y="620"/>
                      <a:pt x="620" y="798"/>
                      <a:pt x="405" y="798"/>
                    </a:cubicBezTo>
                    <a:cubicBezTo>
                      <a:pt x="179" y="798"/>
                      <a:pt x="1" y="620"/>
                      <a:pt x="1" y="405"/>
                    </a:cubicBezTo>
                    <a:cubicBezTo>
                      <a:pt x="1" y="179"/>
                      <a:pt x="179" y="1"/>
                      <a:pt x="405" y="1"/>
                    </a:cubicBezTo>
                    <a:cubicBezTo>
                      <a:pt x="620" y="1"/>
                      <a:pt x="798" y="179"/>
                      <a:pt x="798" y="405"/>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4" name="Google Shape;1514;p11"/>
              <p:cNvSpPr/>
              <p:nvPr/>
            </p:nvSpPr>
            <p:spPr>
              <a:xfrm>
                <a:off x="3292646" y="4149053"/>
                <a:ext cx="92894" cy="92894"/>
              </a:xfrm>
              <a:custGeom>
                <a:avLst/>
                <a:gdLst/>
                <a:ahLst/>
                <a:cxnLst/>
                <a:rect l="l" t="t" r="r" b="b"/>
                <a:pathLst>
                  <a:path w="799" h="799" extrusionOk="0">
                    <a:moveTo>
                      <a:pt x="798" y="405"/>
                    </a:moveTo>
                    <a:cubicBezTo>
                      <a:pt x="798" y="620"/>
                      <a:pt x="620" y="798"/>
                      <a:pt x="394" y="798"/>
                    </a:cubicBezTo>
                    <a:cubicBezTo>
                      <a:pt x="179" y="798"/>
                      <a:pt x="1" y="620"/>
                      <a:pt x="1" y="405"/>
                    </a:cubicBezTo>
                    <a:cubicBezTo>
                      <a:pt x="1" y="179"/>
                      <a:pt x="179" y="1"/>
                      <a:pt x="394" y="1"/>
                    </a:cubicBezTo>
                    <a:cubicBezTo>
                      <a:pt x="620" y="1"/>
                      <a:pt x="798" y="179"/>
                      <a:pt x="798" y="405"/>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5" name="Google Shape;1515;p11"/>
              <p:cNvSpPr/>
              <p:nvPr/>
            </p:nvSpPr>
            <p:spPr>
              <a:xfrm>
                <a:off x="3969519" y="4149053"/>
                <a:ext cx="92894" cy="92894"/>
              </a:xfrm>
              <a:custGeom>
                <a:avLst/>
                <a:gdLst/>
                <a:ahLst/>
                <a:cxnLst/>
                <a:rect l="l" t="t" r="r" b="b"/>
                <a:pathLst>
                  <a:path w="799" h="799" extrusionOk="0">
                    <a:moveTo>
                      <a:pt x="799" y="405"/>
                    </a:moveTo>
                    <a:cubicBezTo>
                      <a:pt x="799" y="620"/>
                      <a:pt x="620" y="798"/>
                      <a:pt x="394" y="798"/>
                    </a:cubicBezTo>
                    <a:cubicBezTo>
                      <a:pt x="180" y="798"/>
                      <a:pt x="1" y="620"/>
                      <a:pt x="1" y="405"/>
                    </a:cubicBezTo>
                    <a:cubicBezTo>
                      <a:pt x="1" y="179"/>
                      <a:pt x="180" y="1"/>
                      <a:pt x="394" y="1"/>
                    </a:cubicBezTo>
                    <a:cubicBezTo>
                      <a:pt x="620" y="1"/>
                      <a:pt x="799" y="179"/>
                      <a:pt x="799" y="405"/>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6" name="Google Shape;1516;p11"/>
              <p:cNvSpPr/>
              <p:nvPr/>
            </p:nvSpPr>
            <p:spPr>
              <a:xfrm>
                <a:off x="4645114" y="4149053"/>
                <a:ext cx="94173" cy="92894"/>
              </a:xfrm>
              <a:custGeom>
                <a:avLst/>
                <a:gdLst/>
                <a:ahLst/>
                <a:cxnLst/>
                <a:rect l="l" t="t" r="r" b="b"/>
                <a:pathLst>
                  <a:path w="810" h="799" extrusionOk="0">
                    <a:moveTo>
                      <a:pt x="810" y="405"/>
                    </a:moveTo>
                    <a:cubicBezTo>
                      <a:pt x="810" y="620"/>
                      <a:pt x="631" y="798"/>
                      <a:pt x="405" y="798"/>
                    </a:cubicBezTo>
                    <a:cubicBezTo>
                      <a:pt x="191" y="798"/>
                      <a:pt x="0" y="620"/>
                      <a:pt x="0" y="405"/>
                    </a:cubicBezTo>
                    <a:cubicBezTo>
                      <a:pt x="0" y="179"/>
                      <a:pt x="191" y="1"/>
                      <a:pt x="405" y="1"/>
                    </a:cubicBezTo>
                    <a:cubicBezTo>
                      <a:pt x="631" y="1"/>
                      <a:pt x="810" y="179"/>
                      <a:pt x="810" y="405"/>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7" name="Google Shape;1517;p11"/>
              <p:cNvSpPr/>
              <p:nvPr/>
            </p:nvSpPr>
            <p:spPr>
              <a:xfrm>
                <a:off x="1601159" y="4589220"/>
                <a:ext cx="92894" cy="92894"/>
              </a:xfrm>
              <a:custGeom>
                <a:avLst/>
                <a:gdLst/>
                <a:ahLst/>
                <a:cxnLst/>
                <a:rect l="l" t="t" r="r" b="b"/>
                <a:pathLst>
                  <a:path w="799" h="799" extrusionOk="0">
                    <a:moveTo>
                      <a:pt x="798" y="406"/>
                    </a:moveTo>
                    <a:cubicBezTo>
                      <a:pt x="798" y="620"/>
                      <a:pt x="619" y="799"/>
                      <a:pt x="393" y="799"/>
                    </a:cubicBezTo>
                    <a:cubicBezTo>
                      <a:pt x="179" y="799"/>
                      <a:pt x="0" y="620"/>
                      <a:pt x="0" y="406"/>
                    </a:cubicBezTo>
                    <a:cubicBezTo>
                      <a:pt x="0" y="179"/>
                      <a:pt x="179" y="1"/>
                      <a:pt x="393" y="1"/>
                    </a:cubicBezTo>
                    <a:cubicBezTo>
                      <a:pt x="619" y="1"/>
                      <a:pt x="798" y="179"/>
                      <a:pt x="798" y="406"/>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8" name="Google Shape;1518;p11"/>
              <p:cNvSpPr/>
              <p:nvPr/>
            </p:nvSpPr>
            <p:spPr>
              <a:xfrm>
                <a:off x="2278033" y="4589220"/>
                <a:ext cx="92894" cy="92894"/>
              </a:xfrm>
              <a:custGeom>
                <a:avLst/>
                <a:gdLst/>
                <a:ahLst/>
                <a:cxnLst/>
                <a:rect l="l" t="t" r="r" b="b"/>
                <a:pathLst>
                  <a:path w="799" h="799" extrusionOk="0">
                    <a:moveTo>
                      <a:pt x="798" y="406"/>
                    </a:moveTo>
                    <a:cubicBezTo>
                      <a:pt x="798" y="620"/>
                      <a:pt x="620" y="799"/>
                      <a:pt x="393" y="799"/>
                    </a:cubicBezTo>
                    <a:cubicBezTo>
                      <a:pt x="179" y="799"/>
                      <a:pt x="0" y="620"/>
                      <a:pt x="0" y="406"/>
                    </a:cubicBezTo>
                    <a:cubicBezTo>
                      <a:pt x="0" y="179"/>
                      <a:pt x="179" y="1"/>
                      <a:pt x="393" y="1"/>
                    </a:cubicBezTo>
                    <a:cubicBezTo>
                      <a:pt x="620" y="1"/>
                      <a:pt x="798" y="179"/>
                      <a:pt x="798" y="406"/>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9" name="Google Shape;1519;p11"/>
              <p:cNvSpPr/>
              <p:nvPr/>
            </p:nvSpPr>
            <p:spPr>
              <a:xfrm>
                <a:off x="2953511" y="4589220"/>
                <a:ext cx="92894" cy="92894"/>
              </a:xfrm>
              <a:custGeom>
                <a:avLst/>
                <a:gdLst/>
                <a:ahLst/>
                <a:cxnLst/>
                <a:rect l="l" t="t" r="r" b="b"/>
                <a:pathLst>
                  <a:path w="799" h="799" extrusionOk="0">
                    <a:moveTo>
                      <a:pt x="798" y="406"/>
                    </a:moveTo>
                    <a:cubicBezTo>
                      <a:pt x="798" y="620"/>
                      <a:pt x="620" y="799"/>
                      <a:pt x="406" y="799"/>
                    </a:cubicBezTo>
                    <a:cubicBezTo>
                      <a:pt x="179" y="799"/>
                      <a:pt x="1" y="620"/>
                      <a:pt x="1" y="406"/>
                    </a:cubicBezTo>
                    <a:cubicBezTo>
                      <a:pt x="1" y="179"/>
                      <a:pt x="179" y="1"/>
                      <a:pt x="406" y="1"/>
                    </a:cubicBezTo>
                    <a:cubicBezTo>
                      <a:pt x="620" y="1"/>
                      <a:pt x="798" y="179"/>
                      <a:pt x="798" y="406"/>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0" name="Google Shape;1520;p11"/>
              <p:cNvSpPr/>
              <p:nvPr/>
            </p:nvSpPr>
            <p:spPr>
              <a:xfrm>
                <a:off x="3630385" y="4589220"/>
                <a:ext cx="92894" cy="92894"/>
              </a:xfrm>
              <a:custGeom>
                <a:avLst/>
                <a:gdLst/>
                <a:ahLst/>
                <a:cxnLst/>
                <a:rect l="l" t="t" r="r" b="b"/>
                <a:pathLst>
                  <a:path w="799" h="799" extrusionOk="0">
                    <a:moveTo>
                      <a:pt x="799" y="406"/>
                    </a:moveTo>
                    <a:cubicBezTo>
                      <a:pt x="799" y="620"/>
                      <a:pt x="620" y="799"/>
                      <a:pt x="406" y="799"/>
                    </a:cubicBezTo>
                    <a:cubicBezTo>
                      <a:pt x="179" y="799"/>
                      <a:pt x="1" y="620"/>
                      <a:pt x="1" y="406"/>
                    </a:cubicBezTo>
                    <a:cubicBezTo>
                      <a:pt x="1" y="179"/>
                      <a:pt x="179" y="1"/>
                      <a:pt x="406" y="1"/>
                    </a:cubicBezTo>
                    <a:cubicBezTo>
                      <a:pt x="620" y="1"/>
                      <a:pt x="799" y="179"/>
                      <a:pt x="799" y="406"/>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1" name="Google Shape;1521;p11"/>
              <p:cNvSpPr/>
              <p:nvPr/>
            </p:nvSpPr>
            <p:spPr>
              <a:xfrm>
                <a:off x="4307375" y="4589220"/>
                <a:ext cx="92777" cy="92894"/>
              </a:xfrm>
              <a:custGeom>
                <a:avLst/>
                <a:gdLst/>
                <a:ahLst/>
                <a:cxnLst/>
                <a:rect l="l" t="t" r="r" b="b"/>
                <a:pathLst>
                  <a:path w="798" h="799" extrusionOk="0">
                    <a:moveTo>
                      <a:pt x="798" y="406"/>
                    </a:moveTo>
                    <a:cubicBezTo>
                      <a:pt x="798" y="620"/>
                      <a:pt x="619" y="799"/>
                      <a:pt x="405" y="799"/>
                    </a:cubicBezTo>
                    <a:cubicBezTo>
                      <a:pt x="179" y="799"/>
                      <a:pt x="0" y="620"/>
                      <a:pt x="0" y="406"/>
                    </a:cubicBezTo>
                    <a:cubicBezTo>
                      <a:pt x="0" y="179"/>
                      <a:pt x="179" y="1"/>
                      <a:pt x="405" y="1"/>
                    </a:cubicBezTo>
                    <a:cubicBezTo>
                      <a:pt x="619" y="1"/>
                      <a:pt x="798" y="179"/>
                      <a:pt x="798" y="406"/>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2" name="Google Shape;1522;p11"/>
              <p:cNvSpPr/>
              <p:nvPr/>
            </p:nvSpPr>
            <p:spPr>
              <a:xfrm>
                <a:off x="4984248" y="4589220"/>
                <a:ext cx="92777" cy="92894"/>
              </a:xfrm>
              <a:custGeom>
                <a:avLst/>
                <a:gdLst/>
                <a:ahLst/>
                <a:cxnLst/>
                <a:rect l="l" t="t" r="r" b="b"/>
                <a:pathLst>
                  <a:path w="798" h="799" extrusionOk="0">
                    <a:moveTo>
                      <a:pt x="798" y="406"/>
                    </a:moveTo>
                    <a:cubicBezTo>
                      <a:pt x="798" y="620"/>
                      <a:pt x="619" y="799"/>
                      <a:pt x="393" y="799"/>
                    </a:cubicBezTo>
                    <a:cubicBezTo>
                      <a:pt x="179" y="799"/>
                      <a:pt x="0" y="620"/>
                      <a:pt x="0" y="406"/>
                    </a:cubicBezTo>
                    <a:cubicBezTo>
                      <a:pt x="0" y="179"/>
                      <a:pt x="179" y="1"/>
                      <a:pt x="393" y="1"/>
                    </a:cubicBezTo>
                    <a:cubicBezTo>
                      <a:pt x="619" y="1"/>
                      <a:pt x="798" y="179"/>
                      <a:pt x="798" y="406"/>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23" name="Google Shape;1523;p11"/>
            <p:cNvSpPr/>
            <p:nvPr/>
          </p:nvSpPr>
          <p:spPr>
            <a:xfrm>
              <a:off x="5801882" y="663651"/>
              <a:ext cx="53486" cy="53553"/>
            </a:xfrm>
            <a:custGeom>
              <a:avLst/>
              <a:gdLst/>
              <a:ahLst/>
              <a:cxnLst/>
              <a:rect l="l" t="t" r="r" b="b"/>
              <a:pathLst>
                <a:path w="798" h="799" extrusionOk="0">
                  <a:moveTo>
                    <a:pt x="798" y="393"/>
                  </a:moveTo>
                  <a:cubicBezTo>
                    <a:pt x="798" y="620"/>
                    <a:pt x="619" y="798"/>
                    <a:pt x="405" y="798"/>
                  </a:cubicBezTo>
                  <a:cubicBezTo>
                    <a:pt x="179" y="798"/>
                    <a:pt x="0" y="620"/>
                    <a:pt x="0" y="393"/>
                  </a:cubicBezTo>
                  <a:cubicBezTo>
                    <a:pt x="0" y="179"/>
                    <a:pt x="179" y="0"/>
                    <a:pt x="405" y="0"/>
                  </a:cubicBezTo>
                  <a:cubicBezTo>
                    <a:pt x="619" y="0"/>
                    <a:pt x="798" y="179"/>
                    <a:pt x="798" y="393"/>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4" name="Google Shape;1524;p11"/>
            <p:cNvSpPr/>
            <p:nvPr/>
          </p:nvSpPr>
          <p:spPr>
            <a:xfrm>
              <a:off x="6192100" y="663651"/>
              <a:ext cx="53553" cy="53553"/>
            </a:xfrm>
            <a:custGeom>
              <a:avLst/>
              <a:gdLst/>
              <a:ahLst/>
              <a:cxnLst/>
              <a:rect l="l" t="t" r="r" b="b"/>
              <a:pathLst>
                <a:path w="799" h="799" extrusionOk="0">
                  <a:moveTo>
                    <a:pt x="798" y="393"/>
                  </a:moveTo>
                  <a:cubicBezTo>
                    <a:pt x="798" y="620"/>
                    <a:pt x="620" y="798"/>
                    <a:pt x="405" y="798"/>
                  </a:cubicBezTo>
                  <a:cubicBezTo>
                    <a:pt x="179" y="798"/>
                    <a:pt x="0" y="620"/>
                    <a:pt x="0" y="393"/>
                  </a:cubicBezTo>
                  <a:cubicBezTo>
                    <a:pt x="0" y="179"/>
                    <a:pt x="179" y="0"/>
                    <a:pt x="405" y="0"/>
                  </a:cubicBezTo>
                  <a:cubicBezTo>
                    <a:pt x="620" y="0"/>
                    <a:pt x="798" y="179"/>
                    <a:pt x="798" y="393"/>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5" name="Google Shape;1525;p11"/>
            <p:cNvSpPr/>
            <p:nvPr/>
          </p:nvSpPr>
          <p:spPr>
            <a:xfrm>
              <a:off x="6582317" y="663651"/>
              <a:ext cx="53553" cy="53553"/>
            </a:xfrm>
            <a:custGeom>
              <a:avLst/>
              <a:gdLst/>
              <a:ahLst/>
              <a:cxnLst/>
              <a:rect l="l" t="t" r="r" b="b"/>
              <a:pathLst>
                <a:path w="799" h="799" extrusionOk="0">
                  <a:moveTo>
                    <a:pt x="798" y="393"/>
                  </a:moveTo>
                  <a:cubicBezTo>
                    <a:pt x="798" y="620"/>
                    <a:pt x="620" y="798"/>
                    <a:pt x="405" y="798"/>
                  </a:cubicBezTo>
                  <a:cubicBezTo>
                    <a:pt x="179" y="798"/>
                    <a:pt x="1" y="620"/>
                    <a:pt x="1" y="393"/>
                  </a:cubicBezTo>
                  <a:cubicBezTo>
                    <a:pt x="1" y="179"/>
                    <a:pt x="179" y="0"/>
                    <a:pt x="405" y="0"/>
                  </a:cubicBezTo>
                  <a:cubicBezTo>
                    <a:pt x="620" y="0"/>
                    <a:pt x="798" y="179"/>
                    <a:pt x="798" y="393"/>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6" name="Google Shape;1526;p11"/>
            <p:cNvSpPr/>
            <p:nvPr/>
          </p:nvSpPr>
          <p:spPr>
            <a:xfrm>
              <a:off x="6972535" y="663651"/>
              <a:ext cx="53553" cy="53553"/>
            </a:xfrm>
            <a:custGeom>
              <a:avLst/>
              <a:gdLst/>
              <a:ahLst/>
              <a:cxnLst/>
              <a:rect l="l" t="t" r="r" b="b"/>
              <a:pathLst>
                <a:path w="799" h="799" extrusionOk="0">
                  <a:moveTo>
                    <a:pt x="798" y="393"/>
                  </a:moveTo>
                  <a:cubicBezTo>
                    <a:pt x="798" y="620"/>
                    <a:pt x="620" y="798"/>
                    <a:pt x="394" y="798"/>
                  </a:cubicBezTo>
                  <a:cubicBezTo>
                    <a:pt x="179" y="798"/>
                    <a:pt x="1" y="620"/>
                    <a:pt x="1" y="393"/>
                  </a:cubicBezTo>
                  <a:cubicBezTo>
                    <a:pt x="1" y="179"/>
                    <a:pt x="179" y="0"/>
                    <a:pt x="394" y="0"/>
                  </a:cubicBezTo>
                  <a:cubicBezTo>
                    <a:pt x="620" y="0"/>
                    <a:pt x="798" y="179"/>
                    <a:pt x="798" y="393"/>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7" name="Google Shape;1527;p11"/>
            <p:cNvSpPr/>
            <p:nvPr/>
          </p:nvSpPr>
          <p:spPr>
            <a:xfrm>
              <a:off x="7362752" y="663651"/>
              <a:ext cx="53553" cy="53553"/>
            </a:xfrm>
            <a:custGeom>
              <a:avLst/>
              <a:gdLst/>
              <a:ahLst/>
              <a:cxnLst/>
              <a:rect l="l" t="t" r="r" b="b"/>
              <a:pathLst>
                <a:path w="799" h="799" extrusionOk="0">
                  <a:moveTo>
                    <a:pt x="799" y="393"/>
                  </a:moveTo>
                  <a:cubicBezTo>
                    <a:pt x="799" y="620"/>
                    <a:pt x="620" y="798"/>
                    <a:pt x="394" y="798"/>
                  </a:cubicBezTo>
                  <a:cubicBezTo>
                    <a:pt x="180" y="798"/>
                    <a:pt x="1" y="620"/>
                    <a:pt x="1" y="393"/>
                  </a:cubicBezTo>
                  <a:cubicBezTo>
                    <a:pt x="1" y="179"/>
                    <a:pt x="180" y="0"/>
                    <a:pt x="394" y="0"/>
                  </a:cubicBezTo>
                  <a:cubicBezTo>
                    <a:pt x="620" y="0"/>
                    <a:pt x="799" y="179"/>
                    <a:pt x="799" y="393"/>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8" name="Google Shape;1528;p11"/>
            <p:cNvSpPr/>
            <p:nvPr/>
          </p:nvSpPr>
          <p:spPr>
            <a:xfrm>
              <a:off x="7752233" y="663651"/>
              <a:ext cx="54290" cy="53553"/>
            </a:xfrm>
            <a:custGeom>
              <a:avLst/>
              <a:gdLst/>
              <a:ahLst/>
              <a:cxnLst/>
              <a:rect l="l" t="t" r="r" b="b"/>
              <a:pathLst>
                <a:path w="810" h="799" extrusionOk="0">
                  <a:moveTo>
                    <a:pt x="810" y="393"/>
                  </a:moveTo>
                  <a:cubicBezTo>
                    <a:pt x="810" y="620"/>
                    <a:pt x="631" y="798"/>
                    <a:pt x="405" y="798"/>
                  </a:cubicBezTo>
                  <a:cubicBezTo>
                    <a:pt x="191" y="798"/>
                    <a:pt x="0" y="620"/>
                    <a:pt x="0" y="393"/>
                  </a:cubicBezTo>
                  <a:cubicBezTo>
                    <a:pt x="0" y="179"/>
                    <a:pt x="191" y="0"/>
                    <a:pt x="405" y="0"/>
                  </a:cubicBezTo>
                  <a:cubicBezTo>
                    <a:pt x="631" y="0"/>
                    <a:pt x="810" y="179"/>
                    <a:pt x="810" y="393"/>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9" name="Google Shape;1529;p11"/>
            <p:cNvSpPr/>
            <p:nvPr/>
          </p:nvSpPr>
          <p:spPr>
            <a:xfrm>
              <a:off x="5997393" y="917407"/>
              <a:ext cx="53553" cy="53553"/>
            </a:xfrm>
            <a:custGeom>
              <a:avLst/>
              <a:gdLst/>
              <a:ahLst/>
              <a:cxnLst/>
              <a:rect l="l" t="t" r="r" b="b"/>
              <a:pathLst>
                <a:path w="799" h="799" extrusionOk="0">
                  <a:moveTo>
                    <a:pt x="798" y="405"/>
                  </a:moveTo>
                  <a:cubicBezTo>
                    <a:pt x="798" y="620"/>
                    <a:pt x="619" y="798"/>
                    <a:pt x="393" y="798"/>
                  </a:cubicBezTo>
                  <a:cubicBezTo>
                    <a:pt x="179" y="798"/>
                    <a:pt x="0" y="620"/>
                    <a:pt x="0" y="405"/>
                  </a:cubicBezTo>
                  <a:cubicBezTo>
                    <a:pt x="0" y="179"/>
                    <a:pt x="179" y="1"/>
                    <a:pt x="393" y="1"/>
                  </a:cubicBezTo>
                  <a:cubicBezTo>
                    <a:pt x="619" y="1"/>
                    <a:pt x="798" y="179"/>
                    <a:pt x="798" y="405"/>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0" name="Google Shape;1530;p11"/>
            <p:cNvSpPr/>
            <p:nvPr/>
          </p:nvSpPr>
          <p:spPr>
            <a:xfrm>
              <a:off x="6387611" y="917407"/>
              <a:ext cx="53553" cy="53553"/>
            </a:xfrm>
            <a:custGeom>
              <a:avLst/>
              <a:gdLst/>
              <a:ahLst/>
              <a:cxnLst/>
              <a:rect l="l" t="t" r="r" b="b"/>
              <a:pathLst>
                <a:path w="799" h="799" extrusionOk="0">
                  <a:moveTo>
                    <a:pt x="798" y="405"/>
                  </a:moveTo>
                  <a:cubicBezTo>
                    <a:pt x="798" y="620"/>
                    <a:pt x="620" y="798"/>
                    <a:pt x="393" y="798"/>
                  </a:cubicBezTo>
                  <a:cubicBezTo>
                    <a:pt x="179" y="798"/>
                    <a:pt x="0" y="620"/>
                    <a:pt x="0" y="405"/>
                  </a:cubicBezTo>
                  <a:cubicBezTo>
                    <a:pt x="0" y="179"/>
                    <a:pt x="179" y="1"/>
                    <a:pt x="393" y="1"/>
                  </a:cubicBezTo>
                  <a:cubicBezTo>
                    <a:pt x="620" y="1"/>
                    <a:pt x="798" y="179"/>
                    <a:pt x="798" y="405"/>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1" name="Google Shape;1531;p11"/>
            <p:cNvSpPr/>
            <p:nvPr/>
          </p:nvSpPr>
          <p:spPr>
            <a:xfrm>
              <a:off x="6777024" y="917407"/>
              <a:ext cx="53553" cy="53553"/>
            </a:xfrm>
            <a:custGeom>
              <a:avLst/>
              <a:gdLst/>
              <a:ahLst/>
              <a:cxnLst/>
              <a:rect l="l" t="t" r="r" b="b"/>
              <a:pathLst>
                <a:path w="799" h="799" extrusionOk="0">
                  <a:moveTo>
                    <a:pt x="798" y="405"/>
                  </a:moveTo>
                  <a:cubicBezTo>
                    <a:pt x="798" y="620"/>
                    <a:pt x="620" y="798"/>
                    <a:pt x="406" y="798"/>
                  </a:cubicBezTo>
                  <a:cubicBezTo>
                    <a:pt x="179" y="798"/>
                    <a:pt x="1" y="620"/>
                    <a:pt x="1" y="405"/>
                  </a:cubicBezTo>
                  <a:cubicBezTo>
                    <a:pt x="1" y="179"/>
                    <a:pt x="179" y="1"/>
                    <a:pt x="406" y="1"/>
                  </a:cubicBezTo>
                  <a:cubicBezTo>
                    <a:pt x="620" y="1"/>
                    <a:pt x="798" y="179"/>
                    <a:pt x="798" y="405"/>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2" name="Google Shape;1532;p11"/>
            <p:cNvSpPr/>
            <p:nvPr/>
          </p:nvSpPr>
          <p:spPr>
            <a:xfrm>
              <a:off x="7167241" y="917407"/>
              <a:ext cx="53553" cy="53553"/>
            </a:xfrm>
            <a:custGeom>
              <a:avLst/>
              <a:gdLst/>
              <a:ahLst/>
              <a:cxnLst/>
              <a:rect l="l" t="t" r="r" b="b"/>
              <a:pathLst>
                <a:path w="799" h="799" extrusionOk="0">
                  <a:moveTo>
                    <a:pt x="799" y="405"/>
                  </a:moveTo>
                  <a:cubicBezTo>
                    <a:pt x="799" y="620"/>
                    <a:pt x="620" y="798"/>
                    <a:pt x="406" y="798"/>
                  </a:cubicBezTo>
                  <a:cubicBezTo>
                    <a:pt x="179" y="798"/>
                    <a:pt x="1" y="620"/>
                    <a:pt x="1" y="405"/>
                  </a:cubicBezTo>
                  <a:cubicBezTo>
                    <a:pt x="1" y="179"/>
                    <a:pt x="179" y="1"/>
                    <a:pt x="406" y="1"/>
                  </a:cubicBezTo>
                  <a:cubicBezTo>
                    <a:pt x="620" y="1"/>
                    <a:pt x="799" y="179"/>
                    <a:pt x="799" y="405"/>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3" name="Google Shape;1533;p11"/>
            <p:cNvSpPr/>
            <p:nvPr/>
          </p:nvSpPr>
          <p:spPr>
            <a:xfrm>
              <a:off x="7557526" y="917407"/>
              <a:ext cx="53486" cy="53553"/>
            </a:xfrm>
            <a:custGeom>
              <a:avLst/>
              <a:gdLst/>
              <a:ahLst/>
              <a:cxnLst/>
              <a:rect l="l" t="t" r="r" b="b"/>
              <a:pathLst>
                <a:path w="798" h="799" extrusionOk="0">
                  <a:moveTo>
                    <a:pt x="798" y="405"/>
                  </a:moveTo>
                  <a:cubicBezTo>
                    <a:pt x="798" y="620"/>
                    <a:pt x="619" y="798"/>
                    <a:pt x="405" y="798"/>
                  </a:cubicBezTo>
                  <a:cubicBezTo>
                    <a:pt x="179" y="798"/>
                    <a:pt x="0" y="620"/>
                    <a:pt x="0" y="405"/>
                  </a:cubicBezTo>
                  <a:cubicBezTo>
                    <a:pt x="0" y="179"/>
                    <a:pt x="179" y="1"/>
                    <a:pt x="405" y="1"/>
                  </a:cubicBezTo>
                  <a:cubicBezTo>
                    <a:pt x="619" y="1"/>
                    <a:pt x="798" y="179"/>
                    <a:pt x="798" y="405"/>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4" name="Google Shape;1534;p11"/>
            <p:cNvSpPr/>
            <p:nvPr/>
          </p:nvSpPr>
          <p:spPr>
            <a:xfrm>
              <a:off x="7947744" y="917407"/>
              <a:ext cx="53486" cy="53553"/>
            </a:xfrm>
            <a:custGeom>
              <a:avLst/>
              <a:gdLst/>
              <a:ahLst/>
              <a:cxnLst/>
              <a:rect l="l" t="t" r="r" b="b"/>
              <a:pathLst>
                <a:path w="798" h="799" extrusionOk="0">
                  <a:moveTo>
                    <a:pt x="798" y="405"/>
                  </a:moveTo>
                  <a:cubicBezTo>
                    <a:pt x="798" y="620"/>
                    <a:pt x="619" y="798"/>
                    <a:pt x="393" y="798"/>
                  </a:cubicBezTo>
                  <a:cubicBezTo>
                    <a:pt x="179" y="798"/>
                    <a:pt x="0" y="620"/>
                    <a:pt x="0" y="405"/>
                  </a:cubicBezTo>
                  <a:cubicBezTo>
                    <a:pt x="0" y="179"/>
                    <a:pt x="179" y="1"/>
                    <a:pt x="393" y="1"/>
                  </a:cubicBezTo>
                  <a:cubicBezTo>
                    <a:pt x="619" y="1"/>
                    <a:pt x="798" y="179"/>
                    <a:pt x="798" y="405"/>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5" name="Google Shape;1535;p11"/>
            <p:cNvSpPr/>
            <p:nvPr/>
          </p:nvSpPr>
          <p:spPr>
            <a:xfrm>
              <a:off x="5801882" y="1171164"/>
              <a:ext cx="53486" cy="53553"/>
            </a:xfrm>
            <a:custGeom>
              <a:avLst/>
              <a:gdLst/>
              <a:ahLst/>
              <a:cxnLst/>
              <a:rect l="l" t="t" r="r" b="b"/>
              <a:pathLst>
                <a:path w="798" h="799" extrusionOk="0">
                  <a:moveTo>
                    <a:pt x="798" y="406"/>
                  </a:moveTo>
                  <a:cubicBezTo>
                    <a:pt x="798" y="620"/>
                    <a:pt x="619" y="799"/>
                    <a:pt x="405" y="799"/>
                  </a:cubicBezTo>
                  <a:cubicBezTo>
                    <a:pt x="179" y="799"/>
                    <a:pt x="0" y="620"/>
                    <a:pt x="0" y="406"/>
                  </a:cubicBezTo>
                  <a:cubicBezTo>
                    <a:pt x="0" y="179"/>
                    <a:pt x="179" y="1"/>
                    <a:pt x="405" y="1"/>
                  </a:cubicBezTo>
                  <a:cubicBezTo>
                    <a:pt x="619" y="1"/>
                    <a:pt x="798" y="179"/>
                    <a:pt x="798" y="406"/>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6" name="Google Shape;1536;p11"/>
            <p:cNvSpPr/>
            <p:nvPr/>
          </p:nvSpPr>
          <p:spPr>
            <a:xfrm>
              <a:off x="6192100" y="1171164"/>
              <a:ext cx="53553" cy="53553"/>
            </a:xfrm>
            <a:custGeom>
              <a:avLst/>
              <a:gdLst/>
              <a:ahLst/>
              <a:cxnLst/>
              <a:rect l="l" t="t" r="r" b="b"/>
              <a:pathLst>
                <a:path w="799" h="799" extrusionOk="0">
                  <a:moveTo>
                    <a:pt x="798" y="406"/>
                  </a:moveTo>
                  <a:cubicBezTo>
                    <a:pt x="798" y="620"/>
                    <a:pt x="620" y="799"/>
                    <a:pt x="405" y="799"/>
                  </a:cubicBezTo>
                  <a:cubicBezTo>
                    <a:pt x="179" y="799"/>
                    <a:pt x="0" y="620"/>
                    <a:pt x="0" y="406"/>
                  </a:cubicBezTo>
                  <a:cubicBezTo>
                    <a:pt x="0" y="179"/>
                    <a:pt x="179" y="1"/>
                    <a:pt x="405" y="1"/>
                  </a:cubicBezTo>
                  <a:cubicBezTo>
                    <a:pt x="620" y="1"/>
                    <a:pt x="798" y="179"/>
                    <a:pt x="798" y="406"/>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7" name="Google Shape;1537;p11"/>
            <p:cNvSpPr/>
            <p:nvPr/>
          </p:nvSpPr>
          <p:spPr>
            <a:xfrm>
              <a:off x="6582317" y="1171164"/>
              <a:ext cx="53553" cy="53553"/>
            </a:xfrm>
            <a:custGeom>
              <a:avLst/>
              <a:gdLst/>
              <a:ahLst/>
              <a:cxnLst/>
              <a:rect l="l" t="t" r="r" b="b"/>
              <a:pathLst>
                <a:path w="799" h="799" extrusionOk="0">
                  <a:moveTo>
                    <a:pt x="798" y="406"/>
                  </a:moveTo>
                  <a:cubicBezTo>
                    <a:pt x="798" y="620"/>
                    <a:pt x="620" y="799"/>
                    <a:pt x="405" y="799"/>
                  </a:cubicBezTo>
                  <a:cubicBezTo>
                    <a:pt x="179" y="799"/>
                    <a:pt x="1" y="620"/>
                    <a:pt x="1" y="406"/>
                  </a:cubicBezTo>
                  <a:cubicBezTo>
                    <a:pt x="1" y="179"/>
                    <a:pt x="179" y="1"/>
                    <a:pt x="405" y="1"/>
                  </a:cubicBezTo>
                  <a:cubicBezTo>
                    <a:pt x="620" y="1"/>
                    <a:pt x="798" y="179"/>
                    <a:pt x="798" y="406"/>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8" name="Google Shape;1538;p11"/>
            <p:cNvSpPr/>
            <p:nvPr/>
          </p:nvSpPr>
          <p:spPr>
            <a:xfrm>
              <a:off x="6972535" y="1171164"/>
              <a:ext cx="53553" cy="53553"/>
            </a:xfrm>
            <a:custGeom>
              <a:avLst/>
              <a:gdLst/>
              <a:ahLst/>
              <a:cxnLst/>
              <a:rect l="l" t="t" r="r" b="b"/>
              <a:pathLst>
                <a:path w="799" h="799" extrusionOk="0">
                  <a:moveTo>
                    <a:pt x="798" y="406"/>
                  </a:moveTo>
                  <a:cubicBezTo>
                    <a:pt x="798" y="620"/>
                    <a:pt x="620" y="799"/>
                    <a:pt x="394" y="799"/>
                  </a:cubicBezTo>
                  <a:cubicBezTo>
                    <a:pt x="179" y="799"/>
                    <a:pt x="1" y="620"/>
                    <a:pt x="1" y="406"/>
                  </a:cubicBezTo>
                  <a:cubicBezTo>
                    <a:pt x="1" y="179"/>
                    <a:pt x="179" y="1"/>
                    <a:pt x="394" y="1"/>
                  </a:cubicBezTo>
                  <a:cubicBezTo>
                    <a:pt x="620" y="1"/>
                    <a:pt x="798" y="179"/>
                    <a:pt x="798" y="406"/>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9" name="Google Shape;1539;p11"/>
            <p:cNvSpPr/>
            <p:nvPr/>
          </p:nvSpPr>
          <p:spPr>
            <a:xfrm>
              <a:off x="7362752" y="1171164"/>
              <a:ext cx="53553" cy="53553"/>
            </a:xfrm>
            <a:custGeom>
              <a:avLst/>
              <a:gdLst/>
              <a:ahLst/>
              <a:cxnLst/>
              <a:rect l="l" t="t" r="r" b="b"/>
              <a:pathLst>
                <a:path w="799" h="799" extrusionOk="0">
                  <a:moveTo>
                    <a:pt x="799" y="406"/>
                  </a:moveTo>
                  <a:cubicBezTo>
                    <a:pt x="799" y="620"/>
                    <a:pt x="620" y="799"/>
                    <a:pt x="394" y="799"/>
                  </a:cubicBezTo>
                  <a:cubicBezTo>
                    <a:pt x="180" y="799"/>
                    <a:pt x="1" y="620"/>
                    <a:pt x="1" y="406"/>
                  </a:cubicBezTo>
                  <a:cubicBezTo>
                    <a:pt x="1" y="179"/>
                    <a:pt x="180" y="1"/>
                    <a:pt x="394" y="1"/>
                  </a:cubicBezTo>
                  <a:cubicBezTo>
                    <a:pt x="620" y="1"/>
                    <a:pt x="799" y="179"/>
                    <a:pt x="799" y="406"/>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0" name="Google Shape;1540;p11"/>
            <p:cNvSpPr/>
            <p:nvPr/>
          </p:nvSpPr>
          <p:spPr>
            <a:xfrm>
              <a:off x="7752233" y="1171164"/>
              <a:ext cx="54290" cy="53553"/>
            </a:xfrm>
            <a:custGeom>
              <a:avLst/>
              <a:gdLst/>
              <a:ahLst/>
              <a:cxnLst/>
              <a:rect l="l" t="t" r="r" b="b"/>
              <a:pathLst>
                <a:path w="810" h="799" extrusionOk="0">
                  <a:moveTo>
                    <a:pt x="810" y="406"/>
                  </a:moveTo>
                  <a:cubicBezTo>
                    <a:pt x="810" y="620"/>
                    <a:pt x="631" y="799"/>
                    <a:pt x="405" y="799"/>
                  </a:cubicBezTo>
                  <a:cubicBezTo>
                    <a:pt x="191" y="799"/>
                    <a:pt x="0" y="620"/>
                    <a:pt x="0" y="406"/>
                  </a:cubicBezTo>
                  <a:cubicBezTo>
                    <a:pt x="0" y="179"/>
                    <a:pt x="191" y="1"/>
                    <a:pt x="405" y="1"/>
                  </a:cubicBezTo>
                  <a:cubicBezTo>
                    <a:pt x="631" y="1"/>
                    <a:pt x="810" y="179"/>
                    <a:pt x="810" y="406"/>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1" name="Google Shape;1541;p11"/>
            <p:cNvSpPr/>
            <p:nvPr/>
          </p:nvSpPr>
          <p:spPr>
            <a:xfrm>
              <a:off x="5997393" y="1425724"/>
              <a:ext cx="53553" cy="53553"/>
            </a:xfrm>
            <a:custGeom>
              <a:avLst/>
              <a:gdLst/>
              <a:ahLst/>
              <a:cxnLst/>
              <a:rect l="l" t="t" r="r" b="b"/>
              <a:pathLst>
                <a:path w="799" h="799" extrusionOk="0">
                  <a:moveTo>
                    <a:pt x="798" y="394"/>
                  </a:moveTo>
                  <a:cubicBezTo>
                    <a:pt x="798" y="620"/>
                    <a:pt x="619" y="799"/>
                    <a:pt x="393" y="799"/>
                  </a:cubicBezTo>
                  <a:cubicBezTo>
                    <a:pt x="179" y="799"/>
                    <a:pt x="0" y="620"/>
                    <a:pt x="0" y="394"/>
                  </a:cubicBezTo>
                  <a:cubicBezTo>
                    <a:pt x="0" y="180"/>
                    <a:pt x="179" y="1"/>
                    <a:pt x="393" y="1"/>
                  </a:cubicBezTo>
                  <a:cubicBezTo>
                    <a:pt x="619" y="1"/>
                    <a:pt x="798" y="180"/>
                    <a:pt x="798" y="394"/>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2" name="Google Shape;1542;p11"/>
            <p:cNvSpPr/>
            <p:nvPr/>
          </p:nvSpPr>
          <p:spPr>
            <a:xfrm>
              <a:off x="6387611" y="1425724"/>
              <a:ext cx="53553" cy="53553"/>
            </a:xfrm>
            <a:custGeom>
              <a:avLst/>
              <a:gdLst/>
              <a:ahLst/>
              <a:cxnLst/>
              <a:rect l="l" t="t" r="r" b="b"/>
              <a:pathLst>
                <a:path w="799" h="799" extrusionOk="0">
                  <a:moveTo>
                    <a:pt x="798" y="394"/>
                  </a:moveTo>
                  <a:cubicBezTo>
                    <a:pt x="798" y="620"/>
                    <a:pt x="620" y="799"/>
                    <a:pt x="393" y="799"/>
                  </a:cubicBezTo>
                  <a:cubicBezTo>
                    <a:pt x="179" y="799"/>
                    <a:pt x="0" y="620"/>
                    <a:pt x="0" y="394"/>
                  </a:cubicBezTo>
                  <a:cubicBezTo>
                    <a:pt x="0" y="180"/>
                    <a:pt x="179" y="1"/>
                    <a:pt x="393" y="1"/>
                  </a:cubicBezTo>
                  <a:cubicBezTo>
                    <a:pt x="620" y="1"/>
                    <a:pt x="798" y="180"/>
                    <a:pt x="798" y="394"/>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3" name="Google Shape;1543;p11"/>
            <p:cNvSpPr/>
            <p:nvPr/>
          </p:nvSpPr>
          <p:spPr>
            <a:xfrm>
              <a:off x="6777024" y="1425724"/>
              <a:ext cx="53553" cy="53553"/>
            </a:xfrm>
            <a:custGeom>
              <a:avLst/>
              <a:gdLst/>
              <a:ahLst/>
              <a:cxnLst/>
              <a:rect l="l" t="t" r="r" b="b"/>
              <a:pathLst>
                <a:path w="799" h="799" extrusionOk="0">
                  <a:moveTo>
                    <a:pt x="798" y="394"/>
                  </a:moveTo>
                  <a:cubicBezTo>
                    <a:pt x="798" y="620"/>
                    <a:pt x="620" y="799"/>
                    <a:pt x="406" y="799"/>
                  </a:cubicBezTo>
                  <a:cubicBezTo>
                    <a:pt x="179" y="799"/>
                    <a:pt x="1" y="620"/>
                    <a:pt x="1" y="394"/>
                  </a:cubicBezTo>
                  <a:cubicBezTo>
                    <a:pt x="1" y="180"/>
                    <a:pt x="179" y="1"/>
                    <a:pt x="406" y="1"/>
                  </a:cubicBezTo>
                  <a:cubicBezTo>
                    <a:pt x="620" y="1"/>
                    <a:pt x="798" y="180"/>
                    <a:pt x="798" y="394"/>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4" name="Google Shape;1544;p11"/>
            <p:cNvSpPr/>
            <p:nvPr/>
          </p:nvSpPr>
          <p:spPr>
            <a:xfrm>
              <a:off x="7167241" y="1425724"/>
              <a:ext cx="53553" cy="53553"/>
            </a:xfrm>
            <a:custGeom>
              <a:avLst/>
              <a:gdLst/>
              <a:ahLst/>
              <a:cxnLst/>
              <a:rect l="l" t="t" r="r" b="b"/>
              <a:pathLst>
                <a:path w="799" h="799" extrusionOk="0">
                  <a:moveTo>
                    <a:pt x="799" y="394"/>
                  </a:moveTo>
                  <a:cubicBezTo>
                    <a:pt x="799" y="620"/>
                    <a:pt x="620" y="799"/>
                    <a:pt x="406" y="799"/>
                  </a:cubicBezTo>
                  <a:cubicBezTo>
                    <a:pt x="179" y="799"/>
                    <a:pt x="1" y="620"/>
                    <a:pt x="1" y="394"/>
                  </a:cubicBezTo>
                  <a:cubicBezTo>
                    <a:pt x="1" y="180"/>
                    <a:pt x="179" y="1"/>
                    <a:pt x="406" y="1"/>
                  </a:cubicBezTo>
                  <a:cubicBezTo>
                    <a:pt x="620" y="1"/>
                    <a:pt x="799" y="180"/>
                    <a:pt x="799" y="394"/>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5" name="Google Shape;1545;p11"/>
            <p:cNvSpPr/>
            <p:nvPr/>
          </p:nvSpPr>
          <p:spPr>
            <a:xfrm>
              <a:off x="7557526" y="1425724"/>
              <a:ext cx="53486" cy="53553"/>
            </a:xfrm>
            <a:custGeom>
              <a:avLst/>
              <a:gdLst/>
              <a:ahLst/>
              <a:cxnLst/>
              <a:rect l="l" t="t" r="r" b="b"/>
              <a:pathLst>
                <a:path w="798" h="799" extrusionOk="0">
                  <a:moveTo>
                    <a:pt x="798" y="394"/>
                  </a:moveTo>
                  <a:cubicBezTo>
                    <a:pt x="798" y="620"/>
                    <a:pt x="619" y="799"/>
                    <a:pt x="405" y="799"/>
                  </a:cubicBezTo>
                  <a:cubicBezTo>
                    <a:pt x="179" y="799"/>
                    <a:pt x="0" y="620"/>
                    <a:pt x="0" y="394"/>
                  </a:cubicBezTo>
                  <a:cubicBezTo>
                    <a:pt x="0" y="180"/>
                    <a:pt x="179" y="1"/>
                    <a:pt x="405" y="1"/>
                  </a:cubicBezTo>
                  <a:cubicBezTo>
                    <a:pt x="619" y="1"/>
                    <a:pt x="798" y="180"/>
                    <a:pt x="798" y="394"/>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6" name="Google Shape;1546;p11"/>
            <p:cNvSpPr/>
            <p:nvPr/>
          </p:nvSpPr>
          <p:spPr>
            <a:xfrm>
              <a:off x="7947744" y="1425724"/>
              <a:ext cx="53486" cy="53553"/>
            </a:xfrm>
            <a:custGeom>
              <a:avLst/>
              <a:gdLst/>
              <a:ahLst/>
              <a:cxnLst/>
              <a:rect l="l" t="t" r="r" b="b"/>
              <a:pathLst>
                <a:path w="798" h="799" extrusionOk="0">
                  <a:moveTo>
                    <a:pt x="798" y="394"/>
                  </a:moveTo>
                  <a:cubicBezTo>
                    <a:pt x="798" y="620"/>
                    <a:pt x="619" y="799"/>
                    <a:pt x="393" y="799"/>
                  </a:cubicBezTo>
                  <a:cubicBezTo>
                    <a:pt x="179" y="799"/>
                    <a:pt x="0" y="620"/>
                    <a:pt x="0" y="394"/>
                  </a:cubicBezTo>
                  <a:cubicBezTo>
                    <a:pt x="0" y="180"/>
                    <a:pt x="179" y="1"/>
                    <a:pt x="393" y="1"/>
                  </a:cubicBezTo>
                  <a:cubicBezTo>
                    <a:pt x="619" y="1"/>
                    <a:pt x="798" y="180"/>
                    <a:pt x="798" y="394"/>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7" name="Google Shape;1547;p11"/>
            <p:cNvSpPr/>
            <p:nvPr/>
          </p:nvSpPr>
          <p:spPr>
            <a:xfrm>
              <a:off x="5801882" y="1679548"/>
              <a:ext cx="53486" cy="53486"/>
            </a:xfrm>
            <a:custGeom>
              <a:avLst/>
              <a:gdLst/>
              <a:ahLst/>
              <a:cxnLst/>
              <a:rect l="l" t="t" r="r" b="b"/>
              <a:pathLst>
                <a:path w="798" h="798" extrusionOk="0">
                  <a:moveTo>
                    <a:pt x="798" y="405"/>
                  </a:moveTo>
                  <a:cubicBezTo>
                    <a:pt x="798" y="619"/>
                    <a:pt x="619" y="798"/>
                    <a:pt x="405" y="798"/>
                  </a:cubicBezTo>
                  <a:cubicBezTo>
                    <a:pt x="179" y="798"/>
                    <a:pt x="0" y="619"/>
                    <a:pt x="0" y="405"/>
                  </a:cubicBezTo>
                  <a:cubicBezTo>
                    <a:pt x="0" y="179"/>
                    <a:pt x="179" y="0"/>
                    <a:pt x="405" y="0"/>
                  </a:cubicBezTo>
                  <a:cubicBezTo>
                    <a:pt x="619" y="0"/>
                    <a:pt x="798" y="179"/>
                    <a:pt x="798" y="405"/>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8" name="Google Shape;1548;p11"/>
            <p:cNvSpPr/>
            <p:nvPr/>
          </p:nvSpPr>
          <p:spPr>
            <a:xfrm>
              <a:off x="6192100" y="1679548"/>
              <a:ext cx="53553" cy="53486"/>
            </a:xfrm>
            <a:custGeom>
              <a:avLst/>
              <a:gdLst/>
              <a:ahLst/>
              <a:cxnLst/>
              <a:rect l="l" t="t" r="r" b="b"/>
              <a:pathLst>
                <a:path w="799" h="798" extrusionOk="0">
                  <a:moveTo>
                    <a:pt x="798" y="405"/>
                  </a:moveTo>
                  <a:cubicBezTo>
                    <a:pt x="798" y="619"/>
                    <a:pt x="620" y="798"/>
                    <a:pt x="405" y="798"/>
                  </a:cubicBezTo>
                  <a:cubicBezTo>
                    <a:pt x="179" y="798"/>
                    <a:pt x="0" y="619"/>
                    <a:pt x="0" y="405"/>
                  </a:cubicBezTo>
                  <a:cubicBezTo>
                    <a:pt x="0" y="179"/>
                    <a:pt x="179" y="0"/>
                    <a:pt x="405" y="0"/>
                  </a:cubicBezTo>
                  <a:cubicBezTo>
                    <a:pt x="620" y="0"/>
                    <a:pt x="798" y="179"/>
                    <a:pt x="798" y="405"/>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9" name="Google Shape;1549;p11"/>
            <p:cNvSpPr/>
            <p:nvPr/>
          </p:nvSpPr>
          <p:spPr>
            <a:xfrm>
              <a:off x="6582317" y="1679548"/>
              <a:ext cx="53553" cy="53486"/>
            </a:xfrm>
            <a:custGeom>
              <a:avLst/>
              <a:gdLst/>
              <a:ahLst/>
              <a:cxnLst/>
              <a:rect l="l" t="t" r="r" b="b"/>
              <a:pathLst>
                <a:path w="799" h="798" extrusionOk="0">
                  <a:moveTo>
                    <a:pt x="798" y="405"/>
                  </a:moveTo>
                  <a:cubicBezTo>
                    <a:pt x="798" y="619"/>
                    <a:pt x="620" y="798"/>
                    <a:pt x="405" y="798"/>
                  </a:cubicBezTo>
                  <a:cubicBezTo>
                    <a:pt x="179" y="798"/>
                    <a:pt x="1" y="619"/>
                    <a:pt x="1" y="405"/>
                  </a:cubicBezTo>
                  <a:cubicBezTo>
                    <a:pt x="1" y="179"/>
                    <a:pt x="179" y="0"/>
                    <a:pt x="405" y="0"/>
                  </a:cubicBezTo>
                  <a:cubicBezTo>
                    <a:pt x="620" y="0"/>
                    <a:pt x="798" y="179"/>
                    <a:pt x="798" y="405"/>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0" name="Google Shape;1550;p11"/>
            <p:cNvSpPr/>
            <p:nvPr/>
          </p:nvSpPr>
          <p:spPr>
            <a:xfrm>
              <a:off x="6972535" y="1679548"/>
              <a:ext cx="53553" cy="53486"/>
            </a:xfrm>
            <a:custGeom>
              <a:avLst/>
              <a:gdLst/>
              <a:ahLst/>
              <a:cxnLst/>
              <a:rect l="l" t="t" r="r" b="b"/>
              <a:pathLst>
                <a:path w="799" h="798" extrusionOk="0">
                  <a:moveTo>
                    <a:pt x="798" y="405"/>
                  </a:moveTo>
                  <a:cubicBezTo>
                    <a:pt x="798" y="619"/>
                    <a:pt x="620" y="798"/>
                    <a:pt x="394" y="798"/>
                  </a:cubicBezTo>
                  <a:cubicBezTo>
                    <a:pt x="179" y="798"/>
                    <a:pt x="1" y="619"/>
                    <a:pt x="1" y="405"/>
                  </a:cubicBezTo>
                  <a:cubicBezTo>
                    <a:pt x="1" y="179"/>
                    <a:pt x="179" y="0"/>
                    <a:pt x="394" y="0"/>
                  </a:cubicBezTo>
                  <a:cubicBezTo>
                    <a:pt x="620" y="0"/>
                    <a:pt x="798" y="179"/>
                    <a:pt x="798" y="405"/>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1" name="Google Shape;1551;p11"/>
            <p:cNvSpPr/>
            <p:nvPr/>
          </p:nvSpPr>
          <p:spPr>
            <a:xfrm>
              <a:off x="7362752" y="1679548"/>
              <a:ext cx="53553" cy="53486"/>
            </a:xfrm>
            <a:custGeom>
              <a:avLst/>
              <a:gdLst/>
              <a:ahLst/>
              <a:cxnLst/>
              <a:rect l="l" t="t" r="r" b="b"/>
              <a:pathLst>
                <a:path w="799" h="798" extrusionOk="0">
                  <a:moveTo>
                    <a:pt x="799" y="405"/>
                  </a:moveTo>
                  <a:cubicBezTo>
                    <a:pt x="799" y="619"/>
                    <a:pt x="620" y="798"/>
                    <a:pt x="394" y="798"/>
                  </a:cubicBezTo>
                  <a:cubicBezTo>
                    <a:pt x="180" y="798"/>
                    <a:pt x="1" y="619"/>
                    <a:pt x="1" y="405"/>
                  </a:cubicBezTo>
                  <a:cubicBezTo>
                    <a:pt x="1" y="179"/>
                    <a:pt x="180" y="0"/>
                    <a:pt x="394" y="0"/>
                  </a:cubicBezTo>
                  <a:cubicBezTo>
                    <a:pt x="620" y="0"/>
                    <a:pt x="799" y="179"/>
                    <a:pt x="799" y="405"/>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2" name="Google Shape;1552;p11"/>
            <p:cNvSpPr/>
            <p:nvPr/>
          </p:nvSpPr>
          <p:spPr>
            <a:xfrm>
              <a:off x="7752233" y="1679548"/>
              <a:ext cx="54290" cy="53486"/>
            </a:xfrm>
            <a:custGeom>
              <a:avLst/>
              <a:gdLst/>
              <a:ahLst/>
              <a:cxnLst/>
              <a:rect l="l" t="t" r="r" b="b"/>
              <a:pathLst>
                <a:path w="810" h="798" extrusionOk="0">
                  <a:moveTo>
                    <a:pt x="810" y="405"/>
                  </a:moveTo>
                  <a:cubicBezTo>
                    <a:pt x="810" y="619"/>
                    <a:pt x="631" y="798"/>
                    <a:pt x="405" y="798"/>
                  </a:cubicBezTo>
                  <a:cubicBezTo>
                    <a:pt x="191" y="798"/>
                    <a:pt x="0" y="619"/>
                    <a:pt x="0" y="405"/>
                  </a:cubicBezTo>
                  <a:cubicBezTo>
                    <a:pt x="0" y="179"/>
                    <a:pt x="191" y="0"/>
                    <a:pt x="405" y="0"/>
                  </a:cubicBezTo>
                  <a:cubicBezTo>
                    <a:pt x="631" y="0"/>
                    <a:pt x="810" y="179"/>
                    <a:pt x="810" y="405"/>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3" name="Google Shape;1553;p11"/>
            <p:cNvSpPr/>
            <p:nvPr/>
          </p:nvSpPr>
          <p:spPr>
            <a:xfrm>
              <a:off x="5997393" y="1934108"/>
              <a:ext cx="53553" cy="53486"/>
            </a:xfrm>
            <a:custGeom>
              <a:avLst/>
              <a:gdLst/>
              <a:ahLst/>
              <a:cxnLst/>
              <a:rect l="l" t="t" r="r" b="b"/>
              <a:pathLst>
                <a:path w="799" h="798" extrusionOk="0">
                  <a:moveTo>
                    <a:pt x="798" y="393"/>
                  </a:moveTo>
                  <a:cubicBezTo>
                    <a:pt x="798" y="619"/>
                    <a:pt x="619" y="798"/>
                    <a:pt x="393" y="798"/>
                  </a:cubicBezTo>
                  <a:cubicBezTo>
                    <a:pt x="179" y="798"/>
                    <a:pt x="0" y="619"/>
                    <a:pt x="0" y="393"/>
                  </a:cubicBezTo>
                  <a:cubicBezTo>
                    <a:pt x="0" y="179"/>
                    <a:pt x="179" y="0"/>
                    <a:pt x="393" y="0"/>
                  </a:cubicBezTo>
                  <a:cubicBezTo>
                    <a:pt x="619" y="0"/>
                    <a:pt x="798" y="179"/>
                    <a:pt x="798" y="393"/>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4" name="Google Shape;1554;p11"/>
            <p:cNvSpPr/>
            <p:nvPr/>
          </p:nvSpPr>
          <p:spPr>
            <a:xfrm>
              <a:off x="6387611" y="1934108"/>
              <a:ext cx="53553" cy="53486"/>
            </a:xfrm>
            <a:custGeom>
              <a:avLst/>
              <a:gdLst/>
              <a:ahLst/>
              <a:cxnLst/>
              <a:rect l="l" t="t" r="r" b="b"/>
              <a:pathLst>
                <a:path w="799" h="798" extrusionOk="0">
                  <a:moveTo>
                    <a:pt x="798" y="393"/>
                  </a:moveTo>
                  <a:cubicBezTo>
                    <a:pt x="798" y="619"/>
                    <a:pt x="620" y="798"/>
                    <a:pt x="393" y="798"/>
                  </a:cubicBezTo>
                  <a:cubicBezTo>
                    <a:pt x="179" y="798"/>
                    <a:pt x="0" y="619"/>
                    <a:pt x="0" y="393"/>
                  </a:cubicBezTo>
                  <a:cubicBezTo>
                    <a:pt x="0" y="179"/>
                    <a:pt x="179" y="0"/>
                    <a:pt x="393" y="0"/>
                  </a:cubicBezTo>
                  <a:cubicBezTo>
                    <a:pt x="620" y="0"/>
                    <a:pt x="798" y="179"/>
                    <a:pt x="798" y="393"/>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5" name="Google Shape;1555;p11"/>
            <p:cNvSpPr/>
            <p:nvPr/>
          </p:nvSpPr>
          <p:spPr>
            <a:xfrm>
              <a:off x="6777024" y="1934108"/>
              <a:ext cx="53553" cy="53486"/>
            </a:xfrm>
            <a:custGeom>
              <a:avLst/>
              <a:gdLst/>
              <a:ahLst/>
              <a:cxnLst/>
              <a:rect l="l" t="t" r="r" b="b"/>
              <a:pathLst>
                <a:path w="799" h="798" extrusionOk="0">
                  <a:moveTo>
                    <a:pt x="798" y="393"/>
                  </a:moveTo>
                  <a:cubicBezTo>
                    <a:pt x="798" y="619"/>
                    <a:pt x="620" y="798"/>
                    <a:pt x="406" y="798"/>
                  </a:cubicBezTo>
                  <a:cubicBezTo>
                    <a:pt x="179" y="798"/>
                    <a:pt x="1" y="619"/>
                    <a:pt x="1" y="393"/>
                  </a:cubicBezTo>
                  <a:cubicBezTo>
                    <a:pt x="1" y="179"/>
                    <a:pt x="179" y="0"/>
                    <a:pt x="406" y="0"/>
                  </a:cubicBezTo>
                  <a:cubicBezTo>
                    <a:pt x="620" y="0"/>
                    <a:pt x="798" y="179"/>
                    <a:pt x="798" y="393"/>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6" name="Google Shape;1556;p11"/>
            <p:cNvSpPr/>
            <p:nvPr/>
          </p:nvSpPr>
          <p:spPr>
            <a:xfrm>
              <a:off x="7167241" y="1934108"/>
              <a:ext cx="53553" cy="53486"/>
            </a:xfrm>
            <a:custGeom>
              <a:avLst/>
              <a:gdLst/>
              <a:ahLst/>
              <a:cxnLst/>
              <a:rect l="l" t="t" r="r" b="b"/>
              <a:pathLst>
                <a:path w="799" h="798" extrusionOk="0">
                  <a:moveTo>
                    <a:pt x="799" y="393"/>
                  </a:moveTo>
                  <a:cubicBezTo>
                    <a:pt x="799" y="619"/>
                    <a:pt x="620" y="798"/>
                    <a:pt x="406" y="798"/>
                  </a:cubicBezTo>
                  <a:cubicBezTo>
                    <a:pt x="179" y="798"/>
                    <a:pt x="1" y="619"/>
                    <a:pt x="1" y="393"/>
                  </a:cubicBezTo>
                  <a:cubicBezTo>
                    <a:pt x="1" y="179"/>
                    <a:pt x="179" y="0"/>
                    <a:pt x="406" y="0"/>
                  </a:cubicBezTo>
                  <a:cubicBezTo>
                    <a:pt x="620" y="0"/>
                    <a:pt x="799" y="179"/>
                    <a:pt x="799" y="393"/>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7" name="Google Shape;1557;p11"/>
            <p:cNvSpPr/>
            <p:nvPr/>
          </p:nvSpPr>
          <p:spPr>
            <a:xfrm>
              <a:off x="7557526" y="1934108"/>
              <a:ext cx="53486" cy="53486"/>
            </a:xfrm>
            <a:custGeom>
              <a:avLst/>
              <a:gdLst/>
              <a:ahLst/>
              <a:cxnLst/>
              <a:rect l="l" t="t" r="r" b="b"/>
              <a:pathLst>
                <a:path w="798" h="798" extrusionOk="0">
                  <a:moveTo>
                    <a:pt x="798" y="393"/>
                  </a:moveTo>
                  <a:cubicBezTo>
                    <a:pt x="798" y="619"/>
                    <a:pt x="619" y="798"/>
                    <a:pt x="405" y="798"/>
                  </a:cubicBezTo>
                  <a:cubicBezTo>
                    <a:pt x="179" y="798"/>
                    <a:pt x="0" y="619"/>
                    <a:pt x="0" y="393"/>
                  </a:cubicBezTo>
                  <a:cubicBezTo>
                    <a:pt x="0" y="179"/>
                    <a:pt x="179" y="0"/>
                    <a:pt x="405" y="0"/>
                  </a:cubicBezTo>
                  <a:cubicBezTo>
                    <a:pt x="619" y="0"/>
                    <a:pt x="798" y="179"/>
                    <a:pt x="798" y="393"/>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8" name="Google Shape;1558;p11"/>
            <p:cNvSpPr/>
            <p:nvPr/>
          </p:nvSpPr>
          <p:spPr>
            <a:xfrm>
              <a:off x="7947744" y="1934108"/>
              <a:ext cx="53486" cy="53486"/>
            </a:xfrm>
            <a:custGeom>
              <a:avLst/>
              <a:gdLst/>
              <a:ahLst/>
              <a:cxnLst/>
              <a:rect l="l" t="t" r="r" b="b"/>
              <a:pathLst>
                <a:path w="798" h="798" extrusionOk="0">
                  <a:moveTo>
                    <a:pt x="798" y="393"/>
                  </a:moveTo>
                  <a:cubicBezTo>
                    <a:pt x="798" y="619"/>
                    <a:pt x="619" y="798"/>
                    <a:pt x="393" y="798"/>
                  </a:cubicBezTo>
                  <a:cubicBezTo>
                    <a:pt x="179" y="798"/>
                    <a:pt x="0" y="619"/>
                    <a:pt x="0" y="393"/>
                  </a:cubicBezTo>
                  <a:cubicBezTo>
                    <a:pt x="0" y="179"/>
                    <a:pt x="179" y="0"/>
                    <a:pt x="393" y="0"/>
                  </a:cubicBezTo>
                  <a:cubicBezTo>
                    <a:pt x="619" y="0"/>
                    <a:pt x="798" y="179"/>
                    <a:pt x="798" y="393"/>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559" name="Google Shape;1559;p11"/>
            <p:cNvGrpSpPr/>
            <p:nvPr/>
          </p:nvGrpSpPr>
          <p:grpSpPr>
            <a:xfrm>
              <a:off x="5801882" y="2321201"/>
              <a:ext cx="2199348" cy="2339841"/>
              <a:chOff x="1262025" y="623413"/>
              <a:chExt cx="3815001" cy="4058701"/>
            </a:xfrm>
          </p:grpSpPr>
          <p:sp>
            <p:nvSpPr>
              <p:cNvPr id="1560" name="Google Shape;1560;p11"/>
              <p:cNvSpPr/>
              <p:nvPr/>
            </p:nvSpPr>
            <p:spPr>
              <a:xfrm>
                <a:off x="1262025" y="623413"/>
                <a:ext cx="92777" cy="92894"/>
              </a:xfrm>
              <a:custGeom>
                <a:avLst/>
                <a:gdLst/>
                <a:ahLst/>
                <a:cxnLst/>
                <a:rect l="l" t="t" r="r" b="b"/>
                <a:pathLst>
                  <a:path w="798" h="799" extrusionOk="0">
                    <a:moveTo>
                      <a:pt x="798" y="393"/>
                    </a:moveTo>
                    <a:cubicBezTo>
                      <a:pt x="798" y="620"/>
                      <a:pt x="619" y="798"/>
                      <a:pt x="405" y="798"/>
                    </a:cubicBezTo>
                    <a:cubicBezTo>
                      <a:pt x="179" y="798"/>
                      <a:pt x="0" y="620"/>
                      <a:pt x="0" y="393"/>
                    </a:cubicBezTo>
                    <a:cubicBezTo>
                      <a:pt x="0" y="179"/>
                      <a:pt x="179" y="0"/>
                      <a:pt x="405" y="0"/>
                    </a:cubicBezTo>
                    <a:cubicBezTo>
                      <a:pt x="619" y="0"/>
                      <a:pt x="798" y="179"/>
                      <a:pt x="798" y="393"/>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1" name="Google Shape;1561;p11"/>
              <p:cNvSpPr/>
              <p:nvPr/>
            </p:nvSpPr>
            <p:spPr>
              <a:xfrm>
                <a:off x="1938899" y="623413"/>
                <a:ext cx="92894" cy="92894"/>
              </a:xfrm>
              <a:custGeom>
                <a:avLst/>
                <a:gdLst/>
                <a:ahLst/>
                <a:cxnLst/>
                <a:rect l="l" t="t" r="r" b="b"/>
                <a:pathLst>
                  <a:path w="799" h="799" extrusionOk="0">
                    <a:moveTo>
                      <a:pt x="798" y="393"/>
                    </a:moveTo>
                    <a:cubicBezTo>
                      <a:pt x="798" y="620"/>
                      <a:pt x="620" y="798"/>
                      <a:pt x="405" y="798"/>
                    </a:cubicBezTo>
                    <a:cubicBezTo>
                      <a:pt x="179" y="798"/>
                      <a:pt x="0" y="620"/>
                      <a:pt x="0" y="393"/>
                    </a:cubicBezTo>
                    <a:cubicBezTo>
                      <a:pt x="0" y="179"/>
                      <a:pt x="179" y="0"/>
                      <a:pt x="405" y="0"/>
                    </a:cubicBezTo>
                    <a:cubicBezTo>
                      <a:pt x="620" y="0"/>
                      <a:pt x="798" y="179"/>
                      <a:pt x="798" y="393"/>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2" name="Google Shape;1562;p11"/>
              <p:cNvSpPr/>
              <p:nvPr/>
            </p:nvSpPr>
            <p:spPr>
              <a:xfrm>
                <a:off x="2615772" y="623413"/>
                <a:ext cx="92894" cy="92894"/>
              </a:xfrm>
              <a:custGeom>
                <a:avLst/>
                <a:gdLst/>
                <a:ahLst/>
                <a:cxnLst/>
                <a:rect l="l" t="t" r="r" b="b"/>
                <a:pathLst>
                  <a:path w="799" h="799" extrusionOk="0">
                    <a:moveTo>
                      <a:pt x="798" y="393"/>
                    </a:moveTo>
                    <a:cubicBezTo>
                      <a:pt x="798" y="620"/>
                      <a:pt x="620" y="798"/>
                      <a:pt x="405" y="798"/>
                    </a:cubicBezTo>
                    <a:cubicBezTo>
                      <a:pt x="179" y="798"/>
                      <a:pt x="1" y="620"/>
                      <a:pt x="1" y="393"/>
                    </a:cubicBezTo>
                    <a:cubicBezTo>
                      <a:pt x="1" y="179"/>
                      <a:pt x="179" y="0"/>
                      <a:pt x="405" y="0"/>
                    </a:cubicBezTo>
                    <a:cubicBezTo>
                      <a:pt x="620" y="0"/>
                      <a:pt x="798" y="179"/>
                      <a:pt x="798" y="393"/>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3" name="Google Shape;1563;p11"/>
              <p:cNvSpPr/>
              <p:nvPr/>
            </p:nvSpPr>
            <p:spPr>
              <a:xfrm>
                <a:off x="3292646" y="623413"/>
                <a:ext cx="92894" cy="92894"/>
              </a:xfrm>
              <a:custGeom>
                <a:avLst/>
                <a:gdLst/>
                <a:ahLst/>
                <a:cxnLst/>
                <a:rect l="l" t="t" r="r" b="b"/>
                <a:pathLst>
                  <a:path w="799" h="799" extrusionOk="0">
                    <a:moveTo>
                      <a:pt x="798" y="393"/>
                    </a:moveTo>
                    <a:cubicBezTo>
                      <a:pt x="798" y="620"/>
                      <a:pt x="620" y="798"/>
                      <a:pt x="394" y="798"/>
                    </a:cubicBezTo>
                    <a:cubicBezTo>
                      <a:pt x="179" y="798"/>
                      <a:pt x="1" y="620"/>
                      <a:pt x="1" y="393"/>
                    </a:cubicBezTo>
                    <a:cubicBezTo>
                      <a:pt x="1" y="179"/>
                      <a:pt x="179" y="0"/>
                      <a:pt x="394" y="0"/>
                    </a:cubicBezTo>
                    <a:cubicBezTo>
                      <a:pt x="620" y="0"/>
                      <a:pt x="798" y="179"/>
                      <a:pt x="798" y="393"/>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4" name="Google Shape;1564;p11"/>
              <p:cNvSpPr/>
              <p:nvPr/>
            </p:nvSpPr>
            <p:spPr>
              <a:xfrm>
                <a:off x="3969519" y="623413"/>
                <a:ext cx="92894" cy="92894"/>
              </a:xfrm>
              <a:custGeom>
                <a:avLst/>
                <a:gdLst/>
                <a:ahLst/>
                <a:cxnLst/>
                <a:rect l="l" t="t" r="r" b="b"/>
                <a:pathLst>
                  <a:path w="799" h="799" extrusionOk="0">
                    <a:moveTo>
                      <a:pt x="799" y="393"/>
                    </a:moveTo>
                    <a:cubicBezTo>
                      <a:pt x="799" y="620"/>
                      <a:pt x="620" y="798"/>
                      <a:pt x="394" y="798"/>
                    </a:cubicBezTo>
                    <a:cubicBezTo>
                      <a:pt x="180" y="798"/>
                      <a:pt x="1" y="620"/>
                      <a:pt x="1" y="393"/>
                    </a:cubicBezTo>
                    <a:cubicBezTo>
                      <a:pt x="1" y="179"/>
                      <a:pt x="180" y="0"/>
                      <a:pt x="394" y="0"/>
                    </a:cubicBezTo>
                    <a:cubicBezTo>
                      <a:pt x="620" y="0"/>
                      <a:pt x="799" y="179"/>
                      <a:pt x="799" y="393"/>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5" name="Google Shape;1565;p11"/>
              <p:cNvSpPr/>
              <p:nvPr/>
            </p:nvSpPr>
            <p:spPr>
              <a:xfrm>
                <a:off x="4645114" y="623413"/>
                <a:ext cx="94173" cy="92894"/>
              </a:xfrm>
              <a:custGeom>
                <a:avLst/>
                <a:gdLst/>
                <a:ahLst/>
                <a:cxnLst/>
                <a:rect l="l" t="t" r="r" b="b"/>
                <a:pathLst>
                  <a:path w="810" h="799" extrusionOk="0">
                    <a:moveTo>
                      <a:pt x="810" y="393"/>
                    </a:moveTo>
                    <a:cubicBezTo>
                      <a:pt x="810" y="620"/>
                      <a:pt x="631" y="798"/>
                      <a:pt x="405" y="798"/>
                    </a:cubicBezTo>
                    <a:cubicBezTo>
                      <a:pt x="191" y="798"/>
                      <a:pt x="0" y="620"/>
                      <a:pt x="0" y="393"/>
                    </a:cubicBezTo>
                    <a:cubicBezTo>
                      <a:pt x="0" y="179"/>
                      <a:pt x="191" y="0"/>
                      <a:pt x="405" y="0"/>
                    </a:cubicBezTo>
                    <a:cubicBezTo>
                      <a:pt x="631" y="0"/>
                      <a:pt x="810" y="179"/>
                      <a:pt x="810" y="393"/>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6" name="Google Shape;1566;p11"/>
              <p:cNvSpPr/>
              <p:nvPr/>
            </p:nvSpPr>
            <p:spPr>
              <a:xfrm>
                <a:off x="1601159" y="1063580"/>
                <a:ext cx="92894" cy="92894"/>
              </a:xfrm>
              <a:custGeom>
                <a:avLst/>
                <a:gdLst/>
                <a:ahLst/>
                <a:cxnLst/>
                <a:rect l="l" t="t" r="r" b="b"/>
                <a:pathLst>
                  <a:path w="799" h="799" extrusionOk="0">
                    <a:moveTo>
                      <a:pt x="798" y="405"/>
                    </a:moveTo>
                    <a:cubicBezTo>
                      <a:pt x="798" y="620"/>
                      <a:pt x="619" y="798"/>
                      <a:pt x="393" y="798"/>
                    </a:cubicBezTo>
                    <a:cubicBezTo>
                      <a:pt x="179" y="798"/>
                      <a:pt x="0" y="620"/>
                      <a:pt x="0" y="405"/>
                    </a:cubicBezTo>
                    <a:cubicBezTo>
                      <a:pt x="0" y="179"/>
                      <a:pt x="179" y="1"/>
                      <a:pt x="393" y="1"/>
                    </a:cubicBezTo>
                    <a:cubicBezTo>
                      <a:pt x="619" y="1"/>
                      <a:pt x="798" y="179"/>
                      <a:pt x="798" y="405"/>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7" name="Google Shape;1567;p11"/>
              <p:cNvSpPr/>
              <p:nvPr/>
            </p:nvSpPr>
            <p:spPr>
              <a:xfrm>
                <a:off x="2278033" y="1063580"/>
                <a:ext cx="92894" cy="92894"/>
              </a:xfrm>
              <a:custGeom>
                <a:avLst/>
                <a:gdLst/>
                <a:ahLst/>
                <a:cxnLst/>
                <a:rect l="l" t="t" r="r" b="b"/>
                <a:pathLst>
                  <a:path w="799" h="799" extrusionOk="0">
                    <a:moveTo>
                      <a:pt x="798" y="405"/>
                    </a:moveTo>
                    <a:cubicBezTo>
                      <a:pt x="798" y="620"/>
                      <a:pt x="620" y="798"/>
                      <a:pt x="393" y="798"/>
                    </a:cubicBezTo>
                    <a:cubicBezTo>
                      <a:pt x="179" y="798"/>
                      <a:pt x="0" y="620"/>
                      <a:pt x="0" y="405"/>
                    </a:cubicBezTo>
                    <a:cubicBezTo>
                      <a:pt x="0" y="179"/>
                      <a:pt x="179" y="1"/>
                      <a:pt x="393" y="1"/>
                    </a:cubicBezTo>
                    <a:cubicBezTo>
                      <a:pt x="620" y="1"/>
                      <a:pt x="798" y="179"/>
                      <a:pt x="798" y="405"/>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8" name="Google Shape;1568;p11"/>
              <p:cNvSpPr/>
              <p:nvPr/>
            </p:nvSpPr>
            <p:spPr>
              <a:xfrm>
                <a:off x="2953511" y="1063580"/>
                <a:ext cx="92894" cy="92894"/>
              </a:xfrm>
              <a:custGeom>
                <a:avLst/>
                <a:gdLst/>
                <a:ahLst/>
                <a:cxnLst/>
                <a:rect l="l" t="t" r="r" b="b"/>
                <a:pathLst>
                  <a:path w="799" h="799" extrusionOk="0">
                    <a:moveTo>
                      <a:pt x="798" y="405"/>
                    </a:moveTo>
                    <a:cubicBezTo>
                      <a:pt x="798" y="620"/>
                      <a:pt x="620" y="798"/>
                      <a:pt x="406" y="798"/>
                    </a:cubicBezTo>
                    <a:cubicBezTo>
                      <a:pt x="179" y="798"/>
                      <a:pt x="1" y="620"/>
                      <a:pt x="1" y="405"/>
                    </a:cubicBezTo>
                    <a:cubicBezTo>
                      <a:pt x="1" y="179"/>
                      <a:pt x="179" y="1"/>
                      <a:pt x="406" y="1"/>
                    </a:cubicBezTo>
                    <a:cubicBezTo>
                      <a:pt x="620" y="1"/>
                      <a:pt x="798" y="179"/>
                      <a:pt x="798" y="405"/>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9" name="Google Shape;1569;p11"/>
              <p:cNvSpPr/>
              <p:nvPr/>
            </p:nvSpPr>
            <p:spPr>
              <a:xfrm>
                <a:off x="3630385" y="1063580"/>
                <a:ext cx="92894" cy="92894"/>
              </a:xfrm>
              <a:custGeom>
                <a:avLst/>
                <a:gdLst/>
                <a:ahLst/>
                <a:cxnLst/>
                <a:rect l="l" t="t" r="r" b="b"/>
                <a:pathLst>
                  <a:path w="799" h="799" extrusionOk="0">
                    <a:moveTo>
                      <a:pt x="799" y="405"/>
                    </a:moveTo>
                    <a:cubicBezTo>
                      <a:pt x="799" y="620"/>
                      <a:pt x="620" y="798"/>
                      <a:pt x="406" y="798"/>
                    </a:cubicBezTo>
                    <a:cubicBezTo>
                      <a:pt x="179" y="798"/>
                      <a:pt x="1" y="620"/>
                      <a:pt x="1" y="405"/>
                    </a:cubicBezTo>
                    <a:cubicBezTo>
                      <a:pt x="1" y="179"/>
                      <a:pt x="179" y="1"/>
                      <a:pt x="406" y="1"/>
                    </a:cubicBezTo>
                    <a:cubicBezTo>
                      <a:pt x="620" y="1"/>
                      <a:pt x="799" y="179"/>
                      <a:pt x="799" y="405"/>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0" name="Google Shape;1570;p11"/>
              <p:cNvSpPr/>
              <p:nvPr/>
            </p:nvSpPr>
            <p:spPr>
              <a:xfrm>
                <a:off x="4307375" y="1063580"/>
                <a:ext cx="92777" cy="92894"/>
              </a:xfrm>
              <a:custGeom>
                <a:avLst/>
                <a:gdLst/>
                <a:ahLst/>
                <a:cxnLst/>
                <a:rect l="l" t="t" r="r" b="b"/>
                <a:pathLst>
                  <a:path w="798" h="799" extrusionOk="0">
                    <a:moveTo>
                      <a:pt x="798" y="405"/>
                    </a:moveTo>
                    <a:cubicBezTo>
                      <a:pt x="798" y="620"/>
                      <a:pt x="619" y="798"/>
                      <a:pt x="405" y="798"/>
                    </a:cubicBezTo>
                    <a:cubicBezTo>
                      <a:pt x="179" y="798"/>
                      <a:pt x="0" y="620"/>
                      <a:pt x="0" y="405"/>
                    </a:cubicBezTo>
                    <a:cubicBezTo>
                      <a:pt x="0" y="179"/>
                      <a:pt x="179" y="1"/>
                      <a:pt x="405" y="1"/>
                    </a:cubicBezTo>
                    <a:cubicBezTo>
                      <a:pt x="619" y="1"/>
                      <a:pt x="798" y="179"/>
                      <a:pt x="798" y="405"/>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1" name="Google Shape;1571;p11"/>
              <p:cNvSpPr/>
              <p:nvPr/>
            </p:nvSpPr>
            <p:spPr>
              <a:xfrm>
                <a:off x="4984248" y="1063580"/>
                <a:ext cx="92777" cy="92894"/>
              </a:xfrm>
              <a:custGeom>
                <a:avLst/>
                <a:gdLst/>
                <a:ahLst/>
                <a:cxnLst/>
                <a:rect l="l" t="t" r="r" b="b"/>
                <a:pathLst>
                  <a:path w="798" h="799" extrusionOk="0">
                    <a:moveTo>
                      <a:pt x="798" y="405"/>
                    </a:moveTo>
                    <a:cubicBezTo>
                      <a:pt x="798" y="620"/>
                      <a:pt x="619" y="798"/>
                      <a:pt x="393" y="798"/>
                    </a:cubicBezTo>
                    <a:cubicBezTo>
                      <a:pt x="179" y="798"/>
                      <a:pt x="0" y="620"/>
                      <a:pt x="0" y="405"/>
                    </a:cubicBezTo>
                    <a:cubicBezTo>
                      <a:pt x="0" y="179"/>
                      <a:pt x="179" y="1"/>
                      <a:pt x="393" y="1"/>
                    </a:cubicBezTo>
                    <a:cubicBezTo>
                      <a:pt x="619" y="1"/>
                      <a:pt x="798" y="179"/>
                      <a:pt x="798" y="405"/>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2" name="Google Shape;1572;p11"/>
              <p:cNvSpPr/>
              <p:nvPr/>
            </p:nvSpPr>
            <p:spPr>
              <a:xfrm>
                <a:off x="1262025" y="1503747"/>
                <a:ext cx="92777" cy="92894"/>
              </a:xfrm>
              <a:custGeom>
                <a:avLst/>
                <a:gdLst/>
                <a:ahLst/>
                <a:cxnLst/>
                <a:rect l="l" t="t" r="r" b="b"/>
                <a:pathLst>
                  <a:path w="798" h="799" extrusionOk="0">
                    <a:moveTo>
                      <a:pt x="798" y="406"/>
                    </a:moveTo>
                    <a:cubicBezTo>
                      <a:pt x="798" y="620"/>
                      <a:pt x="619" y="799"/>
                      <a:pt x="405" y="799"/>
                    </a:cubicBezTo>
                    <a:cubicBezTo>
                      <a:pt x="179" y="799"/>
                      <a:pt x="0" y="620"/>
                      <a:pt x="0" y="406"/>
                    </a:cubicBezTo>
                    <a:cubicBezTo>
                      <a:pt x="0" y="179"/>
                      <a:pt x="179" y="1"/>
                      <a:pt x="405" y="1"/>
                    </a:cubicBezTo>
                    <a:cubicBezTo>
                      <a:pt x="619" y="1"/>
                      <a:pt x="798" y="179"/>
                      <a:pt x="798" y="406"/>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3" name="Google Shape;1573;p11"/>
              <p:cNvSpPr/>
              <p:nvPr/>
            </p:nvSpPr>
            <p:spPr>
              <a:xfrm>
                <a:off x="1938899" y="1503747"/>
                <a:ext cx="92894" cy="92894"/>
              </a:xfrm>
              <a:custGeom>
                <a:avLst/>
                <a:gdLst/>
                <a:ahLst/>
                <a:cxnLst/>
                <a:rect l="l" t="t" r="r" b="b"/>
                <a:pathLst>
                  <a:path w="799" h="799" extrusionOk="0">
                    <a:moveTo>
                      <a:pt x="798" y="406"/>
                    </a:moveTo>
                    <a:cubicBezTo>
                      <a:pt x="798" y="620"/>
                      <a:pt x="620" y="799"/>
                      <a:pt x="405" y="799"/>
                    </a:cubicBezTo>
                    <a:cubicBezTo>
                      <a:pt x="179" y="799"/>
                      <a:pt x="0" y="620"/>
                      <a:pt x="0" y="406"/>
                    </a:cubicBezTo>
                    <a:cubicBezTo>
                      <a:pt x="0" y="179"/>
                      <a:pt x="179" y="1"/>
                      <a:pt x="405" y="1"/>
                    </a:cubicBezTo>
                    <a:cubicBezTo>
                      <a:pt x="620" y="1"/>
                      <a:pt x="798" y="179"/>
                      <a:pt x="798" y="406"/>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4" name="Google Shape;1574;p11"/>
              <p:cNvSpPr/>
              <p:nvPr/>
            </p:nvSpPr>
            <p:spPr>
              <a:xfrm>
                <a:off x="2615772" y="1503747"/>
                <a:ext cx="92894" cy="92894"/>
              </a:xfrm>
              <a:custGeom>
                <a:avLst/>
                <a:gdLst/>
                <a:ahLst/>
                <a:cxnLst/>
                <a:rect l="l" t="t" r="r" b="b"/>
                <a:pathLst>
                  <a:path w="799" h="799" extrusionOk="0">
                    <a:moveTo>
                      <a:pt x="798" y="406"/>
                    </a:moveTo>
                    <a:cubicBezTo>
                      <a:pt x="798" y="620"/>
                      <a:pt x="620" y="799"/>
                      <a:pt x="405" y="799"/>
                    </a:cubicBezTo>
                    <a:cubicBezTo>
                      <a:pt x="179" y="799"/>
                      <a:pt x="1" y="620"/>
                      <a:pt x="1" y="406"/>
                    </a:cubicBezTo>
                    <a:cubicBezTo>
                      <a:pt x="1" y="179"/>
                      <a:pt x="179" y="1"/>
                      <a:pt x="405" y="1"/>
                    </a:cubicBezTo>
                    <a:cubicBezTo>
                      <a:pt x="620" y="1"/>
                      <a:pt x="798" y="179"/>
                      <a:pt x="798" y="406"/>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5" name="Google Shape;1575;p11"/>
              <p:cNvSpPr/>
              <p:nvPr/>
            </p:nvSpPr>
            <p:spPr>
              <a:xfrm>
                <a:off x="3292646" y="1503747"/>
                <a:ext cx="92894" cy="92894"/>
              </a:xfrm>
              <a:custGeom>
                <a:avLst/>
                <a:gdLst/>
                <a:ahLst/>
                <a:cxnLst/>
                <a:rect l="l" t="t" r="r" b="b"/>
                <a:pathLst>
                  <a:path w="799" h="799" extrusionOk="0">
                    <a:moveTo>
                      <a:pt x="798" y="406"/>
                    </a:moveTo>
                    <a:cubicBezTo>
                      <a:pt x="798" y="620"/>
                      <a:pt x="620" y="799"/>
                      <a:pt x="394" y="799"/>
                    </a:cubicBezTo>
                    <a:cubicBezTo>
                      <a:pt x="179" y="799"/>
                      <a:pt x="1" y="620"/>
                      <a:pt x="1" y="406"/>
                    </a:cubicBezTo>
                    <a:cubicBezTo>
                      <a:pt x="1" y="179"/>
                      <a:pt x="179" y="1"/>
                      <a:pt x="394" y="1"/>
                    </a:cubicBezTo>
                    <a:cubicBezTo>
                      <a:pt x="620" y="1"/>
                      <a:pt x="798" y="179"/>
                      <a:pt x="798" y="406"/>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6" name="Google Shape;1576;p11"/>
              <p:cNvSpPr/>
              <p:nvPr/>
            </p:nvSpPr>
            <p:spPr>
              <a:xfrm>
                <a:off x="3969519" y="1503747"/>
                <a:ext cx="92894" cy="92894"/>
              </a:xfrm>
              <a:custGeom>
                <a:avLst/>
                <a:gdLst/>
                <a:ahLst/>
                <a:cxnLst/>
                <a:rect l="l" t="t" r="r" b="b"/>
                <a:pathLst>
                  <a:path w="799" h="799" extrusionOk="0">
                    <a:moveTo>
                      <a:pt x="799" y="406"/>
                    </a:moveTo>
                    <a:cubicBezTo>
                      <a:pt x="799" y="620"/>
                      <a:pt x="620" y="799"/>
                      <a:pt x="394" y="799"/>
                    </a:cubicBezTo>
                    <a:cubicBezTo>
                      <a:pt x="180" y="799"/>
                      <a:pt x="1" y="620"/>
                      <a:pt x="1" y="406"/>
                    </a:cubicBezTo>
                    <a:cubicBezTo>
                      <a:pt x="1" y="179"/>
                      <a:pt x="180" y="1"/>
                      <a:pt x="394" y="1"/>
                    </a:cubicBezTo>
                    <a:cubicBezTo>
                      <a:pt x="620" y="1"/>
                      <a:pt x="799" y="179"/>
                      <a:pt x="799" y="406"/>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7" name="Google Shape;1577;p11"/>
              <p:cNvSpPr/>
              <p:nvPr/>
            </p:nvSpPr>
            <p:spPr>
              <a:xfrm>
                <a:off x="4645114" y="1503747"/>
                <a:ext cx="94173" cy="92894"/>
              </a:xfrm>
              <a:custGeom>
                <a:avLst/>
                <a:gdLst/>
                <a:ahLst/>
                <a:cxnLst/>
                <a:rect l="l" t="t" r="r" b="b"/>
                <a:pathLst>
                  <a:path w="810" h="799" extrusionOk="0">
                    <a:moveTo>
                      <a:pt x="810" y="406"/>
                    </a:moveTo>
                    <a:cubicBezTo>
                      <a:pt x="810" y="620"/>
                      <a:pt x="631" y="799"/>
                      <a:pt x="405" y="799"/>
                    </a:cubicBezTo>
                    <a:cubicBezTo>
                      <a:pt x="191" y="799"/>
                      <a:pt x="0" y="620"/>
                      <a:pt x="0" y="406"/>
                    </a:cubicBezTo>
                    <a:cubicBezTo>
                      <a:pt x="0" y="179"/>
                      <a:pt x="191" y="1"/>
                      <a:pt x="405" y="1"/>
                    </a:cubicBezTo>
                    <a:cubicBezTo>
                      <a:pt x="631" y="1"/>
                      <a:pt x="810" y="179"/>
                      <a:pt x="810" y="406"/>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8" name="Google Shape;1578;p11"/>
              <p:cNvSpPr/>
              <p:nvPr/>
            </p:nvSpPr>
            <p:spPr>
              <a:xfrm>
                <a:off x="1601159" y="1945310"/>
                <a:ext cx="92894" cy="92894"/>
              </a:xfrm>
              <a:custGeom>
                <a:avLst/>
                <a:gdLst/>
                <a:ahLst/>
                <a:cxnLst/>
                <a:rect l="l" t="t" r="r" b="b"/>
                <a:pathLst>
                  <a:path w="799" h="799" extrusionOk="0">
                    <a:moveTo>
                      <a:pt x="798" y="394"/>
                    </a:moveTo>
                    <a:cubicBezTo>
                      <a:pt x="798" y="620"/>
                      <a:pt x="619" y="799"/>
                      <a:pt x="393" y="799"/>
                    </a:cubicBezTo>
                    <a:cubicBezTo>
                      <a:pt x="179" y="799"/>
                      <a:pt x="0" y="620"/>
                      <a:pt x="0" y="394"/>
                    </a:cubicBezTo>
                    <a:cubicBezTo>
                      <a:pt x="0" y="180"/>
                      <a:pt x="179" y="1"/>
                      <a:pt x="393" y="1"/>
                    </a:cubicBezTo>
                    <a:cubicBezTo>
                      <a:pt x="619" y="1"/>
                      <a:pt x="798" y="180"/>
                      <a:pt x="798" y="394"/>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9" name="Google Shape;1579;p11"/>
              <p:cNvSpPr/>
              <p:nvPr/>
            </p:nvSpPr>
            <p:spPr>
              <a:xfrm>
                <a:off x="2278033" y="1945310"/>
                <a:ext cx="92894" cy="92894"/>
              </a:xfrm>
              <a:custGeom>
                <a:avLst/>
                <a:gdLst/>
                <a:ahLst/>
                <a:cxnLst/>
                <a:rect l="l" t="t" r="r" b="b"/>
                <a:pathLst>
                  <a:path w="799" h="799" extrusionOk="0">
                    <a:moveTo>
                      <a:pt x="798" y="394"/>
                    </a:moveTo>
                    <a:cubicBezTo>
                      <a:pt x="798" y="620"/>
                      <a:pt x="620" y="799"/>
                      <a:pt x="393" y="799"/>
                    </a:cubicBezTo>
                    <a:cubicBezTo>
                      <a:pt x="179" y="799"/>
                      <a:pt x="0" y="620"/>
                      <a:pt x="0" y="394"/>
                    </a:cubicBezTo>
                    <a:cubicBezTo>
                      <a:pt x="0" y="180"/>
                      <a:pt x="179" y="1"/>
                      <a:pt x="393" y="1"/>
                    </a:cubicBezTo>
                    <a:cubicBezTo>
                      <a:pt x="620" y="1"/>
                      <a:pt x="798" y="180"/>
                      <a:pt x="798" y="394"/>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0" name="Google Shape;1580;p11"/>
              <p:cNvSpPr/>
              <p:nvPr/>
            </p:nvSpPr>
            <p:spPr>
              <a:xfrm>
                <a:off x="2953511" y="1945310"/>
                <a:ext cx="92894" cy="92894"/>
              </a:xfrm>
              <a:custGeom>
                <a:avLst/>
                <a:gdLst/>
                <a:ahLst/>
                <a:cxnLst/>
                <a:rect l="l" t="t" r="r" b="b"/>
                <a:pathLst>
                  <a:path w="799" h="799" extrusionOk="0">
                    <a:moveTo>
                      <a:pt x="798" y="394"/>
                    </a:moveTo>
                    <a:cubicBezTo>
                      <a:pt x="798" y="620"/>
                      <a:pt x="620" y="799"/>
                      <a:pt x="406" y="799"/>
                    </a:cubicBezTo>
                    <a:cubicBezTo>
                      <a:pt x="179" y="799"/>
                      <a:pt x="1" y="620"/>
                      <a:pt x="1" y="394"/>
                    </a:cubicBezTo>
                    <a:cubicBezTo>
                      <a:pt x="1" y="180"/>
                      <a:pt x="179" y="1"/>
                      <a:pt x="406" y="1"/>
                    </a:cubicBezTo>
                    <a:cubicBezTo>
                      <a:pt x="620" y="1"/>
                      <a:pt x="798" y="180"/>
                      <a:pt x="798" y="394"/>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1" name="Google Shape;1581;p11"/>
              <p:cNvSpPr/>
              <p:nvPr/>
            </p:nvSpPr>
            <p:spPr>
              <a:xfrm>
                <a:off x="3630385" y="1945310"/>
                <a:ext cx="92894" cy="92894"/>
              </a:xfrm>
              <a:custGeom>
                <a:avLst/>
                <a:gdLst/>
                <a:ahLst/>
                <a:cxnLst/>
                <a:rect l="l" t="t" r="r" b="b"/>
                <a:pathLst>
                  <a:path w="799" h="799" extrusionOk="0">
                    <a:moveTo>
                      <a:pt x="799" y="394"/>
                    </a:moveTo>
                    <a:cubicBezTo>
                      <a:pt x="799" y="620"/>
                      <a:pt x="620" y="799"/>
                      <a:pt x="406" y="799"/>
                    </a:cubicBezTo>
                    <a:cubicBezTo>
                      <a:pt x="179" y="799"/>
                      <a:pt x="1" y="620"/>
                      <a:pt x="1" y="394"/>
                    </a:cubicBezTo>
                    <a:cubicBezTo>
                      <a:pt x="1" y="180"/>
                      <a:pt x="179" y="1"/>
                      <a:pt x="406" y="1"/>
                    </a:cubicBezTo>
                    <a:cubicBezTo>
                      <a:pt x="620" y="1"/>
                      <a:pt x="799" y="180"/>
                      <a:pt x="799" y="394"/>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2" name="Google Shape;1582;p11"/>
              <p:cNvSpPr/>
              <p:nvPr/>
            </p:nvSpPr>
            <p:spPr>
              <a:xfrm>
                <a:off x="4307375" y="1945310"/>
                <a:ext cx="92777" cy="92894"/>
              </a:xfrm>
              <a:custGeom>
                <a:avLst/>
                <a:gdLst/>
                <a:ahLst/>
                <a:cxnLst/>
                <a:rect l="l" t="t" r="r" b="b"/>
                <a:pathLst>
                  <a:path w="798" h="799" extrusionOk="0">
                    <a:moveTo>
                      <a:pt x="798" y="394"/>
                    </a:moveTo>
                    <a:cubicBezTo>
                      <a:pt x="798" y="620"/>
                      <a:pt x="619" y="799"/>
                      <a:pt x="405" y="799"/>
                    </a:cubicBezTo>
                    <a:cubicBezTo>
                      <a:pt x="179" y="799"/>
                      <a:pt x="0" y="620"/>
                      <a:pt x="0" y="394"/>
                    </a:cubicBezTo>
                    <a:cubicBezTo>
                      <a:pt x="0" y="180"/>
                      <a:pt x="179" y="1"/>
                      <a:pt x="405" y="1"/>
                    </a:cubicBezTo>
                    <a:cubicBezTo>
                      <a:pt x="619" y="1"/>
                      <a:pt x="798" y="180"/>
                      <a:pt x="798" y="394"/>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3" name="Google Shape;1583;p11"/>
              <p:cNvSpPr/>
              <p:nvPr/>
            </p:nvSpPr>
            <p:spPr>
              <a:xfrm>
                <a:off x="4984248" y="1945310"/>
                <a:ext cx="92777" cy="92894"/>
              </a:xfrm>
              <a:custGeom>
                <a:avLst/>
                <a:gdLst/>
                <a:ahLst/>
                <a:cxnLst/>
                <a:rect l="l" t="t" r="r" b="b"/>
                <a:pathLst>
                  <a:path w="798" h="799" extrusionOk="0">
                    <a:moveTo>
                      <a:pt x="798" y="394"/>
                    </a:moveTo>
                    <a:cubicBezTo>
                      <a:pt x="798" y="620"/>
                      <a:pt x="619" y="799"/>
                      <a:pt x="393" y="799"/>
                    </a:cubicBezTo>
                    <a:cubicBezTo>
                      <a:pt x="179" y="799"/>
                      <a:pt x="0" y="620"/>
                      <a:pt x="0" y="394"/>
                    </a:cubicBezTo>
                    <a:cubicBezTo>
                      <a:pt x="0" y="180"/>
                      <a:pt x="179" y="1"/>
                      <a:pt x="393" y="1"/>
                    </a:cubicBezTo>
                    <a:cubicBezTo>
                      <a:pt x="619" y="1"/>
                      <a:pt x="798" y="180"/>
                      <a:pt x="798" y="394"/>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4" name="Google Shape;1584;p11"/>
              <p:cNvSpPr/>
              <p:nvPr/>
            </p:nvSpPr>
            <p:spPr>
              <a:xfrm>
                <a:off x="1262025" y="2385593"/>
                <a:ext cx="92777" cy="92777"/>
              </a:xfrm>
              <a:custGeom>
                <a:avLst/>
                <a:gdLst/>
                <a:ahLst/>
                <a:cxnLst/>
                <a:rect l="l" t="t" r="r" b="b"/>
                <a:pathLst>
                  <a:path w="798" h="798" extrusionOk="0">
                    <a:moveTo>
                      <a:pt x="798" y="405"/>
                    </a:moveTo>
                    <a:cubicBezTo>
                      <a:pt x="798" y="619"/>
                      <a:pt x="619" y="798"/>
                      <a:pt x="405" y="798"/>
                    </a:cubicBezTo>
                    <a:cubicBezTo>
                      <a:pt x="179" y="798"/>
                      <a:pt x="0" y="619"/>
                      <a:pt x="0" y="405"/>
                    </a:cubicBezTo>
                    <a:cubicBezTo>
                      <a:pt x="0" y="179"/>
                      <a:pt x="179" y="0"/>
                      <a:pt x="405" y="0"/>
                    </a:cubicBezTo>
                    <a:cubicBezTo>
                      <a:pt x="619" y="0"/>
                      <a:pt x="798" y="179"/>
                      <a:pt x="798" y="405"/>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5" name="Google Shape;1585;p11"/>
              <p:cNvSpPr/>
              <p:nvPr/>
            </p:nvSpPr>
            <p:spPr>
              <a:xfrm>
                <a:off x="1938899" y="2385593"/>
                <a:ext cx="92894" cy="92777"/>
              </a:xfrm>
              <a:custGeom>
                <a:avLst/>
                <a:gdLst/>
                <a:ahLst/>
                <a:cxnLst/>
                <a:rect l="l" t="t" r="r" b="b"/>
                <a:pathLst>
                  <a:path w="799" h="798" extrusionOk="0">
                    <a:moveTo>
                      <a:pt x="798" y="405"/>
                    </a:moveTo>
                    <a:cubicBezTo>
                      <a:pt x="798" y="619"/>
                      <a:pt x="620" y="798"/>
                      <a:pt x="405" y="798"/>
                    </a:cubicBezTo>
                    <a:cubicBezTo>
                      <a:pt x="179" y="798"/>
                      <a:pt x="0" y="619"/>
                      <a:pt x="0" y="405"/>
                    </a:cubicBezTo>
                    <a:cubicBezTo>
                      <a:pt x="0" y="179"/>
                      <a:pt x="179" y="0"/>
                      <a:pt x="405" y="0"/>
                    </a:cubicBezTo>
                    <a:cubicBezTo>
                      <a:pt x="620" y="0"/>
                      <a:pt x="798" y="179"/>
                      <a:pt x="798" y="405"/>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6" name="Google Shape;1586;p11"/>
              <p:cNvSpPr/>
              <p:nvPr/>
            </p:nvSpPr>
            <p:spPr>
              <a:xfrm>
                <a:off x="2615772" y="2385593"/>
                <a:ext cx="92894" cy="92777"/>
              </a:xfrm>
              <a:custGeom>
                <a:avLst/>
                <a:gdLst/>
                <a:ahLst/>
                <a:cxnLst/>
                <a:rect l="l" t="t" r="r" b="b"/>
                <a:pathLst>
                  <a:path w="799" h="798" extrusionOk="0">
                    <a:moveTo>
                      <a:pt x="798" y="405"/>
                    </a:moveTo>
                    <a:cubicBezTo>
                      <a:pt x="798" y="619"/>
                      <a:pt x="620" y="798"/>
                      <a:pt x="405" y="798"/>
                    </a:cubicBezTo>
                    <a:cubicBezTo>
                      <a:pt x="179" y="798"/>
                      <a:pt x="1" y="619"/>
                      <a:pt x="1" y="405"/>
                    </a:cubicBezTo>
                    <a:cubicBezTo>
                      <a:pt x="1" y="179"/>
                      <a:pt x="179" y="0"/>
                      <a:pt x="405" y="0"/>
                    </a:cubicBezTo>
                    <a:cubicBezTo>
                      <a:pt x="620" y="0"/>
                      <a:pt x="798" y="179"/>
                      <a:pt x="798" y="405"/>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7" name="Google Shape;1587;p11"/>
              <p:cNvSpPr/>
              <p:nvPr/>
            </p:nvSpPr>
            <p:spPr>
              <a:xfrm>
                <a:off x="3292646" y="2385593"/>
                <a:ext cx="92894" cy="92777"/>
              </a:xfrm>
              <a:custGeom>
                <a:avLst/>
                <a:gdLst/>
                <a:ahLst/>
                <a:cxnLst/>
                <a:rect l="l" t="t" r="r" b="b"/>
                <a:pathLst>
                  <a:path w="799" h="798" extrusionOk="0">
                    <a:moveTo>
                      <a:pt x="798" y="405"/>
                    </a:moveTo>
                    <a:cubicBezTo>
                      <a:pt x="798" y="619"/>
                      <a:pt x="620" y="798"/>
                      <a:pt x="394" y="798"/>
                    </a:cubicBezTo>
                    <a:cubicBezTo>
                      <a:pt x="179" y="798"/>
                      <a:pt x="1" y="619"/>
                      <a:pt x="1" y="405"/>
                    </a:cubicBezTo>
                    <a:cubicBezTo>
                      <a:pt x="1" y="179"/>
                      <a:pt x="179" y="0"/>
                      <a:pt x="394" y="0"/>
                    </a:cubicBezTo>
                    <a:cubicBezTo>
                      <a:pt x="620" y="0"/>
                      <a:pt x="798" y="179"/>
                      <a:pt x="798" y="405"/>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8" name="Google Shape;1588;p11"/>
              <p:cNvSpPr/>
              <p:nvPr/>
            </p:nvSpPr>
            <p:spPr>
              <a:xfrm>
                <a:off x="3969519" y="2385593"/>
                <a:ext cx="92894" cy="92777"/>
              </a:xfrm>
              <a:custGeom>
                <a:avLst/>
                <a:gdLst/>
                <a:ahLst/>
                <a:cxnLst/>
                <a:rect l="l" t="t" r="r" b="b"/>
                <a:pathLst>
                  <a:path w="799" h="798" extrusionOk="0">
                    <a:moveTo>
                      <a:pt x="799" y="405"/>
                    </a:moveTo>
                    <a:cubicBezTo>
                      <a:pt x="799" y="619"/>
                      <a:pt x="620" y="798"/>
                      <a:pt x="394" y="798"/>
                    </a:cubicBezTo>
                    <a:cubicBezTo>
                      <a:pt x="180" y="798"/>
                      <a:pt x="1" y="619"/>
                      <a:pt x="1" y="405"/>
                    </a:cubicBezTo>
                    <a:cubicBezTo>
                      <a:pt x="1" y="179"/>
                      <a:pt x="180" y="0"/>
                      <a:pt x="394" y="0"/>
                    </a:cubicBezTo>
                    <a:cubicBezTo>
                      <a:pt x="620" y="0"/>
                      <a:pt x="799" y="179"/>
                      <a:pt x="799" y="405"/>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9" name="Google Shape;1589;p11"/>
              <p:cNvSpPr/>
              <p:nvPr/>
            </p:nvSpPr>
            <p:spPr>
              <a:xfrm>
                <a:off x="4645114" y="2385593"/>
                <a:ext cx="94173" cy="92777"/>
              </a:xfrm>
              <a:custGeom>
                <a:avLst/>
                <a:gdLst/>
                <a:ahLst/>
                <a:cxnLst/>
                <a:rect l="l" t="t" r="r" b="b"/>
                <a:pathLst>
                  <a:path w="810" h="798" extrusionOk="0">
                    <a:moveTo>
                      <a:pt x="810" y="405"/>
                    </a:moveTo>
                    <a:cubicBezTo>
                      <a:pt x="810" y="619"/>
                      <a:pt x="631" y="798"/>
                      <a:pt x="405" y="798"/>
                    </a:cubicBezTo>
                    <a:cubicBezTo>
                      <a:pt x="191" y="798"/>
                      <a:pt x="0" y="619"/>
                      <a:pt x="0" y="405"/>
                    </a:cubicBezTo>
                    <a:cubicBezTo>
                      <a:pt x="0" y="179"/>
                      <a:pt x="191" y="0"/>
                      <a:pt x="405" y="0"/>
                    </a:cubicBezTo>
                    <a:cubicBezTo>
                      <a:pt x="631" y="0"/>
                      <a:pt x="810" y="179"/>
                      <a:pt x="810" y="405"/>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0" name="Google Shape;1590;p11"/>
              <p:cNvSpPr/>
              <p:nvPr/>
            </p:nvSpPr>
            <p:spPr>
              <a:xfrm>
                <a:off x="1601159" y="2827156"/>
                <a:ext cx="92894" cy="92777"/>
              </a:xfrm>
              <a:custGeom>
                <a:avLst/>
                <a:gdLst/>
                <a:ahLst/>
                <a:cxnLst/>
                <a:rect l="l" t="t" r="r" b="b"/>
                <a:pathLst>
                  <a:path w="799" h="798" extrusionOk="0">
                    <a:moveTo>
                      <a:pt x="798" y="393"/>
                    </a:moveTo>
                    <a:cubicBezTo>
                      <a:pt x="798" y="619"/>
                      <a:pt x="619" y="798"/>
                      <a:pt x="393" y="798"/>
                    </a:cubicBezTo>
                    <a:cubicBezTo>
                      <a:pt x="179" y="798"/>
                      <a:pt x="0" y="619"/>
                      <a:pt x="0" y="393"/>
                    </a:cubicBezTo>
                    <a:cubicBezTo>
                      <a:pt x="0" y="179"/>
                      <a:pt x="179" y="0"/>
                      <a:pt x="393" y="0"/>
                    </a:cubicBezTo>
                    <a:cubicBezTo>
                      <a:pt x="619" y="0"/>
                      <a:pt x="798" y="179"/>
                      <a:pt x="798" y="393"/>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1" name="Google Shape;1591;p11"/>
              <p:cNvSpPr/>
              <p:nvPr/>
            </p:nvSpPr>
            <p:spPr>
              <a:xfrm>
                <a:off x="2278033" y="2827156"/>
                <a:ext cx="92894" cy="92777"/>
              </a:xfrm>
              <a:custGeom>
                <a:avLst/>
                <a:gdLst/>
                <a:ahLst/>
                <a:cxnLst/>
                <a:rect l="l" t="t" r="r" b="b"/>
                <a:pathLst>
                  <a:path w="799" h="798" extrusionOk="0">
                    <a:moveTo>
                      <a:pt x="798" y="393"/>
                    </a:moveTo>
                    <a:cubicBezTo>
                      <a:pt x="798" y="619"/>
                      <a:pt x="620" y="798"/>
                      <a:pt x="393" y="798"/>
                    </a:cubicBezTo>
                    <a:cubicBezTo>
                      <a:pt x="179" y="798"/>
                      <a:pt x="0" y="619"/>
                      <a:pt x="0" y="393"/>
                    </a:cubicBezTo>
                    <a:cubicBezTo>
                      <a:pt x="0" y="179"/>
                      <a:pt x="179" y="0"/>
                      <a:pt x="393" y="0"/>
                    </a:cubicBezTo>
                    <a:cubicBezTo>
                      <a:pt x="620" y="0"/>
                      <a:pt x="798" y="179"/>
                      <a:pt x="798" y="393"/>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2" name="Google Shape;1592;p11"/>
              <p:cNvSpPr/>
              <p:nvPr/>
            </p:nvSpPr>
            <p:spPr>
              <a:xfrm>
                <a:off x="2953511" y="2827156"/>
                <a:ext cx="92894" cy="92777"/>
              </a:xfrm>
              <a:custGeom>
                <a:avLst/>
                <a:gdLst/>
                <a:ahLst/>
                <a:cxnLst/>
                <a:rect l="l" t="t" r="r" b="b"/>
                <a:pathLst>
                  <a:path w="799" h="798" extrusionOk="0">
                    <a:moveTo>
                      <a:pt x="798" y="393"/>
                    </a:moveTo>
                    <a:cubicBezTo>
                      <a:pt x="798" y="619"/>
                      <a:pt x="620" y="798"/>
                      <a:pt x="406" y="798"/>
                    </a:cubicBezTo>
                    <a:cubicBezTo>
                      <a:pt x="179" y="798"/>
                      <a:pt x="1" y="619"/>
                      <a:pt x="1" y="393"/>
                    </a:cubicBezTo>
                    <a:cubicBezTo>
                      <a:pt x="1" y="179"/>
                      <a:pt x="179" y="0"/>
                      <a:pt x="406" y="0"/>
                    </a:cubicBezTo>
                    <a:cubicBezTo>
                      <a:pt x="620" y="0"/>
                      <a:pt x="798" y="179"/>
                      <a:pt x="798" y="393"/>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3" name="Google Shape;1593;p11"/>
              <p:cNvSpPr/>
              <p:nvPr/>
            </p:nvSpPr>
            <p:spPr>
              <a:xfrm>
                <a:off x="3630385" y="2827156"/>
                <a:ext cx="92894" cy="92777"/>
              </a:xfrm>
              <a:custGeom>
                <a:avLst/>
                <a:gdLst/>
                <a:ahLst/>
                <a:cxnLst/>
                <a:rect l="l" t="t" r="r" b="b"/>
                <a:pathLst>
                  <a:path w="799" h="798" extrusionOk="0">
                    <a:moveTo>
                      <a:pt x="799" y="393"/>
                    </a:moveTo>
                    <a:cubicBezTo>
                      <a:pt x="799" y="619"/>
                      <a:pt x="620" y="798"/>
                      <a:pt x="406" y="798"/>
                    </a:cubicBezTo>
                    <a:cubicBezTo>
                      <a:pt x="179" y="798"/>
                      <a:pt x="1" y="619"/>
                      <a:pt x="1" y="393"/>
                    </a:cubicBezTo>
                    <a:cubicBezTo>
                      <a:pt x="1" y="179"/>
                      <a:pt x="179" y="0"/>
                      <a:pt x="406" y="0"/>
                    </a:cubicBezTo>
                    <a:cubicBezTo>
                      <a:pt x="620" y="0"/>
                      <a:pt x="799" y="179"/>
                      <a:pt x="799" y="393"/>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4" name="Google Shape;1594;p11"/>
              <p:cNvSpPr/>
              <p:nvPr/>
            </p:nvSpPr>
            <p:spPr>
              <a:xfrm>
                <a:off x="4307375" y="2827156"/>
                <a:ext cx="92777" cy="92777"/>
              </a:xfrm>
              <a:custGeom>
                <a:avLst/>
                <a:gdLst/>
                <a:ahLst/>
                <a:cxnLst/>
                <a:rect l="l" t="t" r="r" b="b"/>
                <a:pathLst>
                  <a:path w="798" h="798" extrusionOk="0">
                    <a:moveTo>
                      <a:pt x="798" y="393"/>
                    </a:moveTo>
                    <a:cubicBezTo>
                      <a:pt x="798" y="619"/>
                      <a:pt x="619" y="798"/>
                      <a:pt x="405" y="798"/>
                    </a:cubicBezTo>
                    <a:cubicBezTo>
                      <a:pt x="179" y="798"/>
                      <a:pt x="0" y="619"/>
                      <a:pt x="0" y="393"/>
                    </a:cubicBezTo>
                    <a:cubicBezTo>
                      <a:pt x="0" y="179"/>
                      <a:pt x="179" y="0"/>
                      <a:pt x="405" y="0"/>
                    </a:cubicBezTo>
                    <a:cubicBezTo>
                      <a:pt x="619" y="0"/>
                      <a:pt x="798" y="179"/>
                      <a:pt x="798" y="393"/>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5" name="Google Shape;1595;p11"/>
              <p:cNvSpPr/>
              <p:nvPr/>
            </p:nvSpPr>
            <p:spPr>
              <a:xfrm>
                <a:off x="4984248" y="2827156"/>
                <a:ext cx="92777" cy="92777"/>
              </a:xfrm>
              <a:custGeom>
                <a:avLst/>
                <a:gdLst/>
                <a:ahLst/>
                <a:cxnLst/>
                <a:rect l="l" t="t" r="r" b="b"/>
                <a:pathLst>
                  <a:path w="798" h="798" extrusionOk="0">
                    <a:moveTo>
                      <a:pt x="798" y="393"/>
                    </a:moveTo>
                    <a:cubicBezTo>
                      <a:pt x="798" y="619"/>
                      <a:pt x="619" y="798"/>
                      <a:pt x="393" y="798"/>
                    </a:cubicBezTo>
                    <a:cubicBezTo>
                      <a:pt x="179" y="798"/>
                      <a:pt x="0" y="619"/>
                      <a:pt x="0" y="393"/>
                    </a:cubicBezTo>
                    <a:cubicBezTo>
                      <a:pt x="0" y="179"/>
                      <a:pt x="179" y="0"/>
                      <a:pt x="393" y="0"/>
                    </a:cubicBezTo>
                    <a:cubicBezTo>
                      <a:pt x="619" y="0"/>
                      <a:pt x="798" y="179"/>
                      <a:pt x="798" y="393"/>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6" name="Google Shape;1596;p11"/>
              <p:cNvSpPr/>
              <p:nvPr/>
            </p:nvSpPr>
            <p:spPr>
              <a:xfrm>
                <a:off x="1262025" y="3267323"/>
                <a:ext cx="92777" cy="92894"/>
              </a:xfrm>
              <a:custGeom>
                <a:avLst/>
                <a:gdLst/>
                <a:ahLst/>
                <a:cxnLst/>
                <a:rect l="l" t="t" r="r" b="b"/>
                <a:pathLst>
                  <a:path w="798" h="799" extrusionOk="0">
                    <a:moveTo>
                      <a:pt x="798" y="405"/>
                    </a:moveTo>
                    <a:cubicBezTo>
                      <a:pt x="798" y="620"/>
                      <a:pt x="619" y="798"/>
                      <a:pt x="405" y="798"/>
                    </a:cubicBezTo>
                    <a:cubicBezTo>
                      <a:pt x="179" y="798"/>
                      <a:pt x="0" y="620"/>
                      <a:pt x="0" y="405"/>
                    </a:cubicBezTo>
                    <a:cubicBezTo>
                      <a:pt x="0" y="179"/>
                      <a:pt x="179" y="0"/>
                      <a:pt x="405" y="0"/>
                    </a:cubicBezTo>
                    <a:cubicBezTo>
                      <a:pt x="619" y="0"/>
                      <a:pt x="798" y="179"/>
                      <a:pt x="798" y="405"/>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7" name="Google Shape;1597;p11"/>
              <p:cNvSpPr/>
              <p:nvPr/>
            </p:nvSpPr>
            <p:spPr>
              <a:xfrm>
                <a:off x="1938899" y="3267323"/>
                <a:ext cx="92894" cy="92894"/>
              </a:xfrm>
              <a:custGeom>
                <a:avLst/>
                <a:gdLst/>
                <a:ahLst/>
                <a:cxnLst/>
                <a:rect l="l" t="t" r="r" b="b"/>
                <a:pathLst>
                  <a:path w="799" h="799" extrusionOk="0">
                    <a:moveTo>
                      <a:pt x="798" y="405"/>
                    </a:moveTo>
                    <a:cubicBezTo>
                      <a:pt x="798" y="620"/>
                      <a:pt x="620" y="798"/>
                      <a:pt x="405" y="798"/>
                    </a:cubicBezTo>
                    <a:cubicBezTo>
                      <a:pt x="179" y="798"/>
                      <a:pt x="0" y="620"/>
                      <a:pt x="0" y="405"/>
                    </a:cubicBezTo>
                    <a:cubicBezTo>
                      <a:pt x="0" y="179"/>
                      <a:pt x="179" y="0"/>
                      <a:pt x="405" y="0"/>
                    </a:cubicBezTo>
                    <a:cubicBezTo>
                      <a:pt x="620" y="0"/>
                      <a:pt x="798" y="179"/>
                      <a:pt x="798" y="405"/>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8" name="Google Shape;1598;p11"/>
              <p:cNvSpPr/>
              <p:nvPr/>
            </p:nvSpPr>
            <p:spPr>
              <a:xfrm>
                <a:off x="2615772" y="3267323"/>
                <a:ext cx="92894" cy="92894"/>
              </a:xfrm>
              <a:custGeom>
                <a:avLst/>
                <a:gdLst/>
                <a:ahLst/>
                <a:cxnLst/>
                <a:rect l="l" t="t" r="r" b="b"/>
                <a:pathLst>
                  <a:path w="799" h="799" extrusionOk="0">
                    <a:moveTo>
                      <a:pt x="798" y="405"/>
                    </a:moveTo>
                    <a:cubicBezTo>
                      <a:pt x="798" y="620"/>
                      <a:pt x="620" y="798"/>
                      <a:pt x="405" y="798"/>
                    </a:cubicBezTo>
                    <a:cubicBezTo>
                      <a:pt x="179" y="798"/>
                      <a:pt x="1" y="620"/>
                      <a:pt x="1" y="405"/>
                    </a:cubicBezTo>
                    <a:cubicBezTo>
                      <a:pt x="1" y="179"/>
                      <a:pt x="179" y="0"/>
                      <a:pt x="405" y="0"/>
                    </a:cubicBezTo>
                    <a:cubicBezTo>
                      <a:pt x="620" y="0"/>
                      <a:pt x="798" y="179"/>
                      <a:pt x="798" y="405"/>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9" name="Google Shape;1599;p11"/>
              <p:cNvSpPr/>
              <p:nvPr/>
            </p:nvSpPr>
            <p:spPr>
              <a:xfrm>
                <a:off x="3292646" y="3267323"/>
                <a:ext cx="92894" cy="92894"/>
              </a:xfrm>
              <a:custGeom>
                <a:avLst/>
                <a:gdLst/>
                <a:ahLst/>
                <a:cxnLst/>
                <a:rect l="l" t="t" r="r" b="b"/>
                <a:pathLst>
                  <a:path w="799" h="799" extrusionOk="0">
                    <a:moveTo>
                      <a:pt x="798" y="405"/>
                    </a:moveTo>
                    <a:cubicBezTo>
                      <a:pt x="798" y="620"/>
                      <a:pt x="620" y="798"/>
                      <a:pt x="394" y="798"/>
                    </a:cubicBezTo>
                    <a:cubicBezTo>
                      <a:pt x="179" y="798"/>
                      <a:pt x="1" y="620"/>
                      <a:pt x="1" y="405"/>
                    </a:cubicBezTo>
                    <a:cubicBezTo>
                      <a:pt x="1" y="179"/>
                      <a:pt x="179" y="0"/>
                      <a:pt x="394" y="0"/>
                    </a:cubicBezTo>
                    <a:cubicBezTo>
                      <a:pt x="620" y="0"/>
                      <a:pt x="798" y="179"/>
                      <a:pt x="798" y="405"/>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0" name="Google Shape;1600;p11"/>
              <p:cNvSpPr/>
              <p:nvPr/>
            </p:nvSpPr>
            <p:spPr>
              <a:xfrm>
                <a:off x="3969519" y="3267323"/>
                <a:ext cx="92894" cy="92894"/>
              </a:xfrm>
              <a:custGeom>
                <a:avLst/>
                <a:gdLst/>
                <a:ahLst/>
                <a:cxnLst/>
                <a:rect l="l" t="t" r="r" b="b"/>
                <a:pathLst>
                  <a:path w="799" h="799" extrusionOk="0">
                    <a:moveTo>
                      <a:pt x="799" y="405"/>
                    </a:moveTo>
                    <a:cubicBezTo>
                      <a:pt x="799" y="620"/>
                      <a:pt x="620" y="798"/>
                      <a:pt x="394" y="798"/>
                    </a:cubicBezTo>
                    <a:cubicBezTo>
                      <a:pt x="180" y="798"/>
                      <a:pt x="1" y="620"/>
                      <a:pt x="1" y="405"/>
                    </a:cubicBezTo>
                    <a:cubicBezTo>
                      <a:pt x="1" y="179"/>
                      <a:pt x="180" y="0"/>
                      <a:pt x="394" y="0"/>
                    </a:cubicBezTo>
                    <a:cubicBezTo>
                      <a:pt x="620" y="0"/>
                      <a:pt x="799" y="179"/>
                      <a:pt x="799" y="405"/>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1" name="Google Shape;1601;p11"/>
              <p:cNvSpPr/>
              <p:nvPr/>
            </p:nvSpPr>
            <p:spPr>
              <a:xfrm>
                <a:off x="4645114" y="3267323"/>
                <a:ext cx="94173" cy="92894"/>
              </a:xfrm>
              <a:custGeom>
                <a:avLst/>
                <a:gdLst/>
                <a:ahLst/>
                <a:cxnLst/>
                <a:rect l="l" t="t" r="r" b="b"/>
                <a:pathLst>
                  <a:path w="810" h="799" extrusionOk="0">
                    <a:moveTo>
                      <a:pt x="810" y="405"/>
                    </a:moveTo>
                    <a:cubicBezTo>
                      <a:pt x="810" y="620"/>
                      <a:pt x="631" y="798"/>
                      <a:pt x="405" y="798"/>
                    </a:cubicBezTo>
                    <a:cubicBezTo>
                      <a:pt x="191" y="798"/>
                      <a:pt x="0" y="620"/>
                      <a:pt x="0" y="405"/>
                    </a:cubicBezTo>
                    <a:cubicBezTo>
                      <a:pt x="0" y="179"/>
                      <a:pt x="191" y="0"/>
                      <a:pt x="405" y="0"/>
                    </a:cubicBezTo>
                    <a:cubicBezTo>
                      <a:pt x="631" y="0"/>
                      <a:pt x="810" y="179"/>
                      <a:pt x="810" y="405"/>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2" name="Google Shape;1602;p11"/>
              <p:cNvSpPr/>
              <p:nvPr/>
            </p:nvSpPr>
            <p:spPr>
              <a:xfrm>
                <a:off x="1601159" y="3708885"/>
                <a:ext cx="92894" cy="91499"/>
              </a:xfrm>
              <a:custGeom>
                <a:avLst/>
                <a:gdLst/>
                <a:ahLst/>
                <a:cxnLst/>
                <a:rect l="l" t="t" r="r" b="b"/>
                <a:pathLst>
                  <a:path w="799" h="787" extrusionOk="0">
                    <a:moveTo>
                      <a:pt x="798" y="393"/>
                    </a:moveTo>
                    <a:cubicBezTo>
                      <a:pt x="798" y="620"/>
                      <a:pt x="619" y="786"/>
                      <a:pt x="393" y="786"/>
                    </a:cubicBezTo>
                    <a:cubicBezTo>
                      <a:pt x="179" y="786"/>
                      <a:pt x="0" y="608"/>
                      <a:pt x="0" y="393"/>
                    </a:cubicBezTo>
                    <a:cubicBezTo>
                      <a:pt x="0" y="179"/>
                      <a:pt x="179" y="0"/>
                      <a:pt x="393" y="0"/>
                    </a:cubicBezTo>
                    <a:cubicBezTo>
                      <a:pt x="619" y="0"/>
                      <a:pt x="798" y="179"/>
                      <a:pt x="798" y="393"/>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3" name="Google Shape;1603;p11"/>
              <p:cNvSpPr/>
              <p:nvPr/>
            </p:nvSpPr>
            <p:spPr>
              <a:xfrm>
                <a:off x="2278033" y="3708885"/>
                <a:ext cx="92894" cy="91499"/>
              </a:xfrm>
              <a:custGeom>
                <a:avLst/>
                <a:gdLst/>
                <a:ahLst/>
                <a:cxnLst/>
                <a:rect l="l" t="t" r="r" b="b"/>
                <a:pathLst>
                  <a:path w="799" h="787" extrusionOk="0">
                    <a:moveTo>
                      <a:pt x="798" y="393"/>
                    </a:moveTo>
                    <a:cubicBezTo>
                      <a:pt x="798" y="620"/>
                      <a:pt x="620" y="786"/>
                      <a:pt x="393" y="786"/>
                    </a:cubicBezTo>
                    <a:cubicBezTo>
                      <a:pt x="179" y="786"/>
                      <a:pt x="0" y="608"/>
                      <a:pt x="0" y="393"/>
                    </a:cubicBezTo>
                    <a:cubicBezTo>
                      <a:pt x="0" y="179"/>
                      <a:pt x="179" y="0"/>
                      <a:pt x="393" y="0"/>
                    </a:cubicBezTo>
                    <a:cubicBezTo>
                      <a:pt x="620" y="0"/>
                      <a:pt x="798" y="179"/>
                      <a:pt x="798" y="393"/>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4" name="Google Shape;1604;p11"/>
              <p:cNvSpPr/>
              <p:nvPr/>
            </p:nvSpPr>
            <p:spPr>
              <a:xfrm>
                <a:off x="2953511" y="3708885"/>
                <a:ext cx="92894" cy="91499"/>
              </a:xfrm>
              <a:custGeom>
                <a:avLst/>
                <a:gdLst/>
                <a:ahLst/>
                <a:cxnLst/>
                <a:rect l="l" t="t" r="r" b="b"/>
                <a:pathLst>
                  <a:path w="799" h="787" extrusionOk="0">
                    <a:moveTo>
                      <a:pt x="798" y="393"/>
                    </a:moveTo>
                    <a:cubicBezTo>
                      <a:pt x="798" y="620"/>
                      <a:pt x="620" y="786"/>
                      <a:pt x="406" y="786"/>
                    </a:cubicBezTo>
                    <a:cubicBezTo>
                      <a:pt x="179" y="786"/>
                      <a:pt x="1" y="608"/>
                      <a:pt x="1" y="393"/>
                    </a:cubicBezTo>
                    <a:cubicBezTo>
                      <a:pt x="1" y="179"/>
                      <a:pt x="179" y="0"/>
                      <a:pt x="406" y="0"/>
                    </a:cubicBezTo>
                    <a:cubicBezTo>
                      <a:pt x="620" y="0"/>
                      <a:pt x="798" y="179"/>
                      <a:pt x="798" y="393"/>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5" name="Google Shape;1605;p11"/>
              <p:cNvSpPr/>
              <p:nvPr/>
            </p:nvSpPr>
            <p:spPr>
              <a:xfrm>
                <a:off x="3630385" y="3708885"/>
                <a:ext cx="92894" cy="91499"/>
              </a:xfrm>
              <a:custGeom>
                <a:avLst/>
                <a:gdLst/>
                <a:ahLst/>
                <a:cxnLst/>
                <a:rect l="l" t="t" r="r" b="b"/>
                <a:pathLst>
                  <a:path w="799" h="787" extrusionOk="0">
                    <a:moveTo>
                      <a:pt x="799" y="393"/>
                    </a:moveTo>
                    <a:cubicBezTo>
                      <a:pt x="799" y="620"/>
                      <a:pt x="620" y="786"/>
                      <a:pt x="406" y="786"/>
                    </a:cubicBezTo>
                    <a:cubicBezTo>
                      <a:pt x="179" y="786"/>
                      <a:pt x="1" y="608"/>
                      <a:pt x="1" y="393"/>
                    </a:cubicBezTo>
                    <a:cubicBezTo>
                      <a:pt x="1" y="179"/>
                      <a:pt x="179" y="0"/>
                      <a:pt x="406" y="0"/>
                    </a:cubicBezTo>
                    <a:cubicBezTo>
                      <a:pt x="620" y="0"/>
                      <a:pt x="799" y="179"/>
                      <a:pt x="799" y="393"/>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6" name="Google Shape;1606;p11"/>
              <p:cNvSpPr/>
              <p:nvPr/>
            </p:nvSpPr>
            <p:spPr>
              <a:xfrm>
                <a:off x="4307375" y="3708885"/>
                <a:ext cx="92777" cy="91499"/>
              </a:xfrm>
              <a:custGeom>
                <a:avLst/>
                <a:gdLst/>
                <a:ahLst/>
                <a:cxnLst/>
                <a:rect l="l" t="t" r="r" b="b"/>
                <a:pathLst>
                  <a:path w="798" h="787" extrusionOk="0">
                    <a:moveTo>
                      <a:pt x="798" y="393"/>
                    </a:moveTo>
                    <a:cubicBezTo>
                      <a:pt x="798" y="620"/>
                      <a:pt x="619" y="786"/>
                      <a:pt x="405" y="786"/>
                    </a:cubicBezTo>
                    <a:cubicBezTo>
                      <a:pt x="179" y="786"/>
                      <a:pt x="0" y="608"/>
                      <a:pt x="0" y="393"/>
                    </a:cubicBezTo>
                    <a:cubicBezTo>
                      <a:pt x="0" y="179"/>
                      <a:pt x="179" y="0"/>
                      <a:pt x="405" y="0"/>
                    </a:cubicBezTo>
                    <a:cubicBezTo>
                      <a:pt x="619" y="0"/>
                      <a:pt x="798" y="179"/>
                      <a:pt x="798" y="393"/>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7" name="Google Shape;1607;p11"/>
              <p:cNvSpPr/>
              <p:nvPr/>
            </p:nvSpPr>
            <p:spPr>
              <a:xfrm>
                <a:off x="4984248" y="3708885"/>
                <a:ext cx="92777" cy="91499"/>
              </a:xfrm>
              <a:custGeom>
                <a:avLst/>
                <a:gdLst/>
                <a:ahLst/>
                <a:cxnLst/>
                <a:rect l="l" t="t" r="r" b="b"/>
                <a:pathLst>
                  <a:path w="798" h="787" extrusionOk="0">
                    <a:moveTo>
                      <a:pt x="798" y="393"/>
                    </a:moveTo>
                    <a:cubicBezTo>
                      <a:pt x="798" y="620"/>
                      <a:pt x="619" y="786"/>
                      <a:pt x="393" y="786"/>
                    </a:cubicBezTo>
                    <a:cubicBezTo>
                      <a:pt x="179" y="786"/>
                      <a:pt x="0" y="608"/>
                      <a:pt x="0" y="393"/>
                    </a:cubicBezTo>
                    <a:cubicBezTo>
                      <a:pt x="0" y="179"/>
                      <a:pt x="179" y="0"/>
                      <a:pt x="393" y="0"/>
                    </a:cubicBezTo>
                    <a:cubicBezTo>
                      <a:pt x="619" y="0"/>
                      <a:pt x="798" y="179"/>
                      <a:pt x="798" y="393"/>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8" name="Google Shape;1608;p11"/>
              <p:cNvSpPr/>
              <p:nvPr/>
            </p:nvSpPr>
            <p:spPr>
              <a:xfrm>
                <a:off x="1262025" y="4149053"/>
                <a:ext cx="92777" cy="92894"/>
              </a:xfrm>
              <a:custGeom>
                <a:avLst/>
                <a:gdLst/>
                <a:ahLst/>
                <a:cxnLst/>
                <a:rect l="l" t="t" r="r" b="b"/>
                <a:pathLst>
                  <a:path w="798" h="799" extrusionOk="0">
                    <a:moveTo>
                      <a:pt x="798" y="405"/>
                    </a:moveTo>
                    <a:cubicBezTo>
                      <a:pt x="798" y="620"/>
                      <a:pt x="619" y="798"/>
                      <a:pt x="405" y="798"/>
                    </a:cubicBezTo>
                    <a:cubicBezTo>
                      <a:pt x="179" y="798"/>
                      <a:pt x="0" y="620"/>
                      <a:pt x="0" y="405"/>
                    </a:cubicBezTo>
                    <a:cubicBezTo>
                      <a:pt x="0" y="179"/>
                      <a:pt x="179" y="1"/>
                      <a:pt x="405" y="1"/>
                    </a:cubicBezTo>
                    <a:cubicBezTo>
                      <a:pt x="619" y="1"/>
                      <a:pt x="798" y="179"/>
                      <a:pt x="798" y="405"/>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9" name="Google Shape;1609;p11"/>
              <p:cNvSpPr/>
              <p:nvPr/>
            </p:nvSpPr>
            <p:spPr>
              <a:xfrm>
                <a:off x="1938899" y="4149053"/>
                <a:ext cx="92894" cy="92894"/>
              </a:xfrm>
              <a:custGeom>
                <a:avLst/>
                <a:gdLst/>
                <a:ahLst/>
                <a:cxnLst/>
                <a:rect l="l" t="t" r="r" b="b"/>
                <a:pathLst>
                  <a:path w="799" h="799" extrusionOk="0">
                    <a:moveTo>
                      <a:pt x="798" y="405"/>
                    </a:moveTo>
                    <a:cubicBezTo>
                      <a:pt x="798" y="620"/>
                      <a:pt x="620" y="798"/>
                      <a:pt x="405" y="798"/>
                    </a:cubicBezTo>
                    <a:cubicBezTo>
                      <a:pt x="179" y="798"/>
                      <a:pt x="0" y="620"/>
                      <a:pt x="0" y="405"/>
                    </a:cubicBezTo>
                    <a:cubicBezTo>
                      <a:pt x="0" y="179"/>
                      <a:pt x="179" y="1"/>
                      <a:pt x="405" y="1"/>
                    </a:cubicBezTo>
                    <a:cubicBezTo>
                      <a:pt x="620" y="1"/>
                      <a:pt x="798" y="179"/>
                      <a:pt x="798" y="405"/>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0" name="Google Shape;1610;p11"/>
              <p:cNvSpPr/>
              <p:nvPr/>
            </p:nvSpPr>
            <p:spPr>
              <a:xfrm>
                <a:off x="2615772" y="4149053"/>
                <a:ext cx="92894" cy="92894"/>
              </a:xfrm>
              <a:custGeom>
                <a:avLst/>
                <a:gdLst/>
                <a:ahLst/>
                <a:cxnLst/>
                <a:rect l="l" t="t" r="r" b="b"/>
                <a:pathLst>
                  <a:path w="799" h="799" extrusionOk="0">
                    <a:moveTo>
                      <a:pt x="798" y="405"/>
                    </a:moveTo>
                    <a:cubicBezTo>
                      <a:pt x="798" y="620"/>
                      <a:pt x="620" y="798"/>
                      <a:pt x="405" y="798"/>
                    </a:cubicBezTo>
                    <a:cubicBezTo>
                      <a:pt x="179" y="798"/>
                      <a:pt x="1" y="620"/>
                      <a:pt x="1" y="405"/>
                    </a:cubicBezTo>
                    <a:cubicBezTo>
                      <a:pt x="1" y="179"/>
                      <a:pt x="179" y="1"/>
                      <a:pt x="405" y="1"/>
                    </a:cubicBezTo>
                    <a:cubicBezTo>
                      <a:pt x="620" y="1"/>
                      <a:pt x="798" y="179"/>
                      <a:pt x="798" y="405"/>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1" name="Google Shape;1611;p11"/>
              <p:cNvSpPr/>
              <p:nvPr/>
            </p:nvSpPr>
            <p:spPr>
              <a:xfrm>
                <a:off x="3292646" y="4149053"/>
                <a:ext cx="92894" cy="92894"/>
              </a:xfrm>
              <a:custGeom>
                <a:avLst/>
                <a:gdLst/>
                <a:ahLst/>
                <a:cxnLst/>
                <a:rect l="l" t="t" r="r" b="b"/>
                <a:pathLst>
                  <a:path w="799" h="799" extrusionOk="0">
                    <a:moveTo>
                      <a:pt x="798" y="405"/>
                    </a:moveTo>
                    <a:cubicBezTo>
                      <a:pt x="798" y="620"/>
                      <a:pt x="620" y="798"/>
                      <a:pt x="394" y="798"/>
                    </a:cubicBezTo>
                    <a:cubicBezTo>
                      <a:pt x="179" y="798"/>
                      <a:pt x="1" y="620"/>
                      <a:pt x="1" y="405"/>
                    </a:cubicBezTo>
                    <a:cubicBezTo>
                      <a:pt x="1" y="179"/>
                      <a:pt x="179" y="1"/>
                      <a:pt x="394" y="1"/>
                    </a:cubicBezTo>
                    <a:cubicBezTo>
                      <a:pt x="620" y="1"/>
                      <a:pt x="798" y="179"/>
                      <a:pt x="798" y="405"/>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2" name="Google Shape;1612;p11"/>
              <p:cNvSpPr/>
              <p:nvPr/>
            </p:nvSpPr>
            <p:spPr>
              <a:xfrm>
                <a:off x="3969519" y="4149053"/>
                <a:ext cx="92894" cy="92894"/>
              </a:xfrm>
              <a:custGeom>
                <a:avLst/>
                <a:gdLst/>
                <a:ahLst/>
                <a:cxnLst/>
                <a:rect l="l" t="t" r="r" b="b"/>
                <a:pathLst>
                  <a:path w="799" h="799" extrusionOk="0">
                    <a:moveTo>
                      <a:pt x="799" y="405"/>
                    </a:moveTo>
                    <a:cubicBezTo>
                      <a:pt x="799" y="620"/>
                      <a:pt x="620" y="798"/>
                      <a:pt x="394" y="798"/>
                    </a:cubicBezTo>
                    <a:cubicBezTo>
                      <a:pt x="180" y="798"/>
                      <a:pt x="1" y="620"/>
                      <a:pt x="1" y="405"/>
                    </a:cubicBezTo>
                    <a:cubicBezTo>
                      <a:pt x="1" y="179"/>
                      <a:pt x="180" y="1"/>
                      <a:pt x="394" y="1"/>
                    </a:cubicBezTo>
                    <a:cubicBezTo>
                      <a:pt x="620" y="1"/>
                      <a:pt x="799" y="179"/>
                      <a:pt x="799" y="405"/>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3" name="Google Shape;1613;p11"/>
              <p:cNvSpPr/>
              <p:nvPr/>
            </p:nvSpPr>
            <p:spPr>
              <a:xfrm>
                <a:off x="4645114" y="4149053"/>
                <a:ext cx="94173" cy="92894"/>
              </a:xfrm>
              <a:custGeom>
                <a:avLst/>
                <a:gdLst/>
                <a:ahLst/>
                <a:cxnLst/>
                <a:rect l="l" t="t" r="r" b="b"/>
                <a:pathLst>
                  <a:path w="810" h="799" extrusionOk="0">
                    <a:moveTo>
                      <a:pt x="810" y="405"/>
                    </a:moveTo>
                    <a:cubicBezTo>
                      <a:pt x="810" y="620"/>
                      <a:pt x="631" y="798"/>
                      <a:pt x="405" y="798"/>
                    </a:cubicBezTo>
                    <a:cubicBezTo>
                      <a:pt x="191" y="798"/>
                      <a:pt x="0" y="620"/>
                      <a:pt x="0" y="405"/>
                    </a:cubicBezTo>
                    <a:cubicBezTo>
                      <a:pt x="0" y="179"/>
                      <a:pt x="191" y="1"/>
                      <a:pt x="405" y="1"/>
                    </a:cubicBezTo>
                    <a:cubicBezTo>
                      <a:pt x="631" y="1"/>
                      <a:pt x="810" y="179"/>
                      <a:pt x="810" y="405"/>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4" name="Google Shape;1614;p11"/>
              <p:cNvSpPr/>
              <p:nvPr/>
            </p:nvSpPr>
            <p:spPr>
              <a:xfrm>
                <a:off x="1601159" y="4589220"/>
                <a:ext cx="92894" cy="92894"/>
              </a:xfrm>
              <a:custGeom>
                <a:avLst/>
                <a:gdLst/>
                <a:ahLst/>
                <a:cxnLst/>
                <a:rect l="l" t="t" r="r" b="b"/>
                <a:pathLst>
                  <a:path w="799" h="799" extrusionOk="0">
                    <a:moveTo>
                      <a:pt x="798" y="406"/>
                    </a:moveTo>
                    <a:cubicBezTo>
                      <a:pt x="798" y="620"/>
                      <a:pt x="619" y="799"/>
                      <a:pt x="393" y="799"/>
                    </a:cubicBezTo>
                    <a:cubicBezTo>
                      <a:pt x="179" y="799"/>
                      <a:pt x="0" y="620"/>
                      <a:pt x="0" y="406"/>
                    </a:cubicBezTo>
                    <a:cubicBezTo>
                      <a:pt x="0" y="179"/>
                      <a:pt x="179" y="1"/>
                      <a:pt x="393" y="1"/>
                    </a:cubicBezTo>
                    <a:cubicBezTo>
                      <a:pt x="619" y="1"/>
                      <a:pt x="798" y="179"/>
                      <a:pt x="798" y="406"/>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5" name="Google Shape;1615;p11"/>
              <p:cNvSpPr/>
              <p:nvPr/>
            </p:nvSpPr>
            <p:spPr>
              <a:xfrm>
                <a:off x="2278033" y="4589220"/>
                <a:ext cx="92894" cy="92894"/>
              </a:xfrm>
              <a:custGeom>
                <a:avLst/>
                <a:gdLst/>
                <a:ahLst/>
                <a:cxnLst/>
                <a:rect l="l" t="t" r="r" b="b"/>
                <a:pathLst>
                  <a:path w="799" h="799" extrusionOk="0">
                    <a:moveTo>
                      <a:pt x="798" y="406"/>
                    </a:moveTo>
                    <a:cubicBezTo>
                      <a:pt x="798" y="620"/>
                      <a:pt x="620" y="799"/>
                      <a:pt x="393" y="799"/>
                    </a:cubicBezTo>
                    <a:cubicBezTo>
                      <a:pt x="179" y="799"/>
                      <a:pt x="0" y="620"/>
                      <a:pt x="0" y="406"/>
                    </a:cubicBezTo>
                    <a:cubicBezTo>
                      <a:pt x="0" y="179"/>
                      <a:pt x="179" y="1"/>
                      <a:pt x="393" y="1"/>
                    </a:cubicBezTo>
                    <a:cubicBezTo>
                      <a:pt x="620" y="1"/>
                      <a:pt x="798" y="179"/>
                      <a:pt x="798" y="406"/>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6" name="Google Shape;1616;p11"/>
              <p:cNvSpPr/>
              <p:nvPr/>
            </p:nvSpPr>
            <p:spPr>
              <a:xfrm>
                <a:off x="2953511" y="4589220"/>
                <a:ext cx="92894" cy="92894"/>
              </a:xfrm>
              <a:custGeom>
                <a:avLst/>
                <a:gdLst/>
                <a:ahLst/>
                <a:cxnLst/>
                <a:rect l="l" t="t" r="r" b="b"/>
                <a:pathLst>
                  <a:path w="799" h="799" extrusionOk="0">
                    <a:moveTo>
                      <a:pt x="798" y="406"/>
                    </a:moveTo>
                    <a:cubicBezTo>
                      <a:pt x="798" y="620"/>
                      <a:pt x="620" y="799"/>
                      <a:pt x="406" y="799"/>
                    </a:cubicBezTo>
                    <a:cubicBezTo>
                      <a:pt x="179" y="799"/>
                      <a:pt x="1" y="620"/>
                      <a:pt x="1" y="406"/>
                    </a:cubicBezTo>
                    <a:cubicBezTo>
                      <a:pt x="1" y="179"/>
                      <a:pt x="179" y="1"/>
                      <a:pt x="406" y="1"/>
                    </a:cubicBezTo>
                    <a:cubicBezTo>
                      <a:pt x="620" y="1"/>
                      <a:pt x="798" y="179"/>
                      <a:pt x="798" y="406"/>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7" name="Google Shape;1617;p11"/>
              <p:cNvSpPr/>
              <p:nvPr/>
            </p:nvSpPr>
            <p:spPr>
              <a:xfrm>
                <a:off x="3630385" y="4589220"/>
                <a:ext cx="92894" cy="92894"/>
              </a:xfrm>
              <a:custGeom>
                <a:avLst/>
                <a:gdLst/>
                <a:ahLst/>
                <a:cxnLst/>
                <a:rect l="l" t="t" r="r" b="b"/>
                <a:pathLst>
                  <a:path w="799" h="799" extrusionOk="0">
                    <a:moveTo>
                      <a:pt x="799" y="406"/>
                    </a:moveTo>
                    <a:cubicBezTo>
                      <a:pt x="799" y="620"/>
                      <a:pt x="620" y="799"/>
                      <a:pt x="406" y="799"/>
                    </a:cubicBezTo>
                    <a:cubicBezTo>
                      <a:pt x="179" y="799"/>
                      <a:pt x="1" y="620"/>
                      <a:pt x="1" y="406"/>
                    </a:cubicBezTo>
                    <a:cubicBezTo>
                      <a:pt x="1" y="179"/>
                      <a:pt x="179" y="1"/>
                      <a:pt x="406" y="1"/>
                    </a:cubicBezTo>
                    <a:cubicBezTo>
                      <a:pt x="620" y="1"/>
                      <a:pt x="799" y="179"/>
                      <a:pt x="799" y="406"/>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8" name="Google Shape;1618;p11"/>
              <p:cNvSpPr/>
              <p:nvPr/>
            </p:nvSpPr>
            <p:spPr>
              <a:xfrm>
                <a:off x="4307375" y="4589220"/>
                <a:ext cx="92777" cy="92894"/>
              </a:xfrm>
              <a:custGeom>
                <a:avLst/>
                <a:gdLst/>
                <a:ahLst/>
                <a:cxnLst/>
                <a:rect l="l" t="t" r="r" b="b"/>
                <a:pathLst>
                  <a:path w="798" h="799" extrusionOk="0">
                    <a:moveTo>
                      <a:pt x="798" y="406"/>
                    </a:moveTo>
                    <a:cubicBezTo>
                      <a:pt x="798" y="620"/>
                      <a:pt x="619" y="799"/>
                      <a:pt x="405" y="799"/>
                    </a:cubicBezTo>
                    <a:cubicBezTo>
                      <a:pt x="179" y="799"/>
                      <a:pt x="0" y="620"/>
                      <a:pt x="0" y="406"/>
                    </a:cubicBezTo>
                    <a:cubicBezTo>
                      <a:pt x="0" y="179"/>
                      <a:pt x="179" y="1"/>
                      <a:pt x="405" y="1"/>
                    </a:cubicBezTo>
                    <a:cubicBezTo>
                      <a:pt x="619" y="1"/>
                      <a:pt x="798" y="179"/>
                      <a:pt x="798" y="406"/>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9" name="Google Shape;1619;p11"/>
              <p:cNvSpPr/>
              <p:nvPr/>
            </p:nvSpPr>
            <p:spPr>
              <a:xfrm>
                <a:off x="4984248" y="4589220"/>
                <a:ext cx="92777" cy="92894"/>
              </a:xfrm>
              <a:custGeom>
                <a:avLst/>
                <a:gdLst/>
                <a:ahLst/>
                <a:cxnLst/>
                <a:rect l="l" t="t" r="r" b="b"/>
                <a:pathLst>
                  <a:path w="798" h="799" extrusionOk="0">
                    <a:moveTo>
                      <a:pt x="798" y="406"/>
                    </a:moveTo>
                    <a:cubicBezTo>
                      <a:pt x="798" y="620"/>
                      <a:pt x="619" y="799"/>
                      <a:pt x="393" y="799"/>
                    </a:cubicBezTo>
                    <a:cubicBezTo>
                      <a:pt x="179" y="799"/>
                      <a:pt x="0" y="620"/>
                      <a:pt x="0" y="406"/>
                    </a:cubicBezTo>
                    <a:cubicBezTo>
                      <a:pt x="0" y="179"/>
                      <a:pt x="179" y="1"/>
                      <a:pt x="393" y="1"/>
                    </a:cubicBezTo>
                    <a:cubicBezTo>
                      <a:pt x="619" y="1"/>
                      <a:pt x="798" y="179"/>
                      <a:pt x="798" y="406"/>
                    </a:cubicBezTo>
                    <a:close/>
                  </a:path>
                </a:pathLst>
              </a:custGeom>
              <a:solidFill>
                <a:schemeClr val="accent3">
                  <a:alpha val="47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1620" name="Google Shape;1620;p11"/>
          <p:cNvGrpSpPr/>
          <p:nvPr/>
        </p:nvGrpSpPr>
        <p:grpSpPr>
          <a:xfrm>
            <a:off x="1757901" y="1258900"/>
            <a:ext cx="8707633" cy="4190800"/>
            <a:chOff x="1308900" y="944175"/>
            <a:chExt cx="6530725" cy="3143100"/>
          </a:xfrm>
        </p:grpSpPr>
        <p:sp>
          <p:nvSpPr>
            <p:cNvPr id="1621" name="Google Shape;1621;p11"/>
            <p:cNvSpPr/>
            <p:nvPr/>
          </p:nvSpPr>
          <p:spPr>
            <a:xfrm>
              <a:off x="1308900" y="944175"/>
              <a:ext cx="6526200" cy="3143100"/>
            </a:xfrm>
            <a:prstGeom prst="rect">
              <a:avLst/>
            </a:prstGeom>
            <a:solidFill>
              <a:schemeClr val="accent3">
                <a:alpha val="388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2" name="Google Shape;1622;p11"/>
            <p:cNvSpPr/>
            <p:nvPr/>
          </p:nvSpPr>
          <p:spPr>
            <a:xfrm>
              <a:off x="1308900" y="944175"/>
              <a:ext cx="6526200" cy="31431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3" name="Google Shape;1623;p11"/>
            <p:cNvSpPr/>
            <p:nvPr/>
          </p:nvSpPr>
          <p:spPr>
            <a:xfrm>
              <a:off x="1313425" y="944175"/>
              <a:ext cx="6526200" cy="3143100"/>
            </a:xfrm>
            <a:prstGeom prst="rect">
              <a:avLst/>
            </a:prstGeom>
            <a:solidFill>
              <a:schemeClr val="accent4">
                <a:alpha val="62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24" name="Google Shape;1624;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1625" name="Google Shape;1625;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Autofit/>
          </a:bodyPr>
          <a:lstStyle>
            <a:lvl1pPr marL="609585" lvl="0" indent="-457189" algn="ctr">
              <a:spcBef>
                <a:spcPts val="0"/>
              </a:spcBef>
              <a:spcAft>
                <a:spcPts val="0"/>
              </a:spcAft>
              <a:buSzPts val="1800"/>
              <a:buChar char="●"/>
              <a:defRPr/>
            </a:lvl1pPr>
            <a:lvl2pPr marL="1219170" lvl="1" indent="-423323" algn="ctr">
              <a:spcBef>
                <a:spcPts val="0"/>
              </a:spcBef>
              <a:spcAft>
                <a:spcPts val="0"/>
              </a:spcAft>
              <a:buSzPts val="1400"/>
              <a:buChar char="○"/>
              <a:defRPr/>
            </a:lvl2pPr>
            <a:lvl3pPr marL="1828754" lvl="2" indent="-423323" algn="ctr">
              <a:spcBef>
                <a:spcPts val="0"/>
              </a:spcBef>
              <a:spcAft>
                <a:spcPts val="0"/>
              </a:spcAft>
              <a:buSzPts val="1400"/>
              <a:buChar char="■"/>
              <a:defRPr/>
            </a:lvl3pPr>
            <a:lvl4pPr marL="2438339" lvl="3" indent="-423323" algn="ctr">
              <a:spcBef>
                <a:spcPts val="0"/>
              </a:spcBef>
              <a:spcAft>
                <a:spcPts val="0"/>
              </a:spcAft>
              <a:buSzPts val="1400"/>
              <a:buChar char="●"/>
              <a:defRPr/>
            </a:lvl4pPr>
            <a:lvl5pPr marL="3047924" lvl="4" indent="-423323" algn="ctr">
              <a:spcBef>
                <a:spcPts val="0"/>
              </a:spcBef>
              <a:spcAft>
                <a:spcPts val="0"/>
              </a:spcAft>
              <a:buSzPts val="1400"/>
              <a:buChar char="○"/>
              <a:defRPr/>
            </a:lvl5pPr>
            <a:lvl6pPr marL="3657509" lvl="5" indent="-423323" algn="ctr">
              <a:spcBef>
                <a:spcPts val="0"/>
              </a:spcBef>
              <a:spcAft>
                <a:spcPts val="0"/>
              </a:spcAft>
              <a:buSzPts val="1400"/>
              <a:buChar char="■"/>
              <a:defRPr/>
            </a:lvl6pPr>
            <a:lvl7pPr marL="4267093" lvl="6" indent="-423323" algn="ctr">
              <a:spcBef>
                <a:spcPts val="0"/>
              </a:spcBef>
              <a:spcAft>
                <a:spcPts val="0"/>
              </a:spcAft>
              <a:buSzPts val="1400"/>
              <a:buChar char="●"/>
              <a:defRPr/>
            </a:lvl7pPr>
            <a:lvl8pPr marL="4876678" lvl="7" indent="-423323" algn="ctr">
              <a:spcBef>
                <a:spcPts val="0"/>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
        <p:nvSpPr>
          <p:cNvPr id="1626" name="Google Shape;1626;p11"/>
          <p:cNvSpPr/>
          <p:nvPr/>
        </p:nvSpPr>
        <p:spPr>
          <a:xfrm>
            <a:off x="11849458" y="2217414"/>
            <a:ext cx="189964" cy="166273"/>
          </a:xfrm>
          <a:custGeom>
            <a:avLst/>
            <a:gdLst/>
            <a:ahLst/>
            <a:cxnLst/>
            <a:rect l="l" t="t" r="r" b="b"/>
            <a:pathLst>
              <a:path w="858" h="751" extrusionOk="0">
                <a:moveTo>
                  <a:pt x="431" y="0"/>
                </a:moveTo>
                <a:cubicBezTo>
                  <a:pt x="376" y="0"/>
                  <a:pt x="322" y="30"/>
                  <a:pt x="298" y="89"/>
                </a:cubicBezTo>
                <a:cubicBezTo>
                  <a:pt x="275" y="125"/>
                  <a:pt x="227" y="161"/>
                  <a:pt x="179" y="173"/>
                </a:cubicBezTo>
                <a:cubicBezTo>
                  <a:pt x="48" y="185"/>
                  <a:pt x="1" y="339"/>
                  <a:pt x="96" y="435"/>
                </a:cubicBezTo>
                <a:cubicBezTo>
                  <a:pt x="132" y="470"/>
                  <a:pt x="144" y="518"/>
                  <a:pt x="132" y="566"/>
                </a:cubicBezTo>
                <a:cubicBezTo>
                  <a:pt x="122" y="669"/>
                  <a:pt x="202" y="750"/>
                  <a:pt x="289" y="750"/>
                </a:cubicBezTo>
                <a:cubicBezTo>
                  <a:pt x="312" y="750"/>
                  <a:pt x="336" y="745"/>
                  <a:pt x="358" y="732"/>
                </a:cubicBezTo>
                <a:cubicBezTo>
                  <a:pt x="382" y="720"/>
                  <a:pt x="406" y="714"/>
                  <a:pt x="429" y="714"/>
                </a:cubicBezTo>
                <a:cubicBezTo>
                  <a:pt x="453" y="714"/>
                  <a:pt x="477" y="720"/>
                  <a:pt x="501" y="732"/>
                </a:cubicBezTo>
                <a:cubicBezTo>
                  <a:pt x="526" y="745"/>
                  <a:pt x="551" y="750"/>
                  <a:pt x="576" y="750"/>
                </a:cubicBezTo>
                <a:cubicBezTo>
                  <a:pt x="668" y="750"/>
                  <a:pt x="746" y="669"/>
                  <a:pt x="727" y="566"/>
                </a:cubicBezTo>
                <a:cubicBezTo>
                  <a:pt x="715" y="518"/>
                  <a:pt x="739" y="470"/>
                  <a:pt x="775" y="435"/>
                </a:cubicBezTo>
                <a:cubicBezTo>
                  <a:pt x="858" y="339"/>
                  <a:pt x="810" y="185"/>
                  <a:pt x="679" y="173"/>
                </a:cubicBezTo>
                <a:cubicBezTo>
                  <a:pt x="632" y="161"/>
                  <a:pt x="596" y="125"/>
                  <a:pt x="572" y="89"/>
                </a:cubicBezTo>
                <a:cubicBezTo>
                  <a:pt x="542" y="30"/>
                  <a:pt x="486" y="0"/>
                  <a:pt x="431"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5460141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matchingName="Title only 2">
  <p:cSld name="Title only 2">
    <p:spTree>
      <p:nvGrpSpPr>
        <p:cNvPr id="1" name="Shape 1628"/>
        <p:cNvGrpSpPr/>
        <p:nvPr/>
      </p:nvGrpSpPr>
      <p:grpSpPr>
        <a:xfrm>
          <a:off x="0" y="0"/>
          <a:ext cx="0" cy="0"/>
          <a:chOff x="0" y="0"/>
          <a:chExt cx="0" cy="0"/>
        </a:xfrm>
      </p:grpSpPr>
      <p:sp>
        <p:nvSpPr>
          <p:cNvPr id="1629" name="Google Shape;1629;p13"/>
          <p:cNvSpPr/>
          <p:nvPr/>
        </p:nvSpPr>
        <p:spPr>
          <a:xfrm>
            <a:off x="1835115" y="601451"/>
            <a:ext cx="8521776" cy="5883696"/>
          </a:xfrm>
          <a:prstGeom prst="cloud">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30" name="Google Shape;1630;p13"/>
          <p:cNvSpPr txBox="1">
            <a:spLocks noGrp="1"/>
          </p:cNvSpPr>
          <p:nvPr>
            <p:ph type="title"/>
          </p:nvPr>
        </p:nvSpPr>
        <p:spPr>
          <a:xfrm>
            <a:off x="3147784" y="1104900"/>
            <a:ext cx="5896400" cy="24144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sz="8000"/>
            </a:lvl1pPr>
            <a:lvl2pPr lvl="1">
              <a:spcBef>
                <a:spcPts val="0"/>
              </a:spcBef>
              <a:spcAft>
                <a:spcPts val="0"/>
              </a:spcAft>
              <a:buSzPts val="2800"/>
              <a:buNone/>
              <a:defRPr>
                <a:latin typeface="Arial"/>
                <a:ea typeface="Arial"/>
                <a:cs typeface="Arial"/>
                <a:sym typeface="Arial"/>
              </a:defRPr>
            </a:lvl2pPr>
            <a:lvl3pPr lvl="2">
              <a:spcBef>
                <a:spcPts val="0"/>
              </a:spcBef>
              <a:spcAft>
                <a:spcPts val="0"/>
              </a:spcAft>
              <a:buSzPts val="2800"/>
              <a:buNone/>
              <a:defRPr>
                <a:latin typeface="Arial"/>
                <a:ea typeface="Arial"/>
                <a:cs typeface="Arial"/>
                <a:sym typeface="Arial"/>
              </a:defRPr>
            </a:lvl3pPr>
            <a:lvl4pPr lvl="3">
              <a:spcBef>
                <a:spcPts val="0"/>
              </a:spcBef>
              <a:spcAft>
                <a:spcPts val="0"/>
              </a:spcAft>
              <a:buSzPts val="2800"/>
              <a:buNone/>
              <a:defRPr>
                <a:latin typeface="Arial"/>
                <a:ea typeface="Arial"/>
                <a:cs typeface="Arial"/>
                <a:sym typeface="Arial"/>
              </a:defRPr>
            </a:lvl4pPr>
            <a:lvl5pPr lvl="4">
              <a:spcBef>
                <a:spcPts val="0"/>
              </a:spcBef>
              <a:spcAft>
                <a:spcPts val="0"/>
              </a:spcAft>
              <a:buSzPts val="2800"/>
              <a:buNone/>
              <a:defRPr>
                <a:latin typeface="Arial"/>
                <a:ea typeface="Arial"/>
                <a:cs typeface="Arial"/>
                <a:sym typeface="Arial"/>
              </a:defRPr>
            </a:lvl5pPr>
            <a:lvl6pPr lvl="5">
              <a:spcBef>
                <a:spcPts val="0"/>
              </a:spcBef>
              <a:spcAft>
                <a:spcPts val="0"/>
              </a:spcAft>
              <a:buSzPts val="2800"/>
              <a:buNone/>
              <a:defRPr>
                <a:latin typeface="Arial"/>
                <a:ea typeface="Arial"/>
                <a:cs typeface="Arial"/>
                <a:sym typeface="Arial"/>
              </a:defRPr>
            </a:lvl6pPr>
            <a:lvl7pPr lvl="6">
              <a:spcBef>
                <a:spcPts val="0"/>
              </a:spcBef>
              <a:spcAft>
                <a:spcPts val="0"/>
              </a:spcAft>
              <a:buSzPts val="2800"/>
              <a:buNone/>
              <a:defRPr>
                <a:latin typeface="Arial"/>
                <a:ea typeface="Arial"/>
                <a:cs typeface="Arial"/>
                <a:sym typeface="Arial"/>
              </a:defRPr>
            </a:lvl7pPr>
            <a:lvl8pPr lvl="7">
              <a:spcBef>
                <a:spcPts val="0"/>
              </a:spcBef>
              <a:spcAft>
                <a:spcPts val="0"/>
              </a:spcAft>
              <a:buSzPts val="2800"/>
              <a:buNone/>
              <a:defRPr>
                <a:latin typeface="Arial"/>
                <a:ea typeface="Arial"/>
                <a:cs typeface="Arial"/>
                <a:sym typeface="Arial"/>
              </a:defRPr>
            </a:lvl8pPr>
            <a:lvl9pPr lvl="8">
              <a:spcBef>
                <a:spcPts val="0"/>
              </a:spcBef>
              <a:spcAft>
                <a:spcPts val="0"/>
              </a:spcAft>
              <a:buSzPts val="2800"/>
              <a:buNone/>
              <a:defRPr>
                <a:latin typeface="Arial"/>
                <a:ea typeface="Arial"/>
                <a:cs typeface="Arial"/>
                <a:sym typeface="Arial"/>
              </a:defRPr>
            </a:lvl9pPr>
          </a:lstStyle>
          <a:p>
            <a:endParaRPr/>
          </a:p>
        </p:txBody>
      </p:sp>
      <p:sp>
        <p:nvSpPr>
          <p:cNvPr id="1631" name="Google Shape;1631;p13"/>
          <p:cNvSpPr/>
          <p:nvPr/>
        </p:nvSpPr>
        <p:spPr>
          <a:xfrm>
            <a:off x="-882689" y="3330943"/>
            <a:ext cx="2508336" cy="1731744"/>
          </a:xfrm>
          <a:prstGeom prst="cloud">
            <a:avLst/>
          </a:prstGeom>
          <a:solidFill>
            <a:srgbClr val="FFFFFF">
              <a:alpha val="258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32" name="Google Shape;1632;p13"/>
          <p:cNvSpPr/>
          <p:nvPr/>
        </p:nvSpPr>
        <p:spPr>
          <a:xfrm>
            <a:off x="9251911" y="-1050557"/>
            <a:ext cx="2508336" cy="1731744"/>
          </a:xfrm>
          <a:prstGeom prst="cloud">
            <a:avLst/>
          </a:prstGeom>
          <a:solidFill>
            <a:srgbClr val="FFFFFF">
              <a:alpha val="258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33" name="Google Shape;1633;p13"/>
          <p:cNvSpPr/>
          <p:nvPr/>
        </p:nvSpPr>
        <p:spPr>
          <a:xfrm flipH="1">
            <a:off x="10885235" y="3428997"/>
            <a:ext cx="2768400" cy="1911168"/>
          </a:xfrm>
          <a:prstGeom prst="cloud">
            <a:avLst/>
          </a:prstGeom>
          <a:solidFill>
            <a:srgbClr val="FFFFFF">
              <a:alpha val="258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34" name="Google Shape;1634;p13"/>
          <p:cNvSpPr/>
          <p:nvPr/>
        </p:nvSpPr>
        <p:spPr>
          <a:xfrm>
            <a:off x="10445704" y="1397736"/>
            <a:ext cx="1575648" cy="1087776"/>
          </a:xfrm>
          <a:prstGeom prst="cloud">
            <a:avLst/>
          </a:prstGeom>
          <a:solidFill>
            <a:srgbClr val="FFFFFF">
              <a:alpha val="258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35" name="Google Shape;1635;p13"/>
          <p:cNvSpPr/>
          <p:nvPr/>
        </p:nvSpPr>
        <p:spPr>
          <a:xfrm>
            <a:off x="2597104" y="-406564"/>
            <a:ext cx="1575648" cy="1087776"/>
          </a:xfrm>
          <a:prstGeom prst="cloud">
            <a:avLst/>
          </a:prstGeom>
          <a:solidFill>
            <a:srgbClr val="FFFFFF">
              <a:alpha val="258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36" name="Google Shape;1636;p13"/>
          <p:cNvSpPr/>
          <p:nvPr/>
        </p:nvSpPr>
        <p:spPr>
          <a:xfrm>
            <a:off x="882604" y="6036036"/>
            <a:ext cx="1575648" cy="1087920"/>
          </a:xfrm>
          <a:prstGeom prst="cloud">
            <a:avLst/>
          </a:prstGeom>
          <a:solidFill>
            <a:srgbClr val="FFFFFF">
              <a:alpha val="258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1639670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matchingName="Title only 9">
  <p:cSld name="Title only 9">
    <p:spTree>
      <p:nvGrpSpPr>
        <p:cNvPr id="1" name="Shape 1779"/>
        <p:cNvGrpSpPr/>
        <p:nvPr/>
      </p:nvGrpSpPr>
      <p:grpSpPr>
        <a:xfrm>
          <a:off x="0" y="0"/>
          <a:ext cx="0" cy="0"/>
          <a:chOff x="0" y="0"/>
          <a:chExt cx="0" cy="0"/>
        </a:xfrm>
      </p:grpSpPr>
      <p:sp>
        <p:nvSpPr>
          <p:cNvPr id="1780" name="Google Shape;1780;p19"/>
          <p:cNvSpPr/>
          <p:nvPr/>
        </p:nvSpPr>
        <p:spPr>
          <a:xfrm rot="10800000">
            <a:off x="-63524" y="5232384"/>
            <a:ext cx="12268224" cy="1625616"/>
          </a:xfrm>
          <a:prstGeom prst="flowChartDocument">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81" name="Google Shape;1781;p19"/>
          <p:cNvSpPr txBox="1">
            <a:spLocks noGrp="1"/>
          </p:cNvSpPr>
          <p:nvPr>
            <p:ph type="title"/>
          </p:nvPr>
        </p:nvSpPr>
        <p:spPr>
          <a:xfrm>
            <a:off x="3147784" y="1104900"/>
            <a:ext cx="5896400" cy="2414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8000"/>
            </a:lvl1pPr>
            <a:lvl2pPr lvl="1" rtl="0">
              <a:spcBef>
                <a:spcPts val="0"/>
              </a:spcBef>
              <a:spcAft>
                <a:spcPts val="0"/>
              </a:spcAft>
              <a:buSzPts val="2800"/>
              <a:buNone/>
              <a:defRPr>
                <a:latin typeface="Arial"/>
                <a:ea typeface="Arial"/>
                <a:cs typeface="Arial"/>
                <a:sym typeface="Arial"/>
              </a:defRPr>
            </a:lvl2pPr>
            <a:lvl3pPr lvl="2" rtl="0">
              <a:spcBef>
                <a:spcPts val="0"/>
              </a:spcBef>
              <a:spcAft>
                <a:spcPts val="0"/>
              </a:spcAft>
              <a:buSzPts val="2800"/>
              <a:buNone/>
              <a:defRPr>
                <a:latin typeface="Arial"/>
                <a:ea typeface="Arial"/>
                <a:cs typeface="Arial"/>
                <a:sym typeface="Arial"/>
              </a:defRPr>
            </a:lvl3pPr>
            <a:lvl4pPr lvl="3" rtl="0">
              <a:spcBef>
                <a:spcPts val="0"/>
              </a:spcBef>
              <a:spcAft>
                <a:spcPts val="0"/>
              </a:spcAft>
              <a:buSzPts val="2800"/>
              <a:buNone/>
              <a:defRPr>
                <a:latin typeface="Arial"/>
                <a:ea typeface="Arial"/>
                <a:cs typeface="Arial"/>
                <a:sym typeface="Arial"/>
              </a:defRPr>
            </a:lvl4pPr>
            <a:lvl5pPr lvl="4" rtl="0">
              <a:spcBef>
                <a:spcPts val="0"/>
              </a:spcBef>
              <a:spcAft>
                <a:spcPts val="0"/>
              </a:spcAft>
              <a:buSzPts val="2800"/>
              <a:buNone/>
              <a:defRPr>
                <a:latin typeface="Arial"/>
                <a:ea typeface="Arial"/>
                <a:cs typeface="Arial"/>
                <a:sym typeface="Arial"/>
              </a:defRPr>
            </a:lvl5pPr>
            <a:lvl6pPr lvl="5" rtl="0">
              <a:spcBef>
                <a:spcPts val="0"/>
              </a:spcBef>
              <a:spcAft>
                <a:spcPts val="0"/>
              </a:spcAft>
              <a:buSzPts val="2800"/>
              <a:buNone/>
              <a:defRPr>
                <a:latin typeface="Arial"/>
                <a:ea typeface="Arial"/>
                <a:cs typeface="Arial"/>
                <a:sym typeface="Arial"/>
              </a:defRPr>
            </a:lvl6pPr>
            <a:lvl7pPr lvl="6" rtl="0">
              <a:spcBef>
                <a:spcPts val="0"/>
              </a:spcBef>
              <a:spcAft>
                <a:spcPts val="0"/>
              </a:spcAft>
              <a:buSzPts val="2800"/>
              <a:buNone/>
              <a:defRPr>
                <a:latin typeface="Arial"/>
                <a:ea typeface="Arial"/>
                <a:cs typeface="Arial"/>
                <a:sym typeface="Arial"/>
              </a:defRPr>
            </a:lvl7pPr>
            <a:lvl8pPr lvl="7" rtl="0">
              <a:spcBef>
                <a:spcPts val="0"/>
              </a:spcBef>
              <a:spcAft>
                <a:spcPts val="0"/>
              </a:spcAft>
              <a:buSzPts val="2800"/>
              <a:buNone/>
              <a:defRPr>
                <a:latin typeface="Arial"/>
                <a:ea typeface="Arial"/>
                <a:cs typeface="Arial"/>
                <a:sym typeface="Arial"/>
              </a:defRPr>
            </a:lvl8pPr>
            <a:lvl9pPr lvl="8" rtl="0">
              <a:spcBef>
                <a:spcPts val="0"/>
              </a:spcBef>
              <a:spcAft>
                <a:spcPts val="0"/>
              </a:spcAft>
              <a:buSzPts val="2800"/>
              <a:buNone/>
              <a:defRPr>
                <a:latin typeface="Arial"/>
                <a:ea typeface="Arial"/>
                <a:cs typeface="Arial"/>
                <a:sym typeface="Arial"/>
              </a:defRPr>
            </a:lvl9pPr>
          </a:lstStyle>
          <a:p>
            <a:endParaRPr/>
          </a:p>
        </p:txBody>
      </p:sp>
      <p:sp>
        <p:nvSpPr>
          <p:cNvPr id="1782" name="Google Shape;1782;p19"/>
          <p:cNvSpPr/>
          <p:nvPr/>
        </p:nvSpPr>
        <p:spPr>
          <a:xfrm>
            <a:off x="-934356" y="117843"/>
            <a:ext cx="2508336" cy="1731744"/>
          </a:xfrm>
          <a:prstGeom prst="cloud">
            <a:avLst/>
          </a:pr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83" name="Google Shape;1783;p19"/>
          <p:cNvSpPr/>
          <p:nvPr/>
        </p:nvSpPr>
        <p:spPr>
          <a:xfrm>
            <a:off x="10077411" y="-784308"/>
            <a:ext cx="2508336" cy="1731744"/>
          </a:xfrm>
          <a:prstGeom prst="cloud">
            <a:avLst/>
          </a:pr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84" name="Google Shape;1784;p19"/>
          <p:cNvSpPr/>
          <p:nvPr/>
        </p:nvSpPr>
        <p:spPr>
          <a:xfrm flipH="1">
            <a:off x="7240335" y="840581"/>
            <a:ext cx="2768400" cy="1911168"/>
          </a:xfrm>
          <a:prstGeom prst="cloud">
            <a:avLst/>
          </a:pr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85" name="Google Shape;1785;p19"/>
          <p:cNvSpPr/>
          <p:nvPr/>
        </p:nvSpPr>
        <p:spPr>
          <a:xfrm>
            <a:off x="11271204" y="1663987"/>
            <a:ext cx="1575648" cy="1087776"/>
          </a:xfrm>
          <a:prstGeom prst="cloud">
            <a:avLst/>
          </a:pr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86" name="Google Shape;1786;p19"/>
          <p:cNvSpPr/>
          <p:nvPr/>
        </p:nvSpPr>
        <p:spPr>
          <a:xfrm>
            <a:off x="2711404" y="-406564"/>
            <a:ext cx="1575648" cy="1087776"/>
          </a:xfrm>
          <a:prstGeom prst="cloud">
            <a:avLst/>
          </a:pr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87" name="Google Shape;1787;p19"/>
          <p:cNvSpPr/>
          <p:nvPr/>
        </p:nvSpPr>
        <p:spPr>
          <a:xfrm>
            <a:off x="1516737" y="1957403"/>
            <a:ext cx="1575648" cy="1087920"/>
          </a:xfrm>
          <a:prstGeom prst="cloud">
            <a:avLst/>
          </a:pr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788" name="Google Shape;1788;p19"/>
          <p:cNvGrpSpPr/>
          <p:nvPr/>
        </p:nvGrpSpPr>
        <p:grpSpPr>
          <a:xfrm>
            <a:off x="222795" y="-10539"/>
            <a:ext cx="9639072" cy="3956660"/>
            <a:chOff x="-118812" y="-141344"/>
            <a:chExt cx="5618921" cy="2306463"/>
          </a:xfrm>
        </p:grpSpPr>
        <p:grpSp>
          <p:nvGrpSpPr>
            <p:cNvPr id="1789" name="Google Shape;1789;p19"/>
            <p:cNvGrpSpPr/>
            <p:nvPr/>
          </p:nvGrpSpPr>
          <p:grpSpPr>
            <a:xfrm>
              <a:off x="-118812" y="-141344"/>
              <a:ext cx="2508865" cy="2050894"/>
              <a:chOff x="-1820612" y="-2694044"/>
              <a:chExt cx="2508865" cy="2050894"/>
            </a:xfrm>
          </p:grpSpPr>
          <p:sp>
            <p:nvSpPr>
              <p:cNvPr id="1790" name="Google Shape;1790;p19"/>
              <p:cNvSpPr/>
              <p:nvPr/>
            </p:nvSpPr>
            <p:spPr>
              <a:xfrm>
                <a:off x="-587504" y="-2436796"/>
                <a:ext cx="125707" cy="111252"/>
              </a:xfrm>
              <a:custGeom>
                <a:avLst/>
                <a:gdLst/>
                <a:ahLst/>
                <a:cxnLst/>
                <a:rect l="l" t="t" r="r" b="b"/>
                <a:pathLst>
                  <a:path w="974" h="862" extrusionOk="0">
                    <a:moveTo>
                      <a:pt x="709" y="1"/>
                    </a:moveTo>
                    <a:cubicBezTo>
                      <a:pt x="679" y="1"/>
                      <a:pt x="648" y="11"/>
                      <a:pt x="620" y="32"/>
                    </a:cubicBezTo>
                    <a:lnTo>
                      <a:pt x="96" y="425"/>
                    </a:lnTo>
                    <a:cubicBezTo>
                      <a:pt x="0" y="496"/>
                      <a:pt x="24" y="651"/>
                      <a:pt x="143" y="687"/>
                    </a:cubicBezTo>
                    <a:lnTo>
                      <a:pt x="774" y="854"/>
                    </a:lnTo>
                    <a:cubicBezTo>
                      <a:pt x="788" y="859"/>
                      <a:pt x="802" y="861"/>
                      <a:pt x="816" y="861"/>
                    </a:cubicBezTo>
                    <a:cubicBezTo>
                      <a:pt x="898" y="861"/>
                      <a:pt x="973" y="778"/>
                      <a:pt x="953" y="687"/>
                    </a:cubicBezTo>
                    <a:lnTo>
                      <a:pt x="858" y="127"/>
                    </a:lnTo>
                    <a:cubicBezTo>
                      <a:pt x="841" y="53"/>
                      <a:pt x="778" y="1"/>
                      <a:pt x="7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1" name="Google Shape;1791;p19"/>
              <p:cNvSpPr/>
              <p:nvPr/>
            </p:nvSpPr>
            <p:spPr>
              <a:xfrm>
                <a:off x="-1820612" y="-791443"/>
                <a:ext cx="174751" cy="148293"/>
              </a:xfrm>
              <a:custGeom>
                <a:avLst/>
                <a:gdLst/>
                <a:ahLst/>
                <a:cxnLst/>
                <a:rect l="l" t="t" r="r" b="b"/>
                <a:pathLst>
                  <a:path w="1354" h="1149" extrusionOk="0">
                    <a:moveTo>
                      <a:pt x="914" y="0"/>
                    </a:moveTo>
                    <a:cubicBezTo>
                      <a:pt x="869" y="0"/>
                      <a:pt x="824" y="16"/>
                      <a:pt x="786" y="50"/>
                    </a:cubicBezTo>
                    <a:lnTo>
                      <a:pt x="131" y="633"/>
                    </a:lnTo>
                    <a:cubicBezTo>
                      <a:pt x="0" y="740"/>
                      <a:pt x="60" y="943"/>
                      <a:pt x="226" y="967"/>
                    </a:cubicBezTo>
                    <a:lnTo>
                      <a:pt x="1084" y="1145"/>
                    </a:lnTo>
                    <a:cubicBezTo>
                      <a:pt x="1095" y="1147"/>
                      <a:pt x="1106" y="1148"/>
                      <a:pt x="1118" y="1148"/>
                    </a:cubicBezTo>
                    <a:cubicBezTo>
                      <a:pt x="1246" y="1148"/>
                      <a:pt x="1354" y="1027"/>
                      <a:pt x="1310" y="895"/>
                    </a:cubicBezTo>
                    <a:lnTo>
                      <a:pt x="1108" y="145"/>
                    </a:lnTo>
                    <a:cubicBezTo>
                      <a:pt x="1077" y="53"/>
                      <a:pt x="996" y="0"/>
                      <a:pt x="9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2" name="Google Shape;1792;p19"/>
              <p:cNvSpPr/>
              <p:nvPr/>
            </p:nvSpPr>
            <p:spPr>
              <a:xfrm>
                <a:off x="-1081213" y="-2694044"/>
                <a:ext cx="271289" cy="194884"/>
              </a:xfrm>
              <a:custGeom>
                <a:avLst/>
                <a:gdLst/>
                <a:ahLst/>
                <a:cxnLst/>
                <a:rect l="l" t="t" r="r" b="b"/>
                <a:pathLst>
                  <a:path w="2102" h="1510" extrusionOk="0">
                    <a:moveTo>
                      <a:pt x="950" y="884"/>
                    </a:moveTo>
                    <a:cubicBezTo>
                      <a:pt x="957" y="933"/>
                      <a:pt x="955" y="983"/>
                      <a:pt x="942" y="1033"/>
                    </a:cubicBezTo>
                    <a:cubicBezTo>
                      <a:pt x="931" y="1115"/>
                      <a:pt x="886" y="1233"/>
                      <a:pt x="797" y="1233"/>
                    </a:cubicBezTo>
                    <a:cubicBezTo>
                      <a:pt x="783" y="1233"/>
                      <a:pt x="767" y="1230"/>
                      <a:pt x="751" y="1223"/>
                    </a:cubicBezTo>
                    <a:cubicBezTo>
                      <a:pt x="703" y="1200"/>
                      <a:pt x="668" y="1164"/>
                      <a:pt x="632" y="1128"/>
                    </a:cubicBezTo>
                    <a:cubicBezTo>
                      <a:pt x="596" y="1069"/>
                      <a:pt x="620" y="1045"/>
                      <a:pt x="668" y="1009"/>
                    </a:cubicBezTo>
                    <a:cubicBezTo>
                      <a:pt x="750" y="936"/>
                      <a:pt x="846" y="898"/>
                      <a:pt x="950" y="884"/>
                    </a:cubicBezTo>
                    <a:close/>
                    <a:moveTo>
                      <a:pt x="278" y="0"/>
                    </a:moveTo>
                    <a:cubicBezTo>
                      <a:pt x="242" y="0"/>
                      <a:pt x="205" y="3"/>
                      <a:pt x="168" y="9"/>
                    </a:cubicBezTo>
                    <a:cubicBezTo>
                      <a:pt x="0" y="31"/>
                      <a:pt x="21" y="274"/>
                      <a:pt x="162" y="274"/>
                    </a:cubicBezTo>
                    <a:cubicBezTo>
                      <a:pt x="172" y="274"/>
                      <a:pt x="181" y="273"/>
                      <a:pt x="192" y="271"/>
                    </a:cubicBezTo>
                    <a:cubicBezTo>
                      <a:pt x="213" y="268"/>
                      <a:pt x="234" y="267"/>
                      <a:pt x="255" y="267"/>
                    </a:cubicBezTo>
                    <a:cubicBezTo>
                      <a:pt x="489" y="267"/>
                      <a:pt x="708" y="432"/>
                      <a:pt x="844" y="624"/>
                    </a:cubicBezTo>
                    <a:lnTo>
                      <a:pt x="844" y="624"/>
                    </a:lnTo>
                    <a:cubicBezTo>
                      <a:pt x="770" y="639"/>
                      <a:pt x="699" y="664"/>
                      <a:pt x="632" y="700"/>
                    </a:cubicBezTo>
                    <a:cubicBezTo>
                      <a:pt x="501" y="771"/>
                      <a:pt x="358" y="890"/>
                      <a:pt x="334" y="1045"/>
                    </a:cubicBezTo>
                    <a:cubicBezTo>
                      <a:pt x="322" y="1223"/>
                      <a:pt x="465" y="1378"/>
                      <a:pt x="596" y="1450"/>
                    </a:cubicBezTo>
                    <a:cubicBezTo>
                      <a:pt x="663" y="1489"/>
                      <a:pt x="735" y="1509"/>
                      <a:pt x="806" y="1509"/>
                    </a:cubicBezTo>
                    <a:cubicBezTo>
                      <a:pt x="885" y="1509"/>
                      <a:pt x="962" y="1483"/>
                      <a:pt x="1025" y="1426"/>
                    </a:cubicBezTo>
                    <a:cubicBezTo>
                      <a:pt x="1186" y="1293"/>
                      <a:pt x="1236" y="1095"/>
                      <a:pt x="1216" y="898"/>
                    </a:cubicBezTo>
                    <a:lnTo>
                      <a:pt x="1216" y="898"/>
                    </a:lnTo>
                    <a:cubicBezTo>
                      <a:pt x="1453" y="954"/>
                      <a:pt x="1653" y="1125"/>
                      <a:pt x="1799" y="1319"/>
                    </a:cubicBezTo>
                    <a:cubicBezTo>
                      <a:pt x="1826" y="1352"/>
                      <a:pt x="1862" y="1366"/>
                      <a:pt x="1897" y="1366"/>
                    </a:cubicBezTo>
                    <a:cubicBezTo>
                      <a:pt x="1999" y="1366"/>
                      <a:pt x="2102" y="1249"/>
                      <a:pt x="2013" y="1152"/>
                    </a:cubicBezTo>
                    <a:cubicBezTo>
                      <a:pt x="1799" y="878"/>
                      <a:pt x="1501" y="640"/>
                      <a:pt x="1144" y="616"/>
                    </a:cubicBezTo>
                    <a:cubicBezTo>
                      <a:pt x="1143" y="616"/>
                      <a:pt x="1141" y="616"/>
                      <a:pt x="1140" y="616"/>
                    </a:cubicBezTo>
                    <a:lnTo>
                      <a:pt x="1140" y="616"/>
                    </a:lnTo>
                    <a:cubicBezTo>
                      <a:pt x="1124" y="578"/>
                      <a:pt x="1105" y="543"/>
                      <a:pt x="1084" y="509"/>
                    </a:cubicBezTo>
                    <a:cubicBezTo>
                      <a:pt x="924" y="230"/>
                      <a:pt x="609" y="0"/>
                      <a:pt x="2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3" name="Google Shape;1793;p19"/>
              <p:cNvSpPr/>
              <p:nvPr/>
            </p:nvSpPr>
            <p:spPr>
              <a:xfrm>
                <a:off x="577517" y="-2523658"/>
                <a:ext cx="110736" cy="95764"/>
              </a:xfrm>
              <a:custGeom>
                <a:avLst/>
                <a:gdLst/>
                <a:ahLst/>
                <a:cxnLst/>
                <a:rect l="l" t="t" r="r" b="b"/>
                <a:pathLst>
                  <a:path w="858" h="742" extrusionOk="0">
                    <a:moveTo>
                      <a:pt x="429" y="0"/>
                    </a:moveTo>
                    <a:cubicBezTo>
                      <a:pt x="372" y="0"/>
                      <a:pt x="316" y="27"/>
                      <a:pt x="286" y="81"/>
                    </a:cubicBezTo>
                    <a:cubicBezTo>
                      <a:pt x="274" y="128"/>
                      <a:pt x="226" y="164"/>
                      <a:pt x="179" y="164"/>
                    </a:cubicBezTo>
                    <a:cubicBezTo>
                      <a:pt x="48" y="188"/>
                      <a:pt x="0" y="342"/>
                      <a:pt x="96" y="426"/>
                    </a:cubicBezTo>
                    <a:cubicBezTo>
                      <a:pt x="119" y="462"/>
                      <a:pt x="143" y="521"/>
                      <a:pt x="131" y="569"/>
                    </a:cubicBezTo>
                    <a:cubicBezTo>
                      <a:pt x="122" y="663"/>
                      <a:pt x="201" y="742"/>
                      <a:pt x="288" y="742"/>
                    </a:cubicBezTo>
                    <a:cubicBezTo>
                      <a:pt x="311" y="742"/>
                      <a:pt x="335" y="736"/>
                      <a:pt x="357" y="723"/>
                    </a:cubicBezTo>
                    <a:cubicBezTo>
                      <a:pt x="381" y="717"/>
                      <a:pt x="405" y="715"/>
                      <a:pt x="429" y="715"/>
                    </a:cubicBezTo>
                    <a:cubicBezTo>
                      <a:pt x="453" y="715"/>
                      <a:pt x="477" y="717"/>
                      <a:pt x="500" y="723"/>
                    </a:cubicBezTo>
                    <a:cubicBezTo>
                      <a:pt x="525" y="736"/>
                      <a:pt x="551" y="742"/>
                      <a:pt x="576" y="742"/>
                    </a:cubicBezTo>
                    <a:cubicBezTo>
                      <a:pt x="668" y="742"/>
                      <a:pt x="745" y="663"/>
                      <a:pt x="727" y="569"/>
                    </a:cubicBezTo>
                    <a:cubicBezTo>
                      <a:pt x="715" y="521"/>
                      <a:pt x="738" y="462"/>
                      <a:pt x="774" y="426"/>
                    </a:cubicBezTo>
                    <a:cubicBezTo>
                      <a:pt x="858" y="342"/>
                      <a:pt x="810" y="188"/>
                      <a:pt x="679" y="164"/>
                    </a:cubicBezTo>
                    <a:cubicBezTo>
                      <a:pt x="631" y="152"/>
                      <a:pt x="596" y="128"/>
                      <a:pt x="572" y="81"/>
                    </a:cubicBezTo>
                    <a:cubicBezTo>
                      <a:pt x="542" y="27"/>
                      <a:pt x="485" y="0"/>
                      <a:pt x="4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4" name="Google Shape;1794;p19"/>
              <p:cNvSpPr/>
              <p:nvPr/>
            </p:nvSpPr>
            <p:spPr>
              <a:xfrm>
                <a:off x="-118624" y="-904032"/>
                <a:ext cx="110736" cy="96926"/>
              </a:xfrm>
              <a:custGeom>
                <a:avLst/>
                <a:gdLst/>
                <a:ahLst/>
                <a:cxnLst/>
                <a:rect l="l" t="t" r="r" b="b"/>
                <a:pathLst>
                  <a:path w="858" h="751" extrusionOk="0">
                    <a:moveTo>
                      <a:pt x="435" y="1"/>
                    </a:moveTo>
                    <a:cubicBezTo>
                      <a:pt x="382" y="1"/>
                      <a:pt x="328" y="30"/>
                      <a:pt x="298" y="90"/>
                    </a:cubicBezTo>
                    <a:cubicBezTo>
                      <a:pt x="275" y="126"/>
                      <a:pt x="227" y="161"/>
                      <a:pt x="179" y="173"/>
                    </a:cubicBezTo>
                    <a:cubicBezTo>
                      <a:pt x="48" y="185"/>
                      <a:pt x="1" y="340"/>
                      <a:pt x="96" y="435"/>
                    </a:cubicBezTo>
                    <a:cubicBezTo>
                      <a:pt x="132" y="471"/>
                      <a:pt x="144" y="518"/>
                      <a:pt x="132" y="566"/>
                    </a:cubicBezTo>
                    <a:cubicBezTo>
                      <a:pt x="122" y="670"/>
                      <a:pt x="202" y="751"/>
                      <a:pt x="289" y="751"/>
                    </a:cubicBezTo>
                    <a:cubicBezTo>
                      <a:pt x="312" y="751"/>
                      <a:pt x="336" y="745"/>
                      <a:pt x="358" y="733"/>
                    </a:cubicBezTo>
                    <a:cubicBezTo>
                      <a:pt x="382" y="721"/>
                      <a:pt x="409" y="715"/>
                      <a:pt x="434" y="715"/>
                    </a:cubicBezTo>
                    <a:cubicBezTo>
                      <a:pt x="459" y="715"/>
                      <a:pt x="483" y="721"/>
                      <a:pt x="501" y="733"/>
                    </a:cubicBezTo>
                    <a:cubicBezTo>
                      <a:pt x="526" y="745"/>
                      <a:pt x="551" y="751"/>
                      <a:pt x="576" y="751"/>
                    </a:cubicBezTo>
                    <a:cubicBezTo>
                      <a:pt x="668" y="751"/>
                      <a:pt x="746" y="670"/>
                      <a:pt x="727" y="566"/>
                    </a:cubicBezTo>
                    <a:cubicBezTo>
                      <a:pt x="727" y="518"/>
                      <a:pt x="739" y="471"/>
                      <a:pt x="775" y="435"/>
                    </a:cubicBezTo>
                    <a:cubicBezTo>
                      <a:pt x="858" y="340"/>
                      <a:pt x="810" y="185"/>
                      <a:pt x="691" y="173"/>
                    </a:cubicBezTo>
                    <a:cubicBezTo>
                      <a:pt x="632" y="161"/>
                      <a:pt x="596" y="126"/>
                      <a:pt x="572" y="90"/>
                    </a:cubicBezTo>
                    <a:cubicBezTo>
                      <a:pt x="542" y="30"/>
                      <a:pt x="489" y="1"/>
                      <a:pt x="4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95" name="Google Shape;1795;p19"/>
            <p:cNvGrpSpPr/>
            <p:nvPr/>
          </p:nvGrpSpPr>
          <p:grpSpPr>
            <a:xfrm>
              <a:off x="137988" y="-141344"/>
              <a:ext cx="5362121" cy="2306463"/>
              <a:chOff x="-3135437" y="-3236969"/>
              <a:chExt cx="5362121" cy="2306463"/>
            </a:xfrm>
          </p:grpSpPr>
          <p:sp>
            <p:nvSpPr>
              <p:cNvPr id="1796" name="Google Shape;1796;p19"/>
              <p:cNvSpPr/>
              <p:nvPr/>
            </p:nvSpPr>
            <p:spPr>
              <a:xfrm>
                <a:off x="2113109" y="-1373246"/>
                <a:ext cx="113575" cy="120415"/>
              </a:xfrm>
              <a:custGeom>
                <a:avLst/>
                <a:gdLst/>
                <a:ahLst/>
                <a:cxnLst/>
                <a:rect l="l" t="t" r="r" b="b"/>
                <a:pathLst>
                  <a:path w="880" h="933" extrusionOk="0">
                    <a:moveTo>
                      <a:pt x="730" y="1"/>
                    </a:moveTo>
                    <a:cubicBezTo>
                      <a:pt x="714" y="1"/>
                      <a:pt x="697" y="3"/>
                      <a:pt x="680" y="9"/>
                    </a:cubicBezTo>
                    <a:lnTo>
                      <a:pt x="132" y="188"/>
                    </a:lnTo>
                    <a:cubicBezTo>
                      <a:pt x="25" y="223"/>
                      <a:pt x="1" y="354"/>
                      <a:pt x="72" y="438"/>
                    </a:cubicBezTo>
                    <a:lnTo>
                      <a:pt x="537" y="890"/>
                    </a:lnTo>
                    <a:cubicBezTo>
                      <a:pt x="570" y="919"/>
                      <a:pt x="608" y="932"/>
                      <a:pt x="645" y="932"/>
                    </a:cubicBezTo>
                    <a:cubicBezTo>
                      <a:pt x="715" y="932"/>
                      <a:pt x="779" y="885"/>
                      <a:pt x="787" y="807"/>
                    </a:cubicBezTo>
                    <a:lnTo>
                      <a:pt x="870" y="164"/>
                    </a:lnTo>
                    <a:cubicBezTo>
                      <a:pt x="880" y="74"/>
                      <a:pt x="814" y="1"/>
                      <a:pt x="7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7" name="Google Shape;1797;p19"/>
              <p:cNvSpPr/>
              <p:nvPr/>
            </p:nvSpPr>
            <p:spPr>
              <a:xfrm>
                <a:off x="-3135437" y="-1932468"/>
                <a:ext cx="130095" cy="111252"/>
              </a:xfrm>
              <a:custGeom>
                <a:avLst/>
                <a:gdLst/>
                <a:ahLst/>
                <a:cxnLst/>
                <a:rect l="l" t="t" r="r" b="b"/>
                <a:pathLst>
                  <a:path w="1008" h="862" extrusionOk="0">
                    <a:moveTo>
                      <a:pt x="838" y="0"/>
                    </a:moveTo>
                    <a:cubicBezTo>
                      <a:pt x="829" y="0"/>
                      <a:pt x="820" y="1"/>
                      <a:pt x="810" y="3"/>
                    </a:cubicBezTo>
                    <a:lnTo>
                      <a:pt x="155" y="98"/>
                    </a:lnTo>
                    <a:cubicBezTo>
                      <a:pt x="48" y="122"/>
                      <a:pt x="1" y="241"/>
                      <a:pt x="60" y="336"/>
                    </a:cubicBezTo>
                    <a:lnTo>
                      <a:pt x="405" y="801"/>
                    </a:lnTo>
                    <a:cubicBezTo>
                      <a:pt x="434" y="841"/>
                      <a:pt x="480" y="862"/>
                      <a:pt x="524" y="862"/>
                    </a:cubicBezTo>
                    <a:cubicBezTo>
                      <a:pt x="572" y="862"/>
                      <a:pt x="619" y="838"/>
                      <a:pt x="644" y="789"/>
                    </a:cubicBezTo>
                    <a:lnTo>
                      <a:pt x="953" y="217"/>
                    </a:lnTo>
                    <a:cubicBezTo>
                      <a:pt x="1008" y="119"/>
                      <a:pt x="942" y="0"/>
                      <a:pt x="8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8" name="Google Shape;1798;p19"/>
              <p:cNvSpPr/>
              <p:nvPr/>
            </p:nvSpPr>
            <p:spPr>
              <a:xfrm>
                <a:off x="-1952104" y="-2264977"/>
                <a:ext cx="73042" cy="61989"/>
              </a:xfrm>
              <a:custGeom>
                <a:avLst/>
                <a:gdLst/>
                <a:ahLst/>
                <a:cxnLst/>
                <a:rect l="l" t="t" r="r" b="b"/>
                <a:pathLst>
                  <a:path w="1354" h="1149" extrusionOk="0">
                    <a:moveTo>
                      <a:pt x="914" y="0"/>
                    </a:moveTo>
                    <a:cubicBezTo>
                      <a:pt x="869" y="0"/>
                      <a:pt x="824" y="16"/>
                      <a:pt x="786" y="50"/>
                    </a:cubicBezTo>
                    <a:lnTo>
                      <a:pt x="131" y="633"/>
                    </a:lnTo>
                    <a:cubicBezTo>
                      <a:pt x="0" y="740"/>
                      <a:pt x="60" y="943"/>
                      <a:pt x="226" y="967"/>
                    </a:cubicBezTo>
                    <a:lnTo>
                      <a:pt x="1084" y="1145"/>
                    </a:lnTo>
                    <a:cubicBezTo>
                      <a:pt x="1095" y="1147"/>
                      <a:pt x="1106" y="1148"/>
                      <a:pt x="1118" y="1148"/>
                    </a:cubicBezTo>
                    <a:cubicBezTo>
                      <a:pt x="1246" y="1148"/>
                      <a:pt x="1354" y="1027"/>
                      <a:pt x="1310" y="895"/>
                    </a:cubicBezTo>
                    <a:lnTo>
                      <a:pt x="1108" y="145"/>
                    </a:lnTo>
                    <a:cubicBezTo>
                      <a:pt x="1077" y="53"/>
                      <a:pt x="996" y="0"/>
                      <a:pt x="9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9" name="Google Shape;1799;p19"/>
              <p:cNvSpPr/>
              <p:nvPr/>
            </p:nvSpPr>
            <p:spPr>
              <a:xfrm>
                <a:off x="-26447" y="-3236969"/>
                <a:ext cx="271289" cy="194884"/>
              </a:xfrm>
              <a:custGeom>
                <a:avLst/>
                <a:gdLst/>
                <a:ahLst/>
                <a:cxnLst/>
                <a:rect l="l" t="t" r="r" b="b"/>
                <a:pathLst>
                  <a:path w="2102" h="1510" extrusionOk="0">
                    <a:moveTo>
                      <a:pt x="950" y="884"/>
                    </a:moveTo>
                    <a:cubicBezTo>
                      <a:pt x="957" y="933"/>
                      <a:pt x="955" y="983"/>
                      <a:pt x="942" y="1033"/>
                    </a:cubicBezTo>
                    <a:cubicBezTo>
                      <a:pt x="931" y="1115"/>
                      <a:pt x="886" y="1233"/>
                      <a:pt x="797" y="1233"/>
                    </a:cubicBezTo>
                    <a:cubicBezTo>
                      <a:pt x="783" y="1233"/>
                      <a:pt x="767" y="1230"/>
                      <a:pt x="751" y="1223"/>
                    </a:cubicBezTo>
                    <a:cubicBezTo>
                      <a:pt x="703" y="1200"/>
                      <a:pt x="668" y="1164"/>
                      <a:pt x="632" y="1128"/>
                    </a:cubicBezTo>
                    <a:cubicBezTo>
                      <a:pt x="596" y="1069"/>
                      <a:pt x="620" y="1045"/>
                      <a:pt x="668" y="1009"/>
                    </a:cubicBezTo>
                    <a:cubicBezTo>
                      <a:pt x="750" y="936"/>
                      <a:pt x="846" y="898"/>
                      <a:pt x="950" y="884"/>
                    </a:cubicBezTo>
                    <a:close/>
                    <a:moveTo>
                      <a:pt x="278" y="0"/>
                    </a:moveTo>
                    <a:cubicBezTo>
                      <a:pt x="242" y="0"/>
                      <a:pt x="205" y="3"/>
                      <a:pt x="168" y="9"/>
                    </a:cubicBezTo>
                    <a:cubicBezTo>
                      <a:pt x="0" y="31"/>
                      <a:pt x="21" y="274"/>
                      <a:pt x="162" y="274"/>
                    </a:cubicBezTo>
                    <a:cubicBezTo>
                      <a:pt x="172" y="274"/>
                      <a:pt x="181" y="273"/>
                      <a:pt x="192" y="271"/>
                    </a:cubicBezTo>
                    <a:cubicBezTo>
                      <a:pt x="213" y="268"/>
                      <a:pt x="234" y="267"/>
                      <a:pt x="255" y="267"/>
                    </a:cubicBezTo>
                    <a:cubicBezTo>
                      <a:pt x="489" y="267"/>
                      <a:pt x="708" y="432"/>
                      <a:pt x="844" y="624"/>
                    </a:cubicBezTo>
                    <a:lnTo>
                      <a:pt x="844" y="624"/>
                    </a:lnTo>
                    <a:cubicBezTo>
                      <a:pt x="770" y="639"/>
                      <a:pt x="699" y="664"/>
                      <a:pt x="632" y="700"/>
                    </a:cubicBezTo>
                    <a:cubicBezTo>
                      <a:pt x="501" y="771"/>
                      <a:pt x="358" y="890"/>
                      <a:pt x="334" y="1045"/>
                    </a:cubicBezTo>
                    <a:cubicBezTo>
                      <a:pt x="322" y="1223"/>
                      <a:pt x="465" y="1378"/>
                      <a:pt x="596" y="1450"/>
                    </a:cubicBezTo>
                    <a:cubicBezTo>
                      <a:pt x="663" y="1489"/>
                      <a:pt x="735" y="1509"/>
                      <a:pt x="806" y="1509"/>
                    </a:cubicBezTo>
                    <a:cubicBezTo>
                      <a:pt x="885" y="1509"/>
                      <a:pt x="962" y="1483"/>
                      <a:pt x="1025" y="1426"/>
                    </a:cubicBezTo>
                    <a:cubicBezTo>
                      <a:pt x="1186" y="1293"/>
                      <a:pt x="1236" y="1095"/>
                      <a:pt x="1216" y="898"/>
                    </a:cubicBezTo>
                    <a:lnTo>
                      <a:pt x="1216" y="898"/>
                    </a:lnTo>
                    <a:cubicBezTo>
                      <a:pt x="1453" y="954"/>
                      <a:pt x="1653" y="1125"/>
                      <a:pt x="1799" y="1319"/>
                    </a:cubicBezTo>
                    <a:cubicBezTo>
                      <a:pt x="1826" y="1352"/>
                      <a:pt x="1862" y="1366"/>
                      <a:pt x="1897" y="1366"/>
                    </a:cubicBezTo>
                    <a:cubicBezTo>
                      <a:pt x="1999" y="1366"/>
                      <a:pt x="2102" y="1249"/>
                      <a:pt x="2013" y="1152"/>
                    </a:cubicBezTo>
                    <a:cubicBezTo>
                      <a:pt x="1799" y="878"/>
                      <a:pt x="1501" y="640"/>
                      <a:pt x="1144" y="616"/>
                    </a:cubicBezTo>
                    <a:cubicBezTo>
                      <a:pt x="1143" y="616"/>
                      <a:pt x="1141" y="616"/>
                      <a:pt x="1140" y="616"/>
                    </a:cubicBezTo>
                    <a:lnTo>
                      <a:pt x="1140" y="616"/>
                    </a:lnTo>
                    <a:cubicBezTo>
                      <a:pt x="1124" y="578"/>
                      <a:pt x="1105" y="543"/>
                      <a:pt x="1084" y="509"/>
                    </a:cubicBezTo>
                    <a:cubicBezTo>
                      <a:pt x="924" y="230"/>
                      <a:pt x="609" y="0"/>
                      <a:pt x="2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0" name="Google Shape;1800;p19"/>
              <p:cNvSpPr/>
              <p:nvPr/>
            </p:nvSpPr>
            <p:spPr>
              <a:xfrm>
                <a:off x="-2397244" y="-1231948"/>
                <a:ext cx="238120" cy="172686"/>
              </a:xfrm>
              <a:custGeom>
                <a:avLst/>
                <a:gdLst/>
                <a:ahLst/>
                <a:cxnLst/>
                <a:rect l="l" t="t" r="r" b="b"/>
                <a:pathLst>
                  <a:path w="1845" h="1338" extrusionOk="0">
                    <a:moveTo>
                      <a:pt x="152" y="0"/>
                    </a:moveTo>
                    <a:cubicBezTo>
                      <a:pt x="90" y="0"/>
                      <a:pt x="33" y="35"/>
                      <a:pt x="12" y="98"/>
                    </a:cubicBezTo>
                    <a:cubicBezTo>
                      <a:pt x="1" y="169"/>
                      <a:pt x="36" y="252"/>
                      <a:pt x="108" y="264"/>
                    </a:cubicBezTo>
                    <a:cubicBezTo>
                      <a:pt x="703" y="371"/>
                      <a:pt x="1239" y="740"/>
                      <a:pt x="1548" y="1276"/>
                    </a:cubicBezTo>
                    <a:cubicBezTo>
                      <a:pt x="1574" y="1319"/>
                      <a:pt x="1613" y="1338"/>
                      <a:pt x="1653" y="1338"/>
                    </a:cubicBezTo>
                    <a:cubicBezTo>
                      <a:pt x="1746" y="1338"/>
                      <a:pt x="1845" y="1241"/>
                      <a:pt x="1786" y="1133"/>
                    </a:cubicBezTo>
                    <a:cubicBezTo>
                      <a:pt x="1441" y="550"/>
                      <a:pt x="846" y="121"/>
                      <a:pt x="179" y="2"/>
                    </a:cubicBezTo>
                    <a:cubicBezTo>
                      <a:pt x="170" y="1"/>
                      <a:pt x="161" y="0"/>
                      <a:pt x="1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1" name="Google Shape;1801;p19"/>
              <p:cNvSpPr/>
              <p:nvPr/>
            </p:nvSpPr>
            <p:spPr>
              <a:xfrm>
                <a:off x="-2966797" y="-1027432"/>
                <a:ext cx="110736" cy="96926"/>
              </a:xfrm>
              <a:custGeom>
                <a:avLst/>
                <a:gdLst/>
                <a:ahLst/>
                <a:cxnLst/>
                <a:rect l="l" t="t" r="r" b="b"/>
                <a:pathLst>
                  <a:path w="858" h="751" extrusionOk="0">
                    <a:moveTo>
                      <a:pt x="431" y="0"/>
                    </a:moveTo>
                    <a:cubicBezTo>
                      <a:pt x="376" y="0"/>
                      <a:pt x="322" y="30"/>
                      <a:pt x="298" y="89"/>
                    </a:cubicBezTo>
                    <a:cubicBezTo>
                      <a:pt x="275" y="125"/>
                      <a:pt x="227" y="161"/>
                      <a:pt x="179" y="173"/>
                    </a:cubicBezTo>
                    <a:cubicBezTo>
                      <a:pt x="48" y="185"/>
                      <a:pt x="1" y="339"/>
                      <a:pt x="96" y="435"/>
                    </a:cubicBezTo>
                    <a:cubicBezTo>
                      <a:pt x="132" y="470"/>
                      <a:pt x="144" y="518"/>
                      <a:pt x="132" y="566"/>
                    </a:cubicBezTo>
                    <a:cubicBezTo>
                      <a:pt x="122" y="669"/>
                      <a:pt x="202" y="750"/>
                      <a:pt x="289" y="750"/>
                    </a:cubicBezTo>
                    <a:cubicBezTo>
                      <a:pt x="312" y="750"/>
                      <a:pt x="336" y="745"/>
                      <a:pt x="358" y="732"/>
                    </a:cubicBezTo>
                    <a:cubicBezTo>
                      <a:pt x="382" y="720"/>
                      <a:pt x="406" y="714"/>
                      <a:pt x="429" y="714"/>
                    </a:cubicBezTo>
                    <a:cubicBezTo>
                      <a:pt x="453" y="714"/>
                      <a:pt x="477" y="720"/>
                      <a:pt x="501" y="732"/>
                    </a:cubicBezTo>
                    <a:cubicBezTo>
                      <a:pt x="526" y="745"/>
                      <a:pt x="551" y="750"/>
                      <a:pt x="576" y="750"/>
                    </a:cubicBezTo>
                    <a:cubicBezTo>
                      <a:pt x="668" y="750"/>
                      <a:pt x="746" y="669"/>
                      <a:pt x="727" y="566"/>
                    </a:cubicBezTo>
                    <a:cubicBezTo>
                      <a:pt x="715" y="518"/>
                      <a:pt x="739" y="470"/>
                      <a:pt x="775" y="435"/>
                    </a:cubicBezTo>
                    <a:cubicBezTo>
                      <a:pt x="858" y="339"/>
                      <a:pt x="810" y="185"/>
                      <a:pt x="679" y="173"/>
                    </a:cubicBezTo>
                    <a:cubicBezTo>
                      <a:pt x="632" y="161"/>
                      <a:pt x="596" y="125"/>
                      <a:pt x="572" y="89"/>
                    </a:cubicBezTo>
                    <a:cubicBezTo>
                      <a:pt x="542" y="30"/>
                      <a:pt x="486" y="0"/>
                      <a:pt x="43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2" name="Google Shape;1802;p19"/>
              <p:cNvSpPr/>
              <p:nvPr/>
            </p:nvSpPr>
            <p:spPr>
              <a:xfrm>
                <a:off x="758492" y="-1724771"/>
                <a:ext cx="110736" cy="95764"/>
              </a:xfrm>
              <a:custGeom>
                <a:avLst/>
                <a:gdLst/>
                <a:ahLst/>
                <a:cxnLst/>
                <a:rect l="l" t="t" r="r" b="b"/>
                <a:pathLst>
                  <a:path w="858" h="742" extrusionOk="0">
                    <a:moveTo>
                      <a:pt x="429" y="0"/>
                    </a:moveTo>
                    <a:cubicBezTo>
                      <a:pt x="372" y="0"/>
                      <a:pt x="316" y="27"/>
                      <a:pt x="286" y="81"/>
                    </a:cubicBezTo>
                    <a:cubicBezTo>
                      <a:pt x="274" y="128"/>
                      <a:pt x="226" y="164"/>
                      <a:pt x="179" y="164"/>
                    </a:cubicBezTo>
                    <a:cubicBezTo>
                      <a:pt x="48" y="188"/>
                      <a:pt x="0" y="342"/>
                      <a:pt x="96" y="426"/>
                    </a:cubicBezTo>
                    <a:cubicBezTo>
                      <a:pt x="119" y="462"/>
                      <a:pt x="143" y="521"/>
                      <a:pt x="131" y="569"/>
                    </a:cubicBezTo>
                    <a:cubicBezTo>
                      <a:pt x="122" y="663"/>
                      <a:pt x="201" y="742"/>
                      <a:pt x="288" y="742"/>
                    </a:cubicBezTo>
                    <a:cubicBezTo>
                      <a:pt x="311" y="742"/>
                      <a:pt x="335" y="736"/>
                      <a:pt x="357" y="723"/>
                    </a:cubicBezTo>
                    <a:cubicBezTo>
                      <a:pt x="381" y="717"/>
                      <a:pt x="405" y="715"/>
                      <a:pt x="429" y="715"/>
                    </a:cubicBezTo>
                    <a:cubicBezTo>
                      <a:pt x="453" y="715"/>
                      <a:pt x="477" y="717"/>
                      <a:pt x="500" y="723"/>
                    </a:cubicBezTo>
                    <a:cubicBezTo>
                      <a:pt x="525" y="736"/>
                      <a:pt x="551" y="742"/>
                      <a:pt x="576" y="742"/>
                    </a:cubicBezTo>
                    <a:cubicBezTo>
                      <a:pt x="668" y="742"/>
                      <a:pt x="745" y="663"/>
                      <a:pt x="727" y="569"/>
                    </a:cubicBezTo>
                    <a:cubicBezTo>
                      <a:pt x="715" y="521"/>
                      <a:pt x="738" y="462"/>
                      <a:pt x="774" y="426"/>
                    </a:cubicBezTo>
                    <a:cubicBezTo>
                      <a:pt x="858" y="342"/>
                      <a:pt x="810" y="188"/>
                      <a:pt x="679" y="164"/>
                    </a:cubicBezTo>
                    <a:cubicBezTo>
                      <a:pt x="631" y="152"/>
                      <a:pt x="596" y="128"/>
                      <a:pt x="572" y="81"/>
                    </a:cubicBezTo>
                    <a:cubicBezTo>
                      <a:pt x="542" y="27"/>
                      <a:pt x="485" y="0"/>
                      <a:pt x="4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3" name="Google Shape;1803;p19"/>
              <p:cNvSpPr/>
              <p:nvPr/>
            </p:nvSpPr>
            <p:spPr>
              <a:xfrm>
                <a:off x="-2301800" y="-2667089"/>
                <a:ext cx="110736" cy="96926"/>
              </a:xfrm>
              <a:custGeom>
                <a:avLst/>
                <a:gdLst/>
                <a:ahLst/>
                <a:cxnLst/>
                <a:rect l="l" t="t" r="r" b="b"/>
                <a:pathLst>
                  <a:path w="858" h="751" extrusionOk="0">
                    <a:moveTo>
                      <a:pt x="435" y="1"/>
                    </a:moveTo>
                    <a:cubicBezTo>
                      <a:pt x="382" y="1"/>
                      <a:pt x="328" y="30"/>
                      <a:pt x="298" y="90"/>
                    </a:cubicBezTo>
                    <a:cubicBezTo>
                      <a:pt x="275" y="126"/>
                      <a:pt x="227" y="161"/>
                      <a:pt x="179" y="173"/>
                    </a:cubicBezTo>
                    <a:cubicBezTo>
                      <a:pt x="48" y="185"/>
                      <a:pt x="1" y="340"/>
                      <a:pt x="96" y="435"/>
                    </a:cubicBezTo>
                    <a:cubicBezTo>
                      <a:pt x="132" y="471"/>
                      <a:pt x="144" y="518"/>
                      <a:pt x="132" y="566"/>
                    </a:cubicBezTo>
                    <a:cubicBezTo>
                      <a:pt x="122" y="670"/>
                      <a:pt x="202" y="751"/>
                      <a:pt x="289" y="751"/>
                    </a:cubicBezTo>
                    <a:cubicBezTo>
                      <a:pt x="312" y="751"/>
                      <a:pt x="336" y="745"/>
                      <a:pt x="358" y="733"/>
                    </a:cubicBezTo>
                    <a:cubicBezTo>
                      <a:pt x="382" y="721"/>
                      <a:pt x="409" y="715"/>
                      <a:pt x="434" y="715"/>
                    </a:cubicBezTo>
                    <a:cubicBezTo>
                      <a:pt x="459" y="715"/>
                      <a:pt x="483" y="721"/>
                      <a:pt x="501" y="733"/>
                    </a:cubicBezTo>
                    <a:cubicBezTo>
                      <a:pt x="526" y="745"/>
                      <a:pt x="551" y="751"/>
                      <a:pt x="576" y="751"/>
                    </a:cubicBezTo>
                    <a:cubicBezTo>
                      <a:pt x="668" y="751"/>
                      <a:pt x="746" y="670"/>
                      <a:pt x="727" y="566"/>
                    </a:cubicBezTo>
                    <a:cubicBezTo>
                      <a:pt x="727" y="518"/>
                      <a:pt x="739" y="471"/>
                      <a:pt x="775" y="435"/>
                    </a:cubicBezTo>
                    <a:cubicBezTo>
                      <a:pt x="858" y="340"/>
                      <a:pt x="810" y="185"/>
                      <a:pt x="691" y="173"/>
                    </a:cubicBezTo>
                    <a:cubicBezTo>
                      <a:pt x="632" y="161"/>
                      <a:pt x="596" y="126"/>
                      <a:pt x="572" y="90"/>
                    </a:cubicBezTo>
                    <a:cubicBezTo>
                      <a:pt x="542" y="30"/>
                      <a:pt x="489" y="1"/>
                      <a:pt x="4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1804" name="Google Shape;1804;p19"/>
          <p:cNvGrpSpPr/>
          <p:nvPr/>
        </p:nvGrpSpPr>
        <p:grpSpPr>
          <a:xfrm flipH="1">
            <a:off x="4428549" y="-201197"/>
            <a:ext cx="7763451" cy="3808017"/>
            <a:chOff x="-396757" y="-173583"/>
            <a:chExt cx="4860257" cy="2383984"/>
          </a:xfrm>
        </p:grpSpPr>
        <p:grpSp>
          <p:nvGrpSpPr>
            <p:cNvPr id="1805" name="Google Shape;1805;p19"/>
            <p:cNvGrpSpPr/>
            <p:nvPr/>
          </p:nvGrpSpPr>
          <p:grpSpPr>
            <a:xfrm>
              <a:off x="-150500" y="-47625"/>
              <a:ext cx="2991913" cy="1957175"/>
              <a:chOff x="-1852300" y="-2600325"/>
              <a:chExt cx="2991913" cy="1957175"/>
            </a:xfrm>
          </p:grpSpPr>
          <p:sp>
            <p:nvSpPr>
              <p:cNvPr id="1806" name="Google Shape;1806;p19"/>
              <p:cNvSpPr/>
              <p:nvPr/>
            </p:nvSpPr>
            <p:spPr>
              <a:xfrm>
                <a:off x="-506185" y="-2531406"/>
                <a:ext cx="125707" cy="111252"/>
              </a:xfrm>
              <a:custGeom>
                <a:avLst/>
                <a:gdLst/>
                <a:ahLst/>
                <a:cxnLst/>
                <a:rect l="l" t="t" r="r" b="b"/>
                <a:pathLst>
                  <a:path w="974" h="862" extrusionOk="0">
                    <a:moveTo>
                      <a:pt x="709" y="1"/>
                    </a:moveTo>
                    <a:cubicBezTo>
                      <a:pt x="679" y="1"/>
                      <a:pt x="648" y="11"/>
                      <a:pt x="620" y="32"/>
                    </a:cubicBezTo>
                    <a:lnTo>
                      <a:pt x="96" y="425"/>
                    </a:lnTo>
                    <a:cubicBezTo>
                      <a:pt x="0" y="496"/>
                      <a:pt x="24" y="651"/>
                      <a:pt x="143" y="687"/>
                    </a:cubicBezTo>
                    <a:lnTo>
                      <a:pt x="774" y="854"/>
                    </a:lnTo>
                    <a:cubicBezTo>
                      <a:pt x="788" y="859"/>
                      <a:pt x="802" y="861"/>
                      <a:pt x="816" y="861"/>
                    </a:cubicBezTo>
                    <a:cubicBezTo>
                      <a:pt x="898" y="861"/>
                      <a:pt x="973" y="778"/>
                      <a:pt x="953" y="687"/>
                    </a:cubicBezTo>
                    <a:lnTo>
                      <a:pt x="858" y="127"/>
                    </a:lnTo>
                    <a:cubicBezTo>
                      <a:pt x="841" y="53"/>
                      <a:pt x="778" y="1"/>
                      <a:pt x="7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7" name="Google Shape;1807;p19"/>
              <p:cNvSpPr/>
              <p:nvPr/>
            </p:nvSpPr>
            <p:spPr>
              <a:xfrm>
                <a:off x="-1820612" y="-791443"/>
                <a:ext cx="174751" cy="148293"/>
              </a:xfrm>
              <a:custGeom>
                <a:avLst/>
                <a:gdLst/>
                <a:ahLst/>
                <a:cxnLst/>
                <a:rect l="l" t="t" r="r" b="b"/>
                <a:pathLst>
                  <a:path w="1354" h="1149" extrusionOk="0">
                    <a:moveTo>
                      <a:pt x="914" y="0"/>
                    </a:moveTo>
                    <a:cubicBezTo>
                      <a:pt x="869" y="0"/>
                      <a:pt x="824" y="16"/>
                      <a:pt x="786" y="50"/>
                    </a:cubicBezTo>
                    <a:lnTo>
                      <a:pt x="131" y="633"/>
                    </a:lnTo>
                    <a:cubicBezTo>
                      <a:pt x="0" y="740"/>
                      <a:pt x="60" y="943"/>
                      <a:pt x="226" y="967"/>
                    </a:cubicBezTo>
                    <a:lnTo>
                      <a:pt x="1084" y="1145"/>
                    </a:lnTo>
                    <a:cubicBezTo>
                      <a:pt x="1095" y="1147"/>
                      <a:pt x="1106" y="1148"/>
                      <a:pt x="1118" y="1148"/>
                    </a:cubicBezTo>
                    <a:cubicBezTo>
                      <a:pt x="1246" y="1148"/>
                      <a:pt x="1354" y="1027"/>
                      <a:pt x="1310" y="895"/>
                    </a:cubicBezTo>
                    <a:lnTo>
                      <a:pt x="1108" y="145"/>
                    </a:lnTo>
                    <a:cubicBezTo>
                      <a:pt x="1077" y="53"/>
                      <a:pt x="996" y="0"/>
                      <a:pt x="9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8" name="Google Shape;1808;p19"/>
              <p:cNvSpPr/>
              <p:nvPr/>
            </p:nvSpPr>
            <p:spPr>
              <a:xfrm>
                <a:off x="-1852300" y="-1891389"/>
                <a:ext cx="238120" cy="172686"/>
              </a:xfrm>
              <a:custGeom>
                <a:avLst/>
                <a:gdLst/>
                <a:ahLst/>
                <a:cxnLst/>
                <a:rect l="l" t="t" r="r" b="b"/>
                <a:pathLst>
                  <a:path w="1845" h="1338" extrusionOk="0">
                    <a:moveTo>
                      <a:pt x="152" y="0"/>
                    </a:moveTo>
                    <a:cubicBezTo>
                      <a:pt x="90" y="0"/>
                      <a:pt x="33" y="35"/>
                      <a:pt x="12" y="98"/>
                    </a:cubicBezTo>
                    <a:cubicBezTo>
                      <a:pt x="1" y="169"/>
                      <a:pt x="36" y="252"/>
                      <a:pt x="108" y="264"/>
                    </a:cubicBezTo>
                    <a:cubicBezTo>
                      <a:pt x="703" y="371"/>
                      <a:pt x="1239" y="740"/>
                      <a:pt x="1548" y="1276"/>
                    </a:cubicBezTo>
                    <a:cubicBezTo>
                      <a:pt x="1574" y="1319"/>
                      <a:pt x="1613" y="1338"/>
                      <a:pt x="1653" y="1338"/>
                    </a:cubicBezTo>
                    <a:cubicBezTo>
                      <a:pt x="1746" y="1338"/>
                      <a:pt x="1845" y="1241"/>
                      <a:pt x="1786" y="1133"/>
                    </a:cubicBezTo>
                    <a:cubicBezTo>
                      <a:pt x="1441" y="550"/>
                      <a:pt x="846" y="121"/>
                      <a:pt x="179" y="2"/>
                    </a:cubicBezTo>
                    <a:cubicBezTo>
                      <a:pt x="170" y="1"/>
                      <a:pt x="161" y="0"/>
                      <a:pt x="1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9" name="Google Shape;1809;p19"/>
              <p:cNvSpPr/>
              <p:nvPr/>
            </p:nvSpPr>
            <p:spPr>
              <a:xfrm>
                <a:off x="577517" y="-2523658"/>
                <a:ext cx="110736" cy="95764"/>
              </a:xfrm>
              <a:custGeom>
                <a:avLst/>
                <a:gdLst/>
                <a:ahLst/>
                <a:cxnLst/>
                <a:rect l="l" t="t" r="r" b="b"/>
                <a:pathLst>
                  <a:path w="858" h="742" extrusionOk="0">
                    <a:moveTo>
                      <a:pt x="429" y="0"/>
                    </a:moveTo>
                    <a:cubicBezTo>
                      <a:pt x="372" y="0"/>
                      <a:pt x="316" y="27"/>
                      <a:pt x="286" y="81"/>
                    </a:cubicBezTo>
                    <a:cubicBezTo>
                      <a:pt x="274" y="128"/>
                      <a:pt x="226" y="164"/>
                      <a:pt x="179" y="164"/>
                    </a:cubicBezTo>
                    <a:cubicBezTo>
                      <a:pt x="48" y="188"/>
                      <a:pt x="0" y="342"/>
                      <a:pt x="96" y="426"/>
                    </a:cubicBezTo>
                    <a:cubicBezTo>
                      <a:pt x="119" y="462"/>
                      <a:pt x="143" y="521"/>
                      <a:pt x="131" y="569"/>
                    </a:cubicBezTo>
                    <a:cubicBezTo>
                      <a:pt x="122" y="663"/>
                      <a:pt x="201" y="742"/>
                      <a:pt x="288" y="742"/>
                    </a:cubicBezTo>
                    <a:cubicBezTo>
                      <a:pt x="311" y="742"/>
                      <a:pt x="335" y="736"/>
                      <a:pt x="357" y="723"/>
                    </a:cubicBezTo>
                    <a:cubicBezTo>
                      <a:pt x="381" y="717"/>
                      <a:pt x="405" y="715"/>
                      <a:pt x="429" y="715"/>
                    </a:cubicBezTo>
                    <a:cubicBezTo>
                      <a:pt x="453" y="715"/>
                      <a:pt x="477" y="717"/>
                      <a:pt x="500" y="723"/>
                    </a:cubicBezTo>
                    <a:cubicBezTo>
                      <a:pt x="525" y="736"/>
                      <a:pt x="551" y="742"/>
                      <a:pt x="576" y="742"/>
                    </a:cubicBezTo>
                    <a:cubicBezTo>
                      <a:pt x="668" y="742"/>
                      <a:pt x="745" y="663"/>
                      <a:pt x="727" y="569"/>
                    </a:cubicBezTo>
                    <a:cubicBezTo>
                      <a:pt x="715" y="521"/>
                      <a:pt x="738" y="462"/>
                      <a:pt x="774" y="426"/>
                    </a:cubicBezTo>
                    <a:cubicBezTo>
                      <a:pt x="858" y="342"/>
                      <a:pt x="810" y="188"/>
                      <a:pt x="679" y="164"/>
                    </a:cubicBezTo>
                    <a:cubicBezTo>
                      <a:pt x="631" y="152"/>
                      <a:pt x="596" y="128"/>
                      <a:pt x="572" y="81"/>
                    </a:cubicBezTo>
                    <a:cubicBezTo>
                      <a:pt x="542" y="27"/>
                      <a:pt x="485" y="0"/>
                      <a:pt x="4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0" name="Google Shape;1810;p19"/>
              <p:cNvSpPr/>
              <p:nvPr/>
            </p:nvSpPr>
            <p:spPr>
              <a:xfrm>
                <a:off x="1028877" y="-2600325"/>
                <a:ext cx="110736" cy="96926"/>
              </a:xfrm>
              <a:custGeom>
                <a:avLst/>
                <a:gdLst/>
                <a:ahLst/>
                <a:cxnLst/>
                <a:rect l="l" t="t" r="r" b="b"/>
                <a:pathLst>
                  <a:path w="858" h="751" extrusionOk="0">
                    <a:moveTo>
                      <a:pt x="435" y="1"/>
                    </a:moveTo>
                    <a:cubicBezTo>
                      <a:pt x="382" y="1"/>
                      <a:pt x="328" y="30"/>
                      <a:pt x="298" y="90"/>
                    </a:cubicBezTo>
                    <a:cubicBezTo>
                      <a:pt x="275" y="126"/>
                      <a:pt x="227" y="161"/>
                      <a:pt x="179" y="173"/>
                    </a:cubicBezTo>
                    <a:cubicBezTo>
                      <a:pt x="48" y="185"/>
                      <a:pt x="1" y="340"/>
                      <a:pt x="96" y="435"/>
                    </a:cubicBezTo>
                    <a:cubicBezTo>
                      <a:pt x="132" y="471"/>
                      <a:pt x="144" y="518"/>
                      <a:pt x="132" y="566"/>
                    </a:cubicBezTo>
                    <a:cubicBezTo>
                      <a:pt x="122" y="670"/>
                      <a:pt x="202" y="751"/>
                      <a:pt x="289" y="751"/>
                    </a:cubicBezTo>
                    <a:cubicBezTo>
                      <a:pt x="312" y="751"/>
                      <a:pt x="336" y="745"/>
                      <a:pt x="358" y="733"/>
                    </a:cubicBezTo>
                    <a:cubicBezTo>
                      <a:pt x="382" y="721"/>
                      <a:pt x="409" y="715"/>
                      <a:pt x="434" y="715"/>
                    </a:cubicBezTo>
                    <a:cubicBezTo>
                      <a:pt x="459" y="715"/>
                      <a:pt x="483" y="721"/>
                      <a:pt x="501" y="733"/>
                    </a:cubicBezTo>
                    <a:cubicBezTo>
                      <a:pt x="526" y="745"/>
                      <a:pt x="551" y="751"/>
                      <a:pt x="576" y="751"/>
                    </a:cubicBezTo>
                    <a:cubicBezTo>
                      <a:pt x="668" y="751"/>
                      <a:pt x="746" y="670"/>
                      <a:pt x="727" y="566"/>
                    </a:cubicBezTo>
                    <a:cubicBezTo>
                      <a:pt x="727" y="518"/>
                      <a:pt x="739" y="471"/>
                      <a:pt x="775" y="435"/>
                    </a:cubicBezTo>
                    <a:cubicBezTo>
                      <a:pt x="858" y="340"/>
                      <a:pt x="810" y="185"/>
                      <a:pt x="691" y="173"/>
                    </a:cubicBezTo>
                    <a:cubicBezTo>
                      <a:pt x="632" y="161"/>
                      <a:pt x="596" y="126"/>
                      <a:pt x="572" y="90"/>
                    </a:cubicBezTo>
                    <a:cubicBezTo>
                      <a:pt x="542" y="30"/>
                      <a:pt x="489" y="1"/>
                      <a:pt x="4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11" name="Google Shape;1811;p19"/>
            <p:cNvGrpSpPr/>
            <p:nvPr/>
          </p:nvGrpSpPr>
          <p:grpSpPr>
            <a:xfrm>
              <a:off x="-396757" y="-173583"/>
              <a:ext cx="4860257" cy="2383984"/>
              <a:chOff x="-3670182" y="-3269208"/>
              <a:chExt cx="4860257" cy="2383984"/>
            </a:xfrm>
          </p:grpSpPr>
          <p:sp>
            <p:nvSpPr>
              <p:cNvPr id="1812" name="Google Shape;1812;p19"/>
              <p:cNvSpPr/>
              <p:nvPr/>
            </p:nvSpPr>
            <p:spPr>
              <a:xfrm>
                <a:off x="1076501" y="-1005639"/>
                <a:ext cx="113575" cy="120415"/>
              </a:xfrm>
              <a:custGeom>
                <a:avLst/>
                <a:gdLst/>
                <a:ahLst/>
                <a:cxnLst/>
                <a:rect l="l" t="t" r="r" b="b"/>
                <a:pathLst>
                  <a:path w="880" h="933" extrusionOk="0">
                    <a:moveTo>
                      <a:pt x="730" y="1"/>
                    </a:moveTo>
                    <a:cubicBezTo>
                      <a:pt x="714" y="1"/>
                      <a:pt x="697" y="3"/>
                      <a:pt x="680" y="9"/>
                    </a:cubicBezTo>
                    <a:lnTo>
                      <a:pt x="132" y="188"/>
                    </a:lnTo>
                    <a:cubicBezTo>
                      <a:pt x="25" y="223"/>
                      <a:pt x="1" y="354"/>
                      <a:pt x="72" y="438"/>
                    </a:cubicBezTo>
                    <a:lnTo>
                      <a:pt x="537" y="890"/>
                    </a:lnTo>
                    <a:cubicBezTo>
                      <a:pt x="570" y="919"/>
                      <a:pt x="608" y="932"/>
                      <a:pt x="645" y="932"/>
                    </a:cubicBezTo>
                    <a:cubicBezTo>
                      <a:pt x="715" y="932"/>
                      <a:pt x="779" y="885"/>
                      <a:pt x="787" y="807"/>
                    </a:cubicBezTo>
                    <a:lnTo>
                      <a:pt x="870" y="164"/>
                    </a:lnTo>
                    <a:cubicBezTo>
                      <a:pt x="880" y="74"/>
                      <a:pt x="814" y="1"/>
                      <a:pt x="7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3" name="Google Shape;1813;p19"/>
              <p:cNvSpPr/>
              <p:nvPr/>
            </p:nvSpPr>
            <p:spPr>
              <a:xfrm>
                <a:off x="-2944619" y="-1996074"/>
                <a:ext cx="130095" cy="111252"/>
              </a:xfrm>
              <a:custGeom>
                <a:avLst/>
                <a:gdLst/>
                <a:ahLst/>
                <a:cxnLst/>
                <a:rect l="l" t="t" r="r" b="b"/>
                <a:pathLst>
                  <a:path w="1008" h="862" extrusionOk="0">
                    <a:moveTo>
                      <a:pt x="838" y="0"/>
                    </a:moveTo>
                    <a:cubicBezTo>
                      <a:pt x="829" y="0"/>
                      <a:pt x="820" y="1"/>
                      <a:pt x="810" y="3"/>
                    </a:cubicBezTo>
                    <a:lnTo>
                      <a:pt x="155" y="98"/>
                    </a:lnTo>
                    <a:cubicBezTo>
                      <a:pt x="48" y="122"/>
                      <a:pt x="1" y="241"/>
                      <a:pt x="60" y="336"/>
                    </a:cubicBezTo>
                    <a:lnTo>
                      <a:pt x="405" y="801"/>
                    </a:lnTo>
                    <a:cubicBezTo>
                      <a:pt x="434" y="841"/>
                      <a:pt x="480" y="862"/>
                      <a:pt x="524" y="862"/>
                    </a:cubicBezTo>
                    <a:cubicBezTo>
                      <a:pt x="572" y="862"/>
                      <a:pt x="619" y="838"/>
                      <a:pt x="644" y="789"/>
                    </a:cubicBezTo>
                    <a:lnTo>
                      <a:pt x="953" y="217"/>
                    </a:lnTo>
                    <a:cubicBezTo>
                      <a:pt x="1008" y="119"/>
                      <a:pt x="942" y="0"/>
                      <a:pt x="8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4" name="Google Shape;1814;p19"/>
              <p:cNvSpPr/>
              <p:nvPr/>
            </p:nvSpPr>
            <p:spPr>
              <a:xfrm>
                <a:off x="597930" y="-3269208"/>
                <a:ext cx="271289" cy="194884"/>
              </a:xfrm>
              <a:custGeom>
                <a:avLst/>
                <a:gdLst/>
                <a:ahLst/>
                <a:cxnLst/>
                <a:rect l="l" t="t" r="r" b="b"/>
                <a:pathLst>
                  <a:path w="2102" h="1510" extrusionOk="0">
                    <a:moveTo>
                      <a:pt x="950" y="884"/>
                    </a:moveTo>
                    <a:cubicBezTo>
                      <a:pt x="957" y="933"/>
                      <a:pt x="955" y="983"/>
                      <a:pt x="942" y="1033"/>
                    </a:cubicBezTo>
                    <a:cubicBezTo>
                      <a:pt x="931" y="1115"/>
                      <a:pt x="886" y="1233"/>
                      <a:pt x="797" y="1233"/>
                    </a:cubicBezTo>
                    <a:cubicBezTo>
                      <a:pt x="783" y="1233"/>
                      <a:pt x="767" y="1230"/>
                      <a:pt x="751" y="1223"/>
                    </a:cubicBezTo>
                    <a:cubicBezTo>
                      <a:pt x="703" y="1200"/>
                      <a:pt x="668" y="1164"/>
                      <a:pt x="632" y="1128"/>
                    </a:cubicBezTo>
                    <a:cubicBezTo>
                      <a:pt x="596" y="1069"/>
                      <a:pt x="620" y="1045"/>
                      <a:pt x="668" y="1009"/>
                    </a:cubicBezTo>
                    <a:cubicBezTo>
                      <a:pt x="750" y="936"/>
                      <a:pt x="846" y="898"/>
                      <a:pt x="950" y="884"/>
                    </a:cubicBezTo>
                    <a:close/>
                    <a:moveTo>
                      <a:pt x="278" y="0"/>
                    </a:moveTo>
                    <a:cubicBezTo>
                      <a:pt x="242" y="0"/>
                      <a:pt x="205" y="3"/>
                      <a:pt x="168" y="9"/>
                    </a:cubicBezTo>
                    <a:cubicBezTo>
                      <a:pt x="0" y="31"/>
                      <a:pt x="21" y="274"/>
                      <a:pt x="162" y="274"/>
                    </a:cubicBezTo>
                    <a:cubicBezTo>
                      <a:pt x="172" y="274"/>
                      <a:pt x="181" y="273"/>
                      <a:pt x="192" y="271"/>
                    </a:cubicBezTo>
                    <a:cubicBezTo>
                      <a:pt x="213" y="268"/>
                      <a:pt x="234" y="267"/>
                      <a:pt x="255" y="267"/>
                    </a:cubicBezTo>
                    <a:cubicBezTo>
                      <a:pt x="489" y="267"/>
                      <a:pt x="708" y="432"/>
                      <a:pt x="844" y="624"/>
                    </a:cubicBezTo>
                    <a:lnTo>
                      <a:pt x="844" y="624"/>
                    </a:lnTo>
                    <a:cubicBezTo>
                      <a:pt x="770" y="639"/>
                      <a:pt x="699" y="664"/>
                      <a:pt x="632" y="700"/>
                    </a:cubicBezTo>
                    <a:cubicBezTo>
                      <a:pt x="501" y="771"/>
                      <a:pt x="358" y="890"/>
                      <a:pt x="334" y="1045"/>
                    </a:cubicBezTo>
                    <a:cubicBezTo>
                      <a:pt x="322" y="1223"/>
                      <a:pt x="465" y="1378"/>
                      <a:pt x="596" y="1450"/>
                    </a:cubicBezTo>
                    <a:cubicBezTo>
                      <a:pt x="663" y="1489"/>
                      <a:pt x="735" y="1509"/>
                      <a:pt x="806" y="1509"/>
                    </a:cubicBezTo>
                    <a:cubicBezTo>
                      <a:pt x="885" y="1509"/>
                      <a:pt x="962" y="1483"/>
                      <a:pt x="1025" y="1426"/>
                    </a:cubicBezTo>
                    <a:cubicBezTo>
                      <a:pt x="1186" y="1293"/>
                      <a:pt x="1236" y="1095"/>
                      <a:pt x="1216" y="898"/>
                    </a:cubicBezTo>
                    <a:lnTo>
                      <a:pt x="1216" y="898"/>
                    </a:lnTo>
                    <a:cubicBezTo>
                      <a:pt x="1453" y="954"/>
                      <a:pt x="1653" y="1125"/>
                      <a:pt x="1799" y="1319"/>
                    </a:cubicBezTo>
                    <a:cubicBezTo>
                      <a:pt x="1826" y="1352"/>
                      <a:pt x="1862" y="1366"/>
                      <a:pt x="1897" y="1366"/>
                    </a:cubicBezTo>
                    <a:cubicBezTo>
                      <a:pt x="1999" y="1366"/>
                      <a:pt x="2102" y="1249"/>
                      <a:pt x="2013" y="1152"/>
                    </a:cubicBezTo>
                    <a:cubicBezTo>
                      <a:pt x="1799" y="878"/>
                      <a:pt x="1501" y="640"/>
                      <a:pt x="1144" y="616"/>
                    </a:cubicBezTo>
                    <a:cubicBezTo>
                      <a:pt x="1143" y="616"/>
                      <a:pt x="1141" y="616"/>
                      <a:pt x="1140" y="616"/>
                    </a:cubicBezTo>
                    <a:lnTo>
                      <a:pt x="1140" y="616"/>
                    </a:lnTo>
                    <a:cubicBezTo>
                      <a:pt x="1124" y="578"/>
                      <a:pt x="1105" y="543"/>
                      <a:pt x="1084" y="509"/>
                    </a:cubicBezTo>
                    <a:cubicBezTo>
                      <a:pt x="924" y="230"/>
                      <a:pt x="609"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5" name="Google Shape;1815;p19"/>
              <p:cNvSpPr/>
              <p:nvPr/>
            </p:nvSpPr>
            <p:spPr>
              <a:xfrm>
                <a:off x="-3670182" y="-2362739"/>
                <a:ext cx="110736" cy="96926"/>
              </a:xfrm>
              <a:custGeom>
                <a:avLst/>
                <a:gdLst/>
                <a:ahLst/>
                <a:cxnLst/>
                <a:rect l="l" t="t" r="r" b="b"/>
                <a:pathLst>
                  <a:path w="858" h="751" extrusionOk="0">
                    <a:moveTo>
                      <a:pt x="431" y="0"/>
                    </a:moveTo>
                    <a:cubicBezTo>
                      <a:pt x="376" y="0"/>
                      <a:pt x="322" y="30"/>
                      <a:pt x="298" y="89"/>
                    </a:cubicBezTo>
                    <a:cubicBezTo>
                      <a:pt x="275" y="125"/>
                      <a:pt x="227" y="161"/>
                      <a:pt x="179" y="173"/>
                    </a:cubicBezTo>
                    <a:cubicBezTo>
                      <a:pt x="48" y="185"/>
                      <a:pt x="1" y="339"/>
                      <a:pt x="96" y="435"/>
                    </a:cubicBezTo>
                    <a:cubicBezTo>
                      <a:pt x="132" y="470"/>
                      <a:pt x="144" y="518"/>
                      <a:pt x="132" y="566"/>
                    </a:cubicBezTo>
                    <a:cubicBezTo>
                      <a:pt x="122" y="669"/>
                      <a:pt x="202" y="750"/>
                      <a:pt x="289" y="750"/>
                    </a:cubicBezTo>
                    <a:cubicBezTo>
                      <a:pt x="312" y="750"/>
                      <a:pt x="336" y="745"/>
                      <a:pt x="358" y="732"/>
                    </a:cubicBezTo>
                    <a:cubicBezTo>
                      <a:pt x="382" y="720"/>
                      <a:pt x="406" y="714"/>
                      <a:pt x="429" y="714"/>
                    </a:cubicBezTo>
                    <a:cubicBezTo>
                      <a:pt x="453" y="714"/>
                      <a:pt x="477" y="720"/>
                      <a:pt x="501" y="732"/>
                    </a:cubicBezTo>
                    <a:cubicBezTo>
                      <a:pt x="526" y="745"/>
                      <a:pt x="551" y="750"/>
                      <a:pt x="576" y="750"/>
                    </a:cubicBezTo>
                    <a:cubicBezTo>
                      <a:pt x="668" y="750"/>
                      <a:pt x="746" y="669"/>
                      <a:pt x="727" y="566"/>
                    </a:cubicBezTo>
                    <a:cubicBezTo>
                      <a:pt x="715" y="518"/>
                      <a:pt x="739" y="470"/>
                      <a:pt x="775" y="435"/>
                    </a:cubicBezTo>
                    <a:cubicBezTo>
                      <a:pt x="858" y="339"/>
                      <a:pt x="810" y="185"/>
                      <a:pt x="679" y="173"/>
                    </a:cubicBezTo>
                    <a:cubicBezTo>
                      <a:pt x="632" y="161"/>
                      <a:pt x="596" y="125"/>
                      <a:pt x="572" y="89"/>
                    </a:cubicBezTo>
                    <a:cubicBezTo>
                      <a:pt x="542" y="30"/>
                      <a:pt x="486" y="0"/>
                      <a:pt x="4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6" name="Google Shape;1816;p19"/>
              <p:cNvSpPr/>
              <p:nvPr/>
            </p:nvSpPr>
            <p:spPr>
              <a:xfrm>
                <a:off x="-2958849" y="-1228131"/>
                <a:ext cx="110736" cy="95764"/>
              </a:xfrm>
              <a:custGeom>
                <a:avLst/>
                <a:gdLst/>
                <a:ahLst/>
                <a:cxnLst/>
                <a:rect l="l" t="t" r="r" b="b"/>
                <a:pathLst>
                  <a:path w="858" h="742" extrusionOk="0">
                    <a:moveTo>
                      <a:pt x="429" y="0"/>
                    </a:moveTo>
                    <a:cubicBezTo>
                      <a:pt x="372" y="0"/>
                      <a:pt x="316" y="27"/>
                      <a:pt x="286" y="81"/>
                    </a:cubicBezTo>
                    <a:cubicBezTo>
                      <a:pt x="274" y="128"/>
                      <a:pt x="226" y="164"/>
                      <a:pt x="179" y="164"/>
                    </a:cubicBezTo>
                    <a:cubicBezTo>
                      <a:pt x="48" y="188"/>
                      <a:pt x="0" y="342"/>
                      <a:pt x="96" y="426"/>
                    </a:cubicBezTo>
                    <a:cubicBezTo>
                      <a:pt x="119" y="462"/>
                      <a:pt x="143" y="521"/>
                      <a:pt x="131" y="569"/>
                    </a:cubicBezTo>
                    <a:cubicBezTo>
                      <a:pt x="122" y="663"/>
                      <a:pt x="201" y="742"/>
                      <a:pt x="288" y="742"/>
                    </a:cubicBezTo>
                    <a:cubicBezTo>
                      <a:pt x="311" y="742"/>
                      <a:pt x="335" y="736"/>
                      <a:pt x="357" y="723"/>
                    </a:cubicBezTo>
                    <a:cubicBezTo>
                      <a:pt x="381" y="717"/>
                      <a:pt x="405" y="715"/>
                      <a:pt x="429" y="715"/>
                    </a:cubicBezTo>
                    <a:cubicBezTo>
                      <a:pt x="453" y="715"/>
                      <a:pt x="477" y="717"/>
                      <a:pt x="500" y="723"/>
                    </a:cubicBezTo>
                    <a:cubicBezTo>
                      <a:pt x="525" y="736"/>
                      <a:pt x="551" y="742"/>
                      <a:pt x="576" y="742"/>
                    </a:cubicBezTo>
                    <a:cubicBezTo>
                      <a:pt x="668" y="742"/>
                      <a:pt x="745" y="663"/>
                      <a:pt x="727" y="569"/>
                    </a:cubicBezTo>
                    <a:cubicBezTo>
                      <a:pt x="715" y="521"/>
                      <a:pt x="738" y="462"/>
                      <a:pt x="774" y="426"/>
                    </a:cubicBezTo>
                    <a:cubicBezTo>
                      <a:pt x="858" y="342"/>
                      <a:pt x="810" y="188"/>
                      <a:pt x="679" y="164"/>
                    </a:cubicBezTo>
                    <a:cubicBezTo>
                      <a:pt x="631" y="152"/>
                      <a:pt x="596" y="128"/>
                      <a:pt x="572" y="81"/>
                    </a:cubicBezTo>
                    <a:cubicBezTo>
                      <a:pt x="542" y="27"/>
                      <a:pt x="485" y="0"/>
                      <a:pt x="4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14413561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matchingName="Title only 10">
  <p:cSld name="Title only 10">
    <p:spTree>
      <p:nvGrpSpPr>
        <p:cNvPr id="1" name="Shape 1817"/>
        <p:cNvGrpSpPr/>
        <p:nvPr/>
      </p:nvGrpSpPr>
      <p:grpSpPr>
        <a:xfrm>
          <a:off x="0" y="0"/>
          <a:ext cx="0" cy="0"/>
          <a:chOff x="0" y="0"/>
          <a:chExt cx="0" cy="0"/>
        </a:xfrm>
      </p:grpSpPr>
      <p:sp>
        <p:nvSpPr>
          <p:cNvPr id="1818" name="Google Shape;1818;p20"/>
          <p:cNvSpPr/>
          <p:nvPr/>
        </p:nvSpPr>
        <p:spPr>
          <a:xfrm rot="5400000" flipH="1">
            <a:off x="4648084" y="1073033"/>
            <a:ext cx="6937600" cy="4702000"/>
          </a:xfrm>
          <a:prstGeom prst="doubleWave">
            <a:avLst>
              <a:gd name="adj1" fmla="val 6250"/>
              <a:gd name="adj2" fmla="val -129"/>
            </a:avLst>
          </a:pr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19" name="Google Shape;1819;p20"/>
          <p:cNvSpPr/>
          <p:nvPr/>
        </p:nvSpPr>
        <p:spPr>
          <a:xfrm rot="-5400000" flipH="1">
            <a:off x="606317" y="1082967"/>
            <a:ext cx="6937600" cy="4702000"/>
          </a:xfrm>
          <a:prstGeom prst="doubleWave">
            <a:avLst>
              <a:gd name="adj1" fmla="val 6250"/>
              <a:gd name="adj2" fmla="val -129"/>
            </a:avLst>
          </a:pr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20" name="Google Shape;1820;p20"/>
          <p:cNvSpPr/>
          <p:nvPr/>
        </p:nvSpPr>
        <p:spPr>
          <a:xfrm rot="-5400000">
            <a:off x="5291970" y="-1380415"/>
            <a:ext cx="8896212" cy="9904349"/>
          </a:xfrm>
          <a:custGeom>
            <a:avLst/>
            <a:gdLst/>
            <a:ahLst/>
            <a:cxnLst/>
            <a:rect l="l" t="t" r="r" b="b"/>
            <a:pathLst>
              <a:path w="73391" h="107217" extrusionOk="0">
                <a:moveTo>
                  <a:pt x="62770" y="13904"/>
                </a:moveTo>
                <a:cubicBezTo>
                  <a:pt x="62806" y="15975"/>
                  <a:pt x="62829" y="18059"/>
                  <a:pt x="62841" y="20131"/>
                </a:cubicBezTo>
                <a:cubicBezTo>
                  <a:pt x="61460" y="20143"/>
                  <a:pt x="60079" y="20154"/>
                  <a:pt x="58698" y="20166"/>
                </a:cubicBezTo>
                <a:cubicBezTo>
                  <a:pt x="58365" y="20166"/>
                  <a:pt x="58019" y="20166"/>
                  <a:pt x="57686" y="20178"/>
                </a:cubicBezTo>
                <a:cubicBezTo>
                  <a:pt x="57662" y="18095"/>
                  <a:pt x="57626" y="16011"/>
                  <a:pt x="57579" y="13927"/>
                </a:cubicBezTo>
                <a:cubicBezTo>
                  <a:pt x="59305" y="13916"/>
                  <a:pt x="61043" y="13916"/>
                  <a:pt x="62770" y="13904"/>
                </a:cubicBezTo>
                <a:close/>
                <a:moveTo>
                  <a:pt x="56829" y="13927"/>
                </a:moveTo>
                <a:cubicBezTo>
                  <a:pt x="56864" y="16011"/>
                  <a:pt x="56876" y="18095"/>
                  <a:pt x="56888" y="20178"/>
                </a:cubicBezTo>
                <a:cubicBezTo>
                  <a:pt x="55174" y="20190"/>
                  <a:pt x="53447" y="20202"/>
                  <a:pt x="51733" y="20214"/>
                </a:cubicBezTo>
                <a:cubicBezTo>
                  <a:pt x="51721" y="18130"/>
                  <a:pt x="51685" y="16047"/>
                  <a:pt x="51626" y="13975"/>
                </a:cubicBezTo>
                <a:cubicBezTo>
                  <a:pt x="53352" y="13951"/>
                  <a:pt x="55090" y="13939"/>
                  <a:pt x="56829" y="13927"/>
                </a:cubicBezTo>
                <a:close/>
                <a:moveTo>
                  <a:pt x="50876" y="13975"/>
                </a:moveTo>
                <a:cubicBezTo>
                  <a:pt x="50899" y="16059"/>
                  <a:pt x="50923" y="18142"/>
                  <a:pt x="50935" y="20226"/>
                </a:cubicBezTo>
                <a:cubicBezTo>
                  <a:pt x="49221" y="20238"/>
                  <a:pt x="47494" y="20262"/>
                  <a:pt x="45780" y="20273"/>
                </a:cubicBezTo>
                <a:cubicBezTo>
                  <a:pt x="45768" y="18190"/>
                  <a:pt x="45732" y="16118"/>
                  <a:pt x="45673" y="14035"/>
                </a:cubicBezTo>
                <a:cubicBezTo>
                  <a:pt x="47411" y="14011"/>
                  <a:pt x="49137" y="13987"/>
                  <a:pt x="50876" y="13975"/>
                </a:cubicBezTo>
                <a:close/>
                <a:moveTo>
                  <a:pt x="44922" y="14047"/>
                </a:moveTo>
                <a:cubicBezTo>
                  <a:pt x="44958" y="16118"/>
                  <a:pt x="44970" y="18202"/>
                  <a:pt x="44982" y="20285"/>
                </a:cubicBezTo>
                <a:cubicBezTo>
                  <a:pt x="44803" y="20285"/>
                  <a:pt x="44625" y="20285"/>
                  <a:pt x="44446" y="20297"/>
                </a:cubicBezTo>
                <a:cubicBezTo>
                  <a:pt x="42898" y="20309"/>
                  <a:pt x="41362" y="20333"/>
                  <a:pt x="39827" y="20357"/>
                </a:cubicBezTo>
                <a:cubicBezTo>
                  <a:pt x="39815" y="18273"/>
                  <a:pt x="39779" y="16202"/>
                  <a:pt x="39719" y="14118"/>
                </a:cubicBezTo>
                <a:cubicBezTo>
                  <a:pt x="41458" y="14094"/>
                  <a:pt x="43184" y="14058"/>
                  <a:pt x="44922" y="14047"/>
                </a:cubicBezTo>
                <a:close/>
                <a:moveTo>
                  <a:pt x="38969" y="14130"/>
                </a:moveTo>
                <a:cubicBezTo>
                  <a:pt x="39005" y="16213"/>
                  <a:pt x="39017" y="18297"/>
                  <a:pt x="39029" y="20369"/>
                </a:cubicBezTo>
                <a:cubicBezTo>
                  <a:pt x="37314" y="20404"/>
                  <a:pt x="35600" y="20428"/>
                  <a:pt x="33873" y="20464"/>
                </a:cubicBezTo>
                <a:cubicBezTo>
                  <a:pt x="33862" y="18380"/>
                  <a:pt x="33826" y="16297"/>
                  <a:pt x="33778" y="14213"/>
                </a:cubicBezTo>
                <a:cubicBezTo>
                  <a:pt x="35505" y="14178"/>
                  <a:pt x="37231" y="14154"/>
                  <a:pt x="38969" y="14130"/>
                </a:cubicBezTo>
                <a:close/>
                <a:moveTo>
                  <a:pt x="33016" y="14225"/>
                </a:moveTo>
                <a:cubicBezTo>
                  <a:pt x="33052" y="16309"/>
                  <a:pt x="33064" y="18392"/>
                  <a:pt x="33076" y="20476"/>
                </a:cubicBezTo>
                <a:cubicBezTo>
                  <a:pt x="31361" y="20512"/>
                  <a:pt x="29647" y="20547"/>
                  <a:pt x="27920" y="20595"/>
                </a:cubicBezTo>
                <a:cubicBezTo>
                  <a:pt x="27908" y="18499"/>
                  <a:pt x="27873" y="16416"/>
                  <a:pt x="27825" y="14332"/>
                </a:cubicBezTo>
                <a:cubicBezTo>
                  <a:pt x="28111" y="14320"/>
                  <a:pt x="28408" y="14320"/>
                  <a:pt x="28706" y="14308"/>
                </a:cubicBezTo>
                <a:cubicBezTo>
                  <a:pt x="30135" y="14285"/>
                  <a:pt x="31576" y="14261"/>
                  <a:pt x="33016" y="14225"/>
                </a:cubicBezTo>
                <a:close/>
                <a:moveTo>
                  <a:pt x="27063" y="14344"/>
                </a:moveTo>
                <a:cubicBezTo>
                  <a:pt x="27099" y="16440"/>
                  <a:pt x="27123" y="18523"/>
                  <a:pt x="27123" y="20607"/>
                </a:cubicBezTo>
                <a:cubicBezTo>
                  <a:pt x="25408" y="20654"/>
                  <a:pt x="23694" y="20690"/>
                  <a:pt x="21967" y="20738"/>
                </a:cubicBezTo>
                <a:cubicBezTo>
                  <a:pt x="21955" y="18642"/>
                  <a:pt x="21931" y="16559"/>
                  <a:pt x="21872" y="14463"/>
                </a:cubicBezTo>
                <a:cubicBezTo>
                  <a:pt x="23598" y="14428"/>
                  <a:pt x="25337" y="14380"/>
                  <a:pt x="27063" y="14344"/>
                </a:cubicBezTo>
                <a:close/>
                <a:moveTo>
                  <a:pt x="21110" y="14487"/>
                </a:moveTo>
                <a:cubicBezTo>
                  <a:pt x="21146" y="16571"/>
                  <a:pt x="21169" y="18666"/>
                  <a:pt x="21169" y="20762"/>
                </a:cubicBezTo>
                <a:cubicBezTo>
                  <a:pt x="19526" y="20809"/>
                  <a:pt x="17871" y="20857"/>
                  <a:pt x="16228" y="20905"/>
                </a:cubicBezTo>
                <a:lnTo>
                  <a:pt x="16014" y="20905"/>
                </a:lnTo>
                <a:cubicBezTo>
                  <a:pt x="16002" y="18809"/>
                  <a:pt x="15978" y="16714"/>
                  <a:pt x="15919" y="14618"/>
                </a:cubicBezTo>
                <a:cubicBezTo>
                  <a:pt x="17657" y="14570"/>
                  <a:pt x="19384" y="14523"/>
                  <a:pt x="21110" y="14487"/>
                </a:cubicBezTo>
                <a:close/>
                <a:moveTo>
                  <a:pt x="15169" y="14630"/>
                </a:moveTo>
                <a:cubicBezTo>
                  <a:pt x="15193" y="16737"/>
                  <a:pt x="15216" y="18833"/>
                  <a:pt x="15216" y="20928"/>
                </a:cubicBezTo>
                <a:cubicBezTo>
                  <a:pt x="13502" y="20988"/>
                  <a:pt x="11787" y="21047"/>
                  <a:pt x="10073" y="21119"/>
                </a:cubicBezTo>
                <a:cubicBezTo>
                  <a:pt x="10049" y="19000"/>
                  <a:pt x="10025" y="16880"/>
                  <a:pt x="9978" y="14773"/>
                </a:cubicBezTo>
                <a:cubicBezTo>
                  <a:pt x="11466" y="14737"/>
                  <a:pt x="12954" y="14689"/>
                  <a:pt x="14442" y="14654"/>
                </a:cubicBezTo>
                <a:cubicBezTo>
                  <a:pt x="14681" y="14642"/>
                  <a:pt x="14919" y="14642"/>
                  <a:pt x="15169" y="14630"/>
                </a:cubicBezTo>
                <a:close/>
                <a:moveTo>
                  <a:pt x="62841" y="20905"/>
                </a:moveTo>
                <a:cubicBezTo>
                  <a:pt x="62841" y="20988"/>
                  <a:pt x="62841" y="21059"/>
                  <a:pt x="62841" y="21143"/>
                </a:cubicBezTo>
                <a:cubicBezTo>
                  <a:pt x="62841" y="23143"/>
                  <a:pt x="62841" y="25131"/>
                  <a:pt x="62818" y="27120"/>
                </a:cubicBezTo>
                <a:cubicBezTo>
                  <a:pt x="61448" y="27143"/>
                  <a:pt x="60079" y="27155"/>
                  <a:pt x="58698" y="27167"/>
                </a:cubicBezTo>
                <a:lnTo>
                  <a:pt x="57698" y="27167"/>
                </a:lnTo>
                <a:cubicBezTo>
                  <a:pt x="57698" y="25988"/>
                  <a:pt x="57710" y="24810"/>
                  <a:pt x="57710" y="23631"/>
                </a:cubicBezTo>
                <a:cubicBezTo>
                  <a:pt x="57710" y="22726"/>
                  <a:pt x="57698" y="21821"/>
                  <a:pt x="57698" y="20916"/>
                </a:cubicBezTo>
                <a:cubicBezTo>
                  <a:pt x="59412" y="20916"/>
                  <a:pt x="61127" y="20905"/>
                  <a:pt x="62841" y="20905"/>
                </a:cubicBezTo>
                <a:close/>
                <a:moveTo>
                  <a:pt x="56888" y="20928"/>
                </a:moveTo>
                <a:cubicBezTo>
                  <a:pt x="56888" y="21000"/>
                  <a:pt x="56888" y="21071"/>
                  <a:pt x="56888" y="21143"/>
                </a:cubicBezTo>
                <a:cubicBezTo>
                  <a:pt x="56888" y="23155"/>
                  <a:pt x="56876" y="25167"/>
                  <a:pt x="56864" y="27179"/>
                </a:cubicBezTo>
                <a:cubicBezTo>
                  <a:pt x="55162" y="27179"/>
                  <a:pt x="53447" y="27191"/>
                  <a:pt x="51745" y="27203"/>
                </a:cubicBezTo>
                <a:cubicBezTo>
                  <a:pt x="51745" y="26012"/>
                  <a:pt x="51757" y="24822"/>
                  <a:pt x="51745" y="23631"/>
                </a:cubicBezTo>
                <a:cubicBezTo>
                  <a:pt x="51745" y="22738"/>
                  <a:pt x="51745" y="21845"/>
                  <a:pt x="51745" y="20964"/>
                </a:cubicBezTo>
                <a:cubicBezTo>
                  <a:pt x="53459" y="20952"/>
                  <a:pt x="55174" y="20928"/>
                  <a:pt x="56888" y="20928"/>
                </a:cubicBezTo>
                <a:close/>
                <a:moveTo>
                  <a:pt x="50935" y="20976"/>
                </a:moveTo>
                <a:cubicBezTo>
                  <a:pt x="50935" y="21024"/>
                  <a:pt x="50935" y="21083"/>
                  <a:pt x="50935" y="21143"/>
                </a:cubicBezTo>
                <a:cubicBezTo>
                  <a:pt x="50935" y="23167"/>
                  <a:pt x="50923" y="25191"/>
                  <a:pt x="50911" y="27215"/>
                </a:cubicBezTo>
                <a:cubicBezTo>
                  <a:pt x="49197" y="27227"/>
                  <a:pt x="47494" y="27251"/>
                  <a:pt x="45792" y="27274"/>
                </a:cubicBezTo>
                <a:cubicBezTo>
                  <a:pt x="45792" y="26060"/>
                  <a:pt x="45803" y="24845"/>
                  <a:pt x="45792" y="23631"/>
                </a:cubicBezTo>
                <a:cubicBezTo>
                  <a:pt x="45792" y="22762"/>
                  <a:pt x="45792" y="21893"/>
                  <a:pt x="45780" y="21024"/>
                </a:cubicBezTo>
                <a:cubicBezTo>
                  <a:pt x="47494" y="21012"/>
                  <a:pt x="49221" y="20988"/>
                  <a:pt x="50935" y="20976"/>
                </a:cubicBezTo>
                <a:close/>
                <a:moveTo>
                  <a:pt x="44982" y="21035"/>
                </a:moveTo>
                <a:lnTo>
                  <a:pt x="44982" y="21143"/>
                </a:lnTo>
                <a:cubicBezTo>
                  <a:pt x="44982" y="23191"/>
                  <a:pt x="44970" y="25238"/>
                  <a:pt x="44958" y="27286"/>
                </a:cubicBezTo>
                <a:lnTo>
                  <a:pt x="44446" y="27286"/>
                </a:lnTo>
                <a:cubicBezTo>
                  <a:pt x="42910" y="27310"/>
                  <a:pt x="41374" y="27334"/>
                  <a:pt x="39838" y="27358"/>
                </a:cubicBezTo>
                <a:cubicBezTo>
                  <a:pt x="39838" y="26108"/>
                  <a:pt x="39850" y="24869"/>
                  <a:pt x="39838" y="23631"/>
                </a:cubicBezTo>
                <a:cubicBezTo>
                  <a:pt x="39838" y="22786"/>
                  <a:pt x="39838" y="21952"/>
                  <a:pt x="39838" y="21107"/>
                </a:cubicBezTo>
                <a:cubicBezTo>
                  <a:pt x="41553" y="21083"/>
                  <a:pt x="43267" y="21059"/>
                  <a:pt x="44982" y="21035"/>
                </a:cubicBezTo>
                <a:close/>
                <a:moveTo>
                  <a:pt x="39029" y="21119"/>
                </a:moveTo>
                <a:lnTo>
                  <a:pt x="39029" y="21143"/>
                </a:lnTo>
                <a:cubicBezTo>
                  <a:pt x="39029" y="23226"/>
                  <a:pt x="39017" y="25298"/>
                  <a:pt x="39005" y="27370"/>
                </a:cubicBezTo>
                <a:cubicBezTo>
                  <a:pt x="37291" y="27393"/>
                  <a:pt x="35588" y="27429"/>
                  <a:pt x="33885" y="27465"/>
                </a:cubicBezTo>
                <a:cubicBezTo>
                  <a:pt x="33885" y="26179"/>
                  <a:pt x="33897" y="24905"/>
                  <a:pt x="33885" y="23631"/>
                </a:cubicBezTo>
                <a:cubicBezTo>
                  <a:pt x="33885" y="22821"/>
                  <a:pt x="33885" y="22012"/>
                  <a:pt x="33885" y="21202"/>
                </a:cubicBezTo>
                <a:cubicBezTo>
                  <a:pt x="35600" y="21178"/>
                  <a:pt x="37314" y="21143"/>
                  <a:pt x="39029" y="21119"/>
                </a:cubicBezTo>
                <a:close/>
                <a:moveTo>
                  <a:pt x="33076" y="21226"/>
                </a:moveTo>
                <a:cubicBezTo>
                  <a:pt x="33076" y="23310"/>
                  <a:pt x="33064" y="25393"/>
                  <a:pt x="33052" y="27477"/>
                </a:cubicBezTo>
                <a:cubicBezTo>
                  <a:pt x="31337" y="27512"/>
                  <a:pt x="29635" y="27548"/>
                  <a:pt x="27932" y="27584"/>
                </a:cubicBezTo>
                <a:cubicBezTo>
                  <a:pt x="27932" y="26262"/>
                  <a:pt x="27944" y="24953"/>
                  <a:pt x="27944" y="23631"/>
                </a:cubicBezTo>
                <a:cubicBezTo>
                  <a:pt x="27932" y="22857"/>
                  <a:pt x="27932" y="22083"/>
                  <a:pt x="27932" y="21321"/>
                </a:cubicBezTo>
                <a:cubicBezTo>
                  <a:pt x="28182" y="21309"/>
                  <a:pt x="28444" y="21309"/>
                  <a:pt x="28706" y="21297"/>
                </a:cubicBezTo>
                <a:cubicBezTo>
                  <a:pt x="30159" y="21274"/>
                  <a:pt x="31623" y="21250"/>
                  <a:pt x="33076" y="21226"/>
                </a:cubicBezTo>
                <a:close/>
                <a:moveTo>
                  <a:pt x="27123" y="21333"/>
                </a:moveTo>
                <a:cubicBezTo>
                  <a:pt x="27123" y="23429"/>
                  <a:pt x="27111" y="25512"/>
                  <a:pt x="27099" y="27608"/>
                </a:cubicBezTo>
                <a:cubicBezTo>
                  <a:pt x="25384" y="27643"/>
                  <a:pt x="23682" y="27691"/>
                  <a:pt x="21979" y="27739"/>
                </a:cubicBezTo>
                <a:cubicBezTo>
                  <a:pt x="21979" y="26369"/>
                  <a:pt x="21991" y="25000"/>
                  <a:pt x="21979" y="23631"/>
                </a:cubicBezTo>
                <a:cubicBezTo>
                  <a:pt x="21979" y="22905"/>
                  <a:pt x="21979" y="22178"/>
                  <a:pt x="21979" y="21452"/>
                </a:cubicBezTo>
                <a:cubicBezTo>
                  <a:pt x="23694" y="21416"/>
                  <a:pt x="25408" y="21381"/>
                  <a:pt x="27123" y="21333"/>
                </a:cubicBezTo>
                <a:close/>
                <a:moveTo>
                  <a:pt x="21169" y="21476"/>
                </a:moveTo>
                <a:cubicBezTo>
                  <a:pt x="21169" y="23572"/>
                  <a:pt x="21158" y="25667"/>
                  <a:pt x="21134" y="27763"/>
                </a:cubicBezTo>
                <a:cubicBezTo>
                  <a:pt x="19503" y="27798"/>
                  <a:pt x="17860" y="27846"/>
                  <a:pt x="16228" y="27893"/>
                </a:cubicBezTo>
                <a:cubicBezTo>
                  <a:pt x="16157" y="27893"/>
                  <a:pt x="16085" y="27905"/>
                  <a:pt x="16014" y="27905"/>
                </a:cubicBezTo>
                <a:cubicBezTo>
                  <a:pt x="16026" y="26477"/>
                  <a:pt x="16038" y="25048"/>
                  <a:pt x="16026" y="23631"/>
                </a:cubicBezTo>
                <a:cubicBezTo>
                  <a:pt x="16026" y="22952"/>
                  <a:pt x="16026" y="22274"/>
                  <a:pt x="16026" y="21607"/>
                </a:cubicBezTo>
                <a:cubicBezTo>
                  <a:pt x="17740" y="21559"/>
                  <a:pt x="19455" y="21524"/>
                  <a:pt x="21169" y="21476"/>
                </a:cubicBezTo>
                <a:close/>
                <a:moveTo>
                  <a:pt x="15216" y="21631"/>
                </a:moveTo>
                <a:cubicBezTo>
                  <a:pt x="15216" y="23726"/>
                  <a:pt x="15204" y="25834"/>
                  <a:pt x="15181" y="27929"/>
                </a:cubicBezTo>
                <a:cubicBezTo>
                  <a:pt x="13478" y="27989"/>
                  <a:pt x="11775" y="28036"/>
                  <a:pt x="10061" y="28108"/>
                </a:cubicBezTo>
                <a:cubicBezTo>
                  <a:pt x="10073" y="26620"/>
                  <a:pt x="10085" y="25119"/>
                  <a:pt x="10085" y="23631"/>
                </a:cubicBezTo>
                <a:cubicBezTo>
                  <a:pt x="10073" y="23012"/>
                  <a:pt x="10073" y="22381"/>
                  <a:pt x="10073" y="21762"/>
                </a:cubicBezTo>
                <a:cubicBezTo>
                  <a:pt x="11525" y="21726"/>
                  <a:pt x="12990" y="21690"/>
                  <a:pt x="14442" y="21643"/>
                </a:cubicBezTo>
                <a:cubicBezTo>
                  <a:pt x="14704" y="21643"/>
                  <a:pt x="14954" y="21631"/>
                  <a:pt x="15216" y="21631"/>
                </a:cubicBezTo>
                <a:close/>
                <a:moveTo>
                  <a:pt x="62806" y="27893"/>
                </a:moveTo>
                <a:cubicBezTo>
                  <a:pt x="62794" y="29977"/>
                  <a:pt x="62758" y="32049"/>
                  <a:pt x="62722" y="34120"/>
                </a:cubicBezTo>
                <a:cubicBezTo>
                  <a:pt x="61377" y="34132"/>
                  <a:pt x="60043" y="34156"/>
                  <a:pt x="58698" y="34156"/>
                </a:cubicBezTo>
                <a:cubicBezTo>
                  <a:pt x="58341" y="34156"/>
                  <a:pt x="57984" y="34168"/>
                  <a:pt x="57626" y="34168"/>
                </a:cubicBezTo>
                <a:cubicBezTo>
                  <a:pt x="57650" y="32084"/>
                  <a:pt x="57674" y="30001"/>
                  <a:pt x="57698" y="27917"/>
                </a:cubicBezTo>
                <a:cubicBezTo>
                  <a:pt x="59400" y="27905"/>
                  <a:pt x="61103" y="27905"/>
                  <a:pt x="62806" y="27893"/>
                </a:cubicBezTo>
                <a:close/>
                <a:moveTo>
                  <a:pt x="56852" y="27917"/>
                </a:moveTo>
                <a:cubicBezTo>
                  <a:pt x="56841" y="30001"/>
                  <a:pt x="56805" y="32084"/>
                  <a:pt x="56769" y="34168"/>
                </a:cubicBezTo>
                <a:cubicBezTo>
                  <a:pt x="55067" y="34180"/>
                  <a:pt x="53364" y="34192"/>
                  <a:pt x="51673" y="34204"/>
                </a:cubicBezTo>
                <a:cubicBezTo>
                  <a:pt x="51709" y="32120"/>
                  <a:pt x="51721" y="30037"/>
                  <a:pt x="51745" y="27965"/>
                </a:cubicBezTo>
                <a:cubicBezTo>
                  <a:pt x="53447" y="27941"/>
                  <a:pt x="55150" y="27929"/>
                  <a:pt x="56852" y="27917"/>
                </a:cubicBezTo>
                <a:close/>
                <a:moveTo>
                  <a:pt x="50899" y="27965"/>
                </a:moveTo>
                <a:lnTo>
                  <a:pt x="50899" y="27965"/>
                </a:lnTo>
                <a:cubicBezTo>
                  <a:pt x="50887" y="30049"/>
                  <a:pt x="50852" y="32132"/>
                  <a:pt x="50816" y="34216"/>
                </a:cubicBezTo>
                <a:cubicBezTo>
                  <a:pt x="49113" y="34228"/>
                  <a:pt x="47411" y="34251"/>
                  <a:pt x="45720" y="34263"/>
                </a:cubicBezTo>
                <a:cubicBezTo>
                  <a:pt x="45744" y="32180"/>
                  <a:pt x="45768" y="30108"/>
                  <a:pt x="45792" y="28024"/>
                </a:cubicBezTo>
                <a:cubicBezTo>
                  <a:pt x="47494" y="28001"/>
                  <a:pt x="49197" y="27977"/>
                  <a:pt x="50899" y="27965"/>
                </a:cubicBezTo>
                <a:close/>
                <a:moveTo>
                  <a:pt x="44946" y="28036"/>
                </a:moveTo>
                <a:lnTo>
                  <a:pt x="44946" y="28036"/>
                </a:lnTo>
                <a:cubicBezTo>
                  <a:pt x="44922" y="30108"/>
                  <a:pt x="44899" y="32192"/>
                  <a:pt x="44863" y="34275"/>
                </a:cubicBezTo>
                <a:lnTo>
                  <a:pt x="44446" y="34275"/>
                </a:lnTo>
                <a:cubicBezTo>
                  <a:pt x="42886" y="34299"/>
                  <a:pt x="41315" y="34323"/>
                  <a:pt x="39755" y="34347"/>
                </a:cubicBezTo>
                <a:cubicBezTo>
                  <a:pt x="39791" y="32263"/>
                  <a:pt x="39815" y="30179"/>
                  <a:pt x="39827" y="28108"/>
                </a:cubicBezTo>
                <a:cubicBezTo>
                  <a:pt x="41541" y="28072"/>
                  <a:pt x="43244" y="28048"/>
                  <a:pt x="44946" y="28036"/>
                </a:cubicBezTo>
                <a:close/>
                <a:moveTo>
                  <a:pt x="38993" y="28120"/>
                </a:moveTo>
                <a:lnTo>
                  <a:pt x="38993" y="28120"/>
                </a:lnTo>
                <a:cubicBezTo>
                  <a:pt x="38969" y="30203"/>
                  <a:pt x="38945" y="32287"/>
                  <a:pt x="38910" y="34359"/>
                </a:cubicBezTo>
                <a:cubicBezTo>
                  <a:pt x="37207" y="34394"/>
                  <a:pt x="35505" y="34418"/>
                  <a:pt x="33802" y="34454"/>
                </a:cubicBezTo>
                <a:cubicBezTo>
                  <a:pt x="33838" y="32370"/>
                  <a:pt x="33862" y="30287"/>
                  <a:pt x="33873" y="28203"/>
                </a:cubicBezTo>
                <a:cubicBezTo>
                  <a:pt x="35588" y="28167"/>
                  <a:pt x="37291" y="28144"/>
                  <a:pt x="38993" y="28120"/>
                </a:cubicBezTo>
                <a:close/>
                <a:moveTo>
                  <a:pt x="33040" y="28215"/>
                </a:moveTo>
                <a:cubicBezTo>
                  <a:pt x="33016" y="30299"/>
                  <a:pt x="32992" y="32382"/>
                  <a:pt x="32945" y="34478"/>
                </a:cubicBezTo>
                <a:cubicBezTo>
                  <a:pt x="31254" y="34501"/>
                  <a:pt x="29551" y="34549"/>
                  <a:pt x="27849" y="34585"/>
                </a:cubicBezTo>
                <a:cubicBezTo>
                  <a:pt x="27885" y="32489"/>
                  <a:pt x="27908" y="30406"/>
                  <a:pt x="27920" y="28310"/>
                </a:cubicBezTo>
                <a:cubicBezTo>
                  <a:pt x="28182" y="28310"/>
                  <a:pt x="28444" y="28298"/>
                  <a:pt x="28706" y="28298"/>
                </a:cubicBezTo>
                <a:cubicBezTo>
                  <a:pt x="30147" y="28263"/>
                  <a:pt x="31599" y="28239"/>
                  <a:pt x="33040" y="28215"/>
                </a:cubicBezTo>
                <a:close/>
                <a:moveTo>
                  <a:pt x="27087" y="28334"/>
                </a:moveTo>
                <a:lnTo>
                  <a:pt x="27087" y="28334"/>
                </a:lnTo>
                <a:cubicBezTo>
                  <a:pt x="27063" y="30430"/>
                  <a:pt x="27027" y="32513"/>
                  <a:pt x="26992" y="34609"/>
                </a:cubicBezTo>
                <a:cubicBezTo>
                  <a:pt x="25289" y="34644"/>
                  <a:pt x="23598" y="34680"/>
                  <a:pt x="21896" y="34728"/>
                </a:cubicBezTo>
                <a:cubicBezTo>
                  <a:pt x="21931" y="32644"/>
                  <a:pt x="21955" y="30549"/>
                  <a:pt x="21967" y="28453"/>
                </a:cubicBezTo>
                <a:cubicBezTo>
                  <a:pt x="23682" y="28405"/>
                  <a:pt x="25384" y="28370"/>
                  <a:pt x="27087" y="28334"/>
                </a:cubicBezTo>
                <a:close/>
                <a:moveTo>
                  <a:pt x="21134" y="28477"/>
                </a:moveTo>
                <a:cubicBezTo>
                  <a:pt x="21110" y="30572"/>
                  <a:pt x="21074" y="32656"/>
                  <a:pt x="21038" y="34751"/>
                </a:cubicBezTo>
                <a:cubicBezTo>
                  <a:pt x="19431" y="34799"/>
                  <a:pt x="17836" y="34847"/>
                  <a:pt x="16228" y="34894"/>
                </a:cubicBezTo>
                <a:lnTo>
                  <a:pt x="15943" y="34906"/>
                </a:lnTo>
                <a:cubicBezTo>
                  <a:pt x="15978" y="32799"/>
                  <a:pt x="16002" y="30703"/>
                  <a:pt x="16014" y="28596"/>
                </a:cubicBezTo>
                <a:cubicBezTo>
                  <a:pt x="17717" y="28560"/>
                  <a:pt x="19431" y="28513"/>
                  <a:pt x="21134" y="28477"/>
                </a:cubicBezTo>
                <a:close/>
                <a:moveTo>
                  <a:pt x="15181" y="28620"/>
                </a:moveTo>
                <a:cubicBezTo>
                  <a:pt x="15157" y="30727"/>
                  <a:pt x="15121" y="32823"/>
                  <a:pt x="15085" y="34930"/>
                </a:cubicBezTo>
                <a:cubicBezTo>
                  <a:pt x="13383" y="34978"/>
                  <a:pt x="11680" y="35037"/>
                  <a:pt x="9978" y="35109"/>
                </a:cubicBezTo>
                <a:cubicBezTo>
                  <a:pt x="10013" y="32989"/>
                  <a:pt x="10049" y="30882"/>
                  <a:pt x="10061" y="28763"/>
                </a:cubicBezTo>
                <a:cubicBezTo>
                  <a:pt x="11525" y="28727"/>
                  <a:pt x="12990" y="28679"/>
                  <a:pt x="14442" y="28644"/>
                </a:cubicBezTo>
                <a:cubicBezTo>
                  <a:pt x="14692" y="28644"/>
                  <a:pt x="14931" y="28632"/>
                  <a:pt x="15181" y="28620"/>
                </a:cubicBezTo>
                <a:close/>
                <a:moveTo>
                  <a:pt x="62710" y="34894"/>
                </a:moveTo>
                <a:cubicBezTo>
                  <a:pt x="62663" y="36966"/>
                  <a:pt x="62627" y="39038"/>
                  <a:pt x="62579" y="41109"/>
                </a:cubicBezTo>
                <a:cubicBezTo>
                  <a:pt x="61282" y="41133"/>
                  <a:pt x="59996" y="41145"/>
                  <a:pt x="58698" y="41157"/>
                </a:cubicBezTo>
                <a:lnTo>
                  <a:pt x="57495" y="41157"/>
                </a:lnTo>
                <a:cubicBezTo>
                  <a:pt x="57531" y="39073"/>
                  <a:pt x="57579" y="36990"/>
                  <a:pt x="57614" y="34906"/>
                </a:cubicBezTo>
                <a:cubicBezTo>
                  <a:pt x="59305" y="34906"/>
                  <a:pt x="61008" y="34894"/>
                  <a:pt x="62710" y="34894"/>
                </a:cubicBezTo>
                <a:close/>
                <a:moveTo>
                  <a:pt x="56757" y="34918"/>
                </a:moveTo>
                <a:cubicBezTo>
                  <a:pt x="56722" y="37002"/>
                  <a:pt x="56674" y="39085"/>
                  <a:pt x="56614" y="41169"/>
                </a:cubicBezTo>
                <a:cubicBezTo>
                  <a:pt x="54924" y="41181"/>
                  <a:pt x="53233" y="41181"/>
                  <a:pt x="51542" y="41205"/>
                </a:cubicBezTo>
                <a:cubicBezTo>
                  <a:pt x="51578" y="39121"/>
                  <a:pt x="51626" y="37037"/>
                  <a:pt x="51661" y="34954"/>
                </a:cubicBezTo>
                <a:cubicBezTo>
                  <a:pt x="53352" y="34942"/>
                  <a:pt x="55055" y="34918"/>
                  <a:pt x="56757" y="34918"/>
                </a:cubicBezTo>
                <a:close/>
                <a:moveTo>
                  <a:pt x="50804" y="34966"/>
                </a:moveTo>
                <a:cubicBezTo>
                  <a:pt x="50768" y="37037"/>
                  <a:pt x="50721" y="39121"/>
                  <a:pt x="50673" y="41205"/>
                </a:cubicBezTo>
                <a:cubicBezTo>
                  <a:pt x="48971" y="41228"/>
                  <a:pt x="47280" y="41240"/>
                  <a:pt x="45577" y="41264"/>
                </a:cubicBezTo>
                <a:cubicBezTo>
                  <a:pt x="45625" y="39181"/>
                  <a:pt x="45673" y="37097"/>
                  <a:pt x="45708" y="35013"/>
                </a:cubicBezTo>
                <a:cubicBezTo>
                  <a:pt x="47399" y="35001"/>
                  <a:pt x="49102" y="34978"/>
                  <a:pt x="50804" y="34966"/>
                </a:cubicBezTo>
                <a:close/>
                <a:moveTo>
                  <a:pt x="44839" y="35025"/>
                </a:moveTo>
                <a:lnTo>
                  <a:pt x="44839" y="35025"/>
                </a:lnTo>
                <a:cubicBezTo>
                  <a:pt x="44803" y="37109"/>
                  <a:pt x="44756" y="39192"/>
                  <a:pt x="44708" y="41276"/>
                </a:cubicBezTo>
                <a:lnTo>
                  <a:pt x="44446" y="41276"/>
                </a:lnTo>
                <a:cubicBezTo>
                  <a:pt x="42839" y="41300"/>
                  <a:pt x="41231" y="41324"/>
                  <a:pt x="39624" y="41348"/>
                </a:cubicBezTo>
                <a:cubicBezTo>
                  <a:pt x="39672" y="39264"/>
                  <a:pt x="39707" y="37180"/>
                  <a:pt x="39743" y="35097"/>
                </a:cubicBezTo>
                <a:cubicBezTo>
                  <a:pt x="41446" y="35073"/>
                  <a:pt x="43148" y="35049"/>
                  <a:pt x="44839" y="35025"/>
                </a:cubicBezTo>
                <a:close/>
                <a:moveTo>
                  <a:pt x="38886" y="35109"/>
                </a:moveTo>
                <a:cubicBezTo>
                  <a:pt x="38850" y="37192"/>
                  <a:pt x="38803" y="39276"/>
                  <a:pt x="38755" y="41359"/>
                </a:cubicBezTo>
                <a:cubicBezTo>
                  <a:pt x="37064" y="41383"/>
                  <a:pt x="35362" y="41419"/>
                  <a:pt x="33671" y="41455"/>
                </a:cubicBezTo>
                <a:cubicBezTo>
                  <a:pt x="33719" y="39371"/>
                  <a:pt x="33754" y="37287"/>
                  <a:pt x="33790" y="35204"/>
                </a:cubicBezTo>
                <a:cubicBezTo>
                  <a:pt x="35493" y="35168"/>
                  <a:pt x="37195" y="35144"/>
                  <a:pt x="38886" y="35109"/>
                </a:cubicBezTo>
                <a:close/>
                <a:moveTo>
                  <a:pt x="32933" y="35216"/>
                </a:moveTo>
                <a:cubicBezTo>
                  <a:pt x="32897" y="37299"/>
                  <a:pt x="32849" y="39383"/>
                  <a:pt x="32802" y="41467"/>
                </a:cubicBezTo>
                <a:cubicBezTo>
                  <a:pt x="31099" y="41502"/>
                  <a:pt x="29409" y="41538"/>
                  <a:pt x="27718" y="41586"/>
                </a:cubicBezTo>
                <a:cubicBezTo>
                  <a:pt x="27766" y="39490"/>
                  <a:pt x="27801" y="37395"/>
                  <a:pt x="27837" y="35311"/>
                </a:cubicBezTo>
                <a:cubicBezTo>
                  <a:pt x="28123" y="35311"/>
                  <a:pt x="28408" y="35299"/>
                  <a:pt x="28706" y="35287"/>
                </a:cubicBezTo>
                <a:cubicBezTo>
                  <a:pt x="30111" y="35263"/>
                  <a:pt x="31528" y="35240"/>
                  <a:pt x="32933" y="35216"/>
                </a:cubicBezTo>
                <a:close/>
                <a:moveTo>
                  <a:pt x="26980" y="35335"/>
                </a:moveTo>
                <a:cubicBezTo>
                  <a:pt x="26944" y="37418"/>
                  <a:pt x="26896" y="39514"/>
                  <a:pt x="26849" y="41598"/>
                </a:cubicBezTo>
                <a:cubicBezTo>
                  <a:pt x="25146" y="41645"/>
                  <a:pt x="23455" y="41681"/>
                  <a:pt x="21765" y="41729"/>
                </a:cubicBezTo>
                <a:cubicBezTo>
                  <a:pt x="21800" y="39633"/>
                  <a:pt x="21848" y="37538"/>
                  <a:pt x="21884" y="35454"/>
                </a:cubicBezTo>
                <a:cubicBezTo>
                  <a:pt x="23586" y="35406"/>
                  <a:pt x="25277" y="35371"/>
                  <a:pt x="26980" y="35335"/>
                </a:cubicBezTo>
                <a:close/>
                <a:moveTo>
                  <a:pt x="21027" y="35466"/>
                </a:moveTo>
                <a:lnTo>
                  <a:pt x="21027" y="35466"/>
                </a:lnTo>
                <a:cubicBezTo>
                  <a:pt x="20979" y="37561"/>
                  <a:pt x="20931" y="39657"/>
                  <a:pt x="20884" y="41752"/>
                </a:cubicBezTo>
                <a:cubicBezTo>
                  <a:pt x="19336" y="41800"/>
                  <a:pt x="17776" y="41836"/>
                  <a:pt x="16228" y="41883"/>
                </a:cubicBezTo>
                <a:cubicBezTo>
                  <a:pt x="16085" y="41895"/>
                  <a:pt x="15943" y="41895"/>
                  <a:pt x="15800" y="41907"/>
                </a:cubicBezTo>
                <a:cubicBezTo>
                  <a:pt x="15847" y="39800"/>
                  <a:pt x="15895" y="37704"/>
                  <a:pt x="15931" y="35597"/>
                </a:cubicBezTo>
                <a:cubicBezTo>
                  <a:pt x="17621" y="35561"/>
                  <a:pt x="19324" y="35513"/>
                  <a:pt x="21027" y="35466"/>
                </a:cubicBezTo>
                <a:close/>
                <a:moveTo>
                  <a:pt x="15073" y="35621"/>
                </a:moveTo>
                <a:cubicBezTo>
                  <a:pt x="15026" y="37716"/>
                  <a:pt x="14978" y="39800"/>
                  <a:pt x="14931" y="41895"/>
                </a:cubicBezTo>
                <a:cubicBezTo>
                  <a:pt x="14931" y="41907"/>
                  <a:pt x="14931" y="41919"/>
                  <a:pt x="14931" y="41931"/>
                </a:cubicBezTo>
                <a:cubicBezTo>
                  <a:pt x="13240" y="41979"/>
                  <a:pt x="11537" y="42038"/>
                  <a:pt x="9847" y="42110"/>
                </a:cubicBezTo>
                <a:cubicBezTo>
                  <a:pt x="9894" y="39990"/>
                  <a:pt x="9930" y="37871"/>
                  <a:pt x="9978" y="35752"/>
                </a:cubicBezTo>
                <a:cubicBezTo>
                  <a:pt x="11466" y="35716"/>
                  <a:pt x="12954" y="35680"/>
                  <a:pt x="14442" y="35633"/>
                </a:cubicBezTo>
                <a:cubicBezTo>
                  <a:pt x="14657" y="35633"/>
                  <a:pt x="14859" y="35633"/>
                  <a:pt x="15073" y="35621"/>
                </a:cubicBezTo>
                <a:close/>
                <a:moveTo>
                  <a:pt x="62556" y="41883"/>
                </a:moveTo>
                <a:cubicBezTo>
                  <a:pt x="62556" y="41895"/>
                  <a:pt x="62556" y="41895"/>
                  <a:pt x="62556" y="41895"/>
                </a:cubicBezTo>
                <a:cubicBezTo>
                  <a:pt x="62508" y="43967"/>
                  <a:pt x="62460" y="46039"/>
                  <a:pt x="62401" y="48110"/>
                </a:cubicBezTo>
                <a:cubicBezTo>
                  <a:pt x="61174" y="48122"/>
                  <a:pt x="59936" y="48146"/>
                  <a:pt x="58698" y="48146"/>
                </a:cubicBezTo>
                <a:cubicBezTo>
                  <a:pt x="58246" y="48146"/>
                  <a:pt x="57793" y="48158"/>
                  <a:pt x="57329" y="48158"/>
                </a:cubicBezTo>
                <a:cubicBezTo>
                  <a:pt x="57376" y="46074"/>
                  <a:pt x="57424" y="43991"/>
                  <a:pt x="57472" y="41907"/>
                </a:cubicBezTo>
                <a:cubicBezTo>
                  <a:pt x="59162" y="41895"/>
                  <a:pt x="60865" y="41895"/>
                  <a:pt x="62556" y="41883"/>
                </a:cubicBezTo>
                <a:close/>
                <a:moveTo>
                  <a:pt x="56602" y="41907"/>
                </a:moveTo>
                <a:cubicBezTo>
                  <a:pt x="56555" y="43991"/>
                  <a:pt x="56495" y="46074"/>
                  <a:pt x="56448" y="48158"/>
                </a:cubicBezTo>
                <a:cubicBezTo>
                  <a:pt x="54757" y="48170"/>
                  <a:pt x="53066" y="48182"/>
                  <a:pt x="51376" y="48194"/>
                </a:cubicBezTo>
                <a:cubicBezTo>
                  <a:pt x="51423" y="46110"/>
                  <a:pt x="51471" y="44038"/>
                  <a:pt x="51518" y="41955"/>
                </a:cubicBezTo>
                <a:cubicBezTo>
                  <a:pt x="53209" y="41931"/>
                  <a:pt x="54912" y="41919"/>
                  <a:pt x="56602" y="41907"/>
                </a:cubicBezTo>
                <a:close/>
                <a:moveTo>
                  <a:pt x="50649" y="41955"/>
                </a:moveTo>
                <a:lnTo>
                  <a:pt x="50649" y="41955"/>
                </a:lnTo>
                <a:cubicBezTo>
                  <a:pt x="50602" y="44038"/>
                  <a:pt x="50542" y="46122"/>
                  <a:pt x="50495" y="48206"/>
                </a:cubicBezTo>
                <a:cubicBezTo>
                  <a:pt x="48804" y="48217"/>
                  <a:pt x="47113" y="48241"/>
                  <a:pt x="45422" y="48265"/>
                </a:cubicBezTo>
                <a:cubicBezTo>
                  <a:pt x="45470" y="46181"/>
                  <a:pt x="45518" y="44098"/>
                  <a:pt x="45565" y="42014"/>
                </a:cubicBezTo>
                <a:cubicBezTo>
                  <a:pt x="47256" y="41990"/>
                  <a:pt x="48959" y="41967"/>
                  <a:pt x="50649" y="41955"/>
                </a:cubicBezTo>
                <a:close/>
                <a:moveTo>
                  <a:pt x="44696" y="42026"/>
                </a:moveTo>
                <a:lnTo>
                  <a:pt x="44696" y="42026"/>
                </a:lnTo>
                <a:cubicBezTo>
                  <a:pt x="44649" y="44110"/>
                  <a:pt x="44589" y="46181"/>
                  <a:pt x="44541" y="48265"/>
                </a:cubicBezTo>
                <a:lnTo>
                  <a:pt x="44446" y="48265"/>
                </a:lnTo>
                <a:cubicBezTo>
                  <a:pt x="42779" y="48289"/>
                  <a:pt x="41124" y="48313"/>
                  <a:pt x="39469" y="48348"/>
                </a:cubicBezTo>
                <a:cubicBezTo>
                  <a:pt x="39517" y="46265"/>
                  <a:pt x="39565" y="44181"/>
                  <a:pt x="39612" y="42098"/>
                </a:cubicBezTo>
                <a:cubicBezTo>
                  <a:pt x="41303" y="42074"/>
                  <a:pt x="42994" y="42050"/>
                  <a:pt x="44696" y="42026"/>
                </a:cubicBezTo>
                <a:close/>
                <a:moveTo>
                  <a:pt x="38743" y="42110"/>
                </a:moveTo>
                <a:lnTo>
                  <a:pt x="38743" y="42110"/>
                </a:lnTo>
                <a:cubicBezTo>
                  <a:pt x="38684" y="44193"/>
                  <a:pt x="38636" y="46277"/>
                  <a:pt x="38588" y="48360"/>
                </a:cubicBezTo>
                <a:cubicBezTo>
                  <a:pt x="36898" y="48384"/>
                  <a:pt x="35207" y="48420"/>
                  <a:pt x="33516" y="48456"/>
                </a:cubicBezTo>
                <a:cubicBezTo>
                  <a:pt x="33564" y="46372"/>
                  <a:pt x="33611" y="44276"/>
                  <a:pt x="33659" y="42193"/>
                </a:cubicBezTo>
                <a:cubicBezTo>
                  <a:pt x="35350" y="42169"/>
                  <a:pt x="37040" y="42133"/>
                  <a:pt x="38743" y="42110"/>
                </a:cubicBezTo>
                <a:close/>
                <a:moveTo>
                  <a:pt x="32778" y="42217"/>
                </a:moveTo>
                <a:cubicBezTo>
                  <a:pt x="32730" y="44300"/>
                  <a:pt x="32683" y="46384"/>
                  <a:pt x="32635" y="48467"/>
                </a:cubicBezTo>
                <a:cubicBezTo>
                  <a:pt x="30944" y="48503"/>
                  <a:pt x="29242" y="48539"/>
                  <a:pt x="27551" y="48587"/>
                </a:cubicBezTo>
                <a:cubicBezTo>
                  <a:pt x="27599" y="46491"/>
                  <a:pt x="27646" y="44396"/>
                  <a:pt x="27694" y="42312"/>
                </a:cubicBezTo>
                <a:cubicBezTo>
                  <a:pt x="28039" y="42300"/>
                  <a:pt x="28373" y="42300"/>
                  <a:pt x="28706" y="42288"/>
                </a:cubicBezTo>
                <a:cubicBezTo>
                  <a:pt x="30063" y="42264"/>
                  <a:pt x="31421" y="42240"/>
                  <a:pt x="32778" y="42217"/>
                </a:cubicBezTo>
                <a:close/>
                <a:moveTo>
                  <a:pt x="26825" y="42324"/>
                </a:moveTo>
                <a:cubicBezTo>
                  <a:pt x="26777" y="44419"/>
                  <a:pt x="26730" y="46515"/>
                  <a:pt x="26670" y="48598"/>
                </a:cubicBezTo>
                <a:cubicBezTo>
                  <a:pt x="24979" y="48646"/>
                  <a:pt x="23289" y="48682"/>
                  <a:pt x="21598" y="48729"/>
                </a:cubicBezTo>
                <a:cubicBezTo>
                  <a:pt x="21646" y="46634"/>
                  <a:pt x="21693" y="44538"/>
                  <a:pt x="21741" y="42443"/>
                </a:cubicBezTo>
                <a:cubicBezTo>
                  <a:pt x="23444" y="42407"/>
                  <a:pt x="25134" y="42371"/>
                  <a:pt x="26825" y="42324"/>
                </a:cubicBezTo>
                <a:close/>
                <a:moveTo>
                  <a:pt x="20872" y="42467"/>
                </a:moveTo>
                <a:lnTo>
                  <a:pt x="20872" y="42467"/>
                </a:lnTo>
                <a:cubicBezTo>
                  <a:pt x="20824" y="44562"/>
                  <a:pt x="20765" y="46658"/>
                  <a:pt x="20717" y="48753"/>
                </a:cubicBezTo>
                <a:cubicBezTo>
                  <a:pt x="19217" y="48801"/>
                  <a:pt x="17729" y="48837"/>
                  <a:pt x="16228" y="48884"/>
                </a:cubicBezTo>
                <a:lnTo>
                  <a:pt x="15645" y="48896"/>
                </a:lnTo>
                <a:cubicBezTo>
                  <a:pt x="15693" y="46801"/>
                  <a:pt x="15740" y="44693"/>
                  <a:pt x="15788" y="42598"/>
                </a:cubicBezTo>
                <a:cubicBezTo>
                  <a:pt x="17479" y="42550"/>
                  <a:pt x="19181" y="42514"/>
                  <a:pt x="20872" y="42467"/>
                </a:cubicBezTo>
                <a:close/>
                <a:moveTo>
                  <a:pt x="14919" y="42621"/>
                </a:moveTo>
                <a:cubicBezTo>
                  <a:pt x="14859" y="44729"/>
                  <a:pt x="14812" y="46824"/>
                  <a:pt x="14764" y="48932"/>
                </a:cubicBezTo>
                <a:cubicBezTo>
                  <a:pt x="13073" y="48979"/>
                  <a:pt x="11383" y="49039"/>
                  <a:pt x="9692" y="49110"/>
                </a:cubicBezTo>
                <a:cubicBezTo>
                  <a:pt x="9739" y="46991"/>
                  <a:pt x="9787" y="44872"/>
                  <a:pt x="9835" y="42752"/>
                </a:cubicBezTo>
                <a:cubicBezTo>
                  <a:pt x="11371" y="42717"/>
                  <a:pt x="12907" y="42669"/>
                  <a:pt x="14442" y="42633"/>
                </a:cubicBezTo>
                <a:cubicBezTo>
                  <a:pt x="14609" y="42633"/>
                  <a:pt x="14764" y="42621"/>
                  <a:pt x="14919" y="42621"/>
                </a:cubicBezTo>
                <a:close/>
                <a:moveTo>
                  <a:pt x="62389" y="48884"/>
                </a:moveTo>
                <a:cubicBezTo>
                  <a:pt x="62341" y="50956"/>
                  <a:pt x="62294" y="53028"/>
                  <a:pt x="62246" y="55111"/>
                </a:cubicBezTo>
                <a:cubicBezTo>
                  <a:pt x="61067" y="55123"/>
                  <a:pt x="59877" y="55135"/>
                  <a:pt x="58698" y="55147"/>
                </a:cubicBezTo>
                <a:cubicBezTo>
                  <a:pt x="58198" y="55147"/>
                  <a:pt x="57686" y="55147"/>
                  <a:pt x="57174" y="55159"/>
                </a:cubicBezTo>
                <a:cubicBezTo>
                  <a:pt x="57222" y="53075"/>
                  <a:pt x="57269" y="50992"/>
                  <a:pt x="57317" y="48908"/>
                </a:cubicBezTo>
                <a:cubicBezTo>
                  <a:pt x="59008" y="48896"/>
                  <a:pt x="60698" y="48884"/>
                  <a:pt x="62389" y="48884"/>
                </a:cubicBezTo>
                <a:close/>
                <a:moveTo>
                  <a:pt x="56436" y="48908"/>
                </a:moveTo>
                <a:lnTo>
                  <a:pt x="56436" y="48908"/>
                </a:lnTo>
                <a:cubicBezTo>
                  <a:pt x="56388" y="50992"/>
                  <a:pt x="56329" y="53075"/>
                  <a:pt x="56293" y="55159"/>
                </a:cubicBezTo>
                <a:cubicBezTo>
                  <a:pt x="54602" y="55171"/>
                  <a:pt x="52912" y="55183"/>
                  <a:pt x="51221" y="55194"/>
                </a:cubicBezTo>
                <a:cubicBezTo>
                  <a:pt x="51268" y="53111"/>
                  <a:pt x="51316" y="51027"/>
                  <a:pt x="51364" y="48944"/>
                </a:cubicBezTo>
                <a:cubicBezTo>
                  <a:pt x="53054" y="48932"/>
                  <a:pt x="54745" y="48920"/>
                  <a:pt x="56436" y="48908"/>
                </a:cubicBezTo>
                <a:close/>
                <a:moveTo>
                  <a:pt x="50483" y="48956"/>
                </a:moveTo>
                <a:cubicBezTo>
                  <a:pt x="50435" y="51039"/>
                  <a:pt x="50375" y="53123"/>
                  <a:pt x="50340" y="55206"/>
                </a:cubicBezTo>
                <a:cubicBezTo>
                  <a:pt x="48649" y="55218"/>
                  <a:pt x="46958" y="55242"/>
                  <a:pt x="45268" y="55254"/>
                </a:cubicBezTo>
                <a:cubicBezTo>
                  <a:pt x="45315" y="53170"/>
                  <a:pt x="45363" y="51087"/>
                  <a:pt x="45411" y="49015"/>
                </a:cubicBezTo>
                <a:cubicBezTo>
                  <a:pt x="47101" y="48991"/>
                  <a:pt x="48792" y="48968"/>
                  <a:pt x="50483" y="48956"/>
                </a:cubicBezTo>
                <a:close/>
                <a:moveTo>
                  <a:pt x="44530" y="49015"/>
                </a:moveTo>
                <a:lnTo>
                  <a:pt x="44530" y="49015"/>
                </a:lnTo>
                <a:cubicBezTo>
                  <a:pt x="44482" y="51099"/>
                  <a:pt x="44434" y="53182"/>
                  <a:pt x="44387" y="55266"/>
                </a:cubicBezTo>
                <a:cubicBezTo>
                  <a:pt x="42696" y="55290"/>
                  <a:pt x="41005" y="55314"/>
                  <a:pt x="39315" y="55337"/>
                </a:cubicBezTo>
                <a:cubicBezTo>
                  <a:pt x="39350" y="53254"/>
                  <a:pt x="39398" y="51182"/>
                  <a:pt x="39446" y="49098"/>
                </a:cubicBezTo>
                <a:cubicBezTo>
                  <a:pt x="41148" y="49063"/>
                  <a:pt x="42839" y="49039"/>
                  <a:pt x="44530" y="49015"/>
                </a:cubicBezTo>
                <a:close/>
                <a:moveTo>
                  <a:pt x="38564" y="49110"/>
                </a:moveTo>
                <a:lnTo>
                  <a:pt x="38564" y="49110"/>
                </a:lnTo>
                <a:cubicBezTo>
                  <a:pt x="38517" y="51194"/>
                  <a:pt x="38469" y="53266"/>
                  <a:pt x="38434" y="55349"/>
                </a:cubicBezTo>
                <a:cubicBezTo>
                  <a:pt x="36743" y="55385"/>
                  <a:pt x="35052" y="55421"/>
                  <a:pt x="33361" y="55444"/>
                </a:cubicBezTo>
                <a:cubicBezTo>
                  <a:pt x="33397" y="53361"/>
                  <a:pt x="33445" y="51277"/>
                  <a:pt x="33492" y="49194"/>
                </a:cubicBezTo>
                <a:cubicBezTo>
                  <a:pt x="35183" y="49158"/>
                  <a:pt x="36874" y="49134"/>
                  <a:pt x="38564" y="49110"/>
                </a:cubicBezTo>
                <a:close/>
                <a:moveTo>
                  <a:pt x="32611" y="49206"/>
                </a:moveTo>
                <a:lnTo>
                  <a:pt x="32611" y="49206"/>
                </a:lnTo>
                <a:cubicBezTo>
                  <a:pt x="32564" y="51301"/>
                  <a:pt x="32516" y="53385"/>
                  <a:pt x="32468" y="55468"/>
                </a:cubicBezTo>
                <a:cubicBezTo>
                  <a:pt x="30778" y="55504"/>
                  <a:pt x="29099" y="55540"/>
                  <a:pt x="27408" y="55575"/>
                </a:cubicBezTo>
                <a:cubicBezTo>
                  <a:pt x="27444" y="53492"/>
                  <a:pt x="27492" y="51396"/>
                  <a:pt x="27539" y="49313"/>
                </a:cubicBezTo>
                <a:cubicBezTo>
                  <a:pt x="27932" y="49301"/>
                  <a:pt x="28313" y="49289"/>
                  <a:pt x="28706" y="49289"/>
                </a:cubicBezTo>
                <a:cubicBezTo>
                  <a:pt x="30004" y="49253"/>
                  <a:pt x="31314" y="49229"/>
                  <a:pt x="32611" y="49206"/>
                </a:cubicBezTo>
                <a:close/>
                <a:moveTo>
                  <a:pt x="26658" y="49325"/>
                </a:moveTo>
                <a:cubicBezTo>
                  <a:pt x="26611" y="51420"/>
                  <a:pt x="26563" y="53504"/>
                  <a:pt x="26515" y="55599"/>
                </a:cubicBezTo>
                <a:cubicBezTo>
                  <a:pt x="24825" y="55635"/>
                  <a:pt x="23134" y="55683"/>
                  <a:pt x="21443" y="55730"/>
                </a:cubicBezTo>
                <a:cubicBezTo>
                  <a:pt x="21491" y="53635"/>
                  <a:pt x="21539" y="51539"/>
                  <a:pt x="21586" y="49444"/>
                </a:cubicBezTo>
                <a:cubicBezTo>
                  <a:pt x="23277" y="49408"/>
                  <a:pt x="24968" y="49360"/>
                  <a:pt x="26658" y="49325"/>
                </a:cubicBezTo>
                <a:close/>
                <a:moveTo>
                  <a:pt x="20705" y="49468"/>
                </a:moveTo>
                <a:cubicBezTo>
                  <a:pt x="20657" y="51563"/>
                  <a:pt x="20610" y="53659"/>
                  <a:pt x="20562" y="55754"/>
                </a:cubicBezTo>
                <a:cubicBezTo>
                  <a:pt x="19122" y="55790"/>
                  <a:pt x="17669" y="55837"/>
                  <a:pt x="16228" y="55873"/>
                </a:cubicBezTo>
                <a:cubicBezTo>
                  <a:pt x="15978" y="55885"/>
                  <a:pt x="15740" y="55885"/>
                  <a:pt x="15490" y="55897"/>
                </a:cubicBezTo>
                <a:cubicBezTo>
                  <a:pt x="15538" y="53801"/>
                  <a:pt x="15574" y="51694"/>
                  <a:pt x="15633" y="49599"/>
                </a:cubicBezTo>
                <a:cubicBezTo>
                  <a:pt x="17324" y="49551"/>
                  <a:pt x="19014" y="49515"/>
                  <a:pt x="20705" y="49468"/>
                </a:cubicBezTo>
                <a:close/>
                <a:moveTo>
                  <a:pt x="14740" y="49622"/>
                </a:moveTo>
                <a:cubicBezTo>
                  <a:pt x="14692" y="51718"/>
                  <a:pt x="14645" y="53825"/>
                  <a:pt x="14609" y="55933"/>
                </a:cubicBezTo>
                <a:cubicBezTo>
                  <a:pt x="12918" y="55980"/>
                  <a:pt x="11228" y="56040"/>
                  <a:pt x="9537" y="56111"/>
                </a:cubicBezTo>
                <a:cubicBezTo>
                  <a:pt x="9573" y="53992"/>
                  <a:pt x="9620" y="51873"/>
                  <a:pt x="9668" y="49753"/>
                </a:cubicBezTo>
                <a:cubicBezTo>
                  <a:pt x="11263" y="49718"/>
                  <a:pt x="12859" y="49670"/>
                  <a:pt x="14442" y="49622"/>
                </a:cubicBezTo>
                <a:close/>
                <a:moveTo>
                  <a:pt x="62234" y="55873"/>
                </a:moveTo>
                <a:lnTo>
                  <a:pt x="62234" y="55873"/>
                </a:lnTo>
                <a:cubicBezTo>
                  <a:pt x="62186" y="57957"/>
                  <a:pt x="62151" y="60028"/>
                  <a:pt x="62127" y="62100"/>
                </a:cubicBezTo>
                <a:cubicBezTo>
                  <a:pt x="60984" y="62124"/>
                  <a:pt x="59841" y="62136"/>
                  <a:pt x="58698" y="62136"/>
                </a:cubicBezTo>
                <a:cubicBezTo>
                  <a:pt x="58150" y="62136"/>
                  <a:pt x="57603" y="62148"/>
                  <a:pt x="57055" y="62148"/>
                </a:cubicBezTo>
                <a:cubicBezTo>
                  <a:pt x="57079" y="60064"/>
                  <a:pt x="57114" y="57981"/>
                  <a:pt x="57162" y="55897"/>
                </a:cubicBezTo>
                <a:cubicBezTo>
                  <a:pt x="58853" y="55885"/>
                  <a:pt x="60543" y="55885"/>
                  <a:pt x="62234" y="55873"/>
                </a:cubicBezTo>
                <a:close/>
                <a:moveTo>
                  <a:pt x="56281" y="55909"/>
                </a:moveTo>
                <a:cubicBezTo>
                  <a:pt x="56233" y="57992"/>
                  <a:pt x="56198" y="60076"/>
                  <a:pt x="56174" y="62160"/>
                </a:cubicBezTo>
                <a:cubicBezTo>
                  <a:pt x="54483" y="62160"/>
                  <a:pt x="52792" y="62172"/>
                  <a:pt x="51102" y="62195"/>
                </a:cubicBezTo>
                <a:cubicBezTo>
                  <a:pt x="51126" y="60112"/>
                  <a:pt x="51161" y="58028"/>
                  <a:pt x="51209" y="55945"/>
                </a:cubicBezTo>
                <a:cubicBezTo>
                  <a:pt x="52900" y="55933"/>
                  <a:pt x="54590" y="55909"/>
                  <a:pt x="56281" y="55909"/>
                </a:cubicBezTo>
                <a:close/>
                <a:moveTo>
                  <a:pt x="50328" y="55945"/>
                </a:moveTo>
                <a:lnTo>
                  <a:pt x="50328" y="55945"/>
                </a:lnTo>
                <a:cubicBezTo>
                  <a:pt x="50280" y="58028"/>
                  <a:pt x="50245" y="60112"/>
                  <a:pt x="50221" y="62195"/>
                </a:cubicBezTo>
                <a:cubicBezTo>
                  <a:pt x="48530" y="62219"/>
                  <a:pt x="46839" y="62231"/>
                  <a:pt x="45149" y="62255"/>
                </a:cubicBezTo>
                <a:cubicBezTo>
                  <a:pt x="45172" y="60171"/>
                  <a:pt x="45208" y="58088"/>
                  <a:pt x="45256" y="56004"/>
                </a:cubicBezTo>
                <a:cubicBezTo>
                  <a:pt x="46946" y="55980"/>
                  <a:pt x="48637" y="55968"/>
                  <a:pt x="50328" y="55945"/>
                </a:cubicBezTo>
                <a:close/>
                <a:moveTo>
                  <a:pt x="44375" y="56016"/>
                </a:moveTo>
                <a:cubicBezTo>
                  <a:pt x="44327" y="58100"/>
                  <a:pt x="44291" y="60183"/>
                  <a:pt x="44268" y="62267"/>
                </a:cubicBezTo>
                <a:cubicBezTo>
                  <a:pt x="42577" y="62291"/>
                  <a:pt x="40886" y="62314"/>
                  <a:pt x="39196" y="62338"/>
                </a:cubicBezTo>
                <a:cubicBezTo>
                  <a:pt x="39219" y="60255"/>
                  <a:pt x="39255" y="58171"/>
                  <a:pt x="39303" y="56087"/>
                </a:cubicBezTo>
                <a:cubicBezTo>
                  <a:pt x="40993" y="56064"/>
                  <a:pt x="42684" y="56040"/>
                  <a:pt x="44375" y="56016"/>
                </a:cubicBezTo>
                <a:close/>
                <a:moveTo>
                  <a:pt x="38410" y="56099"/>
                </a:moveTo>
                <a:lnTo>
                  <a:pt x="38410" y="56099"/>
                </a:lnTo>
                <a:cubicBezTo>
                  <a:pt x="38374" y="58183"/>
                  <a:pt x="38338" y="60267"/>
                  <a:pt x="38314" y="62350"/>
                </a:cubicBezTo>
                <a:cubicBezTo>
                  <a:pt x="36624" y="62386"/>
                  <a:pt x="34933" y="62410"/>
                  <a:pt x="33242" y="62445"/>
                </a:cubicBezTo>
                <a:cubicBezTo>
                  <a:pt x="33266" y="60362"/>
                  <a:pt x="33302" y="58278"/>
                  <a:pt x="33350" y="56195"/>
                </a:cubicBezTo>
                <a:cubicBezTo>
                  <a:pt x="35028" y="56159"/>
                  <a:pt x="36719" y="56135"/>
                  <a:pt x="38410" y="56099"/>
                </a:cubicBezTo>
                <a:close/>
                <a:moveTo>
                  <a:pt x="32457" y="56206"/>
                </a:moveTo>
                <a:lnTo>
                  <a:pt x="32457" y="56206"/>
                </a:lnTo>
                <a:cubicBezTo>
                  <a:pt x="32421" y="58290"/>
                  <a:pt x="32385" y="60374"/>
                  <a:pt x="32349" y="62469"/>
                </a:cubicBezTo>
                <a:cubicBezTo>
                  <a:pt x="30659" y="62493"/>
                  <a:pt x="28968" y="62541"/>
                  <a:pt x="27289" y="62576"/>
                </a:cubicBezTo>
                <a:cubicBezTo>
                  <a:pt x="27313" y="60493"/>
                  <a:pt x="27349" y="58397"/>
                  <a:pt x="27385" y="56302"/>
                </a:cubicBezTo>
                <a:cubicBezTo>
                  <a:pt x="27825" y="56302"/>
                  <a:pt x="28266" y="56290"/>
                  <a:pt x="28706" y="56278"/>
                </a:cubicBezTo>
                <a:cubicBezTo>
                  <a:pt x="29956" y="56254"/>
                  <a:pt x="31206" y="56230"/>
                  <a:pt x="32457" y="56206"/>
                </a:cubicBezTo>
                <a:close/>
                <a:moveTo>
                  <a:pt x="26503" y="56326"/>
                </a:moveTo>
                <a:cubicBezTo>
                  <a:pt x="26468" y="58421"/>
                  <a:pt x="26432" y="60505"/>
                  <a:pt x="26396" y="62600"/>
                </a:cubicBezTo>
                <a:cubicBezTo>
                  <a:pt x="24706" y="62636"/>
                  <a:pt x="23015" y="62683"/>
                  <a:pt x="21336" y="62731"/>
                </a:cubicBezTo>
                <a:cubicBezTo>
                  <a:pt x="21360" y="60636"/>
                  <a:pt x="21396" y="58540"/>
                  <a:pt x="21431" y="56445"/>
                </a:cubicBezTo>
                <a:cubicBezTo>
                  <a:pt x="23122" y="56409"/>
                  <a:pt x="24813" y="56361"/>
                  <a:pt x="26503" y="56326"/>
                </a:cubicBezTo>
                <a:close/>
                <a:moveTo>
                  <a:pt x="20550" y="56468"/>
                </a:moveTo>
                <a:lnTo>
                  <a:pt x="20550" y="56468"/>
                </a:lnTo>
                <a:cubicBezTo>
                  <a:pt x="20503" y="58564"/>
                  <a:pt x="20467" y="60659"/>
                  <a:pt x="20443" y="62755"/>
                </a:cubicBezTo>
                <a:cubicBezTo>
                  <a:pt x="19038" y="62791"/>
                  <a:pt x="17633" y="62826"/>
                  <a:pt x="16228" y="62874"/>
                </a:cubicBezTo>
                <a:cubicBezTo>
                  <a:pt x="15943" y="62874"/>
                  <a:pt x="15657" y="62886"/>
                  <a:pt x="15371" y="62898"/>
                </a:cubicBezTo>
                <a:cubicBezTo>
                  <a:pt x="15395" y="60802"/>
                  <a:pt x="15431" y="58695"/>
                  <a:pt x="15478" y="56599"/>
                </a:cubicBezTo>
                <a:cubicBezTo>
                  <a:pt x="17169" y="56552"/>
                  <a:pt x="18860" y="56504"/>
                  <a:pt x="20550" y="56468"/>
                </a:cubicBezTo>
                <a:close/>
                <a:moveTo>
                  <a:pt x="14597" y="56623"/>
                </a:moveTo>
                <a:cubicBezTo>
                  <a:pt x="14550" y="58719"/>
                  <a:pt x="14514" y="60826"/>
                  <a:pt x="14490" y="62934"/>
                </a:cubicBezTo>
                <a:cubicBezTo>
                  <a:pt x="12799" y="62981"/>
                  <a:pt x="11109" y="63041"/>
                  <a:pt x="9418" y="63112"/>
                </a:cubicBezTo>
                <a:cubicBezTo>
                  <a:pt x="9442" y="60993"/>
                  <a:pt x="9478" y="58873"/>
                  <a:pt x="9525" y="56754"/>
                </a:cubicBezTo>
                <a:cubicBezTo>
                  <a:pt x="11156" y="56718"/>
                  <a:pt x="12799" y="56659"/>
                  <a:pt x="14442" y="56623"/>
                </a:cubicBezTo>
                <a:close/>
                <a:moveTo>
                  <a:pt x="62115" y="62874"/>
                </a:moveTo>
                <a:cubicBezTo>
                  <a:pt x="62091" y="64946"/>
                  <a:pt x="62079" y="67029"/>
                  <a:pt x="62067" y="69101"/>
                </a:cubicBezTo>
                <a:cubicBezTo>
                  <a:pt x="60948" y="69113"/>
                  <a:pt x="59829" y="69125"/>
                  <a:pt x="58698" y="69137"/>
                </a:cubicBezTo>
                <a:cubicBezTo>
                  <a:pt x="58138" y="69137"/>
                  <a:pt x="57567" y="69137"/>
                  <a:pt x="56995" y="69149"/>
                </a:cubicBezTo>
                <a:cubicBezTo>
                  <a:pt x="57007" y="67851"/>
                  <a:pt x="57007" y="66565"/>
                  <a:pt x="57019" y="65267"/>
                </a:cubicBezTo>
                <a:cubicBezTo>
                  <a:pt x="57031" y="64481"/>
                  <a:pt x="57031" y="63684"/>
                  <a:pt x="57043" y="62898"/>
                </a:cubicBezTo>
                <a:cubicBezTo>
                  <a:pt x="58734" y="62886"/>
                  <a:pt x="60424" y="62874"/>
                  <a:pt x="62115" y="62874"/>
                </a:cubicBezTo>
                <a:close/>
                <a:moveTo>
                  <a:pt x="56162" y="62898"/>
                </a:moveTo>
                <a:lnTo>
                  <a:pt x="56162" y="62898"/>
                </a:lnTo>
                <a:cubicBezTo>
                  <a:pt x="56138" y="64981"/>
                  <a:pt x="56126" y="67065"/>
                  <a:pt x="56114" y="69149"/>
                </a:cubicBezTo>
                <a:cubicBezTo>
                  <a:pt x="54424" y="69160"/>
                  <a:pt x="52733" y="69172"/>
                  <a:pt x="51042" y="69184"/>
                </a:cubicBezTo>
                <a:cubicBezTo>
                  <a:pt x="51054" y="67875"/>
                  <a:pt x="51054" y="66577"/>
                  <a:pt x="51066" y="65267"/>
                </a:cubicBezTo>
                <a:cubicBezTo>
                  <a:pt x="51078" y="64493"/>
                  <a:pt x="51078" y="63719"/>
                  <a:pt x="51090" y="62934"/>
                </a:cubicBezTo>
                <a:cubicBezTo>
                  <a:pt x="52781" y="62922"/>
                  <a:pt x="54471" y="62910"/>
                  <a:pt x="56162" y="62898"/>
                </a:cubicBezTo>
                <a:close/>
                <a:moveTo>
                  <a:pt x="50209" y="62945"/>
                </a:moveTo>
                <a:lnTo>
                  <a:pt x="50209" y="62945"/>
                </a:lnTo>
                <a:cubicBezTo>
                  <a:pt x="50185" y="65029"/>
                  <a:pt x="50173" y="67113"/>
                  <a:pt x="50161" y="69196"/>
                </a:cubicBezTo>
                <a:cubicBezTo>
                  <a:pt x="48470" y="69208"/>
                  <a:pt x="46780" y="69232"/>
                  <a:pt x="45089" y="69244"/>
                </a:cubicBezTo>
                <a:cubicBezTo>
                  <a:pt x="45101" y="67922"/>
                  <a:pt x="45101" y="66601"/>
                  <a:pt x="45113" y="65267"/>
                </a:cubicBezTo>
                <a:cubicBezTo>
                  <a:pt x="45125" y="64517"/>
                  <a:pt x="45125" y="63755"/>
                  <a:pt x="45137" y="63005"/>
                </a:cubicBezTo>
                <a:cubicBezTo>
                  <a:pt x="46827" y="62981"/>
                  <a:pt x="48518" y="62957"/>
                  <a:pt x="50209" y="62945"/>
                </a:cubicBezTo>
                <a:close/>
                <a:moveTo>
                  <a:pt x="44256" y="63017"/>
                </a:moveTo>
                <a:lnTo>
                  <a:pt x="44256" y="63017"/>
                </a:lnTo>
                <a:cubicBezTo>
                  <a:pt x="44232" y="65100"/>
                  <a:pt x="44220" y="67172"/>
                  <a:pt x="44208" y="69256"/>
                </a:cubicBezTo>
                <a:cubicBezTo>
                  <a:pt x="42517" y="69280"/>
                  <a:pt x="40827" y="69303"/>
                  <a:pt x="39136" y="69339"/>
                </a:cubicBezTo>
                <a:cubicBezTo>
                  <a:pt x="39148" y="67982"/>
                  <a:pt x="39148" y="66624"/>
                  <a:pt x="39160" y="65267"/>
                </a:cubicBezTo>
                <a:cubicBezTo>
                  <a:pt x="39172" y="64541"/>
                  <a:pt x="39172" y="63815"/>
                  <a:pt x="39184" y="63088"/>
                </a:cubicBezTo>
                <a:cubicBezTo>
                  <a:pt x="40874" y="63064"/>
                  <a:pt x="42565" y="63041"/>
                  <a:pt x="44256" y="63017"/>
                </a:cubicBezTo>
                <a:close/>
                <a:moveTo>
                  <a:pt x="38303" y="63100"/>
                </a:moveTo>
                <a:cubicBezTo>
                  <a:pt x="38279" y="65184"/>
                  <a:pt x="38267" y="67267"/>
                  <a:pt x="38255" y="69351"/>
                </a:cubicBezTo>
                <a:cubicBezTo>
                  <a:pt x="36564" y="69375"/>
                  <a:pt x="34874" y="69410"/>
                  <a:pt x="33195" y="69446"/>
                </a:cubicBezTo>
                <a:cubicBezTo>
                  <a:pt x="33195" y="68053"/>
                  <a:pt x="33195" y="66660"/>
                  <a:pt x="33207" y="65267"/>
                </a:cubicBezTo>
                <a:cubicBezTo>
                  <a:pt x="33219" y="64577"/>
                  <a:pt x="33219" y="63886"/>
                  <a:pt x="33230" y="63184"/>
                </a:cubicBezTo>
                <a:cubicBezTo>
                  <a:pt x="34921" y="63160"/>
                  <a:pt x="36612" y="63124"/>
                  <a:pt x="38303" y="63100"/>
                </a:cubicBezTo>
                <a:close/>
                <a:moveTo>
                  <a:pt x="32349" y="63207"/>
                </a:moveTo>
                <a:lnTo>
                  <a:pt x="32349" y="63207"/>
                </a:lnTo>
                <a:cubicBezTo>
                  <a:pt x="32326" y="65291"/>
                  <a:pt x="32314" y="67375"/>
                  <a:pt x="32302" y="69458"/>
                </a:cubicBezTo>
                <a:cubicBezTo>
                  <a:pt x="30611" y="69494"/>
                  <a:pt x="28920" y="69530"/>
                  <a:pt x="27242" y="69577"/>
                </a:cubicBezTo>
                <a:cubicBezTo>
                  <a:pt x="27242" y="68137"/>
                  <a:pt x="27242" y="66708"/>
                  <a:pt x="27254" y="65267"/>
                </a:cubicBezTo>
                <a:cubicBezTo>
                  <a:pt x="27265" y="64612"/>
                  <a:pt x="27265" y="63957"/>
                  <a:pt x="27277" y="63303"/>
                </a:cubicBezTo>
                <a:lnTo>
                  <a:pt x="28706" y="63279"/>
                </a:lnTo>
                <a:cubicBezTo>
                  <a:pt x="29921" y="63243"/>
                  <a:pt x="31135" y="63231"/>
                  <a:pt x="32349" y="63207"/>
                </a:cubicBezTo>
                <a:close/>
                <a:moveTo>
                  <a:pt x="26396" y="63326"/>
                </a:moveTo>
                <a:cubicBezTo>
                  <a:pt x="26372" y="65410"/>
                  <a:pt x="26349" y="67505"/>
                  <a:pt x="26349" y="69589"/>
                </a:cubicBezTo>
                <a:cubicBezTo>
                  <a:pt x="24658" y="69637"/>
                  <a:pt x="22967" y="69672"/>
                  <a:pt x="21289" y="69720"/>
                </a:cubicBezTo>
                <a:cubicBezTo>
                  <a:pt x="21289" y="68244"/>
                  <a:pt x="21289" y="66755"/>
                  <a:pt x="21300" y="65267"/>
                </a:cubicBezTo>
                <a:cubicBezTo>
                  <a:pt x="21312" y="64660"/>
                  <a:pt x="21312" y="64053"/>
                  <a:pt x="21324" y="63445"/>
                </a:cubicBezTo>
                <a:cubicBezTo>
                  <a:pt x="23015" y="63398"/>
                  <a:pt x="24706" y="63362"/>
                  <a:pt x="26396" y="63326"/>
                </a:cubicBezTo>
                <a:close/>
                <a:moveTo>
                  <a:pt x="20443" y="63469"/>
                </a:moveTo>
                <a:lnTo>
                  <a:pt x="20443" y="63469"/>
                </a:lnTo>
                <a:cubicBezTo>
                  <a:pt x="20419" y="65565"/>
                  <a:pt x="20396" y="67660"/>
                  <a:pt x="20396" y="69744"/>
                </a:cubicBezTo>
                <a:cubicBezTo>
                  <a:pt x="19014" y="69791"/>
                  <a:pt x="17621" y="69827"/>
                  <a:pt x="16228" y="69863"/>
                </a:cubicBezTo>
                <a:cubicBezTo>
                  <a:pt x="15931" y="69875"/>
                  <a:pt x="15633" y="69887"/>
                  <a:pt x="15323" y="69899"/>
                </a:cubicBezTo>
                <a:cubicBezTo>
                  <a:pt x="15323" y="68351"/>
                  <a:pt x="15335" y="66815"/>
                  <a:pt x="15347" y="65267"/>
                </a:cubicBezTo>
                <a:cubicBezTo>
                  <a:pt x="15359" y="64708"/>
                  <a:pt x="15359" y="64148"/>
                  <a:pt x="15371" y="63600"/>
                </a:cubicBezTo>
                <a:cubicBezTo>
                  <a:pt x="17062" y="63553"/>
                  <a:pt x="18752" y="63505"/>
                  <a:pt x="20443" y="63469"/>
                </a:cubicBezTo>
                <a:close/>
                <a:moveTo>
                  <a:pt x="14490" y="63612"/>
                </a:moveTo>
                <a:cubicBezTo>
                  <a:pt x="14466" y="65720"/>
                  <a:pt x="14454" y="67815"/>
                  <a:pt x="14454" y="69922"/>
                </a:cubicBezTo>
                <a:cubicBezTo>
                  <a:pt x="12764" y="69982"/>
                  <a:pt x="11073" y="70042"/>
                  <a:pt x="9382" y="70113"/>
                </a:cubicBezTo>
                <a:cubicBezTo>
                  <a:pt x="9370" y="68494"/>
                  <a:pt x="9382" y="66886"/>
                  <a:pt x="9394" y="65267"/>
                </a:cubicBezTo>
                <a:cubicBezTo>
                  <a:pt x="9406" y="64767"/>
                  <a:pt x="9406" y="64255"/>
                  <a:pt x="9418" y="63755"/>
                </a:cubicBezTo>
                <a:cubicBezTo>
                  <a:pt x="11097" y="63707"/>
                  <a:pt x="12764" y="63660"/>
                  <a:pt x="14454" y="63612"/>
                </a:cubicBezTo>
                <a:close/>
                <a:moveTo>
                  <a:pt x="62067" y="69863"/>
                </a:moveTo>
                <a:cubicBezTo>
                  <a:pt x="62067" y="71947"/>
                  <a:pt x="62079" y="74018"/>
                  <a:pt x="62103" y="76090"/>
                </a:cubicBezTo>
                <a:cubicBezTo>
                  <a:pt x="60972" y="76114"/>
                  <a:pt x="59841" y="76126"/>
                  <a:pt x="58698" y="76126"/>
                </a:cubicBezTo>
                <a:cubicBezTo>
                  <a:pt x="58150" y="76126"/>
                  <a:pt x="57591" y="76138"/>
                  <a:pt x="57043" y="76138"/>
                </a:cubicBezTo>
                <a:cubicBezTo>
                  <a:pt x="57007" y="74054"/>
                  <a:pt x="56995" y="71970"/>
                  <a:pt x="56995" y="69887"/>
                </a:cubicBezTo>
                <a:cubicBezTo>
                  <a:pt x="58686" y="69875"/>
                  <a:pt x="60377" y="69875"/>
                  <a:pt x="62067" y="69863"/>
                </a:cubicBezTo>
                <a:close/>
                <a:moveTo>
                  <a:pt x="56114" y="69899"/>
                </a:moveTo>
                <a:cubicBezTo>
                  <a:pt x="56114" y="71982"/>
                  <a:pt x="56126" y="74066"/>
                  <a:pt x="56162" y="76149"/>
                </a:cubicBezTo>
                <a:cubicBezTo>
                  <a:pt x="54471" y="76149"/>
                  <a:pt x="52781" y="76161"/>
                  <a:pt x="51090" y="76185"/>
                </a:cubicBezTo>
                <a:cubicBezTo>
                  <a:pt x="51054" y="74102"/>
                  <a:pt x="51042" y="72018"/>
                  <a:pt x="51042" y="69934"/>
                </a:cubicBezTo>
                <a:cubicBezTo>
                  <a:pt x="52733" y="69922"/>
                  <a:pt x="54424" y="69899"/>
                  <a:pt x="56114" y="69899"/>
                </a:cubicBezTo>
                <a:close/>
                <a:moveTo>
                  <a:pt x="50161" y="69934"/>
                </a:moveTo>
                <a:cubicBezTo>
                  <a:pt x="50161" y="72018"/>
                  <a:pt x="50173" y="74102"/>
                  <a:pt x="50209" y="76185"/>
                </a:cubicBezTo>
                <a:cubicBezTo>
                  <a:pt x="48518" y="76197"/>
                  <a:pt x="46827" y="76221"/>
                  <a:pt x="45137" y="76245"/>
                </a:cubicBezTo>
                <a:cubicBezTo>
                  <a:pt x="45101" y="74161"/>
                  <a:pt x="45089" y="72077"/>
                  <a:pt x="45089" y="69994"/>
                </a:cubicBezTo>
                <a:cubicBezTo>
                  <a:pt x="46780" y="69982"/>
                  <a:pt x="48470" y="69958"/>
                  <a:pt x="50161" y="69934"/>
                </a:cubicBezTo>
                <a:close/>
                <a:moveTo>
                  <a:pt x="44208" y="70006"/>
                </a:moveTo>
                <a:cubicBezTo>
                  <a:pt x="44208" y="72089"/>
                  <a:pt x="44220" y="74173"/>
                  <a:pt x="44256" y="76257"/>
                </a:cubicBezTo>
                <a:cubicBezTo>
                  <a:pt x="42565" y="76280"/>
                  <a:pt x="40874" y="76304"/>
                  <a:pt x="39184" y="76328"/>
                </a:cubicBezTo>
                <a:cubicBezTo>
                  <a:pt x="39148" y="74244"/>
                  <a:pt x="39136" y="72161"/>
                  <a:pt x="39136" y="70089"/>
                </a:cubicBezTo>
                <a:cubicBezTo>
                  <a:pt x="40827" y="70053"/>
                  <a:pt x="42517" y="70030"/>
                  <a:pt x="44208" y="70006"/>
                </a:cubicBezTo>
                <a:close/>
                <a:moveTo>
                  <a:pt x="38255" y="70101"/>
                </a:moveTo>
                <a:cubicBezTo>
                  <a:pt x="38255" y="72185"/>
                  <a:pt x="38267" y="74256"/>
                  <a:pt x="38303" y="76340"/>
                </a:cubicBezTo>
                <a:cubicBezTo>
                  <a:pt x="36612" y="76376"/>
                  <a:pt x="34921" y="76399"/>
                  <a:pt x="33230" y="76435"/>
                </a:cubicBezTo>
                <a:cubicBezTo>
                  <a:pt x="33195" y="74352"/>
                  <a:pt x="33183" y="72268"/>
                  <a:pt x="33183" y="70184"/>
                </a:cubicBezTo>
                <a:cubicBezTo>
                  <a:pt x="34874" y="70149"/>
                  <a:pt x="36564" y="70125"/>
                  <a:pt x="38255" y="70101"/>
                </a:cubicBezTo>
                <a:close/>
                <a:moveTo>
                  <a:pt x="32302" y="70196"/>
                </a:moveTo>
                <a:cubicBezTo>
                  <a:pt x="32302" y="72280"/>
                  <a:pt x="32314" y="74363"/>
                  <a:pt x="32349" y="76459"/>
                </a:cubicBezTo>
                <a:cubicBezTo>
                  <a:pt x="30659" y="76483"/>
                  <a:pt x="28968" y="76530"/>
                  <a:pt x="27277" y="76566"/>
                </a:cubicBezTo>
                <a:cubicBezTo>
                  <a:pt x="27254" y="74483"/>
                  <a:pt x="27230" y="72387"/>
                  <a:pt x="27230" y="70303"/>
                </a:cubicBezTo>
                <a:cubicBezTo>
                  <a:pt x="27718" y="70292"/>
                  <a:pt x="28206" y="70280"/>
                  <a:pt x="28706" y="70268"/>
                </a:cubicBezTo>
                <a:cubicBezTo>
                  <a:pt x="29897" y="70244"/>
                  <a:pt x="31099" y="70220"/>
                  <a:pt x="32302" y="70196"/>
                </a:cubicBezTo>
                <a:close/>
                <a:moveTo>
                  <a:pt x="26349" y="70315"/>
                </a:moveTo>
                <a:cubicBezTo>
                  <a:pt x="26349" y="72411"/>
                  <a:pt x="26372" y="74494"/>
                  <a:pt x="26396" y="76590"/>
                </a:cubicBezTo>
                <a:cubicBezTo>
                  <a:pt x="24706" y="76626"/>
                  <a:pt x="23015" y="76673"/>
                  <a:pt x="21324" y="76721"/>
                </a:cubicBezTo>
                <a:cubicBezTo>
                  <a:pt x="21300" y="74625"/>
                  <a:pt x="21277" y="72530"/>
                  <a:pt x="21277" y="70434"/>
                </a:cubicBezTo>
                <a:cubicBezTo>
                  <a:pt x="22967" y="70399"/>
                  <a:pt x="24658" y="70351"/>
                  <a:pt x="26349" y="70315"/>
                </a:cubicBezTo>
                <a:close/>
                <a:moveTo>
                  <a:pt x="20396" y="70458"/>
                </a:moveTo>
                <a:cubicBezTo>
                  <a:pt x="20396" y="72554"/>
                  <a:pt x="20419" y="74649"/>
                  <a:pt x="20443" y="76745"/>
                </a:cubicBezTo>
                <a:cubicBezTo>
                  <a:pt x="19038" y="76780"/>
                  <a:pt x="17633" y="76816"/>
                  <a:pt x="16228" y="76864"/>
                </a:cubicBezTo>
                <a:cubicBezTo>
                  <a:pt x="15943" y="76864"/>
                  <a:pt x="15657" y="76876"/>
                  <a:pt x="15383" y="76888"/>
                </a:cubicBezTo>
                <a:cubicBezTo>
                  <a:pt x="15347" y="74792"/>
                  <a:pt x="15323" y="72685"/>
                  <a:pt x="15323" y="70589"/>
                </a:cubicBezTo>
                <a:cubicBezTo>
                  <a:pt x="17014" y="70542"/>
                  <a:pt x="18705" y="70506"/>
                  <a:pt x="20396" y="70458"/>
                </a:cubicBezTo>
                <a:close/>
                <a:moveTo>
                  <a:pt x="14442" y="70613"/>
                </a:moveTo>
                <a:cubicBezTo>
                  <a:pt x="14454" y="72709"/>
                  <a:pt x="14466" y="74816"/>
                  <a:pt x="14502" y="76911"/>
                </a:cubicBezTo>
                <a:cubicBezTo>
                  <a:pt x="12811" y="76971"/>
                  <a:pt x="11121" y="77030"/>
                  <a:pt x="9430" y="77102"/>
                </a:cubicBezTo>
                <a:cubicBezTo>
                  <a:pt x="9394" y="74983"/>
                  <a:pt x="9382" y="72863"/>
                  <a:pt x="9370" y="70744"/>
                </a:cubicBezTo>
                <a:cubicBezTo>
                  <a:pt x="11061" y="70708"/>
                  <a:pt x="12752" y="70661"/>
                  <a:pt x="14442" y="70613"/>
                </a:cubicBezTo>
                <a:close/>
                <a:moveTo>
                  <a:pt x="62127" y="76864"/>
                </a:moveTo>
                <a:cubicBezTo>
                  <a:pt x="62151" y="78935"/>
                  <a:pt x="62198" y="81019"/>
                  <a:pt x="62270" y="83091"/>
                </a:cubicBezTo>
                <a:cubicBezTo>
                  <a:pt x="61079" y="83103"/>
                  <a:pt x="59889" y="83115"/>
                  <a:pt x="58698" y="83126"/>
                </a:cubicBezTo>
                <a:cubicBezTo>
                  <a:pt x="58198" y="83126"/>
                  <a:pt x="57698" y="83126"/>
                  <a:pt x="57198" y="83138"/>
                </a:cubicBezTo>
                <a:cubicBezTo>
                  <a:pt x="57126" y="81055"/>
                  <a:pt x="57079" y="78971"/>
                  <a:pt x="57055" y="76888"/>
                </a:cubicBezTo>
                <a:cubicBezTo>
                  <a:pt x="58746" y="76876"/>
                  <a:pt x="60436" y="76864"/>
                  <a:pt x="62127" y="76864"/>
                </a:cubicBezTo>
                <a:close/>
                <a:moveTo>
                  <a:pt x="56162" y="76888"/>
                </a:moveTo>
                <a:cubicBezTo>
                  <a:pt x="56198" y="78971"/>
                  <a:pt x="56245" y="81055"/>
                  <a:pt x="56317" y="83138"/>
                </a:cubicBezTo>
                <a:cubicBezTo>
                  <a:pt x="54626" y="83150"/>
                  <a:pt x="52935" y="83162"/>
                  <a:pt x="51245" y="83174"/>
                </a:cubicBezTo>
                <a:cubicBezTo>
                  <a:pt x="51173" y="81090"/>
                  <a:pt x="51126" y="79007"/>
                  <a:pt x="51102" y="76923"/>
                </a:cubicBezTo>
                <a:cubicBezTo>
                  <a:pt x="52792" y="76911"/>
                  <a:pt x="54483" y="76900"/>
                  <a:pt x="56162" y="76888"/>
                </a:cubicBezTo>
                <a:close/>
                <a:moveTo>
                  <a:pt x="50221" y="76935"/>
                </a:moveTo>
                <a:cubicBezTo>
                  <a:pt x="50245" y="79019"/>
                  <a:pt x="50292" y="81102"/>
                  <a:pt x="50364" y="83186"/>
                </a:cubicBezTo>
                <a:cubicBezTo>
                  <a:pt x="48673" y="83198"/>
                  <a:pt x="46982" y="83222"/>
                  <a:pt x="45292" y="83234"/>
                </a:cubicBezTo>
                <a:cubicBezTo>
                  <a:pt x="45220" y="81150"/>
                  <a:pt x="45172" y="79078"/>
                  <a:pt x="45149" y="76995"/>
                </a:cubicBezTo>
                <a:cubicBezTo>
                  <a:pt x="46839" y="76971"/>
                  <a:pt x="48530" y="76947"/>
                  <a:pt x="50221" y="76935"/>
                </a:cubicBezTo>
                <a:close/>
                <a:moveTo>
                  <a:pt x="44268" y="77007"/>
                </a:moveTo>
                <a:cubicBezTo>
                  <a:pt x="44303" y="79090"/>
                  <a:pt x="44351" y="81162"/>
                  <a:pt x="44410" y="83246"/>
                </a:cubicBezTo>
                <a:cubicBezTo>
                  <a:pt x="42720" y="83269"/>
                  <a:pt x="41029" y="83293"/>
                  <a:pt x="39338" y="83317"/>
                </a:cubicBezTo>
                <a:cubicBezTo>
                  <a:pt x="39279" y="81245"/>
                  <a:pt x="39231" y="79162"/>
                  <a:pt x="39196" y="77078"/>
                </a:cubicBezTo>
                <a:cubicBezTo>
                  <a:pt x="40886" y="77054"/>
                  <a:pt x="42577" y="77030"/>
                  <a:pt x="44268" y="77007"/>
                </a:cubicBezTo>
                <a:close/>
                <a:moveTo>
                  <a:pt x="38314" y="77090"/>
                </a:moveTo>
                <a:cubicBezTo>
                  <a:pt x="38350" y="79174"/>
                  <a:pt x="38398" y="81257"/>
                  <a:pt x="38469" y="83341"/>
                </a:cubicBezTo>
                <a:cubicBezTo>
                  <a:pt x="36779" y="83365"/>
                  <a:pt x="35088" y="83400"/>
                  <a:pt x="33397" y="83424"/>
                </a:cubicBezTo>
                <a:cubicBezTo>
                  <a:pt x="33326" y="81341"/>
                  <a:pt x="33278" y="79257"/>
                  <a:pt x="33242" y="77173"/>
                </a:cubicBezTo>
                <a:cubicBezTo>
                  <a:pt x="34933" y="77150"/>
                  <a:pt x="36624" y="77114"/>
                  <a:pt x="38314" y="77090"/>
                </a:cubicBezTo>
                <a:close/>
                <a:moveTo>
                  <a:pt x="32361" y="77197"/>
                </a:moveTo>
                <a:cubicBezTo>
                  <a:pt x="32397" y="79281"/>
                  <a:pt x="32445" y="81364"/>
                  <a:pt x="32516" y="83448"/>
                </a:cubicBezTo>
                <a:cubicBezTo>
                  <a:pt x="30825" y="83484"/>
                  <a:pt x="29135" y="83519"/>
                  <a:pt x="27444" y="83555"/>
                </a:cubicBezTo>
                <a:cubicBezTo>
                  <a:pt x="27373" y="81471"/>
                  <a:pt x="27325" y="79388"/>
                  <a:pt x="27289" y="77292"/>
                </a:cubicBezTo>
                <a:lnTo>
                  <a:pt x="28706" y="77257"/>
                </a:lnTo>
                <a:cubicBezTo>
                  <a:pt x="29921" y="77233"/>
                  <a:pt x="31135" y="77221"/>
                  <a:pt x="32361" y="77197"/>
                </a:cubicBezTo>
                <a:close/>
                <a:moveTo>
                  <a:pt x="26408" y="77316"/>
                </a:moveTo>
                <a:cubicBezTo>
                  <a:pt x="26444" y="79400"/>
                  <a:pt x="26492" y="81495"/>
                  <a:pt x="26563" y="83579"/>
                </a:cubicBezTo>
                <a:cubicBezTo>
                  <a:pt x="24872" y="83615"/>
                  <a:pt x="23194" y="83662"/>
                  <a:pt x="21503" y="83710"/>
                </a:cubicBezTo>
                <a:cubicBezTo>
                  <a:pt x="21431" y="81614"/>
                  <a:pt x="21372" y="79519"/>
                  <a:pt x="21336" y="77435"/>
                </a:cubicBezTo>
                <a:cubicBezTo>
                  <a:pt x="23027" y="77388"/>
                  <a:pt x="24718" y="77352"/>
                  <a:pt x="26408" y="77316"/>
                </a:cubicBezTo>
                <a:close/>
                <a:moveTo>
                  <a:pt x="20455" y="77459"/>
                </a:moveTo>
                <a:cubicBezTo>
                  <a:pt x="20491" y="79543"/>
                  <a:pt x="20550" y="81638"/>
                  <a:pt x="20622" y="83734"/>
                </a:cubicBezTo>
                <a:cubicBezTo>
                  <a:pt x="19157" y="83769"/>
                  <a:pt x="17693" y="83817"/>
                  <a:pt x="16228" y="83853"/>
                </a:cubicBezTo>
                <a:cubicBezTo>
                  <a:pt x="16002" y="83865"/>
                  <a:pt x="15776" y="83865"/>
                  <a:pt x="15550" y="83877"/>
                </a:cubicBezTo>
                <a:cubicBezTo>
                  <a:pt x="15478" y="81781"/>
                  <a:pt x="15431" y="79686"/>
                  <a:pt x="15383" y="77578"/>
                </a:cubicBezTo>
                <a:cubicBezTo>
                  <a:pt x="17074" y="77542"/>
                  <a:pt x="18764" y="77495"/>
                  <a:pt x="20455" y="77459"/>
                </a:cubicBezTo>
                <a:close/>
                <a:moveTo>
                  <a:pt x="14514" y="77602"/>
                </a:moveTo>
                <a:cubicBezTo>
                  <a:pt x="14550" y="79662"/>
                  <a:pt x="14597" y="81722"/>
                  <a:pt x="14669" y="83781"/>
                </a:cubicBezTo>
                <a:cubicBezTo>
                  <a:pt x="14669" y="83817"/>
                  <a:pt x="14669" y="83865"/>
                  <a:pt x="14669" y="83900"/>
                </a:cubicBezTo>
                <a:cubicBezTo>
                  <a:pt x="12978" y="83960"/>
                  <a:pt x="11299" y="84019"/>
                  <a:pt x="9608" y="84091"/>
                </a:cubicBezTo>
                <a:cubicBezTo>
                  <a:pt x="9525" y="81972"/>
                  <a:pt x="9478" y="79852"/>
                  <a:pt x="9442" y="77745"/>
                </a:cubicBezTo>
                <a:cubicBezTo>
                  <a:pt x="11109" y="77697"/>
                  <a:pt x="12776" y="77650"/>
                  <a:pt x="14442" y="77602"/>
                </a:cubicBezTo>
                <a:close/>
                <a:moveTo>
                  <a:pt x="62294" y="83853"/>
                </a:moveTo>
                <a:cubicBezTo>
                  <a:pt x="62365" y="85936"/>
                  <a:pt x="62460" y="88008"/>
                  <a:pt x="62579" y="90080"/>
                </a:cubicBezTo>
                <a:cubicBezTo>
                  <a:pt x="61282" y="90092"/>
                  <a:pt x="59996" y="90115"/>
                  <a:pt x="58698" y="90115"/>
                </a:cubicBezTo>
                <a:cubicBezTo>
                  <a:pt x="58305" y="90115"/>
                  <a:pt x="57912" y="90127"/>
                  <a:pt x="57507" y="90127"/>
                </a:cubicBezTo>
                <a:cubicBezTo>
                  <a:pt x="57436" y="88782"/>
                  <a:pt x="57364" y="87448"/>
                  <a:pt x="57305" y="86115"/>
                </a:cubicBezTo>
                <a:cubicBezTo>
                  <a:pt x="57281" y="85365"/>
                  <a:pt x="57245" y="84615"/>
                  <a:pt x="57222" y="83877"/>
                </a:cubicBezTo>
                <a:cubicBezTo>
                  <a:pt x="58912" y="83865"/>
                  <a:pt x="60603" y="83865"/>
                  <a:pt x="62294" y="83853"/>
                </a:cubicBezTo>
                <a:close/>
                <a:moveTo>
                  <a:pt x="56341" y="83877"/>
                </a:moveTo>
                <a:cubicBezTo>
                  <a:pt x="56412" y="85960"/>
                  <a:pt x="56507" y="88044"/>
                  <a:pt x="56626" y="90127"/>
                </a:cubicBezTo>
                <a:cubicBezTo>
                  <a:pt x="54936" y="90139"/>
                  <a:pt x="53245" y="90151"/>
                  <a:pt x="51554" y="90163"/>
                </a:cubicBezTo>
                <a:cubicBezTo>
                  <a:pt x="51483" y="88818"/>
                  <a:pt x="51411" y="87460"/>
                  <a:pt x="51352" y="86115"/>
                </a:cubicBezTo>
                <a:cubicBezTo>
                  <a:pt x="51328" y="85377"/>
                  <a:pt x="51304" y="84650"/>
                  <a:pt x="51268" y="83924"/>
                </a:cubicBezTo>
                <a:cubicBezTo>
                  <a:pt x="52959" y="83900"/>
                  <a:pt x="54650" y="83888"/>
                  <a:pt x="56341" y="83877"/>
                </a:cubicBezTo>
                <a:close/>
                <a:moveTo>
                  <a:pt x="50387" y="83924"/>
                </a:moveTo>
                <a:cubicBezTo>
                  <a:pt x="50471" y="86008"/>
                  <a:pt x="50554" y="88091"/>
                  <a:pt x="50673" y="90175"/>
                </a:cubicBezTo>
                <a:cubicBezTo>
                  <a:pt x="48982" y="90187"/>
                  <a:pt x="47304" y="90211"/>
                  <a:pt x="45613" y="90223"/>
                </a:cubicBezTo>
                <a:cubicBezTo>
                  <a:pt x="45530" y="88853"/>
                  <a:pt x="45458" y="87484"/>
                  <a:pt x="45399" y="86115"/>
                </a:cubicBezTo>
                <a:cubicBezTo>
                  <a:pt x="45375" y="85401"/>
                  <a:pt x="45351" y="84698"/>
                  <a:pt x="45327" y="83984"/>
                </a:cubicBezTo>
                <a:cubicBezTo>
                  <a:pt x="47006" y="83960"/>
                  <a:pt x="48697" y="83948"/>
                  <a:pt x="50387" y="83924"/>
                </a:cubicBezTo>
                <a:close/>
                <a:moveTo>
                  <a:pt x="44434" y="83996"/>
                </a:moveTo>
                <a:cubicBezTo>
                  <a:pt x="44518" y="86079"/>
                  <a:pt x="44613" y="88163"/>
                  <a:pt x="44732" y="90234"/>
                </a:cubicBezTo>
                <a:lnTo>
                  <a:pt x="44446" y="90234"/>
                </a:lnTo>
                <a:cubicBezTo>
                  <a:pt x="42851" y="90258"/>
                  <a:pt x="41255" y="90282"/>
                  <a:pt x="39660" y="90306"/>
                </a:cubicBezTo>
                <a:cubicBezTo>
                  <a:pt x="39577" y="88913"/>
                  <a:pt x="39505" y="87508"/>
                  <a:pt x="39446" y="86115"/>
                </a:cubicBezTo>
                <a:cubicBezTo>
                  <a:pt x="39422" y="85424"/>
                  <a:pt x="39398" y="84746"/>
                  <a:pt x="39374" y="84067"/>
                </a:cubicBezTo>
                <a:cubicBezTo>
                  <a:pt x="41065" y="84043"/>
                  <a:pt x="42744" y="84019"/>
                  <a:pt x="44434" y="83996"/>
                </a:cubicBezTo>
                <a:close/>
                <a:moveTo>
                  <a:pt x="38493" y="84079"/>
                </a:moveTo>
                <a:cubicBezTo>
                  <a:pt x="38564" y="86163"/>
                  <a:pt x="38660" y="88246"/>
                  <a:pt x="38779" y="90330"/>
                </a:cubicBezTo>
                <a:cubicBezTo>
                  <a:pt x="37088" y="90354"/>
                  <a:pt x="35397" y="90389"/>
                  <a:pt x="33719" y="90413"/>
                </a:cubicBezTo>
                <a:cubicBezTo>
                  <a:pt x="33635" y="88984"/>
                  <a:pt x="33552" y="87544"/>
                  <a:pt x="33492" y="86115"/>
                </a:cubicBezTo>
                <a:cubicBezTo>
                  <a:pt x="33469" y="85460"/>
                  <a:pt x="33445" y="84817"/>
                  <a:pt x="33421" y="84174"/>
                </a:cubicBezTo>
                <a:cubicBezTo>
                  <a:pt x="35112" y="84138"/>
                  <a:pt x="36802" y="84115"/>
                  <a:pt x="38493" y="84079"/>
                </a:cubicBezTo>
                <a:close/>
                <a:moveTo>
                  <a:pt x="32540" y="84186"/>
                </a:moveTo>
                <a:cubicBezTo>
                  <a:pt x="32611" y="86270"/>
                  <a:pt x="32707" y="88353"/>
                  <a:pt x="32838" y="90437"/>
                </a:cubicBezTo>
                <a:cubicBezTo>
                  <a:pt x="31147" y="90473"/>
                  <a:pt x="29456" y="90508"/>
                  <a:pt x="27766" y="90544"/>
                </a:cubicBezTo>
                <a:cubicBezTo>
                  <a:pt x="27682" y="89068"/>
                  <a:pt x="27611" y="87591"/>
                  <a:pt x="27539" y="86115"/>
                </a:cubicBezTo>
                <a:cubicBezTo>
                  <a:pt x="27515" y="85508"/>
                  <a:pt x="27492" y="84889"/>
                  <a:pt x="27468" y="84281"/>
                </a:cubicBezTo>
                <a:lnTo>
                  <a:pt x="28706" y="84258"/>
                </a:lnTo>
                <a:cubicBezTo>
                  <a:pt x="29980" y="84234"/>
                  <a:pt x="31266" y="84210"/>
                  <a:pt x="32540" y="84186"/>
                </a:cubicBezTo>
                <a:close/>
                <a:moveTo>
                  <a:pt x="26587" y="84305"/>
                </a:moveTo>
                <a:cubicBezTo>
                  <a:pt x="26670" y="86389"/>
                  <a:pt x="26765" y="88484"/>
                  <a:pt x="26884" y="90568"/>
                </a:cubicBezTo>
                <a:cubicBezTo>
                  <a:pt x="25194" y="90604"/>
                  <a:pt x="23515" y="90651"/>
                  <a:pt x="21824" y="90699"/>
                </a:cubicBezTo>
                <a:cubicBezTo>
                  <a:pt x="21729" y="89163"/>
                  <a:pt x="21658" y="87639"/>
                  <a:pt x="21586" y="86115"/>
                </a:cubicBezTo>
                <a:cubicBezTo>
                  <a:pt x="21562" y="85543"/>
                  <a:pt x="21550" y="84984"/>
                  <a:pt x="21527" y="84424"/>
                </a:cubicBezTo>
                <a:cubicBezTo>
                  <a:pt x="23217" y="84377"/>
                  <a:pt x="24896" y="84341"/>
                  <a:pt x="26587" y="84305"/>
                </a:cubicBezTo>
                <a:close/>
                <a:moveTo>
                  <a:pt x="20646" y="84448"/>
                </a:moveTo>
                <a:cubicBezTo>
                  <a:pt x="20717" y="86532"/>
                  <a:pt x="20824" y="88627"/>
                  <a:pt x="20943" y="90711"/>
                </a:cubicBezTo>
                <a:cubicBezTo>
                  <a:pt x="19372" y="90758"/>
                  <a:pt x="17800" y="90806"/>
                  <a:pt x="16228" y="90854"/>
                </a:cubicBezTo>
                <a:cubicBezTo>
                  <a:pt x="16109" y="90854"/>
                  <a:pt x="15990" y="90854"/>
                  <a:pt x="15883" y="90866"/>
                </a:cubicBezTo>
                <a:cubicBezTo>
                  <a:pt x="15788" y="89282"/>
                  <a:pt x="15704" y="87698"/>
                  <a:pt x="15633" y="86103"/>
                </a:cubicBezTo>
                <a:cubicBezTo>
                  <a:pt x="15621" y="85591"/>
                  <a:pt x="15597" y="85079"/>
                  <a:pt x="15574" y="84567"/>
                </a:cubicBezTo>
                <a:cubicBezTo>
                  <a:pt x="17264" y="84531"/>
                  <a:pt x="18955" y="84484"/>
                  <a:pt x="20646" y="84448"/>
                </a:cubicBezTo>
                <a:close/>
                <a:moveTo>
                  <a:pt x="14692" y="84591"/>
                </a:moveTo>
                <a:cubicBezTo>
                  <a:pt x="14776" y="86698"/>
                  <a:pt x="14871" y="88794"/>
                  <a:pt x="15002" y="90889"/>
                </a:cubicBezTo>
                <a:cubicBezTo>
                  <a:pt x="13311" y="90949"/>
                  <a:pt x="11633" y="90996"/>
                  <a:pt x="9942" y="91068"/>
                </a:cubicBezTo>
                <a:cubicBezTo>
                  <a:pt x="9847" y="89413"/>
                  <a:pt x="9751" y="87758"/>
                  <a:pt x="9680" y="86115"/>
                </a:cubicBezTo>
                <a:cubicBezTo>
                  <a:pt x="9668" y="85651"/>
                  <a:pt x="9644" y="85186"/>
                  <a:pt x="9632" y="84734"/>
                </a:cubicBezTo>
                <a:cubicBezTo>
                  <a:pt x="11240" y="84686"/>
                  <a:pt x="12847" y="84639"/>
                  <a:pt x="14442" y="84603"/>
                </a:cubicBezTo>
                <a:cubicBezTo>
                  <a:pt x="14526" y="84603"/>
                  <a:pt x="14609" y="84603"/>
                  <a:pt x="14692" y="84591"/>
                </a:cubicBezTo>
                <a:close/>
                <a:moveTo>
                  <a:pt x="20869" y="0"/>
                </a:moveTo>
                <a:cubicBezTo>
                  <a:pt x="20794" y="0"/>
                  <a:pt x="20723" y="51"/>
                  <a:pt x="20729" y="152"/>
                </a:cubicBezTo>
                <a:cubicBezTo>
                  <a:pt x="20812" y="1521"/>
                  <a:pt x="20872" y="2890"/>
                  <a:pt x="20908" y="4272"/>
                </a:cubicBezTo>
                <a:cubicBezTo>
                  <a:pt x="20967" y="6391"/>
                  <a:pt x="20991" y="8522"/>
                  <a:pt x="21038" y="10641"/>
                </a:cubicBezTo>
                <a:cubicBezTo>
                  <a:pt x="21062" y="11689"/>
                  <a:pt x="21086" y="12725"/>
                  <a:pt x="21098" y="13773"/>
                </a:cubicBezTo>
                <a:cubicBezTo>
                  <a:pt x="19479" y="13820"/>
                  <a:pt x="17848" y="13856"/>
                  <a:pt x="16228" y="13916"/>
                </a:cubicBezTo>
                <a:lnTo>
                  <a:pt x="15907" y="13916"/>
                </a:lnTo>
                <a:cubicBezTo>
                  <a:pt x="15883" y="13261"/>
                  <a:pt x="15871" y="12606"/>
                  <a:pt x="15847" y="11951"/>
                </a:cubicBezTo>
                <a:cubicBezTo>
                  <a:pt x="15752" y="9379"/>
                  <a:pt x="15574" y="6831"/>
                  <a:pt x="15383" y="4272"/>
                </a:cubicBezTo>
                <a:cubicBezTo>
                  <a:pt x="15276" y="2890"/>
                  <a:pt x="15169" y="1521"/>
                  <a:pt x="15073" y="152"/>
                </a:cubicBezTo>
                <a:cubicBezTo>
                  <a:pt x="15067" y="55"/>
                  <a:pt x="14988" y="5"/>
                  <a:pt x="14912" y="5"/>
                </a:cubicBezTo>
                <a:cubicBezTo>
                  <a:pt x="14839" y="5"/>
                  <a:pt x="14770" y="52"/>
                  <a:pt x="14776" y="152"/>
                </a:cubicBezTo>
                <a:cubicBezTo>
                  <a:pt x="14859" y="1521"/>
                  <a:pt x="14907" y="2890"/>
                  <a:pt x="14954" y="4272"/>
                </a:cubicBezTo>
                <a:cubicBezTo>
                  <a:pt x="15014" y="6391"/>
                  <a:pt x="15038" y="8522"/>
                  <a:pt x="15085" y="10641"/>
                </a:cubicBezTo>
                <a:cubicBezTo>
                  <a:pt x="15109" y="11749"/>
                  <a:pt x="15133" y="12844"/>
                  <a:pt x="15145" y="13939"/>
                </a:cubicBezTo>
                <a:cubicBezTo>
                  <a:pt x="13418" y="13999"/>
                  <a:pt x="11680" y="14058"/>
                  <a:pt x="9954" y="14130"/>
                </a:cubicBezTo>
                <a:cubicBezTo>
                  <a:pt x="9930" y="13404"/>
                  <a:pt x="9918" y="12677"/>
                  <a:pt x="9894" y="11951"/>
                </a:cubicBezTo>
                <a:cubicBezTo>
                  <a:pt x="9799" y="9379"/>
                  <a:pt x="9620" y="6831"/>
                  <a:pt x="9430" y="4272"/>
                </a:cubicBezTo>
                <a:cubicBezTo>
                  <a:pt x="9323" y="2890"/>
                  <a:pt x="9216" y="1521"/>
                  <a:pt x="9120" y="152"/>
                </a:cubicBezTo>
                <a:cubicBezTo>
                  <a:pt x="9114" y="55"/>
                  <a:pt x="9035" y="5"/>
                  <a:pt x="8959" y="5"/>
                </a:cubicBezTo>
                <a:cubicBezTo>
                  <a:pt x="8886" y="5"/>
                  <a:pt x="8817" y="52"/>
                  <a:pt x="8823" y="152"/>
                </a:cubicBezTo>
                <a:cubicBezTo>
                  <a:pt x="8906" y="1521"/>
                  <a:pt x="8954" y="2890"/>
                  <a:pt x="9001" y="4272"/>
                </a:cubicBezTo>
                <a:cubicBezTo>
                  <a:pt x="9061" y="6391"/>
                  <a:pt x="9085" y="8522"/>
                  <a:pt x="9132" y="10641"/>
                </a:cubicBezTo>
                <a:cubicBezTo>
                  <a:pt x="9156" y="11820"/>
                  <a:pt x="9180" y="12987"/>
                  <a:pt x="9204" y="14166"/>
                </a:cubicBezTo>
                <a:cubicBezTo>
                  <a:pt x="8870" y="14178"/>
                  <a:pt x="8537" y="14189"/>
                  <a:pt x="8204" y="14201"/>
                </a:cubicBezTo>
                <a:cubicBezTo>
                  <a:pt x="5537" y="14320"/>
                  <a:pt x="2870" y="14559"/>
                  <a:pt x="191" y="14654"/>
                </a:cubicBezTo>
                <a:cubicBezTo>
                  <a:pt x="12" y="14666"/>
                  <a:pt x="12" y="14940"/>
                  <a:pt x="191" y="14940"/>
                </a:cubicBezTo>
                <a:cubicBezTo>
                  <a:pt x="2572" y="14844"/>
                  <a:pt x="4941" y="14880"/>
                  <a:pt x="7322" y="14832"/>
                </a:cubicBezTo>
                <a:cubicBezTo>
                  <a:pt x="7942" y="14820"/>
                  <a:pt x="8573" y="14809"/>
                  <a:pt x="9204" y="14797"/>
                </a:cubicBezTo>
                <a:cubicBezTo>
                  <a:pt x="9239" y="16916"/>
                  <a:pt x="9263" y="19035"/>
                  <a:pt x="9263" y="21155"/>
                </a:cubicBezTo>
                <a:cubicBezTo>
                  <a:pt x="8906" y="21166"/>
                  <a:pt x="8561" y="21178"/>
                  <a:pt x="8204" y="21202"/>
                </a:cubicBezTo>
                <a:cubicBezTo>
                  <a:pt x="5537" y="21309"/>
                  <a:pt x="2870" y="21547"/>
                  <a:pt x="191" y="21655"/>
                </a:cubicBezTo>
                <a:cubicBezTo>
                  <a:pt x="16" y="21666"/>
                  <a:pt x="12" y="21929"/>
                  <a:pt x="179" y="21929"/>
                </a:cubicBezTo>
                <a:cubicBezTo>
                  <a:pt x="183" y="21929"/>
                  <a:pt x="187" y="21929"/>
                  <a:pt x="191" y="21928"/>
                </a:cubicBezTo>
                <a:cubicBezTo>
                  <a:pt x="2572" y="21845"/>
                  <a:pt x="4941" y="21881"/>
                  <a:pt x="7311" y="21833"/>
                </a:cubicBezTo>
                <a:cubicBezTo>
                  <a:pt x="7965" y="21821"/>
                  <a:pt x="8608" y="21809"/>
                  <a:pt x="9263" y="21786"/>
                </a:cubicBezTo>
                <a:lnTo>
                  <a:pt x="9263" y="21786"/>
                </a:lnTo>
                <a:cubicBezTo>
                  <a:pt x="9263" y="23905"/>
                  <a:pt x="9251" y="26024"/>
                  <a:pt x="9227" y="28144"/>
                </a:cubicBezTo>
                <a:cubicBezTo>
                  <a:pt x="8882" y="28167"/>
                  <a:pt x="8549" y="28179"/>
                  <a:pt x="8204" y="28191"/>
                </a:cubicBezTo>
                <a:cubicBezTo>
                  <a:pt x="5537" y="28310"/>
                  <a:pt x="2870" y="28548"/>
                  <a:pt x="191" y="28644"/>
                </a:cubicBezTo>
                <a:cubicBezTo>
                  <a:pt x="12" y="28655"/>
                  <a:pt x="12" y="28929"/>
                  <a:pt x="191" y="28929"/>
                </a:cubicBezTo>
                <a:cubicBezTo>
                  <a:pt x="2572" y="28834"/>
                  <a:pt x="4941" y="28870"/>
                  <a:pt x="7311" y="28822"/>
                </a:cubicBezTo>
                <a:cubicBezTo>
                  <a:pt x="7954" y="28810"/>
                  <a:pt x="8585" y="28798"/>
                  <a:pt x="9216" y="28786"/>
                </a:cubicBezTo>
                <a:lnTo>
                  <a:pt x="9216" y="28786"/>
                </a:lnTo>
                <a:cubicBezTo>
                  <a:pt x="9192" y="30906"/>
                  <a:pt x="9156" y="33025"/>
                  <a:pt x="9120" y="35144"/>
                </a:cubicBezTo>
                <a:cubicBezTo>
                  <a:pt x="8811" y="35156"/>
                  <a:pt x="8513" y="35168"/>
                  <a:pt x="8204" y="35180"/>
                </a:cubicBezTo>
                <a:cubicBezTo>
                  <a:pt x="5525" y="35299"/>
                  <a:pt x="2870" y="35537"/>
                  <a:pt x="191" y="35644"/>
                </a:cubicBezTo>
                <a:cubicBezTo>
                  <a:pt x="16" y="35644"/>
                  <a:pt x="12" y="35919"/>
                  <a:pt x="180" y="35919"/>
                </a:cubicBezTo>
                <a:cubicBezTo>
                  <a:pt x="183" y="35919"/>
                  <a:pt x="187" y="35919"/>
                  <a:pt x="191" y="35918"/>
                </a:cubicBezTo>
                <a:cubicBezTo>
                  <a:pt x="2572" y="35835"/>
                  <a:pt x="4941" y="35859"/>
                  <a:pt x="7311" y="35823"/>
                </a:cubicBezTo>
                <a:cubicBezTo>
                  <a:pt x="7906" y="35811"/>
                  <a:pt x="8513" y="35799"/>
                  <a:pt x="9108" y="35775"/>
                </a:cubicBezTo>
                <a:lnTo>
                  <a:pt x="9108" y="35775"/>
                </a:lnTo>
                <a:cubicBezTo>
                  <a:pt x="9061" y="37823"/>
                  <a:pt x="9025" y="39859"/>
                  <a:pt x="8966" y="41895"/>
                </a:cubicBezTo>
                <a:cubicBezTo>
                  <a:pt x="8966" y="41979"/>
                  <a:pt x="8966" y="42062"/>
                  <a:pt x="8966" y="42145"/>
                </a:cubicBezTo>
                <a:cubicBezTo>
                  <a:pt x="8716" y="42157"/>
                  <a:pt x="8454" y="42169"/>
                  <a:pt x="8204" y="42181"/>
                </a:cubicBezTo>
                <a:cubicBezTo>
                  <a:pt x="5525" y="42300"/>
                  <a:pt x="2870" y="42538"/>
                  <a:pt x="191" y="42633"/>
                </a:cubicBezTo>
                <a:cubicBezTo>
                  <a:pt x="12" y="42645"/>
                  <a:pt x="12" y="42919"/>
                  <a:pt x="191" y="42919"/>
                </a:cubicBezTo>
                <a:cubicBezTo>
                  <a:pt x="2560" y="42824"/>
                  <a:pt x="4941" y="42860"/>
                  <a:pt x="7311" y="42812"/>
                </a:cubicBezTo>
                <a:cubicBezTo>
                  <a:pt x="7858" y="42800"/>
                  <a:pt x="8406" y="42788"/>
                  <a:pt x="8954" y="42776"/>
                </a:cubicBezTo>
                <a:lnTo>
                  <a:pt x="8954" y="42776"/>
                </a:lnTo>
                <a:cubicBezTo>
                  <a:pt x="8894" y="44907"/>
                  <a:pt x="8846" y="47027"/>
                  <a:pt x="8799" y="49146"/>
                </a:cubicBezTo>
                <a:cubicBezTo>
                  <a:pt x="8596" y="49158"/>
                  <a:pt x="8406" y="49170"/>
                  <a:pt x="8204" y="49170"/>
                </a:cubicBezTo>
                <a:cubicBezTo>
                  <a:pt x="5525" y="49289"/>
                  <a:pt x="2870" y="49527"/>
                  <a:pt x="191" y="49634"/>
                </a:cubicBezTo>
                <a:cubicBezTo>
                  <a:pt x="16" y="49634"/>
                  <a:pt x="12" y="49908"/>
                  <a:pt x="180" y="49908"/>
                </a:cubicBezTo>
                <a:cubicBezTo>
                  <a:pt x="183" y="49908"/>
                  <a:pt x="187" y="49908"/>
                  <a:pt x="191" y="49908"/>
                </a:cubicBezTo>
                <a:cubicBezTo>
                  <a:pt x="2560" y="49813"/>
                  <a:pt x="4941" y="49849"/>
                  <a:pt x="7311" y="49813"/>
                </a:cubicBezTo>
                <a:cubicBezTo>
                  <a:pt x="7799" y="49801"/>
                  <a:pt x="8287" y="49789"/>
                  <a:pt x="8775" y="49777"/>
                </a:cubicBezTo>
                <a:lnTo>
                  <a:pt x="8775" y="49777"/>
                </a:lnTo>
                <a:cubicBezTo>
                  <a:pt x="8727" y="51896"/>
                  <a:pt x="8680" y="54028"/>
                  <a:pt x="8644" y="56147"/>
                </a:cubicBezTo>
                <a:lnTo>
                  <a:pt x="8204" y="56171"/>
                </a:lnTo>
                <a:cubicBezTo>
                  <a:pt x="5525" y="56290"/>
                  <a:pt x="2858" y="56528"/>
                  <a:pt x="191" y="56623"/>
                </a:cubicBezTo>
                <a:cubicBezTo>
                  <a:pt x="12" y="56635"/>
                  <a:pt x="12" y="56909"/>
                  <a:pt x="191" y="56909"/>
                </a:cubicBezTo>
                <a:cubicBezTo>
                  <a:pt x="2560" y="56814"/>
                  <a:pt x="4929" y="56849"/>
                  <a:pt x="7311" y="56802"/>
                </a:cubicBezTo>
                <a:cubicBezTo>
                  <a:pt x="7751" y="56790"/>
                  <a:pt x="8192" y="56790"/>
                  <a:pt x="8632" y="56778"/>
                </a:cubicBezTo>
                <a:lnTo>
                  <a:pt x="8632" y="56778"/>
                </a:lnTo>
                <a:cubicBezTo>
                  <a:pt x="8585" y="58897"/>
                  <a:pt x="8549" y="61029"/>
                  <a:pt x="8525" y="63148"/>
                </a:cubicBezTo>
                <a:cubicBezTo>
                  <a:pt x="8418" y="63148"/>
                  <a:pt x="8311" y="63160"/>
                  <a:pt x="8204" y="63160"/>
                </a:cubicBezTo>
                <a:cubicBezTo>
                  <a:pt x="5525" y="63279"/>
                  <a:pt x="2858" y="63517"/>
                  <a:pt x="191" y="63624"/>
                </a:cubicBezTo>
                <a:cubicBezTo>
                  <a:pt x="16" y="63624"/>
                  <a:pt x="12" y="63898"/>
                  <a:pt x="180" y="63898"/>
                </a:cubicBezTo>
                <a:cubicBezTo>
                  <a:pt x="183" y="63898"/>
                  <a:pt x="187" y="63898"/>
                  <a:pt x="191" y="63898"/>
                </a:cubicBezTo>
                <a:cubicBezTo>
                  <a:pt x="2560" y="63803"/>
                  <a:pt x="4929" y="63838"/>
                  <a:pt x="7311" y="63803"/>
                </a:cubicBezTo>
                <a:cubicBezTo>
                  <a:pt x="7715" y="63791"/>
                  <a:pt x="8120" y="63779"/>
                  <a:pt x="8525" y="63767"/>
                </a:cubicBezTo>
                <a:lnTo>
                  <a:pt x="8525" y="63767"/>
                </a:lnTo>
                <a:cubicBezTo>
                  <a:pt x="8501" y="65898"/>
                  <a:pt x="8489" y="68017"/>
                  <a:pt x="8489" y="70149"/>
                </a:cubicBezTo>
                <a:cubicBezTo>
                  <a:pt x="8394" y="70149"/>
                  <a:pt x="8299" y="70149"/>
                  <a:pt x="8204" y="70161"/>
                </a:cubicBezTo>
                <a:cubicBezTo>
                  <a:pt x="5525" y="70280"/>
                  <a:pt x="2858" y="70518"/>
                  <a:pt x="191" y="70613"/>
                </a:cubicBezTo>
                <a:cubicBezTo>
                  <a:pt x="12" y="70625"/>
                  <a:pt x="12" y="70899"/>
                  <a:pt x="191" y="70899"/>
                </a:cubicBezTo>
                <a:cubicBezTo>
                  <a:pt x="2560" y="70804"/>
                  <a:pt x="4929" y="70839"/>
                  <a:pt x="7311" y="70792"/>
                </a:cubicBezTo>
                <a:cubicBezTo>
                  <a:pt x="7703" y="70780"/>
                  <a:pt x="8096" y="70780"/>
                  <a:pt x="8477" y="70768"/>
                </a:cubicBezTo>
                <a:cubicBezTo>
                  <a:pt x="8489" y="72887"/>
                  <a:pt x="8501" y="75018"/>
                  <a:pt x="8537" y="77138"/>
                </a:cubicBezTo>
                <a:cubicBezTo>
                  <a:pt x="8430" y="77138"/>
                  <a:pt x="8311" y="77150"/>
                  <a:pt x="8204" y="77150"/>
                </a:cubicBezTo>
                <a:cubicBezTo>
                  <a:pt x="5525" y="77269"/>
                  <a:pt x="2858" y="77507"/>
                  <a:pt x="191" y="77614"/>
                </a:cubicBezTo>
                <a:cubicBezTo>
                  <a:pt x="16" y="77614"/>
                  <a:pt x="12" y="77888"/>
                  <a:pt x="180" y="77888"/>
                </a:cubicBezTo>
                <a:cubicBezTo>
                  <a:pt x="183" y="77888"/>
                  <a:pt x="187" y="77888"/>
                  <a:pt x="191" y="77888"/>
                </a:cubicBezTo>
                <a:cubicBezTo>
                  <a:pt x="2560" y="77792"/>
                  <a:pt x="4929" y="77828"/>
                  <a:pt x="7311" y="77792"/>
                </a:cubicBezTo>
                <a:cubicBezTo>
                  <a:pt x="7727" y="77781"/>
                  <a:pt x="8132" y="77769"/>
                  <a:pt x="8549" y="77757"/>
                </a:cubicBezTo>
                <a:cubicBezTo>
                  <a:pt x="8585" y="79769"/>
                  <a:pt x="8632" y="81781"/>
                  <a:pt x="8704" y="83781"/>
                </a:cubicBezTo>
                <a:cubicBezTo>
                  <a:pt x="8704" y="83900"/>
                  <a:pt x="8716" y="84008"/>
                  <a:pt x="8716" y="84127"/>
                </a:cubicBezTo>
                <a:cubicBezTo>
                  <a:pt x="8549" y="84138"/>
                  <a:pt x="8370" y="84138"/>
                  <a:pt x="8204" y="84150"/>
                </a:cubicBezTo>
                <a:cubicBezTo>
                  <a:pt x="5525" y="84269"/>
                  <a:pt x="2858" y="84508"/>
                  <a:pt x="191" y="84603"/>
                </a:cubicBezTo>
                <a:cubicBezTo>
                  <a:pt x="12" y="84615"/>
                  <a:pt x="0" y="84889"/>
                  <a:pt x="191" y="84889"/>
                </a:cubicBezTo>
                <a:cubicBezTo>
                  <a:pt x="2560" y="84793"/>
                  <a:pt x="4929" y="84829"/>
                  <a:pt x="7311" y="84781"/>
                </a:cubicBezTo>
                <a:cubicBezTo>
                  <a:pt x="7787" y="84770"/>
                  <a:pt x="8263" y="84758"/>
                  <a:pt x="8739" y="84746"/>
                </a:cubicBezTo>
                <a:cubicBezTo>
                  <a:pt x="8823" y="86865"/>
                  <a:pt x="8918" y="88984"/>
                  <a:pt x="9049" y="91104"/>
                </a:cubicBezTo>
                <a:cubicBezTo>
                  <a:pt x="8763" y="91116"/>
                  <a:pt x="8489" y="91127"/>
                  <a:pt x="8204" y="91139"/>
                </a:cubicBezTo>
                <a:cubicBezTo>
                  <a:pt x="5525" y="91258"/>
                  <a:pt x="2858" y="91497"/>
                  <a:pt x="179" y="91604"/>
                </a:cubicBezTo>
                <a:cubicBezTo>
                  <a:pt x="4" y="91604"/>
                  <a:pt x="0" y="91878"/>
                  <a:pt x="168" y="91878"/>
                </a:cubicBezTo>
                <a:cubicBezTo>
                  <a:pt x="172" y="91878"/>
                  <a:pt x="175" y="91878"/>
                  <a:pt x="179" y="91878"/>
                </a:cubicBezTo>
                <a:cubicBezTo>
                  <a:pt x="2560" y="91782"/>
                  <a:pt x="4929" y="91818"/>
                  <a:pt x="7311" y="91782"/>
                </a:cubicBezTo>
                <a:cubicBezTo>
                  <a:pt x="7906" y="91770"/>
                  <a:pt x="8489" y="91758"/>
                  <a:pt x="9085" y="91735"/>
                </a:cubicBezTo>
                <a:cubicBezTo>
                  <a:pt x="9108" y="92116"/>
                  <a:pt x="9132" y="92485"/>
                  <a:pt x="9156" y="92854"/>
                </a:cubicBezTo>
                <a:cubicBezTo>
                  <a:pt x="9216" y="93711"/>
                  <a:pt x="9275" y="94556"/>
                  <a:pt x="9347" y="95414"/>
                </a:cubicBezTo>
                <a:cubicBezTo>
                  <a:pt x="9644" y="99259"/>
                  <a:pt x="9930" y="103153"/>
                  <a:pt x="10621" y="106963"/>
                </a:cubicBezTo>
                <a:cubicBezTo>
                  <a:pt x="10652" y="107136"/>
                  <a:pt x="10802" y="107217"/>
                  <a:pt x="10957" y="107217"/>
                </a:cubicBezTo>
                <a:cubicBezTo>
                  <a:pt x="11152" y="107217"/>
                  <a:pt x="11355" y="107088"/>
                  <a:pt x="11335" y="106856"/>
                </a:cubicBezTo>
                <a:cubicBezTo>
                  <a:pt x="11061" y="103379"/>
                  <a:pt x="10597" y="99914"/>
                  <a:pt x="10311" y="96426"/>
                </a:cubicBezTo>
                <a:cubicBezTo>
                  <a:pt x="10204" y="95235"/>
                  <a:pt x="10120" y="94044"/>
                  <a:pt x="10037" y="92854"/>
                </a:cubicBezTo>
                <a:cubicBezTo>
                  <a:pt x="10013" y="92473"/>
                  <a:pt x="9989" y="92092"/>
                  <a:pt x="9966" y="91711"/>
                </a:cubicBezTo>
                <a:cubicBezTo>
                  <a:pt x="11454" y="91675"/>
                  <a:pt x="12942" y="91639"/>
                  <a:pt x="14431" y="91592"/>
                </a:cubicBezTo>
                <a:cubicBezTo>
                  <a:pt x="14633" y="91592"/>
                  <a:pt x="14835" y="91592"/>
                  <a:pt x="15026" y="91580"/>
                </a:cubicBezTo>
                <a:cubicBezTo>
                  <a:pt x="15062" y="92009"/>
                  <a:pt x="15085" y="92437"/>
                  <a:pt x="15109" y="92854"/>
                </a:cubicBezTo>
                <a:cubicBezTo>
                  <a:pt x="15169" y="93711"/>
                  <a:pt x="15228" y="94556"/>
                  <a:pt x="15300" y="95414"/>
                </a:cubicBezTo>
                <a:cubicBezTo>
                  <a:pt x="15597" y="99259"/>
                  <a:pt x="15883" y="103153"/>
                  <a:pt x="16574" y="106963"/>
                </a:cubicBezTo>
                <a:cubicBezTo>
                  <a:pt x="16605" y="107136"/>
                  <a:pt x="16755" y="107217"/>
                  <a:pt x="16910" y="107217"/>
                </a:cubicBezTo>
                <a:cubicBezTo>
                  <a:pt x="17105" y="107217"/>
                  <a:pt x="17308" y="107088"/>
                  <a:pt x="17288" y="106856"/>
                </a:cubicBezTo>
                <a:cubicBezTo>
                  <a:pt x="17014" y="103379"/>
                  <a:pt x="16550" y="99914"/>
                  <a:pt x="16264" y="96426"/>
                </a:cubicBezTo>
                <a:cubicBezTo>
                  <a:pt x="16157" y="95235"/>
                  <a:pt x="16074" y="94044"/>
                  <a:pt x="15990" y="92854"/>
                </a:cubicBezTo>
                <a:cubicBezTo>
                  <a:pt x="15966" y="92425"/>
                  <a:pt x="15943" y="91997"/>
                  <a:pt x="15907" y="91556"/>
                </a:cubicBezTo>
                <a:cubicBezTo>
                  <a:pt x="17598" y="91520"/>
                  <a:pt x="19288" y="91473"/>
                  <a:pt x="20979" y="91425"/>
                </a:cubicBezTo>
                <a:cubicBezTo>
                  <a:pt x="21003" y="91901"/>
                  <a:pt x="21038" y="92378"/>
                  <a:pt x="21062" y="92854"/>
                </a:cubicBezTo>
                <a:cubicBezTo>
                  <a:pt x="21122" y="93711"/>
                  <a:pt x="21181" y="94556"/>
                  <a:pt x="21253" y="95414"/>
                </a:cubicBezTo>
                <a:cubicBezTo>
                  <a:pt x="21550" y="99259"/>
                  <a:pt x="21836" y="103153"/>
                  <a:pt x="22527" y="106951"/>
                </a:cubicBezTo>
                <a:cubicBezTo>
                  <a:pt x="22559" y="107131"/>
                  <a:pt x="22711" y="107215"/>
                  <a:pt x="22868" y="107215"/>
                </a:cubicBezTo>
                <a:cubicBezTo>
                  <a:pt x="23062" y="107215"/>
                  <a:pt x="23261" y="107086"/>
                  <a:pt x="23241" y="106856"/>
                </a:cubicBezTo>
                <a:cubicBezTo>
                  <a:pt x="22967" y="103379"/>
                  <a:pt x="22503" y="99914"/>
                  <a:pt x="22217" y="96426"/>
                </a:cubicBezTo>
                <a:cubicBezTo>
                  <a:pt x="22110" y="95235"/>
                  <a:pt x="22027" y="94044"/>
                  <a:pt x="21943" y="92854"/>
                </a:cubicBezTo>
                <a:cubicBezTo>
                  <a:pt x="21920" y="92378"/>
                  <a:pt x="21884" y="91889"/>
                  <a:pt x="21848" y="91413"/>
                </a:cubicBezTo>
                <a:cubicBezTo>
                  <a:pt x="23539" y="91366"/>
                  <a:pt x="25229" y="91330"/>
                  <a:pt x="26920" y="91294"/>
                </a:cubicBezTo>
                <a:cubicBezTo>
                  <a:pt x="26944" y="91818"/>
                  <a:pt x="26980" y="92330"/>
                  <a:pt x="27015" y="92854"/>
                </a:cubicBezTo>
                <a:cubicBezTo>
                  <a:pt x="27075" y="93711"/>
                  <a:pt x="27134" y="94556"/>
                  <a:pt x="27206" y="95414"/>
                </a:cubicBezTo>
                <a:cubicBezTo>
                  <a:pt x="27504" y="99259"/>
                  <a:pt x="27789" y="103153"/>
                  <a:pt x="28480" y="106951"/>
                </a:cubicBezTo>
                <a:cubicBezTo>
                  <a:pt x="28512" y="107131"/>
                  <a:pt x="28665" y="107215"/>
                  <a:pt x="28821" y="107215"/>
                </a:cubicBezTo>
                <a:cubicBezTo>
                  <a:pt x="29015" y="107215"/>
                  <a:pt x="29214" y="107086"/>
                  <a:pt x="29194" y="106856"/>
                </a:cubicBezTo>
                <a:cubicBezTo>
                  <a:pt x="28920" y="103379"/>
                  <a:pt x="28456" y="99914"/>
                  <a:pt x="28170" y="96426"/>
                </a:cubicBezTo>
                <a:cubicBezTo>
                  <a:pt x="28063" y="95235"/>
                  <a:pt x="27980" y="94044"/>
                  <a:pt x="27896" y="92854"/>
                </a:cubicBezTo>
                <a:cubicBezTo>
                  <a:pt x="27861" y="92330"/>
                  <a:pt x="27825" y="91806"/>
                  <a:pt x="27801" y="91270"/>
                </a:cubicBezTo>
                <a:cubicBezTo>
                  <a:pt x="28099" y="91270"/>
                  <a:pt x="28397" y="91258"/>
                  <a:pt x="28682" y="91247"/>
                </a:cubicBezTo>
                <a:cubicBezTo>
                  <a:pt x="30075" y="91223"/>
                  <a:pt x="31468" y="91199"/>
                  <a:pt x="32861" y="91175"/>
                </a:cubicBezTo>
                <a:cubicBezTo>
                  <a:pt x="32897" y="91735"/>
                  <a:pt x="32933" y="92294"/>
                  <a:pt x="32969" y="92854"/>
                </a:cubicBezTo>
                <a:cubicBezTo>
                  <a:pt x="33028" y="93711"/>
                  <a:pt x="33088" y="94556"/>
                  <a:pt x="33159" y="95414"/>
                </a:cubicBezTo>
                <a:cubicBezTo>
                  <a:pt x="33457" y="99259"/>
                  <a:pt x="33742" y="103153"/>
                  <a:pt x="34433" y="106951"/>
                </a:cubicBezTo>
                <a:cubicBezTo>
                  <a:pt x="34465" y="107131"/>
                  <a:pt x="34618" y="107215"/>
                  <a:pt x="34774" y="107215"/>
                </a:cubicBezTo>
                <a:cubicBezTo>
                  <a:pt x="34968" y="107215"/>
                  <a:pt x="35167" y="107086"/>
                  <a:pt x="35147" y="106856"/>
                </a:cubicBezTo>
                <a:cubicBezTo>
                  <a:pt x="34874" y="103379"/>
                  <a:pt x="34409" y="99902"/>
                  <a:pt x="34123" y="96426"/>
                </a:cubicBezTo>
                <a:cubicBezTo>
                  <a:pt x="34016" y="95235"/>
                  <a:pt x="33933" y="94044"/>
                  <a:pt x="33850" y="92854"/>
                </a:cubicBezTo>
                <a:cubicBezTo>
                  <a:pt x="33814" y="92294"/>
                  <a:pt x="33778" y="91723"/>
                  <a:pt x="33742" y="91151"/>
                </a:cubicBezTo>
                <a:cubicBezTo>
                  <a:pt x="35433" y="91127"/>
                  <a:pt x="37124" y="91092"/>
                  <a:pt x="38815" y="91068"/>
                </a:cubicBezTo>
                <a:cubicBezTo>
                  <a:pt x="38850" y="91663"/>
                  <a:pt x="38886" y="92259"/>
                  <a:pt x="38922" y="92854"/>
                </a:cubicBezTo>
                <a:cubicBezTo>
                  <a:pt x="38981" y="93711"/>
                  <a:pt x="39041" y="94556"/>
                  <a:pt x="39112" y="95414"/>
                </a:cubicBezTo>
                <a:cubicBezTo>
                  <a:pt x="39410" y="99259"/>
                  <a:pt x="39696" y="103153"/>
                  <a:pt x="40386" y="106951"/>
                </a:cubicBezTo>
                <a:cubicBezTo>
                  <a:pt x="40418" y="107131"/>
                  <a:pt x="40571" y="107215"/>
                  <a:pt x="40727" y="107215"/>
                </a:cubicBezTo>
                <a:cubicBezTo>
                  <a:pt x="40921" y="107215"/>
                  <a:pt x="41120" y="107086"/>
                  <a:pt x="41101" y="106856"/>
                </a:cubicBezTo>
                <a:cubicBezTo>
                  <a:pt x="40827" y="103379"/>
                  <a:pt x="40362" y="99914"/>
                  <a:pt x="40077" y="96426"/>
                </a:cubicBezTo>
                <a:cubicBezTo>
                  <a:pt x="39969" y="95235"/>
                  <a:pt x="39886" y="94044"/>
                  <a:pt x="39803" y="92854"/>
                </a:cubicBezTo>
                <a:cubicBezTo>
                  <a:pt x="39767" y="92259"/>
                  <a:pt x="39731" y="91663"/>
                  <a:pt x="39696" y="91056"/>
                </a:cubicBezTo>
                <a:cubicBezTo>
                  <a:pt x="41386" y="91032"/>
                  <a:pt x="43065" y="91008"/>
                  <a:pt x="44756" y="90985"/>
                </a:cubicBezTo>
                <a:cubicBezTo>
                  <a:pt x="44791" y="91616"/>
                  <a:pt x="44839" y="92235"/>
                  <a:pt x="44875" y="92854"/>
                </a:cubicBezTo>
                <a:cubicBezTo>
                  <a:pt x="44934" y="93711"/>
                  <a:pt x="44994" y="94556"/>
                  <a:pt x="45065" y="95414"/>
                </a:cubicBezTo>
                <a:cubicBezTo>
                  <a:pt x="45363" y="99259"/>
                  <a:pt x="45649" y="103153"/>
                  <a:pt x="46339" y="106951"/>
                </a:cubicBezTo>
                <a:cubicBezTo>
                  <a:pt x="46371" y="107131"/>
                  <a:pt x="46524" y="107215"/>
                  <a:pt x="46680" y="107215"/>
                </a:cubicBezTo>
                <a:cubicBezTo>
                  <a:pt x="46874" y="107215"/>
                  <a:pt x="47073" y="107086"/>
                  <a:pt x="47054" y="106856"/>
                </a:cubicBezTo>
                <a:cubicBezTo>
                  <a:pt x="46780" y="103379"/>
                  <a:pt x="46315" y="99914"/>
                  <a:pt x="46030" y="96426"/>
                </a:cubicBezTo>
                <a:cubicBezTo>
                  <a:pt x="45923" y="95235"/>
                  <a:pt x="45839" y="94044"/>
                  <a:pt x="45756" y="92854"/>
                </a:cubicBezTo>
                <a:cubicBezTo>
                  <a:pt x="45720" y="92235"/>
                  <a:pt x="45673" y="91604"/>
                  <a:pt x="45637" y="90973"/>
                </a:cubicBezTo>
                <a:cubicBezTo>
                  <a:pt x="47327" y="90949"/>
                  <a:pt x="49018" y="90937"/>
                  <a:pt x="50709" y="90913"/>
                </a:cubicBezTo>
                <a:cubicBezTo>
                  <a:pt x="50745" y="91568"/>
                  <a:pt x="50792" y="92211"/>
                  <a:pt x="50828" y="92854"/>
                </a:cubicBezTo>
                <a:cubicBezTo>
                  <a:pt x="50887" y="93711"/>
                  <a:pt x="50947" y="94556"/>
                  <a:pt x="51018" y="95414"/>
                </a:cubicBezTo>
                <a:cubicBezTo>
                  <a:pt x="51316" y="99259"/>
                  <a:pt x="51602" y="103153"/>
                  <a:pt x="52292" y="106951"/>
                </a:cubicBezTo>
                <a:cubicBezTo>
                  <a:pt x="52324" y="107131"/>
                  <a:pt x="52477" y="107215"/>
                  <a:pt x="52633" y="107215"/>
                </a:cubicBezTo>
                <a:cubicBezTo>
                  <a:pt x="52827" y="107215"/>
                  <a:pt x="53027" y="107086"/>
                  <a:pt x="53007" y="106856"/>
                </a:cubicBezTo>
                <a:cubicBezTo>
                  <a:pt x="52733" y="103379"/>
                  <a:pt x="52269" y="99914"/>
                  <a:pt x="51983" y="96426"/>
                </a:cubicBezTo>
                <a:cubicBezTo>
                  <a:pt x="51876" y="95235"/>
                  <a:pt x="51792" y="94044"/>
                  <a:pt x="51709" y="92854"/>
                </a:cubicBezTo>
                <a:cubicBezTo>
                  <a:pt x="51673" y="92211"/>
                  <a:pt x="51626" y="91556"/>
                  <a:pt x="51590" y="90913"/>
                </a:cubicBezTo>
                <a:cubicBezTo>
                  <a:pt x="53281" y="90901"/>
                  <a:pt x="54971" y="90877"/>
                  <a:pt x="56662" y="90877"/>
                </a:cubicBezTo>
                <a:cubicBezTo>
                  <a:pt x="56698" y="91532"/>
                  <a:pt x="56733" y="92199"/>
                  <a:pt x="56781" y="92854"/>
                </a:cubicBezTo>
                <a:cubicBezTo>
                  <a:pt x="56841" y="93711"/>
                  <a:pt x="56900" y="94556"/>
                  <a:pt x="56972" y="95414"/>
                </a:cubicBezTo>
                <a:cubicBezTo>
                  <a:pt x="57269" y="99259"/>
                  <a:pt x="57555" y="103153"/>
                  <a:pt x="58246" y="106951"/>
                </a:cubicBezTo>
                <a:cubicBezTo>
                  <a:pt x="58277" y="107131"/>
                  <a:pt x="58430" y="107215"/>
                  <a:pt x="58586" y="107215"/>
                </a:cubicBezTo>
                <a:cubicBezTo>
                  <a:pt x="58780" y="107215"/>
                  <a:pt x="58980" y="107086"/>
                  <a:pt x="58960" y="106856"/>
                </a:cubicBezTo>
                <a:cubicBezTo>
                  <a:pt x="58686" y="103379"/>
                  <a:pt x="58222" y="99914"/>
                  <a:pt x="57936" y="96426"/>
                </a:cubicBezTo>
                <a:cubicBezTo>
                  <a:pt x="57829" y="95235"/>
                  <a:pt x="57745" y="94044"/>
                  <a:pt x="57662" y="92854"/>
                </a:cubicBezTo>
                <a:cubicBezTo>
                  <a:pt x="57626" y="92199"/>
                  <a:pt x="57579" y="91532"/>
                  <a:pt x="57543" y="90866"/>
                </a:cubicBezTo>
                <a:cubicBezTo>
                  <a:pt x="59234" y="90854"/>
                  <a:pt x="60924" y="90854"/>
                  <a:pt x="62615" y="90854"/>
                </a:cubicBezTo>
                <a:cubicBezTo>
                  <a:pt x="62651" y="91520"/>
                  <a:pt x="62687" y="92187"/>
                  <a:pt x="62734" y="92854"/>
                </a:cubicBezTo>
                <a:cubicBezTo>
                  <a:pt x="62794" y="93711"/>
                  <a:pt x="62853" y="94556"/>
                  <a:pt x="62925" y="95414"/>
                </a:cubicBezTo>
                <a:cubicBezTo>
                  <a:pt x="63222" y="99259"/>
                  <a:pt x="63508" y="103153"/>
                  <a:pt x="64199" y="106951"/>
                </a:cubicBezTo>
                <a:cubicBezTo>
                  <a:pt x="64231" y="107131"/>
                  <a:pt x="64383" y="107215"/>
                  <a:pt x="64540" y="107215"/>
                </a:cubicBezTo>
                <a:cubicBezTo>
                  <a:pt x="64733" y="107215"/>
                  <a:pt x="64933" y="107086"/>
                  <a:pt x="64913" y="106856"/>
                </a:cubicBezTo>
                <a:cubicBezTo>
                  <a:pt x="64639" y="103379"/>
                  <a:pt x="64175" y="99914"/>
                  <a:pt x="63889" y="96426"/>
                </a:cubicBezTo>
                <a:cubicBezTo>
                  <a:pt x="63782" y="95235"/>
                  <a:pt x="63699" y="94044"/>
                  <a:pt x="63615" y="92854"/>
                </a:cubicBezTo>
                <a:cubicBezTo>
                  <a:pt x="63580" y="92187"/>
                  <a:pt x="63532" y="91520"/>
                  <a:pt x="63496" y="90854"/>
                </a:cubicBezTo>
                <a:cubicBezTo>
                  <a:pt x="63972" y="90854"/>
                  <a:pt x="64449" y="90842"/>
                  <a:pt x="64925" y="90842"/>
                </a:cubicBezTo>
                <a:cubicBezTo>
                  <a:pt x="66556" y="90842"/>
                  <a:pt x="68186" y="90873"/>
                  <a:pt x="69814" y="90873"/>
                </a:cubicBezTo>
                <a:cubicBezTo>
                  <a:pt x="70861" y="90873"/>
                  <a:pt x="71906" y="90860"/>
                  <a:pt x="72950" y="90818"/>
                </a:cubicBezTo>
                <a:cubicBezTo>
                  <a:pt x="73378" y="90806"/>
                  <a:pt x="73378" y="90163"/>
                  <a:pt x="72950" y="90151"/>
                </a:cubicBezTo>
                <a:cubicBezTo>
                  <a:pt x="71087" y="90067"/>
                  <a:pt x="69216" y="90041"/>
                  <a:pt x="67344" y="90041"/>
                </a:cubicBezTo>
                <a:cubicBezTo>
                  <a:pt x="66045" y="90041"/>
                  <a:pt x="64746" y="90053"/>
                  <a:pt x="63449" y="90068"/>
                </a:cubicBezTo>
                <a:cubicBezTo>
                  <a:pt x="63377" y="88746"/>
                  <a:pt x="63306" y="87425"/>
                  <a:pt x="63246" y="86115"/>
                </a:cubicBezTo>
                <a:cubicBezTo>
                  <a:pt x="63222" y="85353"/>
                  <a:pt x="63187" y="84603"/>
                  <a:pt x="63163" y="83853"/>
                </a:cubicBezTo>
                <a:lnTo>
                  <a:pt x="64925" y="83853"/>
                </a:lnTo>
                <a:cubicBezTo>
                  <a:pt x="66456" y="83853"/>
                  <a:pt x="67987" y="83876"/>
                  <a:pt x="69515" y="83876"/>
                </a:cubicBezTo>
                <a:cubicBezTo>
                  <a:pt x="70662" y="83876"/>
                  <a:pt x="71807" y="83863"/>
                  <a:pt x="72950" y="83817"/>
                </a:cubicBezTo>
                <a:cubicBezTo>
                  <a:pt x="73378" y="83805"/>
                  <a:pt x="73378" y="83174"/>
                  <a:pt x="72950" y="83150"/>
                </a:cubicBezTo>
                <a:cubicBezTo>
                  <a:pt x="71104" y="83069"/>
                  <a:pt x="69255" y="83042"/>
                  <a:pt x="67404" y="83042"/>
                </a:cubicBezTo>
                <a:cubicBezTo>
                  <a:pt x="65983" y="83042"/>
                  <a:pt x="64561" y="83058"/>
                  <a:pt x="63139" y="83079"/>
                </a:cubicBezTo>
                <a:cubicBezTo>
                  <a:pt x="63068" y="81007"/>
                  <a:pt x="63020" y="78935"/>
                  <a:pt x="62996" y="76864"/>
                </a:cubicBezTo>
                <a:lnTo>
                  <a:pt x="64925" y="76852"/>
                </a:lnTo>
                <a:cubicBezTo>
                  <a:pt x="66556" y="76852"/>
                  <a:pt x="68186" y="76883"/>
                  <a:pt x="69814" y="76883"/>
                </a:cubicBezTo>
                <a:cubicBezTo>
                  <a:pt x="70861" y="76883"/>
                  <a:pt x="71906" y="76870"/>
                  <a:pt x="72950" y="76828"/>
                </a:cubicBezTo>
                <a:cubicBezTo>
                  <a:pt x="73378" y="76816"/>
                  <a:pt x="73378" y="76173"/>
                  <a:pt x="72950" y="76161"/>
                </a:cubicBezTo>
                <a:cubicBezTo>
                  <a:pt x="71073" y="76074"/>
                  <a:pt x="69189" y="76047"/>
                  <a:pt x="67303" y="76047"/>
                </a:cubicBezTo>
                <a:cubicBezTo>
                  <a:pt x="65863" y="76047"/>
                  <a:pt x="64423" y="76063"/>
                  <a:pt x="62984" y="76078"/>
                </a:cubicBezTo>
                <a:cubicBezTo>
                  <a:pt x="62948" y="74006"/>
                  <a:pt x="62937" y="71935"/>
                  <a:pt x="62937" y="69863"/>
                </a:cubicBezTo>
                <a:lnTo>
                  <a:pt x="64925" y="69863"/>
                </a:lnTo>
                <a:cubicBezTo>
                  <a:pt x="66456" y="69863"/>
                  <a:pt x="67987" y="69886"/>
                  <a:pt x="69515" y="69886"/>
                </a:cubicBezTo>
                <a:cubicBezTo>
                  <a:pt x="70662" y="69886"/>
                  <a:pt x="71807" y="69873"/>
                  <a:pt x="72950" y="69827"/>
                </a:cubicBezTo>
                <a:cubicBezTo>
                  <a:pt x="73378" y="69815"/>
                  <a:pt x="73378" y="69184"/>
                  <a:pt x="72950" y="69160"/>
                </a:cubicBezTo>
                <a:cubicBezTo>
                  <a:pt x="71070" y="69080"/>
                  <a:pt x="69183" y="69052"/>
                  <a:pt x="67293" y="69052"/>
                </a:cubicBezTo>
                <a:cubicBezTo>
                  <a:pt x="65842" y="69052"/>
                  <a:pt x="64389" y="69068"/>
                  <a:pt x="62937" y="69089"/>
                </a:cubicBezTo>
                <a:cubicBezTo>
                  <a:pt x="62948" y="67815"/>
                  <a:pt x="62948" y="66541"/>
                  <a:pt x="62960" y="65267"/>
                </a:cubicBezTo>
                <a:cubicBezTo>
                  <a:pt x="62972" y="64469"/>
                  <a:pt x="62972" y="63672"/>
                  <a:pt x="62984" y="62874"/>
                </a:cubicBezTo>
                <a:cubicBezTo>
                  <a:pt x="63639" y="62874"/>
                  <a:pt x="64282" y="62862"/>
                  <a:pt x="64925" y="62862"/>
                </a:cubicBezTo>
                <a:cubicBezTo>
                  <a:pt x="66532" y="62862"/>
                  <a:pt x="68140" y="62888"/>
                  <a:pt x="69744" y="62888"/>
                </a:cubicBezTo>
                <a:cubicBezTo>
                  <a:pt x="70814" y="62888"/>
                  <a:pt x="71883" y="62876"/>
                  <a:pt x="72950" y="62838"/>
                </a:cubicBezTo>
                <a:cubicBezTo>
                  <a:pt x="73378" y="62826"/>
                  <a:pt x="73378" y="62183"/>
                  <a:pt x="72950" y="62172"/>
                </a:cubicBezTo>
                <a:cubicBezTo>
                  <a:pt x="71073" y="62084"/>
                  <a:pt x="69193" y="62057"/>
                  <a:pt x="67310" y="62057"/>
                </a:cubicBezTo>
                <a:cubicBezTo>
                  <a:pt x="65873" y="62057"/>
                  <a:pt x="64434" y="62073"/>
                  <a:pt x="62996" y="62088"/>
                </a:cubicBezTo>
                <a:cubicBezTo>
                  <a:pt x="63020" y="60016"/>
                  <a:pt x="63056" y="57945"/>
                  <a:pt x="63103" y="55873"/>
                </a:cubicBezTo>
                <a:lnTo>
                  <a:pt x="64925" y="55873"/>
                </a:lnTo>
                <a:cubicBezTo>
                  <a:pt x="66456" y="55873"/>
                  <a:pt x="67987" y="55896"/>
                  <a:pt x="69515" y="55896"/>
                </a:cubicBezTo>
                <a:cubicBezTo>
                  <a:pt x="70662" y="55896"/>
                  <a:pt x="71807" y="55883"/>
                  <a:pt x="72950" y="55837"/>
                </a:cubicBezTo>
                <a:cubicBezTo>
                  <a:pt x="73378" y="55825"/>
                  <a:pt x="73378" y="55194"/>
                  <a:pt x="72950" y="55171"/>
                </a:cubicBezTo>
                <a:cubicBezTo>
                  <a:pt x="71104" y="55090"/>
                  <a:pt x="69251" y="55062"/>
                  <a:pt x="67394" y="55062"/>
                </a:cubicBezTo>
                <a:cubicBezTo>
                  <a:pt x="65969" y="55062"/>
                  <a:pt x="64542" y="55079"/>
                  <a:pt x="63115" y="55099"/>
                </a:cubicBezTo>
                <a:cubicBezTo>
                  <a:pt x="63163" y="53028"/>
                  <a:pt x="63210" y="50956"/>
                  <a:pt x="63258" y="48884"/>
                </a:cubicBezTo>
                <a:cubicBezTo>
                  <a:pt x="63806" y="48884"/>
                  <a:pt x="64365" y="48872"/>
                  <a:pt x="64925" y="48872"/>
                </a:cubicBezTo>
                <a:cubicBezTo>
                  <a:pt x="66548" y="48872"/>
                  <a:pt x="68181" y="48903"/>
                  <a:pt x="69811" y="48903"/>
                </a:cubicBezTo>
                <a:cubicBezTo>
                  <a:pt x="70859" y="48903"/>
                  <a:pt x="71906" y="48890"/>
                  <a:pt x="72950" y="48848"/>
                </a:cubicBezTo>
                <a:cubicBezTo>
                  <a:pt x="73378" y="48837"/>
                  <a:pt x="73378" y="48194"/>
                  <a:pt x="72950" y="48182"/>
                </a:cubicBezTo>
                <a:cubicBezTo>
                  <a:pt x="71127" y="48094"/>
                  <a:pt x="69297" y="48067"/>
                  <a:pt x="67465" y="48067"/>
                </a:cubicBezTo>
                <a:cubicBezTo>
                  <a:pt x="66066" y="48067"/>
                  <a:pt x="64667" y="48083"/>
                  <a:pt x="63270" y="48098"/>
                </a:cubicBezTo>
                <a:cubicBezTo>
                  <a:pt x="63318" y="46027"/>
                  <a:pt x="63365" y="43955"/>
                  <a:pt x="63413" y="41883"/>
                </a:cubicBezTo>
                <a:lnTo>
                  <a:pt x="64925" y="41883"/>
                </a:lnTo>
                <a:cubicBezTo>
                  <a:pt x="66449" y="41883"/>
                  <a:pt x="67977" y="41907"/>
                  <a:pt x="69506" y="41907"/>
                </a:cubicBezTo>
                <a:cubicBezTo>
                  <a:pt x="70654" y="41907"/>
                  <a:pt x="71802" y="41894"/>
                  <a:pt x="72950" y="41848"/>
                </a:cubicBezTo>
                <a:cubicBezTo>
                  <a:pt x="73378" y="41836"/>
                  <a:pt x="73378" y="41205"/>
                  <a:pt x="72950" y="41181"/>
                </a:cubicBezTo>
                <a:cubicBezTo>
                  <a:pt x="71080" y="41096"/>
                  <a:pt x="69206" y="41070"/>
                  <a:pt x="67330" y="41070"/>
                </a:cubicBezTo>
                <a:cubicBezTo>
                  <a:pt x="66029" y="41070"/>
                  <a:pt x="64727" y="41083"/>
                  <a:pt x="63425" y="41097"/>
                </a:cubicBezTo>
                <a:cubicBezTo>
                  <a:pt x="63472" y="39038"/>
                  <a:pt x="63508" y="36954"/>
                  <a:pt x="63544" y="34894"/>
                </a:cubicBezTo>
                <a:cubicBezTo>
                  <a:pt x="64008" y="34882"/>
                  <a:pt x="64461" y="34882"/>
                  <a:pt x="64925" y="34882"/>
                </a:cubicBezTo>
                <a:cubicBezTo>
                  <a:pt x="66525" y="34882"/>
                  <a:pt x="68130" y="34908"/>
                  <a:pt x="69736" y="34908"/>
                </a:cubicBezTo>
                <a:cubicBezTo>
                  <a:pt x="70807" y="34908"/>
                  <a:pt x="71878" y="34897"/>
                  <a:pt x="72950" y="34859"/>
                </a:cubicBezTo>
                <a:cubicBezTo>
                  <a:pt x="73378" y="34835"/>
                  <a:pt x="73378" y="34204"/>
                  <a:pt x="72950" y="34192"/>
                </a:cubicBezTo>
                <a:cubicBezTo>
                  <a:pt x="71108" y="34108"/>
                  <a:pt x="69258" y="34081"/>
                  <a:pt x="67407" y="34081"/>
                </a:cubicBezTo>
                <a:cubicBezTo>
                  <a:pt x="66123" y="34081"/>
                  <a:pt x="64838" y="34094"/>
                  <a:pt x="63556" y="34109"/>
                </a:cubicBezTo>
                <a:cubicBezTo>
                  <a:pt x="63591" y="32037"/>
                  <a:pt x="63615" y="29965"/>
                  <a:pt x="63627" y="27893"/>
                </a:cubicBezTo>
                <a:lnTo>
                  <a:pt x="64925" y="27893"/>
                </a:lnTo>
                <a:cubicBezTo>
                  <a:pt x="65111" y="27893"/>
                  <a:pt x="65297" y="27892"/>
                  <a:pt x="65484" y="27892"/>
                </a:cubicBezTo>
                <a:cubicBezTo>
                  <a:pt x="66890" y="27892"/>
                  <a:pt x="68300" y="27913"/>
                  <a:pt x="69711" y="27913"/>
                </a:cubicBezTo>
                <a:cubicBezTo>
                  <a:pt x="70790" y="27913"/>
                  <a:pt x="71870" y="27901"/>
                  <a:pt x="72950" y="27858"/>
                </a:cubicBezTo>
                <a:cubicBezTo>
                  <a:pt x="73378" y="27846"/>
                  <a:pt x="73378" y="27215"/>
                  <a:pt x="72950" y="27191"/>
                </a:cubicBezTo>
                <a:cubicBezTo>
                  <a:pt x="71122" y="27107"/>
                  <a:pt x="69286" y="27080"/>
                  <a:pt x="67451" y="27080"/>
                </a:cubicBezTo>
                <a:cubicBezTo>
                  <a:pt x="66179" y="27080"/>
                  <a:pt x="64907" y="27093"/>
                  <a:pt x="63639" y="27108"/>
                </a:cubicBezTo>
                <a:cubicBezTo>
                  <a:pt x="63639" y="25953"/>
                  <a:pt x="63639" y="24786"/>
                  <a:pt x="63639" y="23619"/>
                </a:cubicBezTo>
                <a:cubicBezTo>
                  <a:pt x="63639" y="22714"/>
                  <a:pt x="63639" y="21809"/>
                  <a:pt x="63627" y="20893"/>
                </a:cubicBezTo>
                <a:lnTo>
                  <a:pt x="64925" y="20893"/>
                </a:lnTo>
                <a:cubicBezTo>
                  <a:pt x="66563" y="20893"/>
                  <a:pt x="68196" y="20924"/>
                  <a:pt x="69825" y="20924"/>
                </a:cubicBezTo>
                <a:cubicBezTo>
                  <a:pt x="70873" y="20924"/>
                  <a:pt x="71918" y="20911"/>
                  <a:pt x="72962" y="20869"/>
                </a:cubicBezTo>
                <a:cubicBezTo>
                  <a:pt x="73390" y="20857"/>
                  <a:pt x="73390" y="20226"/>
                  <a:pt x="72962" y="20202"/>
                </a:cubicBezTo>
                <a:cubicBezTo>
                  <a:pt x="71134" y="20118"/>
                  <a:pt x="69298" y="20091"/>
                  <a:pt x="67461" y="20091"/>
                </a:cubicBezTo>
                <a:cubicBezTo>
                  <a:pt x="66187" y="20091"/>
                  <a:pt x="64912" y="20104"/>
                  <a:pt x="63639" y="20119"/>
                </a:cubicBezTo>
                <a:cubicBezTo>
                  <a:pt x="63615" y="18047"/>
                  <a:pt x="63591" y="15975"/>
                  <a:pt x="63532" y="13904"/>
                </a:cubicBezTo>
                <a:lnTo>
                  <a:pt x="64937" y="13904"/>
                </a:lnTo>
                <a:cubicBezTo>
                  <a:pt x="66544" y="13904"/>
                  <a:pt x="68152" y="13929"/>
                  <a:pt x="69756" y="13929"/>
                </a:cubicBezTo>
                <a:cubicBezTo>
                  <a:pt x="70826" y="13929"/>
                  <a:pt x="71895" y="13918"/>
                  <a:pt x="72962" y="13880"/>
                </a:cubicBezTo>
                <a:cubicBezTo>
                  <a:pt x="73390" y="13856"/>
                  <a:pt x="73390" y="13225"/>
                  <a:pt x="72962" y="13201"/>
                </a:cubicBezTo>
                <a:cubicBezTo>
                  <a:pt x="71113" y="13124"/>
                  <a:pt x="69261" y="13097"/>
                  <a:pt x="67407" y="13097"/>
                </a:cubicBezTo>
                <a:cubicBezTo>
                  <a:pt x="66108" y="13097"/>
                  <a:pt x="64808" y="13110"/>
                  <a:pt x="63508" y="13130"/>
                </a:cubicBezTo>
                <a:cubicBezTo>
                  <a:pt x="63496" y="12737"/>
                  <a:pt x="63484" y="12344"/>
                  <a:pt x="63472" y="11951"/>
                </a:cubicBezTo>
                <a:cubicBezTo>
                  <a:pt x="63377" y="9379"/>
                  <a:pt x="63199" y="6819"/>
                  <a:pt x="63008" y="4260"/>
                </a:cubicBezTo>
                <a:cubicBezTo>
                  <a:pt x="62913" y="2890"/>
                  <a:pt x="62806" y="1521"/>
                  <a:pt x="62698" y="152"/>
                </a:cubicBezTo>
                <a:cubicBezTo>
                  <a:pt x="62692" y="51"/>
                  <a:pt x="62615" y="0"/>
                  <a:pt x="62541" y="0"/>
                </a:cubicBezTo>
                <a:cubicBezTo>
                  <a:pt x="62466" y="0"/>
                  <a:pt x="62395" y="51"/>
                  <a:pt x="62401" y="152"/>
                </a:cubicBezTo>
                <a:cubicBezTo>
                  <a:pt x="62484" y="1521"/>
                  <a:pt x="62544" y="2890"/>
                  <a:pt x="62579" y="4260"/>
                </a:cubicBezTo>
                <a:cubicBezTo>
                  <a:pt x="62639" y="6391"/>
                  <a:pt x="62663" y="8522"/>
                  <a:pt x="62710" y="10641"/>
                </a:cubicBezTo>
                <a:cubicBezTo>
                  <a:pt x="62734" y="11475"/>
                  <a:pt x="62746" y="12296"/>
                  <a:pt x="62758" y="13130"/>
                </a:cubicBezTo>
                <a:cubicBezTo>
                  <a:pt x="61413" y="13154"/>
                  <a:pt x="60055" y="13165"/>
                  <a:pt x="58698" y="13177"/>
                </a:cubicBezTo>
                <a:lnTo>
                  <a:pt x="57555" y="13177"/>
                </a:lnTo>
                <a:cubicBezTo>
                  <a:pt x="57543" y="12773"/>
                  <a:pt x="57531" y="12356"/>
                  <a:pt x="57519" y="11951"/>
                </a:cubicBezTo>
                <a:cubicBezTo>
                  <a:pt x="57424" y="9379"/>
                  <a:pt x="57245" y="6819"/>
                  <a:pt x="57055" y="4260"/>
                </a:cubicBezTo>
                <a:cubicBezTo>
                  <a:pt x="56948" y="2890"/>
                  <a:pt x="56852" y="1521"/>
                  <a:pt x="56745" y="152"/>
                </a:cubicBezTo>
                <a:cubicBezTo>
                  <a:pt x="56739" y="51"/>
                  <a:pt x="56662" y="0"/>
                  <a:pt x="56588" y="0"/>
                </a:cubicBezTo>
                <a:cubicBezTo>
                  <a:pt x="56513" y="0"/>
                  <a:pt x="56442" y="51"/>
                  <a:pt x="56448" y="152"/>
                </a:cubicBezTo>
                <a:cubicBezTo>
                  <a:pt x="56531" y="1521"/>
                  <a:pt x="56591" y="2890"/>
                  <a:pt x="56626" y="4260"/>
                </a:cubicBezTo>
                <a:cubicBezTo>
                  <a:pt x="56686" y="6391"/>
                  <a:pt x="56710" y="8522"/>
                  <a:pt x="56757" y="10641"/>
                </a:cubicBezTo>
                <a:cubicBezTo>
                  <a:pt x="56781" y="11487"/>
                  <a:pt x="56793" y="12332"/>
                  <a:pt x="56817" y="13189"/>
                </a:cubicBezTo>
                <a:cubicBezTo>
                  <a:pt x="55078" y="13201"/>
                  <a:pt x="53340" y="13201"/>
                  <a:pt x="51602" y="13225"/>
                </a:cubicBezTo>
                <a:cubicBezTo>
                  <a:pt x="51590" y="12796"/>
                  <a:pt x="51578" y="12380"/>
                  <a:pt x="51566" y="11951"/>
                </a:cubicBezTo>
                <a:cubicBezTo>
                  <a:pt x="51471" y="9379"/>
                  <a:pt x="51292" y="6819"/>
                  <a:pt x="51102" y="4260"/>
                </a:cubicBezTo>
                <a:cubicBezTo>
                  <a:pt x="51007" y="2890"/>
                  <a:pt x="50899" y="1521"/>
                  <a:pt x="50792" y="152"/>
                </a:cubicBezTo>
                <a:cubicBezTo>
                  <a:pt x="50786" y="51"/>
                  <a:pt x="50709" y="0"/>
                  <a:pt x="50634" y="0"/>
                </a:cubicBezTo>
                <a:cubicBezTo>
                  <a:pt x="50560" y="0"/>
                  <a:pt x="50489" y="51"/>
                  <a:pt x="50495" y="152"/>
                </a:cubicBezTo>
                <a:cubicBezTo>
                  <a:pt x="50578" y="1521"/>
                  <a:pt x="50637" y="2890"/>
                  <a:pt x="50673" y="4260"/>
                </a:cubicBezTo>
                <a:cubicBezTo>
                  <a:pt x="50733" y="6391"/>
                  <a:pt x="50756" y="8522"/>
                  <a:pt x="50804" y="10641"/>
                </a:cubicBezTo>
                <a:cubicBezTo>
                  <a:pt x="50828" y="11499"/>
                  <a:pt x="50840" y="12368"/>
                  <a:pt x="50864" y="13225"/>
                </a:cubicBezTo>
                <a:cubicBezTo>
                  <a:pt x="49125" y="13249"/>
                  <a:pt x="47387" y="13261"/>
                  <a:pt x="45649" y="13285"/>
                </a:cubicBezTo>
                <a:cubicBezTo>
                  <a:pt x="45637" y="12844"/>
                  <a:pt x="45625" y="12392"/>
                  <a:pt x="45613" y="11951"/>
                </a:cubicBezTo>
                <a:cubicBezTo>
                  <a:pt x="45518" y="9379"/>
                  <a:pt x="45339" y="6819"/>
                  <a:pt x="45149" y="4260"/>
                </a:cubicBezTo>
                <a:cubicBezTo>
                  <a:pt x="45041" y="2890"/>
                  <a:pt x="44946" y="1521"/>
                  <a:pt x="44839" y="152"/>
                </a:cubicBezTo>
                <a:cubicBezTo>
                  <a:pt x="44833" y="51"/>
                  <a:pt x="44756" y="0"/>
                  <a:pt x="44681" y="0"/>
                </a:cubicBezTo>
                <a:cubicBezTo>
                  <a:pt x="44607" y="0"/>
                  <a:pt x="44535" y="51"/>
                  <a:pt x="44541" y="152"/>
                </a:cubicBezTo>
                <a:cubicBezTo>
                  <a:pt x="44625" y="1521"/>
                  <a:pt x="44684" y="2890"/>
                  <a:pt x="44720" y="4260"/>
                </a:cubicBezTo>
                <a:cubicBezTo>
                  <a:pt x="44780" y="6391"/>
                  <a:pt x="44803" y="8522"/>
                  <a:pt x="44851" y="10641"/>
                </a:cubicBezTo>
                <a:cubicBezTo>
                  <a:pt x="44875" y="11522"/>
                  <a:pt x="44887" y="12403"/>
                  <a:pt x="44911" y="13296"/>
                </a:cubicBezTo>
                <a:lnTo>
                  <a:pt x="44446" y="13296"/>
                </a:lnTo>
                <a:cubicBezTo>
                  <a:pt x="42863" y="13320"/>
                  <a:pt x="41279" y="13344"/>
                  <a:pt x="39707" y="13368"/>
                </a:cubicBezTo>
                <a:cubicBezTo>
                  <a:pt x="39696" y="12892"/>
                  <a:pt x="39672" y="12427"/>
                  <a:pt x="39660" y="11951"/>
                </a:cubicBezTo>
                <a:cubicBezTo>
                  <a:pt x="39565" y="9379"/>
                  <a:pt x="39386" y="6819"/>
                  <a:pt x="39196" y="4260"/>
                </a:cubicBezTo>
                <a:cubicBezTo>
                  <a:pt x="39088" y="2890"/>
                  <a:pt x="38993" y="1521"/>
                  <a:pt x="38886" y="152"/>
                </a:cubicBezTo>
                <a:cubicBezTo>
                  <a:pt x="38880" y="51"/>
                  <a:pt x="38803" y="0"/>
                  <a:pt x="38728" y="0"/>
                </a:cubicBezTo>
                <a:cubicBezTo>
                  <a:pt x="38654" y="0"/>
                  <a:pt x="38582" y="51"/>
                  <a:pt x="38588" y="152"/>
                </a:cubicBezTo>
                <a:cubicBezTo>
                  <a:pt x="38672" y="1521"/>
                  <a:pt x="38731" y="2890"/>
                  <a:pt x="38767" y="4260"/>
                </a:cubicBezTo>
                <a:cubicBezTo>
                  <a:pt x="38826" y="6391"/>
                  <a:pt x="38850" y="8522"/>
                  <a:pt x="38898" y="10641"/>
                </a:cubicBezTo>
                <a:cubicBezTo>
                  <a:pt x="38922" y="11558"/>
                  <a:pt x="38934" y="12463"/>
                  <a:pt x="38957" y="13380"/>
                </a:cubicBezTo>
                <a:cubicBezTo>
                  <a:pt x="37219" y="13404"/>
                  <a:pt x="35493" y="13439"/>
                  <a:pt x="33754" y="13475"/>
                </a:cubicBezTo>
                <a:cubicBezTo>
                  <a:pt x="33742" y="12963"/>
                  <a:pt x="33719" y="12463"/>
                  <a:pt x="33707" y="11951"/>
                </a:cubicBezTo>
                <a:cubicBezTo>
                  <a:pt x="33611" y="9379"/>
                  <a:pt x="33433" y="6819"/>
                  <a:pt x="33242" y="4260"/>
                </a:cubicBezTo>
                <a:cubicBezTo>
                  <a:pt x="33135" y="2890"/>
                  <a:pt x="33028" y="1521"/>
                  <a:pt x="32933" y="152"/>
                </a:cubicBezTo>
                <a:cubicBezTo>
                  <a:pt x="32927" y="51"/>
                  <a:pt x="32849" y="0"/>
                  <a:pt x="32775" y="0"/>
                </a:cubicBezTo>
                <a:cubicBezTo>
                  <a:pt x="32701" y="0"/>
                  <a:pt x="32629" y="51"/>
                  <a:pt x="32635" y="152"/>
                </a:cubicBezTo>
                <a:cubicBezTo>
                  <a:pt x="32719" y="1521"/>
                  <a:pt x="32778" y="2890"/>
                  <a:pt x="32814" y="4260"/>
                </a:cubicBezTo>
                <a:cubicBezTo>
                  <a:pt x="32873" y="6391"/>
                  <a:pt x="32897" y="8522"/>
                  <a:pt x="32945" y="10641"/>
                </a:cubicBezTo>
                <a:cubicBezTo>
                  <a:pt x="32969" y="11594"/>
                  <a:pt x="32980" y="12534"/>
                  <a:pt x="33004" y="13487"/>
                </a:cubicBezTo>
                <a:cubicBezTo>
                  <a:pt x="31266" y="13523"/>
                  <a:pt x="29540" y="13558"/>
                  <a:pt x="27801" y="13606"/>
                </a:cubicBezTo>
                <a:cubicBezTo>
                  <a:pt x="27789" y="13046"/>
                  <a:pt x="27766" y="12499"/>
                  <a:pt x="27754" y="11951"/>
                </a:cubicBezTo>
                <a:cubicBezTo>
                  <a:pt x="27658" y="9379"/>
                  <a:pt x="27480" y="6819"/>
                  <a:pt x="27289" y="4260"/>
                </a:cubicBezTo>
                <a:cubicBezTo>
                  <a:pt x="27182" y="2890"/>
                  <a:pt x="27075" y="1521"/>
                  <a:pt x="26980" y="152"/>
                </a:cubicBezTo>
                <a:cubicBezTo>
                  <a:pt x="26974" y="51"/>
                  <a:pt x="26896" y="0"/>
                  <a:pt x="26822" y="0"/>
                </a:cubicBezTo>
                <a:cubicBezTo>
                  <a:pt x="26748" y="0"/>
                  <a:pt x="26676" y="51"/>
                  <a:pt x="26682" y="152"/>
                </a:cubicBezTo>
                <a:cubicBezTo>
                  <a:pt x="26765" y="1521"/>
                  <a:pt x="26825" y="2890"/>
                  <a:pt x="26861" y="4260"/>
                </a:cubicBezTo>
                <a:cubicBezTo>
                  <a:pt x="26920" y="6391"/>
                  <a:pt x="26944" y="8522"/>
                  <a:pt x="26992" y="10641"/>
                </a:cubicBezTo>
                <a:cubicBezTo>
                  <a:pt x="27015" y="11630"/>
                  <a:pt x="27039" y="12630"/>
                  <a:pt x="27051" y="13618"/>
                </a:cubicBezTo>
                <a:cubicBezTo>
                  <a:pt x="25325" y="13666"/>
                  <a:pt x="23586" y="13701"/>
                  <a:pt x="21848" y="13749"/>
                </a:cubicBezTo>
                <a:cubicBezTo>
                  <a:pt x="21836" y="13154"/>
                  <a:pt x="21812" y="12546"/>
                  <a:pt x="21800" y="11951"/>
                </a:cubicBezTo>
                <a:cubicBezTo>
                  <a:pt x="21705" y="9379"/>
                  <a:pt x="21527" y="6819"/>
                  <a:pt x="21336" y="4272"/>
                </a:cubicBezTo>
                <a:cubicBezTo>
                  <a:pt x="21229" y="2890"/>
                  <a:pt x="21122" y="1521"/>
                  <a:pt x="21027" y="152"/>
                </a:cubicBezTo>
                <a:cubicBezTo>
                  <a:pt x="21021" y="51"/>
                  <a:pt x="20943" y="0"/>
                  <a:pt x="20869" y="0"/>
                </a:cubicBezTo>
                <a:close/>
              </a:path>
            </a:pathLst>
          </a:custGeom>
          <a:solidFill>
            <a:srgbClr val="FFFFFF">
              <a:alpha val="410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21" name="Google Shape;1821;p20"/>
          <p:cNvSpPr/>
          <p:nvPr/>
        </p:nvSpPr>
        <p:spPr>
          <a:xfrm rot="-5400000">
            <a:off x="-2759830" y="-1215315"/>
            <a:ext cx="8896212" cy="9904349"/>
          </a:xfrm>
          <a:custGeom>
            <a:avLst/>
            <a:gdLst/>
            <a:ahLst/>
            <a:cxnLst/>
            <a:rect l="l" t="t" r="r" b="b"/>
            <a:pathLst>
              <a:path w="73391" h="107217" extrusionOk="0">
                <a:moveTo>
                  <a:pt x="62770" y="13904"/>
                </a:moveTo>
                <a:cubicBezTo>
                  <a:pt x="62806" y="15975"/>
                  <a:pt x="62829" y="18059"/>
                  <a:pt x="62841" y="20131"/>
                </a:cubicBezTo>
                <a:cubicBezTo>
                  <a:pt x="61460" y="20143"/>
                  <a:pt x="60079" y="20154"/>
                  <a:pt x="58698" y="20166"/>
                </a:cubicBezTo>
                <a:cubicBezTo>
                  <a:pt x="58365" y="20166"/>
                  <a:pt x="58019" y="20166"/>
                  <a:pt x="57686" y="20178"/>
                </a:cubicBezTo>
                <a:cubicBezTo>
                  <a:pt x="57662" y="18095"/>
                  <a:pt x="57626" y="16011"/>
                  <a:pt x="57579" y="13927"/>
                </a:cubicBezTo>
                <a:cubicBezTo>
                  <a:pt x="59305" y="13916"/>
                  <a:pt x="61043" y="13916"/>
                  <a:pt x="62770" y="13904"/>
                </a:cubicBezTo>
                <a:close/>
                <a:moveTo>
                  <a:pt x="56829" y="13927"/>
                </a:moveTo>
                <a:cubicBezTo>
                  <a:pt x="56864" y="16011"/>
                  <a:pt x="56876" y="18095"/>
                  <a:pt x="56888" y="20178"/>
                </a:cubicBezTo>
                <a:cubicBezTo>
                  <a:pt x="55174" y="20190"/>
                  <a:pt x="53447" y="20202"/>
                  <a:pt x="51733" y="20214"/>
                </a:cubicBezTo>
                <a:cubicBezTo>
                  <a:pt x="51721" y="18130"/>
                  <a:pt x="51685" y="16047"/>
                  <a:pt x="51626" y="13975"/>
                </a:cubicBezTo>
                <a:cubicBezTo>
                  <a:pt x="53352" y="13951"/>
                  <a:pt x="55090" y="13939"/>
                  <a:pt x="56829" y="13927"/>
                </a:cubicBezTo>
                <a:close/>
                <a:moveTo>
                  <a:pt x="50876" y="13975"/>
                </a:moveTo>
                <a:cubicBezTo>
                  <a:pt x="50899" y="16059"/>
                  <a:pt x="50923" y="18142"/>
                  <a:pt x="50935" y="20226"/>
                </a:cubicBezTo>
                <a:cubicBezTo>
                  <a:pt x="49221" y="20238"/>
                  <a:pt x="47494" y="20262"/>
                  <a:pt x="45780" y="20273"/>
                </a:cubicBezTo>
                <a:cubicBezTo>
                  <a:pt x="45768" y="18190"/>
                  <a:pt x="45732" y="16118"/>
                  <a:pt x="45673" y="14035"/>
                </a:cubicBezTo>
                <a:cubicBezTo>
                  <a:pt x="47411" y="14011"/>
                  <a:pt x="49137" y="13987"/>
                  <a:pt x="50876" y="13975"/>
                </a:cubicBezTo>
                <a:close/>
                <a:moveTo>
                  <a:pt x="44922" y="14047"/>
                </a:moveTo>
                <a:cubicBezTo>
                  <a:pt x="44958" y="16118"/>
                  <a:pt x="44970" y="18202"/>
                  <a:pt x="44982" y="20285"/>
                </a:cubicBezTo>
                <a:cubicBezTo>
                  <a:pt x="44803" y="20285"/>
                  <a:pt x="44625" y="20285"/>
                  <a:pt x="44446" y="20297"/>
                </a:cubicBezTo>
                <a:cubicBezTo>
                  <a:pt x="42898" y="20309"/>
                  <a:pt x="41362" y="20333"/>
                  <a:pt x="39827" y="20357"/>
                </a:cubicBezTo>
                <a:cubicBezTo>
                  <a:pt x="39815" y="18273"/>
                  <a:pt x="39779" y="16202"/>
                  <a:pt x="39719" y="14118"/>
                </a:cubicBezTo>
                <a:cubicBezTo>
                  <a:pt x="41458" y="14094"/>
                  <a:pt x="43184" y="14058"/>
                  <a:pt x="44922" y="14047"/>
                </a:cubicBezTo>
                <a:close/>
                <a:moveTo>
                  <a:pt x="38969" y="14130"/>
                </a:moveTo>
                <a:cubicBezTo>
                  <a:pt x="39005" y="16213"/>
                  <a:pt x="39017" y="18297"/>
                  <a:pt x="39029" y="20369"/>
                </a:cubicBezTo>
                <a:cubicBezTo>
                  <a:pt x="37314" y="20404"/>
                  <a:pt x="35600" y="20428"/>
                  <a:pt x="33873" y="20464"/>
                </a:cubicBezTo>
                <a:cubicBezTo>
                  <a:pt x="33862" y="18380"/>
                  <a:pt x="33826" y="16297"/>
                  <a:pt x="33778" y="14213"/>
                </a:cubicBezTo>
                <a:cubicBezTo>
                  <a:pt x="35505" y="14178"/>
                  <a:pt x="37231" y="14154"/>
                  <a:pt x="38969" y="14130"/>
                </a:cubicBezTo>
                <a:close/>
                <a:moveTo>
                  <a:pt x="33016" y="14225"/>
                </a:moveTo>
                <a:cubicBezTo>
                  <a:pt x="33052" y="16309"/>
                  <a:pt x="33064" y="18392"/>
                  <a:pt x="33076" y="20476"/>
                </a:cubicBezTo>
                <a:cubicBezTo>
                  <a:pt x="31361" y="20512"/>
                  <a:pt x="29647" y="20547"/>
                  <a:pt x="27920" y="20595"/>
                </a:cubicBezTo>
                <a:cubicBezTo>
                  <a:pt x="27908" y="18499"/>
                  <a:pt x="27873" y="16416"/>
                  <a:pt x="27825" y="14332"/>
                </a:cubicBezTo>
                <a:cubicBezTo>
                  <a:pt x="28111" y="14320"/>
                  <a:pt x="28408" y="14320"/>
                  <a:pt x="28706" y="14308"/>
                </a:cubicBezTo>
                <a:cubicBezTo>
                  <a:pt x="30135" y="14285"/>
                  <a:pt x="31576" y="14261"/>
                  <a:pt x="33016" y="14225"/>
                </a:cubicBezTo>
                <a:close/>
                <a:moveTo>
                  <a:pt x="27063" y="14344"/>
                </a:moveTo>
                <a:cubicBezTo>
                  <a:pt x="27099" y="16440"/>
                  <a:pt x="27123" y="18523"/>
                  <a:pt x="27123" y="20607"/>
                </a:cubicBezTo>
                <a:cubicBezTo>
                  <a:pt x="25408" y="20654"/>
                  <a:pt x="23694" y="20690"/>
                  <a:pt x="21967" y="20738"/>
                </a:cubicBezTo>
                <a:cubicBezTo>
                  <a:pt x="21955" y="18642"/>
                  <a:pt x="21931" y="16559"/>
                  <a:pt x="21872" y="14463"/>
                </a:cubicBezTo>
                <a:cubicBezTo>
                  <a:pt x="23598" y="14428"/>
                  <a:pt x="25337" y="14380"/>
                  <a:pt x="27063" y="14344"/>
                </a:cubicBezTo>
                <a:close/>
                <a:moveTo>
                  <a:pt x="21110" y="14487"/>
                </a:moveTo>
                <a:cubicBezTo>
                  <a:pt x="21146" y="16571"/>
                  <a:pt x="21169" y="18666"/>
                  <a:pt x="21169" y="20762"/>
                </a:cubicBezTo>
                <a:cubicBezTo>
                  <a:pt x="19526" y="20809"/>
                  <a:pt x="17871" y="20857"/>
                  <a:pt x="16228" y="20905"/>
                </a:cubicBezTo>
                <a:lnTo>
                  <a:pt x="16014" y="20905"/>
                </a:lnTo>
                <a:cubicBezTo>
                  <a:pt x="16002" y="18809"/>
                  <a:pt x="15978" y="16714"/>
                  <a:pt x="15919" y="14618"/>
                </a:cubicBezTo>
                <a:cubicBezTo>
                  <a:pt x="17657" y="14570"/>
                  <a:pt x="19384" y="14523"/>
                  <a:pt x="21110" y="14487"/>
                </a:cubicBezTo>
                <a:close/>
                <a:moveTo>
                  <a:pt x="15169" y="14630"/>
                </a:moveTo>
                <a:cubicBezTo>
                  <a:pt x="15193" y="16737"/>
                  <a:pt x="15216" y="18833"/>
                  <a:pt x="15216" y="20928"/>
                </a:cubicBezTo>
                <a:cubicBezTo>
                  <a:pt x="13502" y="20988"/>
                  <a:pt x="11787" y="21047"/>
                  <a:pt x="10073" y="21119"/>
                </a:cubicBezTo>
                <a:cubicBezTo>
                  <a:pt x="10049" y="19000"/>
                  <a:pt x="10025" y="16880"/>
                  <a:pt x="9978" y="14773"/>
                </a:cubicBezTo>
                <a:cubicBezTo>
                  <a:pt x="11466" y="14737"/>
                  <a:pt x="12954" y="14689"/>
                  <a:pt x="14442" y="14654"/>
                </a:cubicBezTo>
                <a:cubicBezTo>
                  <a:pt x="14681" y="14642"/>
                  <a:pt x="14919" y="14642"/>
                  <a:pt x="15169" y="14630"/>
                </a:cubicBezTo>
                <a:close/>
                <a:moveTo>
                  <a:pt x="62841" y="20905"/>
                </a:moveTo>
                <a:cubicBezTo>
                  <a:pt x="62841" y="20988"/>
                  <a:pt x="62841" y="21059"/>
                  <a:pt x="62841" y="21143"/>
                </a:cubicBezTo>
                <a:cubicBezTo>
                  <a:pt x="62841" y="23143"/>
                  <a:pt x="62841" y="25131"/>
                  <a:pt x="62818" y="27120"/>
                </a:cubicBezTo>
                <a:cubicBezTo>
                  <a:pt x="61448" y="27143"/>
                  <a:pt x="60079" y="27155"/>
                  <a:pt x="58698" y="27167"/>
                </a:cubicBezTo>
                <a:lnTo>
                  <a:pt x="57698" y="27167"/>
                </a:lnTo>
                <a:cubicBezTo>
                  <a:pt x="57698" y="25988"/>
                  <a:pt x="57710" y="24810"/>
                  <a:pt x="57710" y="23631"/>
                </a:cubicBezTo>
                <a:cubicBezTo>
                  <a:pt x="57710" y="22726"/>
                  <a:pt x="57698" y="21821"/>
                  <a:pt x="57698" y="20916"/>
                </a:cubicBezTo>
                <a:cubicBezTo>
                  <a:pt x="59412" y="20916"/>
                  <a:pt x="61127" y="20905"/>
                  <a:pt x="62841" y="20905"/>
                </a:cubicBezTo>
                <a:close/>
                <a:moveTo>
                  <a:pt x="56888" y="20928"/>
                </a:moveTo>
                <a:cubicBezTo>
                  <a:pt x="56888" y="21000"/>
                  <a:pt x="56888" y="21071"/>
                  <a:pt x="56888" y="21143"/>
                </a:cubicBezTo>
                <a:cubicBezTo>
                  <a:pt x="56888" y="23155"/>
                  <a:pt x="56876" y="25167"/>
                  <a:pt x="56864" y="27179"/>
                </a:cubicBezTo>
                <a:cubicBezTo>
                  <a:pt x="55162" y="27179"/>
                  <a:pt x="53447" y="27191"/>
                  <a:pt x="51745" y="27203"/>
                </a:cubicBezTo>
                <a:cubicBezTo>
                  <a:pt x="51745" y="26012"/>
                  <a:pt x="51757" y="24822"/>
                  <a:pt x="51745" y="23631"/>
                </a:cubicBezTo>
                <a:cubicBezTo>
                  <a:pt x="51745" y="22738"/>
                  <a:pt x="51745" y="21845"/>
                  <a:pt x="51745" y="20964"/>
                </a:cubicBezTo>
                <a:cubicBezTo>
                  <a:pt x="53459" y="20952"/>
                  <a:pt x="55174" y="20928"/>
                  <a:pt x="56888" y="20928"/>
                </a:cubicBezTo>
                <a:close/>
                <a:moveTo>
                  <a:pt x="50935" y="20976"/>
                </a:moveTo>
                <a:cubicBezTo>
                  <a:pt x="50935" y="21024"/>
                  <a:pt x="50935" y="21083"/>
                  <a:pt x="50935" y="21143"/>
                </a:cubicBezTo>
                <a:cubicBezTo>
                  <a:pt x="50935" y="23167"/>
                  <a:pt x="50923" y="25191"/>
                  <a:pt x="50911" y="27215"/>
                </a:cubicBezTo>
                <a:cubicBezTo>
                  <a:pt x="49197" y="27227"/>
                  <a:pt x="47494" y="27251"/>
                  <a:pt x="45792" y="27274"/>
                </a:cubicBezTo>
                <a:cubicBezTo>
                  <a:pt x="45792" y="26060"/>
                  <a:pt x="45803" y="24845"/>
                  <a:pt x="45792" y="23631"/>
                </a:cubicBezTo>
                <a:cubicBezTo>
                  <a:pt x="45792" y="22762"/>
                  <a:pt x="45792" y="21893"/>
                  <a:pt x="45780" y="21024"/>
                </a:cubicBezTo>
                <a:cubicBezTo>
                  <a:pt x="47494" y="21012"/>
                  <a:pt x="49221" y="20988"/>
                  <a:pt x="50935" y="20976"/>
                </a:cubicBezTo>
                <a:close/>
                <a:moveTo>
                  <a:pt x="44982" y="21035"/>
                </a:moveTo>
                <a:lnTo>
                  <a:pt x="44982" y="21143"/>
                </a:lnTo>
                <a:cubicBezTo>
                  <a:pt x="44982" y="23191"/>
                  <a:pt x="44970" y="25238"/>
                  <a:pt x="44958" y="27286"/>
                </a:cubicBezTo>
                <a:lnTo>
                  <a:pt x="44446" y="27286"/>
                </a:lnTo>
                <a:cubicBezTo>
                  <a:pt x="42910" y="27310"/>
                  <a:pt x="41374" y="27334"/>
                  <a:pt x="39838" y="27358"/>
                </a:cubicBezTo>
                <a:cubicBezTo>
                  <a:pt x="39838" y="26108"/>
                  <a:pt x="39850" y="24869"/>
                  <a:pt x="39838" y="23631"/>
                </a:cubicBezTo>
                <a:cubicBezTo>
                  <a:pt x="39838" y="22786"/>
                  <a:pt x="39838" y="21952"/>
                  <a:pt x="39838" y="21107"/>
                </a:cubicBezTo>
                <a:cubicBezTo>
                  <a:pt x="41553" y="21083"/>
                  <a:pt x="43267" y="21059"/>
                  <a:pt x="44982" y="21035"/>
                </a:cubicBezTo>
                <a:close/>
                <a:moveTo>
                  <a:pt x="39029" y="21119"/>
                </a:moveTo>
                <a:lnTo>
                  <a:pt x="39029" y="21143"/>
                </a:lnTo>
                <a:cubicBezTo>
                  <a:pt x="39029" y="23226"/>
                  <a:pt x="39017" y="25298"/>
                  <a:pt x="39005" y="27370"/>
                </a:cubicBezTo>
                <a:cubicBezTo>
                  <a:pt x="37291" y="27393"/>
                  <a:pt x="35588" y="27429"/>
                  <a:pt x="33885" y="27465"/>
                </a:cubicBezTo>
                <a:cubicBezTo>
                  <a:pt x="33885" y="26179"/>
                  <a:pt x="33897" y="24905"/>
                  <a:pt x="33885" y="23631"/>
                </a:cubicBezTo>
                <a:cubicBezTo>
                  <a:pt x="33885" y="22821"/>
                  <a:pt x="33885" y="22012"/>
                  <a:pt x="33885" y="21202"/>
                </a:cubicBezTo>
                <a:cubicBezTo>
                  <a:pt x="35600" y="21178"/>
                  <a:pt x="37314" y="21143"/>
                  <a:pt x="39029" y="21119"/>
                </a:cubicBezTo>
                <a:close/>
                <a:moveTo>
                  <a:pt x="33076" y="21226"/>
                </a:moveTo>
                <a:cubicBezTo>
                  <a:pt x="33076" y="23310"/>
                  <a:pt x="33064" y="25393"/>
                  <a:pt x="33052" y="27477"/>
                </a:cubicBezTo>
                <a:cubicBezTo>
                  <a:pt x="31337" y="27512"/>
                  <a:pt x="29635" y="27548"/>
                  <a:pt x="27932" y="27584"/>
                </a:cubicBezTo>
                <a:cubicBezTo>
                  <a:pt x="27932" y="26262"/>
                  <a:pt x="27944" y="24953"/>
                  <a:pt x="27944" y="23631"/>
                </a:cubicBezTo>
                <a:cubicBezTo>
                  <a:pt x="27932" y="22857"/>
                  <a:pt x="27932" y="22083"/>
                  <a:pt x="27932" y="21321"/>
                </a:cubicBezTo>
                <a:cubicBezTo>
                  <a:pt x="28182" y="21309"/>
                  <a:pt x="28444" y="21309"/>
                  <a:pt x="28706" y="21297"/>
                </a:cubicBezTo>
                <a:cubicBezTo>
                  <a:pt x="30159" y="21274"/>
                  <a:pt x="31623" y="21250"/>
                  <a:pt x="33076" y="21226"/>
                </a:cubicBezTo>
                <a:close/>
                <a:moveTo>
                  <a:pt x="27123" y="21333"/>
                </a:moveTo>
                <a:cubicBezTo>
                  <a:pt x="27123" y="23429"/>
                  <a:pt x="27111" y="25512"/>
                  <a:pt x="27099" y="27608"/>
                </a:cubicBezTo>
                <a:cubicBezTo>
                  <a:pt x="25384" y="27643"/>
                  <a:pt x="23682" y="27691"/>
                  <a:pt x="21979" y="27739"/>
                </a:cubicBezTo>
                <a:cubicBezTo>
                  <a:pt x="21979" y="26369"/>
                  <a:pt x="21991" y="25000"/>
                  <a:pt x="21979" y="23631"/>
                </a:cubicBezTo>
                <a:cubicBezTo>
                  <a:pt x="21979" y="22905"/>
                  <a:pt x="21979" y="22178"/>
                  <a:pt x="21979" y="21452"/>
                </a:cubicBezTo>
                <a:cubicBezTo>
                  <a:pt x="23694" y="21416"/>
                  <a:pt x="25408" y="21381"/>
                  <a:pt x="27123" y="21333"/>
                </a:cubicBezTo>
                <a:close/>
                <a:moveTo>
                  <a:pt x="21169" y="21476"/>
                </a:moveTo>
                <a:cubicBezTo>
                  <a:pt x="21169" y="23572"/>
                  <a:pt x="21158" y="25667"/>
                  <a:pt x="21134" y="27763"/>
                </a:cubicBezTo>
                <a:cubicBezTo>
                  <a:pt x="19503" y="27798"/>
                  <a:pt x="17860" y="27846"/>
                  <a:pt x="16228" y="27893"/>
                </a:cubicBezTo>
                <a:cubicBezTo>
                  <a:pt x="16157" y="27893"/>
                  <a:pt x="16085" y="27905"/>
                  <a:pt x="16014" y="27905"/>
                </a:cubicBezTo>
                <a:cubicBezTo>
                  <a:pt x="16026" y="26477"/>
                  <a:pt x="16038" y="25048"/>
                  <a:pt x="16026" y="23631"/>
                </a:cubicBezTo>
                <a:cubicBezTo>
                  <a:pt x="16026" y="22952"/>
                  <a:pt x="16026" y="22274"/>
                  <a:pt x="16026" y="21607"/>
                </a:cubicBezTo>
                <a:cubicBezTo>
                  <a:pt x="17740" y="21559"/>
                  <a:pt x="19455" y="21524"/>
                  <a:pt x="21169" y="21476"/>
                </a:cubicBezTo>
                <a:close/>
                <a:moveTo>
                  <a:pt x="15216" y="21631"/>
                </a:moveTo>
                <a:cubicBezTo>
                  <a:pt x="15216" y="23726"/>
                  <a:pt x="15204" y="25834"/>
                  <a:pt x="15181" y="27929"/>
                </a:cubicBezTo>
                <a:cubicBezTo>
                  <a:pt x="13478" y="27989"/>
                  <a:pt x="11775" y="28036"/>
                  <a:pt x="10061" y="28108"/>
                </a:cubicBezTo>
                <a:cubicBezTo>
                  <a:pt x="10073" y="26620"/>
                  <a:pt x="10085" y="25119"/>
                  <a:pt x="10085" y="23631"/>
                </a:cubicBezTo>
                <a:cubicBezTo>
                  <a:pt x="10073" y="23012"/>
                  <a:pt x="10073" y="22381"/>
                  <a:pt x="10073" y="21762"/>
                </a:cubicBezTo>
                <a:cubicBezTo>
                  <a:pt x="11525" y="21726"/>
                  <a:pt x="12990" y="21690"/>
                  <a:pt x="14442" y="21643"/>
                </a:cubicBezTo>
                <a:cubicBezTo>
                  <a:pt x="14704" y="21643"/>
                  <a:pt x="14954" y="21631"/>
                  <a:pt x="15216" y="21631"/>
                </a:cubicBezTo>
                <a:close/>
                <a:moveTo>
                  <a:pt x="62806" y="27893"/>
                </a:moveTo>
                <a:cubicBezTo>
                  <a:pt x="62794" y="29977"/>
                  <a:pt x="62758" y="32049"/>
                  <a:pt x="62722" y="34120"/>
                </a:cubicBezTo>
                <a:cubicBezTo>
                  <a:pt x="61377" y="34132"/>
                  <a:pt x="60043" y="34156"/>
                  <a:pt x="58698" y="34156"/>
                </a:cubicBezTo>
                <a:cubicBezTo>
                  <a:pt x="58341" y="34156"/>
                  <a:pt x="57984" y="34168"/>
                  <a:pt x="57626" y="34168"/>
                </a:cubicBezTo>
                <a:cubicBezTo>
                  <a:pt x="57650" y="32084"/>
                  <a:pt x="57674" y="30001"/>
                  <a:pt x="57698" y="27917"/>
                </a:cubicBezTo>
                <a:cubicBezTo>
                  <a:pt x="59400" y="27905"/>
                  <a:pt x="61103" y="27905"/>
                  <a:pt x="62806" y="27893"/>
                </a:cubicBezTo>
                <a:close/>
                <a:moveTo>
                  <a:pt x="56852" y="27917"/>
                </a:moveTo>
                <a:cubicBezTo>
                  <a:pt x="56841" y="30001"/>
                  <a:pt x="56805" y="32084"/>
                  <a:pt x="56769" y="34168"/>
                </a:cubicBezTo>
                <a:cubicBezTo>
                  <a:pt x="55067" y="34180"/>
                  <a:pt x="53364" y="34192"/>
                  <a:pt x="51673" y="34204"/>
                </a:cubicBezTo>
                <a:cubicBezTo>
                  <a:pt x="51709" y="32120"/>
                  <a:pt x="51721" y="30037"/>
                  <a:pt x="51745" y="27965"/>
                </a:cubicBezTo>
                <a:cubicBezTo>
                  <a:pt x="53447" y="27941"/>
                  <a:pt x="55150" y="27929"/>
                  <a:pt x="56852" y="27917"/>
                </a:cubicBezTo>
                <a:close/>
                <a:moveTo>
                  <a:pt x="50899" y="27965"/>
                </a:moveTo>
                <a:lnTo>
                  <a:pt x="50899" y="27965"/>
                </a:lnTo>
                <a:cubicBezTo>
                  <a:pt x="50887" y="30049"/>
                  <a:pt x="50852" y="32132"/>
                  <a:pt x="50816" y="34216"/>
                </a:cubicBezTo>
                <a:cubicBezTo>
                  <a:pt x="49113" y="34228"/>
                  <a:pt x="47411" y="34251"/>
                  <a:pt x="45720" y="34263"/>
                </a:cubicBezTo>
                <a:cubicBezTo>
                  <a:pt x="45744" y="32180"/>
                  <a:pt x="45768" y="30108"/>
                  <a:pt x="45792" y="28024"/>
                </a:cubicBezTo>
                <a:cubicBezTo>
                  <a:pt x="47494" y="28001"/>
                  <a:pt x="49197" y="27977"/>
                  <a:pt x="50899" y="27965"/>
                </a:cubicBezTo>
                <a:close/>
                <a:moveTo>
                  <a:pt x="44946" y="28036"/>
                </a:moveTo>
                <a:lnTo>
                  <a:pt x="44946" y="28036"/>
                </a:lnTo>
                <a:cubicBezTo>
                  <a:pt x="44922" y="30108"/>
                  <a:pt x="44899" y="32192"/>
                  <a:pt x="44863" y="34275"/>
                </a:cubicBezTo>
                <a:lnTo>
                  <a:pt x="44446" y="34275"/>
                </a:lnTo>
                <a:cubicBezTo>
                  <a:pt x="42886" y="34299"/>
                  <a:pt x="41315" y="34323"/>
                  <a:pt x="39755" y="34347"/>
                </a:cubicBezTo>
                <a:cubicBezTo>
                  <a:pt x="39791" y="32263"/>
                  <a:pt x="39815" y="30179"/>
                  <a:pt x="39827" y="28108"/>
                </a:cubicBezTo>
                <a:cubicBezTo>
                  <a:pt x="41541" y="28072"/>
                  <a:pt x="43244" y="28048"/>
                  <a:pt x="44946" y="28036"/>
                </a:cubicBezTo>
                <a:close/>
                <a:moveTo>
                  <a:pt x="38993" y="28120"/>
                </a:moveTo>
                <a:lnTo>
                  <a:pt x="38993" y="28120"/>
                </a:lnTo>
                <a:cubicBezTo>
                  <a:pt x="38969" y="30203"/>
                  <a:pt x="38945" y="32287"/>
                  <a:pt x="38910" y="34359"/>
                </a:cubicBezTo>
                <a:cubicBezTo>
                  <a:pt x="37207" y="34394"/>
                  <a:pt x="35505" y="34418"/>
                  <a:pt x="33802" y="34454"/>
                </a:cubicBezTo>
                <a:cubicBezTo>
                  <a:pt x="33838" y="32370"/>
                  <a:pt x="33862" y="30287"/>
                  <a:pt x="33873" y="28203"/>
                </a:cubicBezTo>
                <a:cubicBezTo>
                  <a:pt x="35588" y="28167"/>
                  <a:pt x="37291" y="28144"/>
                  <a:pt x="38993" y="28120"/>
                </a:cubicBezTo>
                <a:close/>
                <a:moveTo>
                  <a:pt x="33040" y="28215"/>
                </a:moveTo>
                <a:cubicBezTo>
                  <a:pt x="33016" y="30299"/>
                  <a:pt x="32992" y="32382"/>
                  <a:pt x="32945" y="34478"/>
                </a:cubicBezTo>
                <a:cubicBezTo>
                  <a:pt x="31254" y="34501"/>
                  <a:pt x="29551" y="34549"/>
                  <a:pt x="27849" y="34585"/>
                </a:cubicBezTo>
                <a:cubicBezTo>
                  <a:pt x="27885" y="32489"/>
                  <a:pt x="27908" y="30406"/>
                  <a:pt x="27920" y="28310"/>
                </a:cubicBezTo>
                <a:cubicBezTo>
                  <a:pt x="28182" y="28310"/>
                  <a:pt x="28444" y="28298"/>
                  <a:pt x="28706" y="28298"/>
                </a:cubicBezTo>
                <a:cubicBezTo>
                  <a:pt x="30147" y="28263"/>
                  <a:pt x="31599" y="28239"/>
                  <a:pt x="33040" y="28215"/>
                </a:cubicBezTo>
                <a:close/>
                <a:moveTo>
                  <a:pt x="27087" y="28334"/>
                </a:moveTo>
                <a:lnTo>
                  <a:pt x="27087" y="28334"/>
                </a:lnTo>
                <a:cubicBezTo>
                  <a:pt x="27063" y="30430"/>
                  <a:pt x="27027" y="32513"/>
                  <a:pt x="26992" y="34609"/>
                </a:cubicBezTo>
                <a:cubicBezTo>
                  <a:pt x="25289" y="34644"/>
                  <a:pt x="23598" y="34680"/>
                  <a:pt x="21896" y="34728"/>
                </a:cubicBezTo>
                <a:cubicBezTo>
                  <a:pt x="21931" y="32644"/>
                  <a:pt x="21955" y="30549"/>
                  <a:pt x="21967" y="28453"/>
                </a:cubicBezTo>
                <a:cubicBezTo>
                  <a:pt x="23682" y="28405"/>
                  <a:pt x="25384" y="28370"/>
                  <a:pt x="27087" y="28334"/>
                </a:cubicBezTo>
                <a:close/>
                <a:moveTo>
                  <a:pt x="21134" y="28477"/>
                </a:moveTo>
                <a:cubicBezTo>
                  <a:pt x="21110" y="30572"/>
                  <a:pt x="21074" y="32656"/>
                  <a:pt x="21038" y="34751"/>
                </a:cubicBezTo>
                <a:cubicBezTo>
                  <a:pt x="19431" y="34799"/>
                  <a:pt x="17836" y="34847"/>
                  <a:pt x="16228" y="34894"/>
                </a:cubicBezTo>
                <a:lnTo>
                  <a:pt x="15943" y="34906"/>
                </a:lnTo>
                <a:cubicBezTo>
                  <a:pt x="15978" y="32799"/>
                  <a:pt x="16002" y="30703"/>
                  <a:pt x="16014" y="28596"/>
                </a:cubicBezTo>
                <a:cubicBezTo>
                  <a:pt x="17717" y="28560"/>
                  <a:pt x="19431" y="28513"/>
                  <a:pt x="21134" y="28477"/>
                </a:cubicBezTo>
                <a:close/>
                <a:moveTo>
                  <a:pt x="15181" y="28620"/>
                </a:moveTo>
                <a:cubicBezTo>
                  <a:pt x="15157" y="30727"/>
                  <a:pt x="15121" y="32823"/>
                  <a:pt x="15085" y="34930"/>
                </a:cubicBezTo>
                <a:cubicBezTo>
                  <a:pt x="13383" y="34978"/>
                  <a:pt x="11680" y="35037"/>
                  <a:pt x="9978" y="35109"/>
                </a:cubicBezTo>
                <a:cubicBezTo>
                  <a:pt x="10013" y="32989"/>
                  <a:pt x="10049" y="30882"/>
                  <a:pt x="10061" y="28763"/>
                </a:cubicBezTo>
                <a:cubicBezTo>
                  <a:pt x="11525" y="28727"/>
                  <a:pt x="12990" y="28679"/>
                  <a:pt x="14442" y="28644"/>
                </a:cubicBezTo>
                <a:cubicBezTo>
                  <a:pt x="14692" y="28644"/>
                  <a:pt x="14931" y="28632"/>
                  <a:pt x="15181" y="28620"/>
                </a:cubicBezTo>
                <a:close/>
                <a:moveTo>
                  <a:pt x="62710" y="34894"/>
                </a:moveTo>
                <a:cubicBezTo>
                  <a:pt x="62663" y="36966"/>
                  <a:pt x="62627" y="39038"/>
                  <a:pt x="62579" y="41109"/>
                </a:cubicBezTo>
                <a:cubicBezTo>
                  <a:pt x="61282" y="41133"/>
                  <a:pt x="59996" y="41145"/>
                  <a:pt x="58698" y="41157"/>
                </a:cubicBezTo>
                <a:lnTo>
                  <a:pt x="57495" y="41157"/>
                </a:lnTo>
                <a:cubicBezTo>
                  <a:pt x="57531" y="39073"/>
                  <a:pt x="57579" y="36990"/>
                  <a:pt x="57614" y="34906"/>
                </a:cubicBezTo>
                <a:cubicBezTo>
                  <a:pt x="59305" y="34906"/>
                  <a:pt x="61008" y="34894"/>
                  <a:pt x="62710" y="34894"/>
                </a:cubicBezTo>
                <a:close/>
                <a:moveTo>
                  <a:pt x="56757" y="34918"/>
                </a:moveTo>
                <a:cubicBezTo>
                  <a:pt x="56722" y="37002"/>
                  <a:pt x="56674" y="39085"/>
                  <a:pt x="56614" y="41169"/>
                </a:cubicBezTo>
                <a:cubicBezTo>
                  <a:pt x="54924" y="41181"/>
                  <a:pt x="53233" y="41181"/>
                  <a:pt x="51542" y="41205"/>
                </a:cubicBezTo>
                <a:cubicBezTo>
                  <a:pt x="51578" y="39121"/>
                  <a:pt x="51626" y="37037"/>
                  <a:pt x="51661" y="34954"/>
                </a:cubicBezTo>
                <a:cubicBezTo>
                  <a:pt x="53352" y="34942"/>
                  <a:pt x="55055" y="34918"/>
                  <a:pt x="56757" y="34918"/>
                </a:cubicBezTo>
                <a:close/>
                <a:moveTo>
                  <a:pt x="50804" y="34966"/>
                </a:moveTo>
                <a:cubicBezTo>
                  <a:pt x="50768" y="37037"/>
                  <a:pt x="50721" y="39121"/>
                  <a:pt x="50673" y="41205"/>
                </a:cubicBezTo>
                <a:cubicBezTo>
                  <a:pt x="48971" y="41228"/>
                  <a:pt x="47280" y="41240"/>
                  <a:pt x="45577" y="41264"/>
                </a:cubicBezTo>
                <a:cubicBezTo>
                  <a:pt x="45625" y="39181"/>
                  <a:pt x="45673" y="37097"/>
                  <a:pt x="45708" y="35013"/>
                </a:cubicBezTo>
                <a:cubicBezTo>
                  <a:pt x="47399" y="35001"/>
                  <a:pt x="49102" y="34978"/>
                  <a:pt x="50804" y="34966"/>
                </a:cubicBezTo>
                <a:close/>
                <a:moveTo>
                  <a:pt x="44839" y="35025"/>
                </a:moveTo>
                <a:lnTo>
                  <a:pt x="44839" y="35025"/>
                </a:lnTo>
                <a:cubicBezTo>
                  <a:pt x="44803" y="37109"/>
                  <a:pt x="44756" y="39192"/>
                  <a:pt x="44708" y="41276"/>
                </a:cubicBezTo>
                <a:lnTo>
                  <a:pt x="44446" y="41276"/>
                </a:lnTo>
                <a:cubicBezTo>
                  <a:pt x="42839" y="41300"/>
                  <a:pt x="41231" y="41324"/>
                  <a:pt x="39624" y="41348"/>
                </a:cubicBezTo>
                <a:cubicBezTo>
                  <a:pt x="39672" y="39264"/>
                  <a:pt x="39707" y="37180"/>
                  <a:pt x="39743" y="35097"/>
                </a:cubicBezTo>
                <a:cubicBezTo>
                  <a:pt x="41446" y="35073"/>
                  <a:pt x="43148" y="35049"/>
                  <a:pt x="44839" y="35025"/>
                </a:cubicBezTo>
                <a:close/>
                <a:moveTo>
                  <a:pt x="38886" y="35109"/>
                </a:moveTo>
                <a:cubicBezTo>
                  <a:pt x="38850" y="37192"/>
                  <a:pt x="38803" y="39276"/>
                  <a:pt x="38755" y="41359"/>
                </a:cubicBezTo>
                <a:cubicBezTo>
                  <a:pt x="37064" y="41383"/>
                  <a:pt x="35362" y="41419"/>
                  <a:pt x="33671" y="41455"/>
                </a:cubicBezTo>
                <a:cubicBezTo>
                  <a:pt x="33719" y="39371"/>
                  <a:pt x="33754" y="37287"/>
                  <a:pt x="33790" y="35204"/>
                </a:cubicBezTo>
                <a:cubicBezTo>
                  <a:pt x="35493" y="35168"/>
                  <a:pt x="37195" y="35144"/>
                  <a:pt x="38886" y="35109"/>
                </a:cubicBezTo>
                <a:close/>
                <a:moveTo>
                  <a:pt x="32933" y="35216"/>
                </a:moveTo>
                <a:cubicBezTo>
                  <a:pt x="32897" y="37299"/>
                  <a:pt x="32849" y="39383"/>
                  <a:pt x="32802" y="41467"/>
                </a:cubicBezTo>
                <a:cubicBezTo>
                  <a:pt x="31099" y="41502"/>
                  <a:pt x="29409" y="41538"/>
                  <a:pt x="27718" y="41586"/>
                </a:cubicBezTo>
                <a:cubicBezTo>
                  <a:pt x="27766" y="39490"/>
                  <a:pt x="27801" y="37395"/>
                  <a:pt x="27837" y="35311"/>
                </a:cubicBezTo>
                <a:cubicBezTo>
                  <a:pt x="28123" y="35311"/>
                  <a:pt x="28408" y="35299"/>
                  <a:pt x="28706" y="35287"/>
                </a:cubicBezTo>
                <a:cubicBezTo>
                  <a:pt x="30111" y="35263"/>
                  <a:pt x="31528" y="35240"/>
                  <a:pt x="32933" y="35216"/>
                </a:cubicBezTo>
                <a:close/>
                <a:moveTo>
                  <a:pt x="26980" y="35335"/>
                </a:moveTo>
                <a:cubicBezTo>
                  <a:pt x="26944" y="37418"/>
                  <a:pt x="26896" y="39514"/>
                  <a:pt x="26849" y="41598"/>
                </a:cubicBezTo>
                <a:cubicBezTo>
                  <a:pt x="25146" y="41645"/>
                  <a:pt x="23455" y="41681"/>
                  <a:pt x="21765" y="41729"/>
                </a:cubicBezTo>
                <a:cubicBezTo>
                  <a:pt x="21800" y="39633"/>
                  <a:pt x="21848" y="37538"/>
                  <a:pt x="21884" y="35454"/>
                </a:cubicBezTo>
                <a:cubicBezTo>
                  <a:pt x="23586" y="35406"/>
                  <a:pt x="25277" y="35371"/>
                  <a:pt x="26980" y="35335"/>
                </a:cubicBezTo>
                <a:close/>
                <a:moveTo>
                  <a:pt x="21027" y="35466"/>
                </a:moveTo>
                <a:lnTo>
                  <a:pt x="21027" y="35466"/>
                </a:lnTo>
                <a:cubicBezTo>
                  <a:pt x="20979" y="37561"/>
                  <a:pt x="20931" y="39657"/>
                  <a:pt x="20884" y="41752"/>
                </a:cubicBezTo>
                <a:cubicBezTo>
                  <a:pt x="19336" y="41800"/>
                  <a:pt x="17776" y="41836"/>
                  <a:pt x="16228" y="41883"/>
                </a:cubicBezTo>
                <a:cubicBezTo>
                  <a:pt x="16085" y="41895"/>
                  <a:pt x="15943" y="41895"/>
                  <a:pt x="15800" y="41907"/>
                </a:cubicBezTo>
                <a:cubicBezTo>
                  <a:pt x="15847" y="39800"/>
                  <a:pt x="15895" y="37704"/>
                  <a:pt x="15931" y="35597"/>
                </a:cubicBezTo>
                <a:cubicBezTo>
                  <a:pt x="17621" y="35561"/>
                  <a:pt x="19324" y="35513"/>
                  <a:pt x="21027" y="35466"/>
                </a:cubicBezTo>
                <a:close/>
                <a:moveTo>
                  <a:pt x="15073" y="35621"/>
                </a:moveTo>
                <a:cubicBezTo>
                  <a:pt x="15026" y="37716"/>
                  <a:pt x="14978" y="39800"/>
                  <a:pt x="14931" y="41895"/>
                </a:cubicBezTo>
                <a:cubicBezTo>
                  <a:pt x="14931" y="41907"/>
                  <a:pt x="14931" y="41919"/>
                  <a:pt x="14931" y="41931"/>
                </a:cubicBezTo>
                <a:cubicBezTo>
                  <a:pt x="13240" y="41979"/>
                  <a:pt x="11537" y="42038"/>
                  <a:pt x="9847" y="42110"/>
                </a:cubicBezTo>
                <a:cubicBezTo>
                  <a:pt x="9894" y="39990"/>
                  <a:pt x="9930" y="37871"/>
                  <a:pt x="9978" y="35752"/>
                </a:cubicBezTo>
                <a:cubicBezTo>
                  <a:pt x="11466" y="35716"/>
                  <a:pt x="12954" y="35680"/>
                  <a:pt x="14442" y="35633"/>
                </a:cubicBezTo>
                <a:cubicBezTo>
                  <a:pt x="14657" y="35633"/>
                  <a:pt x="14859" y="35633"/>
                  <a:pt x="15073" y="35621"/>
                </a:cubicBezTo>
                <a:close/>
                <a:moveTo>
                  <a:pt x="62556" y="41883"/>
                </a:moveTo>
                <a:cubicBezTo>
                  <a:pt x="62556" y="41895"/>
                  <a:pt x="62556" y="41895"/>
                  <a:pt x="62556" y="41895"/>
                </a:cubicBezTo>
                <a:cubicBezTo>
                  <a:pt x="62508" y="43967"/>
                  <a:pt x="62460" y="46039"/>
                  <a:pt x="62401" y="48110"/>
                </a:cubicBezTo>
                <a:cubicBezTo>
                  <a:pt x="61174" y="48122"/>
                  <a:pt x="59936" y="48146"/>
                  <a:pt x="58698" y="48146"/>
                </a:cubicBezTo>
                <a:cubicBezTo>
                  <a:pt x="58246" y="48146"/>
                  <a:pt x="57793" y="48158"/>
                  <a:pt x="57329" y="48158"/>
                </a:cubicBezTo>
                <a:cubicBezTo>
                  <a:pt x="57376" y="46074"/>
                  <a:pt x="57424" y="43991"/>
                  <a:pt x="57472" y="41907"/>
                </a:cubicBezTo>
                <a:cubicBezTo>
                  <a:pt x="59162" y="41895"/>
                  <a:pt x="60865" y="41895"/>
                  <a:pt x="62556" y="41883"/>
                </a:cubicBezTo>
                <a:close/>
                <a:moveTo>
                  <a:pt x="56602" y="41907"/>
                </a:moveTo>
                <a:cubicBezTo>
                  <a:pt x="56555" y="43991"/>
                  <a:pt x="56495" y="46074"/>
                  <a:pt x="56448" y="48158"/>
                </a:cubicBezTo>
                <a:cubicBezTo>
                  <a:pt x="54757" y="48170"/>
                  <a:pt x="53066" y="48182"/>
                  <a:pt x="51376" y="48194"/>
                </a:cubicBezTo>
                <a:cubicBezTo>
                  <a:pt x="51423" y="46110"/>
                  <a:pt x="51471" y="44038"/>
                  <a:pt x="51518" y="41955"/>
                </a:cubicBezTo>
                <a:cubicBezTo>
                  <a:pt x="53209" y="41931"/>
                  <a:pt x="54912" y="41919"/>
                  <a:pt x="56602" y="41907"/>
                </a:cubicBezTo>
                <a:close/>
                <a:moveTo>
                  <a:pt x="50649" y="41955"/>
                </a:moveTo>
                <a:lnTo>
                  <a:pt x="50649" y="41955"/>
                </a:lnTo>
                <a:cubicBezTo>
                  <a:pt x="50602" y="44038"/>
                  <a:pt x="50542" y="46122"/>
                  <a:pt x="50495" y="48206"/>
                </a:cubicBezTo>
                <a:cubicBezTo>
                  <a:pt x="48804" y="48217"/>
                  <a:pt x="47113" y="48241"/>
                  <a:pt x="45422" y="48265"/>
                </a:cubicBezTo>
                <a:cubicBezTo>
                  <a:pt x="45470" y="46181"/>
                  <a:pt x="45518" y="44098"/>
                  <a:pt x="45565" y="42014"/>
                </a:cubicBezTo>
                <a:cubicBezTo>
                  <a:pt x="47256" y="41990"/>
                  <a:pt x="48959" y="41967"/>
                  <a:pt x="50649" y="41955"/>
                </a:cubicBezTo>
                <a:close/>
                <a:moveTo>
                  <a:pt x="44696" y="42026"/>
                </a:moveTo>
                <a:lnTo>
                  <a:pt x="44696" y="42026"/>
                </a:lnTo>
                <a:cubicBezTo>
                  <a:pt x="44649" y="44110"/>
                  <a:pt x="44589" y="46181"/>
                  <a:pt x="44541" y="48265"/>
                </a:cubicBezTo>
                <a:lnTo>
                  <a:pt x="44446" y="48265"/>
                </a:lnTo>
                <a:cubicBezTo>
                  <a:pt x="42779" y="48289"/>
                  <a:pt x="41124" y="48313"/>
                  <a:pt x="39469" y="48348"/>
                </a:cubicBezTo>
                <a:cubicBezTo>
                  <a:pt x="39517" y="46265"/>
                  <a:pt x="39565" y="44181"/>
                  <a:pt x="39612" y="42098"/>
                </a:cubicBezTo>
                <a:cubicBezTo>
                  <a:pt x="41303" y="42074"/>
                  <a:pt x="42994" y="42050"/>
                  <a:pt x="44696" y="42026"/>
                </a:cubicBezTo>
                <a:close/>
                <a:moveTo>
                  <a:pt x="38743" y="42110"/>
                </a:moveTo>
                <a:lnTo>
                  <a:pt x="38743" y="42110"/>
                </a:lnTo>
                <a:cubicBezTo>
                  <a:pt x="38684" y="44193"/>
                  <a:pt x="38636" y="46277"/>
                  <a:pt x="38588" y="48360"/>
                </a:cubicBezTo>
                <a:cubicBezTo>
                  <a:pt x="36898" y="48384"/>
                  <a:pt x="35207" y="48420"/>
                  <a:pt x="33516" y="48456"/>
                </a:cubicBezTo>
                <a:cubicBezTo>
                  <a:pt x="33564" y="46372"/>
                  <a:pt x="33611" y="44276"/>
                  <a:pt x="33659" y="42193"/>
                </a:cubicBezTo>
                <a:cubicBezTo>
                  <a:pt x="35350" y="42169"/>
                  <a:pt x="37040" y="42133"/>
                  <a:pt x="38743" y="42110"/>
                </a:cubicBezTo>
                <a:close/>
                <a:moveTo>
                  <a:pt x="32778" y="42217"/>
                </a:moveTo>
                <a:cubicBezTo>
                  <a:pt x="32730" y="44300"/>
                  <a:pt x="32683" y="46384"/>
                  <a:pt x="32635" y="48467"/>
                </a:cubicBezTo>
                <a:cubicBezTo>
                  <a:pt x="30944" y="48503"/>
                  <a:pt x="29242" y="48539"/>
                  <a:pt x="27551" y="48587"/>
                </a:cubicBezTo>
                <a:cubicBezTo>
                  <a:pt x="27599" y="46491"/>
                  <a:pt x="27646" y="44396"/>
                  <a:pt x="27694" y="42312"/>
                </a:cubicBezTo>
                <a:cubicBezTo>
                  <a:pt x="28039" y="42300"/>
                  <a:pt x="28373" y="42300"/>
                  <a:pt x="28706" y="42288"/>
                </a:cubicBezTo>
                <a:cubicBezTo>
                  <a:pt x="30063" y="42264"/>
                  <a:pt x="31421" y="42240"/>
                  <a:pt x="32778" y="42217"/>
                </a:cubicBezTo>
                <a:close/>
                <a:moveTo>
                  <a:pt x="26825" y="42324"/>
                </a:moveTo>
                <a:cubicBezTo>
                  <a:pt x="26777" y="44419"/>
                  <a:pt x="26730" y="46515"/>
                  <a:pt x="26670" y="48598"/>
                </a:cubicBezTo>
                <a:cubicBezTo>
                  <a:pt x="24979" y="48646"/>
                  <a:pt x="23289" y="48682"/>
                  <a:pt x="21598" y="48729"/>
                </a:cubicBezTo>
                <a:cubicBezTo>
                  <a:pt x="21646" y="46634"/>
                  <a:pt x="21693" y="44538"/>
                  <a:pt x="21741" y="42443"/>
                </a:cubicBezTo>
                <a:cubicBezTo>
                  <a:pt x="23444" y="42407"/>
                  <a:pt x="25134" y="42371"/>
                  <a:pt x="26825" y="42324"/>
                </a:cubicBezTo>
                <a:close/>
                <a:moveTo>
                  <a:pt x="20872" y="42467"/>
                </a:moveTo>
                <a:lnTo>
                  <a:pt x="20872" y="42467"/>
                </a:lnTo>
                <a:cubicBezTo>
                  <a:pt x="20824" y="44562"/>
                  <a:pt x="20765" y="46658"/>
                  <a:pt x="20717" y="48753"/>
                </a:cubicBezTo>
                <a:cubicBezTo>
                  <a:pt x="19217" y="48801"/>
                  <a:pt x="17729" y="48837"/>
                  <a:pt x="16228" y="48884"/>
                </a:cubicBezTo>
                <a:lnTo>
                  <a:pt x="15645" y="48896"/>
                </a:lnTo>
                <a:cubicBezTo>
                  <a:pt x="15693" y="46801"/>
                  <a:pt x="15740" y="44693"/>
                  <a:pt x="15788" y="42598"/>
                </a:cubicBezTo>
                <a:cubicBezTo>
                  <a:pt x="17479" y="42550"/>
                  <a:pt x="19181" y="42514"/>
                  <a:pt x="20872" y="42467"/>
                </a:cubicBezTo>
                <a:close/>
                <a:moveTo>
                  <a:pt x="14919" y="42621"/>
                </a:moveTo>
                <a:cubicBezTo>
                  <a:pt x="14859" y="44729"/>
                  <a:pt x="14812" y="46824"/>
                  <a:pt x="14764" y="48932"/>
                </a:cubicBezTo>
                <a:cubicBezTo>
                  <a:pt x="13073" y="48979"/>
                  <a:pt x="11383" y="49039"/>
                  <a:pt x="9692" y="49110"/>
                </a:cubicBezTo>
                <a:cubicBezTo>
                  <a:pt x="9739" y="46991"/>
                  <a:pt x="9787" y="44872"/>
                  <a:pt x="9835" y="42752"/>
                </a:cubicBezTo>
                <a:cubicBezTo>
                  <a:pt x="11371" y="42717"/>
                  <a:pt x="12907" y="42669"/>
                  <a:pt x="14442" y="42633"/>
                </a:cubicBezTo>
                <a:cubicBezTo>
                  <a:pt x="14609" y="42633"/>
                  <a:pt x="14764" y="42621"/>
                  <a:pt x="14919" y="42621"/>
                </a:cubicBezTo>
                <a:close/>
                <a:moveTo>
                  <a:pt x="62389" y="48884"/>
                </a:moveTo>
                <a:cubicBezTo>
                  <a:pt x="62341" y="50956"/>
                  <a:pt x="62294" y="53028"/>
                  <a:pt x="62246" y="55111"/>
                </a:cubicBezTo>
                <a:cubicBezTo>
                  <a:pt x="61067" y="55123"/>
                  <a:pt x="59877" y="55135"/>
                  <a:pt x="58698" y="55147"/>
                </a:cubicBezTo>
                <a:cubicBezTo>
                  <a:pt x="58198" y="55147"/>
                  <a:pt x="57686" y="55147"/>
                  <a:pt x="57174" y="55159"/>
                </a:cubicBezTo>
                <a:cubicBezTo>
                  <a:pt x="57222" y="53075"/>
                  <a:pt x="57269" y="50992"/>
                  <a:pt x="57317" y="48908"/>
                </a:cubicBezTo>
                <a:cubicBezTo>
                  <a:pt x="59008" y="48896"/>
                  <a:pt x="60698" y="48884"/>
                  <a:pt x="62389" y="48884"/>
                </a:cubicBezTo>
                <a:close/>
                <a:moveTo>
                  <a:pt x="56436" y="48908"/>
                </a:moveTo>
                <a:lnTo>
                  <a:pt x="56436" y="48908"/>
                </a:lnTo>
                <a:cubicBezTo>
                  <a:pt x="56388" y="50992"/>
                  <a:pt x="56329" y="53075"/>
                  <a:pt x="56293" y="55159"/>
                </a:cubicBezTo>
                <a:cubicBezTo>
                  <a:pt x="54602" y="55171"/>
                  <a:pt x="52912" y="55183"/>
                  <a:pt x="51221" y="55194"/>
                </a:cubicBezTo>
                <a:cubicBezTo>
                  <a:pt x="51268" y="53111"/>
                  <a:pt x="51316" y="51027"/>
                  <a:pt x="51364" y="48944"/>
                </a:cubicBezTo>
                <a:cubicBezTo>
                  <a:pt x="53054" y="48932"/>
                  <a:pt x="54745" y="48920"/>
                  <a:pt x="56436" y="48908"/>
                </a:cubicBezTo>
                <a:close/>
                <a:moveTo>
                  <a:pt x="50483" y="48956"/>
                </a:moveTo>
                <a:cubicBezTo>
                  <a:pt x="50435" y="51039"/>
                  <a:pt x="50375" y="53123"/>
                  <a:pt x="50340" y="55206"/>
                </a:cubicBezTo>
                <a:cubicBezTo>
                  <a:pt x="48649" y="55218"/>
                  <a:pt x="46958" y="55242"/>
                  <a:pt x="45268" y="55254"/>
                </a:cubicBezTo>
                <a:cubicBezTo>
                  <a:pt x="45315" y="53170"/>
                  <a:pt x="45363" y="51087"/>
                  <a:pt x="45411" y="49015"/>
                </a:cubicBezTo>
                <a:cubicBezTo>
                  <a:pt x="47101" y="48991"/>
                  <a:pt x="48792" y="48968"/>
                  <a:pt x="50483" y="48956"/>
                </a:cubicBezTo>
                <a:close/>
                <a:moveTo>
                  <a:pt x="44530" y="49015"/>
                </a:moveTo>
                <a:lnTo>
                  <a:pt x="44530" y="49015"/>
                </a:lnTo>
                <a:cubicBezTo>
                  <a:pt x="44482" y="51099"/>
                  <a:pt x="44434" y="53182"/>
                  <a:pt x="44387" y="55266"/>
                </a:cubicBezTo>
                <a:cubicBezTo>
                  <a:pt x="42696" y="55290"/>
                  <a:pt x="41005" y="55314"/>
                  <a:pt x="39315" y="55337"/>
                </a:cubicBezTo>
                <a:cubicBezTo>
                  <a:pt x="39350" y="53254"/>
                  <a:pt x="39398" y="51182"/>
                  <a:pt x="39446" y="49098"/>
                </a:cubicBezTo>
                <a:cubicBezTo>
                  <a:pt x="41148" y="49063"/>
                  <a:pt x="42839" y="49039"/>
                  <a:pt x="44530" y="49015"/>
                </a:cubicBezTo>
                <a:close/>
                <a:moveTo>
                  <a:pt x="38564" y="49110"/>
                </a:moveTo>
                <a:lnTo>
                  <a:pt x="38564" y="49110"/>
                </a:lnTo>
                <a:cubicBezTo>
                  <a:pt x="38517" y="51194"/>
                  <a:pt x="38469" y="53266"/>
                  <a:pt x="38434" y="55349"/>
                </a:cubicBezTo>
                <a:cubicBezTo>
                  <a:pt x="36743" y="55385"/>
                  <a:pt x="35052" y="55421"/>
                  <a:pt x="33361" y="55444"/>
                </a:cubicBezTo>
                <a:cubicBezTo>
                  <a:pt x="33397" y="53361"/>
                  <a:pt x="33445" y="51277"/>
                  <a:pt x="33492" y="49194"/>
                </a:cubicBezTo>
                <a:cubicBezTo>
                  <a:pt x="35183" y="49158"/>
                  <a:pt x="36874" y="49134"/>
                  <a:pt x="38564" y="49110"/>
                </a:cubicBezTo>
                <a:close/>
                <a:moveTo>
                  <a:pt x="32611" y="49206"/>
                </a:moveTo>
                <a:lnTo>
                  <a:pt x="32611" y="49206"/>
                </a:lnTo>
                <a:cubicBezTo>
                  <a:pt x="32564" y="51301"/>
                  <a:pt x="32516" y="53385"/>
                  <a:pt x="32468" y="55468"/>
                </a:cubicBezTo>
                <a:cubicBezTo>
                  <a:pt x="30778" y="55504"/>
                  <a:pt x="29099" y="55540"/>
                  <a:pt x="27408" y="55575"/>
                </a:cubicBezTo>
                <a:cubicBezTo>
                  <a:pt x="27444" y="53492"/>
                  <a:pt x="27492" y="51396"/>
                  <a:pt x="27539" y="49313"/>
                </a:cubicBezTo>
                <a:cubicBezTo>
                  <a:pt x="27932" y="49301"/>
                  <a:pt x="28313" y="49289"/>
                  <a:pt x="28706" y="49289"/>
                </a:cubicBezTo>
                <a:cubicBezTo>
                  <a:pt x="30004" y="49253"/>
                  <a:pt x="31314" y="49229"/>
                  <a:pt x="32611" y="49206"/>
                </a:cubicBezTo>
                <a:close/>
                <a:moveTo>
                  <a:pt x="26658" y="49325"/>
                </a:moveTo>
                <a:cubicBezTo>
                  <a:pt x="26611" y="51420"/>
                  <a:pt x="26563" y="53504"/>
                  <a:pt x="26515" y="55599"/>
                </a:cubicBezTo>
                <a:cubicBezTo>
                  <a:pt x="24825" y="55635"/>
                  <a:pt x="23134" y="55683"/>
                  <a:pt x="21443" y="55730"/>
                </a:cubicBezTo>
                <a:cubicBezTo>
                  <a:pt x="21491" y="53635"/>
                  <a:pt x="21539" y="51539"/>
                  <a:pt x="21586" y="49444"/>
                </a:cubicBezTo>
                <a:cubicBezTo>
                  <a:pt x="23277" y="49408"/>
                  <a:pt x="24968" y="49360"/>
                  <a:pt x="26658" y="49325"/>
                </a:cubicBezTo>
                <a:close/>
                <a:moveTo>
                  <a:pt x="20705" y="49468"/>
                </a:moveTo>
                <a:cubicBezTo>
                  <a:pt x="20657" y="51563"/>
                  <a:pt x="20610" y="53659"/>
                  <a:pt x="20562" y="55754"/>
                </a:cubicBezTo>
                <a:cubicBezTo>
                  <a:pt x="19122" y="55790"/>
                  <a:pt x="17669" y="55837"/>
                  <a:pt x="16228" y="55873"/>
                </a:cubicBezTo>
                <a:cubicBezTo>
                  <a:pt x="15978" y="55885"/>
                  <a:pt x="15740" y="55885"/>
                  <a:pt x="15490" y="55897"/>
                </a:cubicBezTo>
                <a:cubicBezTo>
                  <a:pt x="15538" y="53801"/>
                  <a:pt x="15574" y="51694"/>
                  <a:pt x="15633" y="49599"/>
                </a:cubicBezTo>
                <a:cubicBezTo>
                  <a:pt x="17324" y="49551"/>
                  <a:pt x="19014" y="49515"/>
                  <a:pt x="20705" y="49468"/>
                </a:cubicBezTo>
                <a:close/>
                <a:moveTo>
                  <a:pt x="14740" y="49622"/>
                </a:moveTo>
                <a:cubicBezTo>
                  <a:pt x="14692" y="51718"/>
                  <a:pt x="14645" y="53825"/>
                  <a:pt x="14609" y="55933"/>
                </a:cubicBezTo>
                <a:cubicBezTo>
                  <a:pt x="12918" y="55980"/>
                  <a:pt x="11228" y="56040"/>
                  <a:pt x="9537" y="56111"/>
                </a:cubicBezTo>
                <a:cubicBezTo>
                  <a:pt x="9573" y="53992"/>
                  <a:pt x="9620" y="51873"/>
                  <a:pt x="9668" y="49753"/>
                </a:cubicBezTo>
                <a:cubicBezTo>
                  <a:pt x="11263" y="49718"/>
                  <a:pt x="12859" y="49670"/>
                  <a:pt x="14442" y="49622"/>
                </a:cubicBezTo>
                <a:close/>
                <a:moveTo>
                  <a:pt x="62234" y="55873"/>
                </a:moveTo>
                <a:lnTo>
                  <a:pt x="62234" y="55873"/>
                </a:lnTo>
                <a:cubicBezTo>
                  <a:pt x="62186" y="57957"/>
                  <a:pt x="62151" y="60028"/>
                  <a:pt x="62127" y="62100"/>
                </a:cubicBezTo>
                <a:cubicBezTo>
                  <a:pt x="60984" y="62124"/>
                  <a:pt x="59841" y="62136"/>
                  <a:pt x="58698" y="62136"/>
                </a:cubicBezTo>
                <a:cubicBezTo>
                  <a:pt x="58150" y="62136"/>
                  <a:pt x="57603" y="62148"/>
                  <a:pt x="57055" y="62148"/>
                </a:cubicBezTo>
                <a:cubicBezTo>
                  <a:pt x="57079" y="60064"/>
                  <a:pt x="57114" y="57981"/>
                  <a:pt x="57162" y="55897"/>
                </a:cubicBezTo>
                <a:cubicBezTo>
                  <a:pt x="58853" y="55885"/>
                  <a:pt x="60543" y="55885"/>
                  <a:pt x="62234" y="55873"/>
                </a:cubicBezTo>
                <a:close/>
                <a:moveTo>
                  <a:pt x="56281" y="55909"/>
                </a:moveTo>
                <a:cubicBezTo>
                  <a:pt x="56233" y="57992"/>
                  <a:pt x="56198" y="60076"/>
                  <a:pt x="56174" y="62160"/>
                </a:cubicBezTo>
                <a:cubicBezTo>
                  <a:pt x="54483" y="62160"/>
                  <a:pt x="52792" y="62172"/>
                  <a:pt x="51102" y="62195"/>
                </a:cubicBezTo>
                <a:cubicBezTo>
                  <a:pt x="51126" y="60112"/>
                  <a:pt x="51161" y="58028"/>
                  <a:pt x="51209" y="55945"/>
                </a:cubicBezTo>
                <a:cubicBezTo>
                  <a:pt x="52900" y="55933"/>
                  <a:pt x="54590" y="55909"/>
                  <a:pt x="56281" y="55909"/>
                </a:cubicBezTo>
                <a:close/>
                <a:moveTo>
                  <a:pt x="50328" y="55945"/>
                </a:moveTo>
                <a:lnTo>
                  <a:pt x="50328" y="55945"/>
                </a:lnTo>
                <a:cubicBezTo>
                  <a:pt x="50280" y="58028"/>
                  <a:pt x="50245" y="60112"/>
                  <a:pt x="50221" y="62195"/>
                </a:cubicBezTo>
                <a:cubicBezTo>
                  <a:pt x="48530" y="62219"/>
                  <a:pt x="46839" y="62231"/>
                  <a:pt x="45149" y="62255"/>
                </a:cubicBezTo>
                <a:cubicBezTo>
                  <a:pt x="45172" y="60171"/>
                  <a:pt x="45208" y="58088"/>
                  <a:pt x="45256" y="56004"/>
                </a:cubicBezTo>
                <a:cubicBezTo>
                  <a:pt x="46946" y="55980"/>
                  <a:pt x="48637" y="55968"/>
                  <a:pt x="50328" y="55945"/>
                </a:cubicBezTo>
                <a:close/>
                <a:moveTo>
                  <a:pt x="44375" y="56016"/>
                </a:moveTo>
                <a:cubicBezTo>
                  <a:pt x="44327" y="58100"/>
                  <a:pt x="44291" y="60183"/>
                  <a:pt x="44268" y="62267"/>
                </a:cubicBezTo>
                <a:cubicBezTo>
                  <a:pt x="42577" y="62291"/>
                  <a:pt x="40886" y="62314"/>
                  <a:pt x="39196" y="62338"/>
                </a:cubicBezTo>
                <a:cubicBezTo>
                  <a:pt x="39219" y="60255"/>
                  <a:pt x="39255" y="58171"/>
                  <a:pt x="39303" y="56087"/>
                </a:cubicBezTo>
                <a:cubicBezTo>
                  <a:pt x="40993" y="56064"/>
                  <a:pt x="42684" y="56040"/>
                  <a:pt x="44375" y="56016"/>
                </a:cubicBezTo>
                <a:close/>
                <a:moveTo>
                  <a:pt x="38410" y="56099"/>
                </a:moveTo>
                <a:lnTo>
                  <a:pt x="38410" y="56099"/>
                </a:lnTo>
                <a:cubicBezTo>
                  <a:pt x="38374" y="58183"/>
                  <a:pt x="38338" y="60267"/>
                  <a:pt x="38314" y="62350"/>
                </a:cubicBezTo>
                <a:cubicBezTo>
                  <a:pt x="36624" y="62386"/>
                  <a:pt x="34933" y="62410"/>
                  <a:pt x="33242" y="62445"/>
                </a:cubicBezTo>
                <a:cubicBezTo>
                  <a:pt x="33266" y="60362"/>
                  <a:pt x="33302" y="58278"/>
                  <a:pt x="33350" y="56195"/>
                </a:cubicBezTo>
                <a:cubicBezTo>
                  <a:pt x="35028" y="56159"/>
                  <a:pt x="36719" y="56135"/>
                  <a:pt x="38410" y="56099"/>
                </a:cubicBezTo>
                <a:close/>
                <a:moveTo>
                  <a:pt x="32457" y="56206"/>
                </a:moveTo>
                <a:lnTo>
                  <a:pt x="32457" y="56206"/>
                </a:lnTo>
                <a:cubicBezTo>
                  <a:pt x="32421" y="58290"/>
                  <a:pt x="32385" y="60374"/>
                  <a:pt x="32349" y="62469"/>
                </a:cubicBezTo>
                <a:cubicBezTo>
                  <a:pt x="30659" y="62493"/>
                  <a:pt x="28968" y="62541"/>
                  <a:pt x="27289" y="62576"/>
                </a:cubicBezTo>
                <a:cubicBezTo>
                  <a:pt x="27313" y="60493"/>
                  <a:pt x="27349" y="58397"/>
                  <a:pt x="27385" y="56302"/>
                </a:cubicBezTo>
                <a:cubicBezTo>
                  <a:pt x="27825" y="56302"/>
                  <a:pt x="28266" y="56290"/>
                  <a:pt x="28706" y="56278"/>
                </a:cubicBezTo>
                <a:cubicBezTo>
                  <a:pt x="29956" y="56254"/>
                  <a:pt x="31206" y="56230"/>
                  <a:pt x="32457" y="56206"/>
                </a:cubicBezTo>
                <a:close/>
                <a:moveTo>
                  <a:pt x="26503" y="56326"/>
                </a:moveTo>
                <a:cubicBezTo>
                  <a:pt x="26468" y="58421"/>
                  <a:pt x="26432" y="60505"/>
                  <a:pt x="26396" y="62600"/>
                </a:cubicBezTo>
                <a:cubicBezTo>
                  <a:pt x="24706" y="62636"/>
                  <a:pt x="23015" y="62683"/>
                  <a:pt x="21336" y="62731"/>
                </a:cubicBezTo>
                <a:cubicBezTo>
                  <a:pt x="21360" y="60636"/>
                  <a:pt x="21396" y="58540"/>
                  <a:pt x="21431" y="56445"/>
                </a:cubicBezTo>
                <a:cubicBezTo>
                  <a:pt x="23122" y="56409"/>
                  <a:pt x="24813" y="56361"/>
                  <a:pt x="26503" y="56326"/>
                </a:cubicBezTo>
                <a:close/>
                <a:moveTo>
                  <a:pt x="20550" y="56468"/>
                </a:moveTo>
                <a:lnTo>
                  <a:pt x="20550" y="56468"/>
                </a:lnTo>
                <a:cubicBezTo>
                  <a:pt x="20503" y="58564"/>
                  <a:pt x="20467" y="60659"/>
                  <a:pt x="20443" y="62755"/>
                </a:cubicBezTo>
                <a:cubicBezTo>
                  <a:pt x="19038" y="62791"/>
                  <a:pt x="17633" y="62826"/>
                  <a:pt x="16228" y="62874"/>
                </a:cubicBezTo>
                <a:cubicBezTo>
                  <a:pt x="15943" y="62874"/>
                  <a:pt x="15657" y="62886"/>
                  <a:pt x="15371" y="62898"/>
                </a:cubicBezTo>
                <a:cubicBezTo>
                  <a:pt x="15395" y="60802"/>
                  <a:pt x="15431" y="58695"/>
                  <a:pt x="15478" y="56599"/>
                </a:cubicBezTo>
                <a:cubicBezTo>
                  <a:pt x="17169" y="56552"/>
                  <a:pt x="18860" y="56504"/>
                  <a:pt x="20550" y="56468"/>
                </a:cubicBezTo>
                <a:close/>
                <a:moveTo>
                  <a:pt x="14597" y="56623"/>
                </a:moveTo>
                <a:cubicBezTo>
                  <a:pt x="14550" y="58719"/>
                  <a:pt x="14514" y="60826"/>
                  <a:pt x="14490" y="62934"/>
                </a:cubicBezTo>
                <a:cubicBezTo>
                  <a:pt x="12799" y="62981"/>
                  <a:pt x="11109" y="63041"/>
                  <a:pt x="9418" y="63112"/>
                </a:cubicBezTo>
                <a:cubicBezTo>
                  <a:pt x="9442" y="60993"/>
                  <a:pt x="9478" y="58873"/>
                  <a:pt x="9525" y="56754"/>
                </a:cubicBezTo>
                <a:cubicBezTo>
                  <a:pt x="11156" y="56718"/>
                  <a:pt x="12799" y="56659"/>
                  <a:pt x="14442" y="56623"/>
                </a:cubicBezTo>
                <a:close/>
                <a:moveTo>
                  <a:pt x="62115" y="62874"/>
                </a:moveTo>
                <a:cubicBezTo>
                  <a:pt x="62091" y="64946"/>
                  <a:pt x="62079" y="67029"/>
                  <a:pt x="62067" y="69101"/>
                </a:cubicBezTo>
                <a:cubicBezTo>
                  <a:pt x="60948" y="69113"/>
                  <a:pt x="59829" y="69125"/>
                  <a:pt x="58698" y="69137"/>
                </a:cubicBezTo>
                <a:cubicBezTo>
                  <a:pt x="58138" y="69137"/>
                  <a:pt x="57567" y="69137"/>
                  <a:pt x="56995" y="69149"/>
                </a:cubicBezTo>
                <a:cubicBezTo>
                  <a:pt x="57007" y="67851"/>
                  <a:pt x="57007" y="66565"/>
                  <a:pt x="57019" y="65267"/>
                </a:cubicBezTo>
                <a:cubicBezTo>
                  <a:pt x="57031" y="64481"/>
                  <a:pt x="57031" y="63684"/>
                  <a:pt x="57043" y="62898"/>
                </a:cubicBezTo>
                <a:cubicBezTo>
                  <a:pt x="58734" y="62886"/>
                  <a:pt x="60424" y="62874"/>
                  <a:pt x="62115" y="62874"/>
                </a:cubicBezTo>
                <a:close/>
                <a:moveTo>
                  <a:pt x="56162" y="62898"/>
                </a:moveTo>
                <a:lnTo>
                  <a:pt x="56162" y="62898"/>
                </a:lnTo>
                <a:cubicBezTo>
                  <a:pt x="56138" y="64981"/>
                  <a:pt x="56126" y="67065"/>
                  <a:pt x="56114" y="69149"/>
                </a:cubicBezTo>
                <a:cubicBezTo>
                  <a:pt x="54424" y="69160"/>
                  <a:pt x="52733" y="69172"/>
                  <a:pt x="51042" y="69184"/>
                </a:cubicBezTo>
                <a:cubicBezTo>
                  <a:pt x="51054" y="67875"/>
                  <a:pt x="51054" y="66577"/>
                  <a:pt x="51066" y="65267"/>
                </a:cubicBezTo>
                <a:cubicBezTo>
                  <a:pt x="51078" y="64493"/>
                  <a:pt x="51078" y="63719"/>
                  <a:pt x="51090" y="62934"/>
                </a:cubicBezTo>
                <a:cubicBezTo>
                  <a:pt x="52781" y="62922"/>
                  <a:pt x="54471" y="62910"/>
                  <a:pt x="56162" y="62898"/>
                </a:cubicBezTo>
                <a:close/>
                <a:moveTo>
                  <a:pt x="50209" y="62945"/>
                </a:moveTo>
                <a:lnTo>
                  <a:pt x="50209" y="62945"/>
                </a:lnTo>
                <a:cubicBezTo>
                  <a:pt x="50185" y="65029"/>
                  <a:pt x="50173" y="67113"/>
                  <a:pt x="50161" y="69196"/>
                </a:cubicBezTo>
                <a:cubicBezTo>
                  <a:pt x="48470" y="69208"/>
                  <a:pt x="46780" y="69232"/>
                  <a:pt x="45089" y="69244"/>
                </a:cubicBezTo>
                <a:cubicBezTo>
                  <a:pt x="45101" y="67922"/>
                  <a:pt x="45101" y="66601"/>
                  <a:pt x="45113" y="65267"/>
                </a:cubicBezTo>
                <a:cubicBezTo>
                  <a:pt x="45125" y="64517"/>
                  <a:pt x="45125" y="63755"/>
                  <a:pt x="45137" y="63005"/>
                </a:cubicBezTo>
                <a:cubicBezTo>
                  <a:pt x="46827" y="62981"/>
                  <a:pt x="48518" y="62957"/>
                  <a:pt x="50209" y="62945"/>
                </a:cubicBezTo>
                <a:close/>
                <a:moveTo>
                  <a:pt x="44256" y="63017"/>
                </a:moveTo>
                <a:lnTo>
                  <a:pt x="44256" y="63017"/>
                </a:lnTo>
                <a:cubicBezTo>
                  <a:pt x="44232" y="65100"/>
                  <a:pt x="44220" y="67172"/>
                  <a:pt x="44208" y="69256"/>
                </a:cubicBezTo>
                <a:cubicBezTo>
                  <a:pt x="42517" y="69280"/>
                  <a:pt x="40827" y="69303"/>
                  <a:pt x="39136" y="69339"/>
                </a:cubicBezTo>
                <a:cubicBezTo>
                  <a:pt x="39148" y="67982"/>
                  <a:pt x="39148" y="66624"/>
                  <a:pt x="39160" y="65267"/>
                </a:cubicBezTo>
                <a:cubicBezTo>
                  <a:pt x="39172" y="64541"/>
                  <a:pt x="39172" y="63815"/>
                  <a:pt x="39184" y="63088"/>
                </a:cubicBezTo>
                <a:cubicBezTo>
                  <a:pt x="40874" y="63064"/>
                  <a:pt x="42565" y="63041"/>
                  <a:pt x="44256" y="63017"/>
                </a:cubicBezTo>
                <a:close/>
                <a:moveTo>
                  <a:pt x="38303" y="63100"/>
                </a:moveTo>
                <a:cubicBezTo>
                  <a:pt x="38279" y="65184"/>
                  <a:pt x="38267" y="67267"/>
                  <a:pt x="38255" y="69351"/>
                </a:cubicBezTo>
                <a:cubicBezTo>
                  <a:pt x="36564" y="69375"/>
                  <a:pt x="34874" y="69410"/>
                  <a:pt x="33195" y="69446"/>
                </a:cubicBezTo>
                <a:cubicBezTo>
                  <a:pt x="33195" y="68053"/>
                  <a:pt x="33195" y="66660"/>
                  <a:pt x="33207" y="65267"/>
                </a:cubicBezTo>
                <a:cubicBezTo>
                  <a:pt x="33219" y="64577"/>
                  <a:pt x="33219" y="63886"/>
                  <a:pt x="33230" y="63184"/>
                </a:cubicBezTo>
                <a:cubicBezTo>
                  <a:pt x="34921" y="63160"/>
                  <a:pt x="36612" y="63124"/>
                  <a:pt x="38303" y="63100"/>
                </a:cubicBezTo>
                <a:close/>
                <a:moveTo>
                  <a:pt x="32349" y="63207"/>
                </a:moveTo>
                <a:lnTo>
                  <a:pt x="32349" y="63207"/>
                </a:lnTo>
                <a:cubicBezTo>
                  <a:pt x="32326" y="65291"/>
                  <a:pt x="32314" y="67375"/>
                  <a:pt x="32302" y="69458"/>
                </a:cubicBezTo>
                <a:cubicBezTo>
                  <a:pt x="30611" y="69494"/>
                  <a:pt x="28920" y="69530"/>
                  <a:pt x="27242" y="69577"/>
                </a:cubicBezTo>
                <a:cubicBezTo>
                  <a:pt x="27242" y="68137"/>
                  <a:pt x="27242" y="66708"/>
                  <a:pt x="27254" y="65267"/>
                </a:cubicBezTo>
                <a:cubicBezTo>
                  <a:pt x="27265" y="64612"/>
                  <a:pt x="27265" y="63957"/>
                  <a:pt x="27277" y="63303"/>
                </a:cubicBezTo>
                <a:lnTo>
                  <a:pt x="28706" y="63279"/>
                </a:lnTo>
                <a:cubicBezTo>
                  <a:pt x="29921" y="63243"/>
                  <a:pt x="31135" y="63231"/>
                  <a:pt x="32349" y="63207"/>
                </a:cubicBezTo>
                <a:close/>
                <a:moveTo>
                  <a:pt x="26396" y="63326"/>
                </a:moveTo>
                <a:cubicBezTo>
                  <a:pt x="26372" y="65410"/>
                  <a:pt x="26349" y="67505"/>
                  <a:pt x="26349" y="69589"/>
                </a:cubicBezTo>
                <a:cubicBezTo>
                  <a:pt x="24658" y="69637"/>
                  <a:pt x="22967" y="69672"/>
                  <a:pt x="21289" y="69720"/>
                </a:cubicBezTo>
                <a:cubicBezTo>
                  <a:pt x="21289" y="68244"/>
                  <a:pt x="21289" y="66755"/>
                  <a:pt x="21300" y="65267"/>
                </a:cubicBezTo>
                <a:cubicBezTo>
                  <a:pt x="21312" y="64660"/>
                  <a:pt x="21312" y="64053"/>
                  <a:pt x="21324" y="63445"/>
                </a:cubicBezTo>
                <a:cubicBezTo>
                  <a:pt x="23015" y="63398"/>
                  <a:pt x="24706" y="63362"/>
                  <a:pt x="26396" y="63326"/>
                </a:cubicBezTo>
                <a:close/>
                <a:moveTo>
                  <a:pt x="20443" y="63469"/>
                </a:moveTo>
                <a:lnTo>
                  <a:pt x="20443" y="63469"/>
                </a:lnTo>
                <a:cubicBezTo>
                  <a:pt x="20419" y="65565"/>
                  <a:pt x="20396" y="67660"/>
                  <a:pt x="20396" y="69744"/>
                </a:cubicBezTo>
                <a:cubicBezTo>
                  <a:pt x="19014" y="69791"/>
                  <a:pt x="17621" y="69827"/>
                  <a:pt x="16228" y="69863"/>
                </a:cubicBezTo>
                <a:cubicBezTo>
                  <a:pt x="15931" y="69875"/>
                  <a:pt x="15633" y="69887"/>
                  <a:pt x="15323" y="69899"/>
                </a:cubicBezTo>
                <a:cubicBezTo>
                  <a:pt x="15323" y="68351"/>
                  <a:pt x="15335" y="66815"/>
                  <a:pt x="15347" y="65267"/>
                </a:cubicBezTo>
                <a:cubicBezTo>
                  <a:pt x="15359" y="64708"/>
                  <a:pt x="15359" y="64148"/>
                  <a:pt x="15371" y="63600"/>
                </a:cubicBezTo>
                <a:cubicBezTo>
                  <a:pt x="17062" y="63553"/>
                  <a:pt x="18752" y="63505"/>
                  <a:pt x="20443" y="63469"/>
                </a:cubicBezTo>
                <a:close/>
                <a:moveTo>
                  <a:pt x="14490" y="63612"/>
                </a:moveTo>
                <a:cubicBezTo>
                  <a:pt x="14466" y="65720"/>
                  <a:pt x="14454" y="67815"/>
                  <a:pt x="14454" y="69922"/>
                </a:cubicBezTo>
                <a:cubicBezTo>
                  <a:pt x="12764" y="69982"/>
                  <a:pt x="11073" y="70042"/>
                  <a:pt x="9382" y="70113"/>
                </a:cubicBezTo>
                <a:cubicBezTo>
                  <a:pt x="9370" y="68494"/>
                  <a:pt x="9382" y="66886"/>
                  <a:pt x="9394" y="65267"/>
                </a:cubicBezTo>
                <a:cubicBezTo>
                  <a:pt x="9406" y="64767"/>
                  <a:pt x="9406" y="64255"/>
                  <a:pt x="9418" y="63755"/>
                </a:cubicBezTo>
                <a:cubicBezTo>
                  <a:pt x="11097" y="63707"/>
                  <a:pt x="12764" y="63660"/>
                  <a:pt x="14454" y="63612"/>
                </a:cubicBezTo>
                <a:close/>
                <a:moveTo>
                  <a:pt x="62067" y="69863"/>
                </a:moveTo>
                <a:cubicBezTo>
                  <a:pt x="62067" y="71947"/>
                  <a:pt x="62079" y="74018"/>
                  <a:pt x="62103" y="76090"/>
                </a:cubicBezTo>
                <a:cubicBezTo>
                  <a:pt x="60972" y="76114"/>
                  <a:pt x="59841" y="76126"/>
                  <a:pt x="58698" y="76126"/>
                </a:cubicBezTo>
                <a:cubicBezTo>
                  <a:pt x="58150" y="76126"/>
                  <a:pt x="57591" y="76138"/>
                  <a:pt x="57043" y="76138"/>
                </a:cubicBezTo>
                <a:cubicBezTo>
                  <a:pt x="57007" y="74054"/>
                  <a:pt x="56995" y="71970"/>
                  <a:pt x="56995" y="69887"/>
                </a:cubicBezTo>
                <a:cubicBezTo>
                  <a:pt x="58686" y="69875"/>
                  <a:pt x="60377" y="69875"/>
                  <a:pt x="62067" y="69863"/>
                </a:cubicBezTo>
                <a:close/>
                <a:moveTo>
                  <a:pt x="56114" y="69899"/>
                </a:moveTo>
                <a:cubicBezTo>
                  <a:pt x="56114" y="71982"/>
                  <a:pt x="56126" y="74066"/>
                  <a:pt x="56162" y="76149"/>
                </a:cubicBezTo>
                <a:cubicBezTo>
                  <a:pt x="54471" y="76149"/>
                  <a:pt x="52781" y="76161"/>
                  <a:pt x="51090" y="76185"/>
                </a:cubicBezTo>
                <a:cubicBezTo>
                  <a:pt x="51054" y="74102"/>
                  <a:pt x="51042" y="72018"/>
                  <a:pt x="51042" y="69934"/>
                </a:cubicBezTo>
                <a:cubicBezTo>
                  <a:pt x="52733" y="69922"/>
                  <a:pt x="54424" y="69899"/>
                  <a:pt x="56114" y="69899"/>
                </a:cubicBezTo>
                <a:close/>
                <a:moveTo>
                  <a:pt x="50161" y="69934"/>
                </a:moveTo>
                <a:cubicBezTo>
                  <a:pt x="50161" y="72018"/>
                  <a:pt x="50173" y="74102"/>
                  <a:pt x="50209" y="76185"/>
                </a:cubicBezTo>
                <a:cubicBezTo>
                  <a:pt x="48518" y="76197"/>
                  <a:pt x="46827" y="76221"/>
                  <a:pt x="45137" y="76245"/>
                </a:cubicBezTo>
                <a:cubicBezTo>
                  <a:pt x="45101" y="74161"/>
                  <a:pt x="45089" y="72077"/>
                  <a:pt x="45089" y="69994"/>
                </a:cubicBezTo>
                <a:cubicBezTo>
                  <a:pt x="46780" y="69982"/>
                  <a:pt x="48470" y="69958"/>
                  <a:pt x="50161" y="69934"/>
                </a:cubicBezTo>
                <a:close/>
                <a:moveTo>
                  <a:pt x="44208" y="70006"/>
                </a:moveTo>
                <a:cubicBezTo>
                  <a:pt x="44208" y="72089"/>
                  <a:pt x="44220" y="74173"/>
                  <a:pt x="44256" y="76257"/>
                </a:cubicBezTo>
                <a:cubicBezTo>
                  <a:pt x="42565" y="76280"/>
                  <a:pt x="40874" y="76304"/>
                  <a:pt x="39184" y="76328"/>
                </a:cubicBezTo>
                <a:cubicBezTo>
                  <a:pt x="39148" y="74244"/>
                  <a:pt x="39136" y="72161"/>
                  <a:pt x="39136" y="70089"/>
                </a:cubicBezTo>
                <a:cubicBezTo>
                  <a:pt x="40827" y="70053"/>
                  <a:pt x="42517" y="70030"/>
                  <a:pt x="44208" y="70006"/>
                </a:cubicBezTo>
                <a:close/>
                <a:moveTo>
                  <a:pt x="38255" y="70101"/>
                </a:moveTo>
                <a:cubicBezTo>
                  <a:pt x="38255" y="72185"/>
                  <a:pt x="38267" y="74256"/>
                  <a:pt x="38303" y="76340"/>
                </a:cubicBezTo>
                <a:cubicBezTo>
                  <a:pt x="36612" y="76376"/>
                  <a:pt x="34921" y="76399"/>
                  <a:pt x="33230" y="76435"/>
                </a:cubicBezTo>
                <a:cubicBezTo>
                  <a:pt x="33195" y="74352"/>
                  <a:pt x="33183" y="72268"/>
                  <a:pt x="33183" y="70184"/>
                </a:cubicBezTo>
                <a:cubicBezTo>
                  <a:pt x="34874" y="70149"/>
                  <a:pt x="36564" y="70125"/>
                  <a:pt x="38255" y="70101"/>
                </a:cubicBezTo>
                <a:close/>
                <a:moveTo>
                  <a:pt x="32302" y="70196"/>
                </a:moveTo>
                <a:cubicBezTo>
                  <a:pt x="32302" y="72280"/>
                  <a:pt x="32314" y="74363"/>
                  <a:pt x="32349" y="76459"/>
                </a:cubicBezTo>
                <a:cubicBezTo>
                  <a:pt x="30659" y="76483"/>
                  <a:pt x="28968" y="76530"/>
                  <a:pt x="27277" y="76566"/>
                </a:cubicBezTo>
                <a:cubicBezTo>
                  <a:pt x="27254" y="74483"/>
                  <a:pt x="27230" y="72387"/>
                  <a:pt x="27230" y="70303"/>
                </a:cubicBezTo>
                <a:cubicBezTo>
                  <a:pt x="27718" y="70292"/>
                  <a:pt x="28206" y="70280"/>
                  <a:pt x="28706" y="70268"/>
                </a:cubicBezTo>
                <a:cubicBezTo>
                  <a:pt x="29897" y="70244"/>
                  <a:pt x="31099" y="70220"/>
                  <a:pt x="32302" y="70196"/>
                </a:cubicBezTo>
                <a:close/>
                <a:moveTo>
                  <a:pt x="26349" y="70315"/>
                </a:moveTo>
                <a:cubicBezTo>
                  <a:pt x="26349" y="72411"/>
                  <a:pt x="26372" y="74494"/>
                  <a:pt x="26396" y="76590"/>
                </a:cubicBezTo>
                <a:cubicBezTo>
                  <a:pt x="24706" y="76626"/>
                  <a:pt x="23015" y="76673"/>
                  <a:pt x="21324" y="76721"/>
                </a:cubicBezTo>
                <a:cubicBezTo>
                  <a:pt x="21300" y="74625"/>
                  <a:pt x="21277" y="72530"/>
                  <a:pt x="21277" y="70434"/>
                </a:cubicBezTo>
                <a:cubicBezTo>
                  <a:pt x="22967" y="70399"/>
                  <a:pt x="24658" y="70351"/>
                  <a:pt x="26349" y="70315"/>
                </a:cubicBezTo>
                <a:close/>
                <a:moveTo>
                  <a:pt x="20396" y="70458"/>
                </a:moveTo>
                <a:cubicBezTo>
                  <a:pt x="20396" y="72554"/>
                  <a:pt x="20419" y="74649"/>
                  <a:pt x="20443" y="76745"/>
                </a:cubicBezTo>
                <a:cubicBezTo>
                  <a:pt x="19038" y="76780"/>
                  <a:pt x="17633" y="76816"/>
                  <a:pt x="16228" y="76864"/>
                </a:cubicBezTo>
                <a:cubicBezTo>
                  <a:pt x="15943" y="76864"/>
                  <a:pt x="15657" y="76876"/>
                  <a:pt x="15383" y="76888"/>
                </a:cubicBezTo>
                <a:cubicBezTo>
                  <a:pt x="15347" y="74792"/>
                  <a:pt x="15323" y="72685"/>
                  <a:pt x="15323" y="70589"/>
                </a:cubicBezTo>
                <a:cubicBezTo>
                  <a:pt x="17014" y="70542"/>
                  <a:pt x="18705" y="70506"/>
                  <a:pt x="20396" y="70458"/>
                </a:cubicBezTo>
                <a:close/>
                <a:moveTo>
                  <a:pt x="14442" y="70613"/>
                </a:moveTo>
                <a:cubicBezTo>
                  <a:pt x="14454" y="72709"/>
                  <a:pt x="14466" y="74816"/>
                  <a:pt x="14502" y="76911"/>
                </a:cubicBezTo>
                <a:cubicBezTo>
                  <a:pt x="12811" y="76971"/>
                  <a:pt x="11121" y="77030"/>
                  <a:pt x="9430" y="77102"/>
                </a:cubicBezTo>
                <a:cubicBezTo>
                  <a:pt x="9394" y="74983"/>
                  <a:pt x="9382" y="72863"/>
                  <a:pt x="9370" y="70744"/>
                </a:cubicBezTo>
                <a:cubicBezTo>
                  <a:pt x="11061" y="70708"/>
                  <a:pt x="12752" y="70661"/>
                  <a:pt x="14442" y="70613"/>
                </a:cubicBezTo>
                <a:close/>
                <a:moveTo>
                  <a:pt x="62127" y="76864"/>
                </a:moveTo>
                <a:cubicBezTo>
                  <a:pt x="62151" y="78935"/>
                  <a:pt x="62198" y="81019"/>
                  <a:pt x="62270" y="83091"/>
                </a:cubicBezTo>
                <a:cubicBezTo>
                  <a:pt x="61079" y="83103"/>
                  <a:pt x="59889" y="83115"/>
                  <a:pt x="58698" y="83126"/>
                </a:cubicBezTo>
                <a:cubicBezTo>
                  <a:pt x="58198" y="83126"/>
                  <a:pt x="57698" y="83126"/>
                  <a:pt x="57198" y="83138"/>
                </a:cubicBezTo>
                <a:cubicBezTo>
                  <a:pt x="57126" y="81055"/>
                  <a:pt x="57079" y="78971"/>
                  <a:pt x="57055" y="76888"/>
                </a:cubicBezTo>
                <a:cubicBezTo>
                  <a:pt x="58746" y="76876"/>
                  <a:pt x="60436" y="76864"/>
                  <a:pt x="62127" y="76864"/>
                </a:cubicBezTo>
                <a:close/>
                <a:moveTo>
                  <a:pt x="56162" y="76888"/>
                </a:moveTo>
                <a:cubicBezTo>
                  <a:pt x="56198" y="78971"/>
                  <a:pt x="56245" y="81055"/>
                  <a:pt x="56317" y="83138"/>
                </a:cubicBezTo>
                <a:cubicBezTo>
                  <a:pt x="54626" y="83150"/>
                  <a:pt x="52935" y="83162"/>
                  <a:pt x="51245" y="83174"/>
                </a:cubicBezTo>
                <a:cubicBezTo>
                  <a:pt x="51173" y="81090"/>
                  <a:pt x="51126" y="79007"/>
                  <a:pt x="51102" y="76923"/>
                </a:cubicBezTo>
                <a:cubicBezTo>
                  <a:pt x="52792" y="76911"/>
                  <a:pt x="54483" y="76900"/>
                  <a:pt x="56162" y="76888"/>
                </a:cubicBezTo>
                <a:close/>
                <a:moveTo>
                  <a:pt x="50221" y="76935"/>
                </a:moveTo>
                <a:cubicBezTo>
                  <a:pt x="50245" y="79019"/>
                  <a:pt x="50292" y="81102"/>
                  <a:pt x="50364" y="83186"/>
                </a:cubicBezTo>
                <a:cubicBezTo>
                  <a:pt x="48673" y="83198"/>
                  <a:pt x="46982" y="83222"/>
                  <a:pt x="45292" y="83234"/>
                </a:cubicBezTo>
                <a:cubicBezTo>
                  <a:pt x="45220" y="81150"/>
                  <a:pt x="45172" y="79078"/>
                  <a:pt x="45149" y="76995"/>
                </a:cubicBezTo>
                <a:cubicBezTo>
                  <a:pt x="46839" y="76971"/>
                  <a:pt x="48530" y="76947"/>
                  <a:pt x="50221" y="76935"/>
                </a:cubicBezTo>
                <a:close/>
                <a:moveTo>
                  <a:pt x="44268" y="77007"/>
                </a:moveTo>
                <a:cubicBezTo>
                  <a:pt x="44303" y="79090"/>
                  <a:pt x="44351" y="81162"/>
                  <a:pt x="44410" y="83246"/>
                </a:cubicBezTo>
                <a:cubicBezTo>
                  <a:pt x="42720" y="83269"/>
                  <a:pt x="41029" y="83293"/>
                  <a:pt x="39338" y="83317"/>
                </a:cubicBezTo>
                <a:cubicBezTo>
                  <a:pt x="39279" y="81245"/>
                  <a:pt x="39231" y="79162"/>
                  <a:pt x="39196" y="77078"/>
                </a:cubicBezTo>
                <a:cubicBezTo>
                  <a:pt x="40886" y="77054"/>
                  <a:pt x="42577" y="77030"/>
                  <a:pt x="44268" y="77007"/>
                </a:cubicBezTo>
                <a:close/>
                <a:moveTo>
                  <a:pt x="38314" y="77090"/>
                </a:moveTo>
                <a:cubicBezTo>
                  <a:pt x="38350" y="79174"/>
                  <a:pt x="38398" y="81257"/>
                  <a:pt x="38469" y="83341"/>
                </a:cubicBezTo>
                <a:cubicBezTo>
                  <a:pt x="36779" y="83365"/>
                  <a:pt x="35088" y="83400"/>
                  <a:pt x="33397" y="83424"/>
                </a:cubicBezTo>
                <a:cubicBezTo>
                  <a:pt x="33326" y="81341"/>
                  <a:pt x="33278" y="79257"/>
                  <a:pt x="33242" y="77173"/>
                </a:cubicBezTo>
                <a:cubicBezTo>
                  <a:pt x="34933" y="77150"/>
                  <a:pt x="36624" y="77114"/>
                  <a:pt x="38314" y="77090"/>
                </a:cubicBezTo>
                <a:close/>
                <a:moveTo>
                  <a:pt x="32361" y="77197"/>
                </a:moveTo>
                <a:cubicBezTo>
                  <a:pt x="32397" y="79281"/>
                  <a:pt x="32445" y="81364"/>
                  <a:pt x="32516" y="83448"/>
                </a:cubicBezTo>
                <a:cubicBezTo>
                  <a:pt x="30825" y="83484"/>
                  <a:pt x="29135" y="83519"/>
                  <a:pt x="27444" y="83555"/>
                </a:cubicBezTo>
                <a:cubicBezTo>
                  <a:pt x="27373" y="81471"/>
                  <a:pt x="27325" y="79388"/>
                  <a:pt x="27289" y="77292"/>
                </a:cubicBezTo>
                <a:lnTo>
                  <a:pt x="28706" y="77257"/>
                </a:lnTo>
                <a:cubicBezTo>
                  <a:pt x="29921" y="77233"/>
                  <a:pt x="31135" y="77221"/>
                  <a:pt x="32361" y="77197"/>
                </a:cubicBezTo>
                <a:close/>
                <a:moveTo>
                  <a:pt x="26408" y="77316"/>
                </a:moveTo>
                <a:cubicBezTo>
                  <a:pt x="26444" y="79400"/>
                  <a:pt x="26492" y="81495"/>
                  <a:pt x="26563" y="83579"/>
                </a:cubicBezTo>
                <a:cubicBezTo>
                  <a:pt x="24872" y="83615"/>
                  <a:pt x="23194" y="83662"/>
                  <a:pt x="21503" y="83710"/>
                </a:cubicBezTo>
                <a:cubicBezTo>
                  <a:pt x="21431" y="81614"/>
                  <a:pt x="21372" y="79519"/>
                  <a:pt x="21336" y="77435"/>
                </a:cubicBezTo>
                <a:cubicBezTo>
                  <a:pt x="23027" y="77388"/>
                  <a:pt x="24718" y="77352"/>
                  <a:pt x="26408" y="77316"/>
                </a:cubicBezTo>
                <a:close/>
                <a:moveTo>
                  <a:pt x="20455" y="77459"/>
                </a:moveTo>
                <a:cubicBezTo>
                  <a:pt x="20491" y="79543"/>
                  <a:pt x="20550" y="81638"/>
                  <a:pt x="20622" y="83734"/>
                </a:cubicBezTo>
                <a:cubicBezTo>
                  <a:pt x="19157" y="83769"/>
                  <a:pt x="17693" y="83817"/>
                  <a:pt x="16228" y="83853"/>
                </a:cubicBezTo>
                <a:cubicBezTo>
                  <a:pt x="16002" y="83865"/>
                  <a:pt x="15776" y="83865"/>
                  <a:pt x="15550" y="83877"/>
                </a:cubicBezTo>
                <a:cubicBezTo>
                  <a:pt x="15478" y="81781"/>
                  <a:pt x="15431" y="79686"/>
                  <a:pt x="15383" y="77578"/>
                </a:cubicBezTo>
                <a:cubicBezTo>
                  <a:pt x="17074" y="77542"/>
                  <a:pt x="18764" y="77495"/>
                  <a:pt x="20455" y="77459"/>
                </a:cubicBezTo>
                <a:close/>
                <a:moveTo>
                  <a:pt x="14514" y="77602"/>
                </a:moveTo>
                <a:cubicBezTo>
                  <a:pt x="14550" y="79662"/>
                  <a:pt x="14597" y="81722"/>
                  <a:pt x="14669" y="83781"/>
                </a:cubicBezTo>
                <a:cubicBezTo>
                  <a:pt x="14669" y="83817"/>
                  <a:pt x="14669" y="83865"/>
                  <a:pt x="14669" y="83900"/>
                </a:cubicBezTo>
                <a:cubicBezTo>
                  <a:pt x="12978" y="83960"/>
                  <a:pt x="11299" y="84019"/>
                  <a:pt x="9608" y="84091"/>
                </a:cubicBezTo>
                <a:cubicBezTo>
                  <a:pt x="9525" y="81972"/>
                  <a:pt x="9478" y="79852"/>
                  <a:pt x="9442" y="77745"/>
                </a:cubicBezTo>
                <a:cubicBezTo>
                  <a:pt x="11109" y="77697"/>
                  <a:pt x="12776" y="77650"/>
                  <a:pt x="14442" y="77602"/>
                </a:cubicBezTo>
                <a:close/>
                <a:moveTo>
                  <a:pt x="62294" y="83853"/>
                </a:moveTo>
                <a:cubicBezTo>
                  <a:pt x="62365" y="85936"/>
                  <a:pt x="62460" y="88008"/>
                  <a:pt x="62579" y="90080"/>
                </a:cubicBezTo>
                <a:cubicBezTo>
                  <a:pt x="61282" y="90092"/>
                  <a:pt x="59996" y="90115"/>
                  <a:pt x="58698" y="90115"/>
                </a:cubicBezTo>
                <a:cubicBezTo>
                  <a:pt x="58305" y="90115"/>
                  <a:pt x="57912" y="90127"/>
                  <a:pt x="57507" y="90127"/>
                </a:cubicBezTo>
                <a:cubicBezTo>
                  <a:pt x="57436" y="88782"/>
                  <a:pt x="57364" y="87448"/>
                  <a:pt x="57305" y="86115"/>
                </a:cubicBezTo>
                <a:cubicBezTo>
                  <a:pt x="57281" y="85365"/>
                  <a:pt x="57245" y="84615"/>
                  <a:pt x="57222" y="83877"/>
                </a:cubicBezTo>
                <a:cubicBezTo>
                  <a:pt x="58912" y="83865"/>
                  <a:pt x="60603" y="83865"/>
                  <a:pt x="62294" y="83853"/>
                </a:cubicBezTo>
                <a:close/>
                <a:moveTo>
                  <a:pt x="56341" y="83877"/>
                </a:moveTo>
                <a:cubicBezTo>
                  <a:pt x="56412" y="85960"/>
                  <a:pt x="56507" y="88044"/>
                  <a:pt x="56626" y="90127"/>
                </a:cubicBezTo>
                <a:cubicBezTo>
                  <a:pt x="54936" y="90139"/>
                  <a:pt x="53245" y="90151"/>
                  <a:pt x="51554" y="90163"/>
                </a:cubicBezTo>
                <a:cubicBezTo>
                  <a:pt x="51483" y="88818"/>
                  <a:pt x="51411" y="87460"/>
                  <a:pt x="51352" y="86115"/>
                </a:cubicBezTo>
                <a:cubicBezTo>
                  <a:pt x="51328" y="85377"/>
                  <a:pt x="51304" y="84650"/>
                  <a:pt x="51268" y="83924"/>
                </a:cubicBezTo>
                <a:cubicBezTo>
                  <a:pt x="52959" y="83900"/>
                  <a:pt x="54650" y="83888"/>
                  <a:pt x="56341" y="83877"/>
                </a:cubicBezTo>
                <a:close/>
                <a:moveTo>
                  <a:pt x="50387" y="83924"/>
                </a:moveTo>
                <a:cubicBezTo>
                  <a:pt x="50471" y="86008"/>
                  <a:pt x="50554" y="88091"/>
                  <a:pt x="50673" y="90175"/>
                </a:cubicBezTo>
                <a:cubicBezTo>
                  <a:pt x="48982" y="90187"/>
                  <a:pt x="47304" y="90211"/>
                  <a:pt x="45613" y="90223"/>
                </a:cubicBezTo>
                <a:cubicBezTo>
                  <a:pt x="45530" y="88853"/>
                  <a:pt x="45458" y="87484"/>
                  <a:pt x="45399" y="86115"/>
                </a:cubicBezTo>
                <a:cubicBezTo>
                  <a:pt x="45375" y="85401"/>
                  <a:pt x="45351" y="84698"/>
                  <a:pt x="45327" y="83984"/>
                </a:cubicBezTo>
                <a:cubicBezTo>
                  <a:pt x="47006" y="83960"/>
                  <a:pt x="48697" y="83948"/>
                  <a:pt x="50387" y="83924"/>
                </a:cubicBezTo>
                <a:close/>
                <a:moveTo>
                  <a:pt x="44434" y="83996"/>
                </a:moveTo>
                <a:cubicBezTo>
                  <a:pt x="44518" y="86079"/>
                  <a:pt x="44613" y="88163"/>
                  <a:pt x="44732" y="90234"/>
                </a:cubicBezTo>
                <a:lnTo>
                  <a:pt x="44446" y="90234"/>
                </a:lnTo>
                <a:cubicBezTo>
                  <a:pt x="42851" y="90258"/>
                  <a:pt x="41255" y="90282"/>
                  <a:pt x="39660" y="90306"/>
                </a:cubicBezTo>
                <a:cubicBezTo>
                  <a:pt x="39577" y="88913"/>
                  <a:pt x="39505" y="87508"/>
                  <a:pt x="39446" y="86115"/>
                </a:cubicBezTo>
                <a:cubicBezTo>
                  <a:pt x="39422" y="85424"/>
                  <a:pt x="39398" y="84746"/>
                  <a:pt x="39374" y="84067"/>
                </a:cubicBezTo>
                <a:cubicBezTo>
                  <a:pt x="41065" y="84043"/>
                  <a:pt x="42744" y="84019"/>
                  <a:pt x="44434" y="83996"/>
                </a:cubicBezTo>
                <a:close/>
                <a:moveTo>
                  <a:pt x="38493" y="84079"/>
                </a:moveTo>
                <a:cubicBezTo>
                  <a:pt x="38564" y="86163"/>
                  <a:pt x="38660" y="88246"/>
                  <a:pt x="38779" y="90330"/>
                </a:cubicBezTo>
                <a:cubicBezTo>
                  <a:pt x="37088" y="90354"/>
                  <a:pt x="35397" y="90389"/>
                  <a:pt x="33719" y="90413"/>
                </a:cubicBezTo>
                <a:cubicBezTo>
                  <a:pt x="33635" y="88984"/>
                  <a:pt x="33552" y="87544"/>
                  <a:pt x="33492" y="86115"/>
                </a:cubicBezTo>
                <a:cubicBezTo>
                  <a:pt x="33469" y="85460"/>
                  <a:pt x="33445" y="84817"/>
                  <a:pt x="33421" y="84174"/>
                </a:cubicBezTo>
                <a:cubicBezTo>
                  <a:pt x="35112" y="84138"/>
                  <a:pt x="36802" y="84115"/>
                  <a:pt x="38493" y="84079"/>
                </a:cubicBezTo>
                <a:close/>
                <a:moveTo>
                  <a:pt x="32540" y="84186"/>
                </a:moveTo>
                <a:cubicBezTo>
                  <a:pt x="32611" y="86270"/>
                  <a:pt x="32707" y="88353"/>
                  <a:pt x="32838" y="90437"/>
                </a:cubicBezTo>
                <a:cubicBezTo>
                  <a:pt x="31147" y="90473"/>
                  <a:pt x="29456" y="90508"/>
                  <a:pt x="27766" y="90544"/>
                </a:cubicBezTo>
                <a:cubicBezTo>
                  <a:pt x="27682" y="89068"/>
                  <a:pt x="27611" y="87591"/>
                  <a:pt x="27539" y="86115"/>
                </a:cubicBezTo>
                <a:cubicBezTo>
                  <a:pt x="27515" y="85508"/>
                  <a:pt x="27492" y="84889"/>
                  <a:pt x="27468" y="84281"/>
                </a:cubicBezTo>
                <a:lnTo>
                  <a:pt x="28706" y="84258"/>
                </a:lnTo>
                <a:cubicBezTo>
                  <a:pt x="29980" y="84234"/>
                  <a:pt x="31266" y="84210"/>
                  <a:pt x="32540" y="84186"/>
                </a:cubicBezTo>
                <a:close/>
                <a:moveTo>
                  <a:pt x="26587" y="84305"/>
                </a:moveTo>
                <a:cubicBezTo>
                  <a:pt x="26670" y="86389"/>
                  <a:pt x="26765" y="88484"/>
                  <a:pt x="26884" y="90568"/>
                </a:cubicBezTo>
                <a:cubicBezTo>
                  <a:pt x="25194" y="90604"/>
                  <a:pt x="23515" y="90651"/>
                  <a:pt x="21824" y="90699"/>
                </a:cubicBezTo>
                <a:cubicBezTo>
                  <a:pt x="21729" y="89163"/>
                  <a:pt x="21658" y="87639"/>
                  <a:pt x="21586" y="86115"/>
                </a:cubicBezTo>
                <a:cubicBezTo>
                  <a:pt x="21562" y="85543"/>
                  <a:pt x="21550" y="84984"/>
                  <a:pt x="21527" y="84424"/>
                </a:cubicBezTo>
                <a:cubicBezTo>
                  <a:pt x="23217" y="84377"/>
                  <a:pt x="24896" y="84341"/>
                  <a:pt x="26587" y="84305"/>
                </a:cubicBezTo>
                <a:close/>
                <a:moveTo>
                  <a:pt x="20646" y="84448"/>
                </a:moveTo>
                <a:cubicBezTo>
                  <a:pt x="20717" y="86532"/>
                  <a:pt x="20824" y="88627"/>
                  <a:pt x="20943" y="90711"/>
                </a:cubicBezTo>
                <a:cubicBezTo>
                  <a:pt x="19372" y="90758"/>
                  <a:pt x="17800" y="90806"/>
                  <a:pt x="16228" y="90854"/>
                </a:cubicBezTo>
                <a:cubicBezTo>
                  <a:pt x="16109" y="90854"/>
                  <a:pt x="15990" y="90854"/>
                  <a:pt x="15883" y="90866"/>
                </a:cubicBezTo>
                <a:cubicBezTo>
                  <a:pt x="15788" y="89282"/>
                  <a:pt x="15704" y="87698"/>
                  <a:pt x="15633" y="86103"/>
                </a:cubicBezTo>
                <a:cubicBezTo>
                  <a:pt x="15621" y="85591"/>
                  <a:pt x="15597" y="85079"/>
                  <a:pt x="15574" y="84567"/>
                </a:cubicBezTo>
                <a:cubicBezTo>
                  <a:pt x="17264" y="84531"/>
                  <a:pt x="18955" y="84484"/>
                  <a:pt x="20646" y="84448"/>
                </a:cubicBezTo>
                <a:close/>
                <a:moveTo>
                  <a:pt x="14692" y="84591"/>
                </a:moveTo>
                <a:cubicBezTo>
                  <a:pt x="14776" y="86698"/>
                  <a:pt x="14871" y="88794"/>
                  <a:pt x="15002" y="90889"/>
                </a:cubicBezTo>
                <a:cubicBezTo>
                  <a:pt x="13311" y="90949"/>
                  <a:pt x="11633" y="90996"/>
                  <a:pt x="9942" y="91068"/>
                </a:cubicBezTo>
                <a:cubicBezTo>
                  <a:pt x="9847" y="89413"/>
                  <a:pt x="9751" y="87758"/>
                  <a:pt x="9680" y="86115"/>
                </a:cubicBezTo>
                <a:cubicBezTo>
                  <a:pt x="9668" y="85651"/>
                  <a:pt x="9644" y="85186"/>
                  <a:pt x="9632" y="84734"/>
                </a:cubicBezTo>
                <a:cubicBezTo>
                  <a:pt x="11240" y="84686"/>
                  <a:pt x="12847" y="84639"/>
                  <a:pt x="14442" y="84603"/>
                </a:cubicBezTo>
                <a:cubicBezTo>
                  <a:pt x="14526" y="84603"/>
                  <a:pt x="14609" y="84603"/>
                  <a:pt x="14692" y="84591"/>
                </a:cubicBezTo>
                <a:close/>
                <a:moveTo>
                  <a:pt x="20869" y="0"/>
                </a:moveTo>
                <a:cubicBezTo>
                  <a:pt x="20794" y="0"/>
                  <a:pt x="20723" y="51"/>
                  <a:pt x="20729" y="152"/>
                </a:cubicBezTo>
                <a:cubicBezTo>
                  <a:pt x="20812" y="1521"/>
                  <a:pt x="20872" y="2890"/>
                  <a:pt x="20908" y="4272"/>
                </a:cubicBezTo>
                <a:cubicBezTo>
                  <a:pt x="20967" y="6391"/>
                  <a:pt x="20991" y="8522"/>
                  <a:pt x="21038" y="10641"/>
                </a:cubicBezTo>
                <a:cubicBezTo>
                  <a:pt x="21062" y="11689"/>
                  <a:pt x="21086" y="12725"/>
                  <a:pt x="21098" y="13773"/>
                </a:cubicBezTo>
                <a:cubicBezTo>
                  <a:pt x="19479" y="13820"/>
                  <a:pt x="17848" y="13856"/>
                  <a:pt x="16228" y="13916"/>
                </a:cubicBezTo>
                <a:lnTo>
                  <a:pt x="15907" y="13916"/>
                </a:lnTo>
                <a:cubicBezTo>
                  <a:pt x="15883" y="13261"/>
                  <a:pt x="15871" y="12606"/>
                  <a:pt x="15847" y="11951"/>
                </a:cubicBezTo>
                <a:cubicBezTo>
                  <a:pt x="15752" y="9379"/>
                  <a:pt x="15574" y="6831"/>
                  <a:pt x="15383" y="4272"/>
                </a:cubicBezTo>
                <a:cubicBezTo>
                  <a:pt x="15276" y="2890"/>
                  <a:pt x="15169" y="1521"/>
                  <a:pt x="15073" y="152"/>
                </a:cubicBezTo>
                <a:cubicBezTo>
                  <a:pt x="15067" y="55"/>
                  <a:pt x="14988" y="5"/>
                  <a:pt x="14912" y="5"/>
                </a:cubicBezTo>
                <a:cubicBezTo>
                  <a:pt x="14839" y="5"/>
                  <a:pt x="14770" y="52"/>
                  <a:pt x="14776" y="152"/>
                </a:cubicBezTo>
                <a:cubicBezTo>
                  <a:pt x="14859" y="1521"/>
                  <a:pt x="14907" y="2890"/>
                  <a:pt x="14954" y="4272"/>
                </a:cubicBezTo>
                <a:cubicBezTo>
                  <a:pt x="15014" y="6391"/>
                  <a:pt x="15038" y="8522"/>
                  <a:pt x="15085" y="10641"/>
                </a:cubicBezTo>
                <a:cubicBezTo>
                  <a:pt x="15109" y="11749"/>
                  <a:pt x="15133" y="12844"/>
                  <a:pt x="15145" y="13939"/>
                </a:cubicBezTo>
                <a:cubicBezTo>
                  <a:pt x="13418" y="13999"/>
                  <a:pt x="11680" y="14058"/>
                  <a:pt x="9954" y="14130"/>
                </a:cubicBezTo>
                <a:cubicBezTo>
                  <a:pt x="9930" y="13404"/>
                  <a:pt x="9918" y="12677"/>
                  <a:pt x="9894" y="11951"/>
                </a:cubicBezTo>
                <a:cubicBezTo>
                  <a:pt x="9799" y="9379"/>
                  <a:pt x="9620" y="6831"/>
                  <a:pt x="9430" y="4272"/>
                </a:cubicBezTo>
                <a:cubicBezTo>
                  <a:pt x="9323" y="2890"/>
                  <a:pt x="9216" y="1521"/>
                  <a:pt x="9120" y="152"/>
                </a:cubicBezTo>
                <a:cubicBezTo>
                  <a:pt x="9114" y="55"/>
                  <a:pt x="9035" y="5"/>
                  <a:pt x="8959" y="5"/>
                </a:cubicBezTo>
                <a:cubicBezTo>
                  <a:pt x="8886" y="5"/>
                  <a:pt x="8817" y="52"/>
                  <a:pt x="8823" y="152"/>
                </a:cubicBezTo>
                <a:cubicBezTo>
                  <a:pt x="8906" y="1521"/>
                  <a:pt x="8954" y="2890"/>
                  <a:pt x="9001" y="4272"/>
                </a:cubicBezTo>
                <a:cubicBezTo>
                  <a:pt x="9061" y="6391"/>
                  <a:pt x="9085" y="8522"/>
                  <a:pt x="9132" y="10641"/>
                </a:cubicBezTo>
                <a:cubicBezTo>
                  <a:pt x="9156" y="11820"/>
                  <a:pt x="9180" y="12987"/>
                  <a:pt x="9204" y="14166"/>
                </a:cubicBezTo>
                <a:cubicBezTo>
                  <a:pt x="8870" y="14178"/>
                  <a:pt x="8537" y="14189"/>
                  <a:pt x="8204" y="14201"/>
                </a:cubicBezTo>
                <a:cubicBezTo>
                  <a:pt x="5537" y="14320"/>
                  <a:pt x="2870" y="14559"/>
                  <a:pt x="191" y="14654"/>
                </a:cubicBezTo>
                <a:cubicBezTo>
                  <a:pt x="12" y="14666"/>
                  <a:pt x="12" y="14940"/>
                  <a:pt x="191" y="14940"/>
                </a:cubicBezTo>
                <a:cubicBezTo>
                  <a:pt x="2572" y="14844"/>
                  <a:pt x="4941" y="14880"/>
                  <a:pt x="7322" y="14832"/>
                </a:cubicBezTo>
                <a:cubicBezTo>
                  <a:pt x="7942" y="14820"/>
                  <a:pt x="8573" y="14809"/>
                  <a:pt x="9204" y="14797"/>
                </a:cubicBezTo>
                <a:cubicBezTo>
                  <a:pt x="9239" y="16916"/>
                  <a:pt x="9263" y="19035"/>
                  <a:pt x="9263" y="21155"/>
                </a:cubicBezTo>
                <a:cubicBezTo>
                  <a:pt x="8906" y="21166"/>
                  <a:pt x="8561" y="21178"/>
                  <a:pt x="8204" y="21202"/>
                </a:cubicBezTo>
                <a:cubicBezTo>
                  <a:pt x="5537" y="21309"/>
                  <a:pt x="2870" y="21547"/>
                  <a:pt x="191" y="21655"/>
                </a:cubicBezTo>
                <a:cubicBezTo>
                  <a:pt x="16" y="21666"/>
                  <a:pt x="12" y="21929"/>
                  <a:pt x="179" y="21929"/>
                </a:cubicBezTo>
                <a:cubicBezTo>
                  <a:pt x="183" y="21929"/>
                  <a:pt x="187" y="21929"/>
                  <a:pt x="191" y="21928"/>
                </a:cubicBezTo>
                <a:cubicBezTo>
                  <a:pt x="2572" y="21845"/>
                  <a:pt x="4941" y="21881"/>
                  <a:pt x="7311" y="21833"/>
                </a:cubicBezTo>
                <a:cubicBezTo>
                  <a:pt x="7965" y="21821"/>
                  <a:pt x="8608" y="21809"/>
                  <a:pt x="9263" y="21786"/>
                </a:cubicBezTo>
                <a:lnTo>
                  <a:pt x="9263" y="21786"/>
                </a:lnTo>
                <a:cubicBezTo>
                  <a:pt x="9263" y="23905"/>
                  <a:pt x="9251" y="26024"/>
                  <a:pt x="9227" y="28144"/>
                </a:cubicBezTo>
                <a:cubicBezTo>
                  <a:pt x="8882" y="28167"/>
                  <a:pt x="8549" y="28179"/>
                  <a:pt x="8204" y="28191"/>
                </a:cubicBezTo>
                <a:cubicBezTo>
                  <a:pt x="5537" y="28310"/>
                  <a:pt x="2870" y="28548"/>
                  <a:pt x="191" y="28644"/>
                </a:cubicBezTo>
                <a:cubicBezTo>
                  <a:pt x="12" y="28655"/>
                  <a:pt x="12" y="28929"/>
                  <a:pt x="191" y="28929"/>
                </a:cubicBezTo>
                <a:cubicBezTo>
                  <a:pt x="2572" y="28834"/>
                  <a:pt x="4941" y="28870"/>
                  <a:pt x="7311" y="28822"/>
                </a:cubicBezTo>
                <a:cubicBezTo>
                  <a:pt x="7954" y="28810"/>
                  <a:pt x="8585" y="28798"/>
                  <a:pt x="9216" y="28786"/>
                </a:cubicBezTo>
                <a:lnTo>
                  <a:pt x="9216" y="28786"/>
                </a:lnTo>
                <a:cubicBezTo>
                  <a:pt x="9192" y="30906"/>
                  <a:pt x="9156" y="33025"/>
                  <a:pt x="9120" y="35144"/>
                </a:cubicBezTo>
                <a:cubicBezTo>
                  <a:pt x="8811" y="35156"/>
                  <a:pt x="8513" y="35168"/>
                  <a:pt x="8204" y="35180"/>
                </a:cubicBezTo>
                <a:cubicBezTo>
                  <a:pt x="5525" y="35299"/>
                  <a:pt x="2870" y="35537"/>
                  <a:pt x="191" y="35644"/>
                </a:cubicBezTo>
                <a:cubicBezTo>
                  <a:pt x="16" y="35644"/>
                  <a:pt x="12" y="35919"/>
                  <a:pt x="180" y="35919"/>
                </a:cubicBezTo>
                <a:cubicBezTo>
                  <a:pt x="183" y="35919"/>
                  <a:pt x="187" y="35919"/>
                  <a:pt x="191" y="35918"/>
                </a:cubicBezTo>
                <a:cubicBezTo>
                  <a:pt x="2572" y="35835"/>
                  <a:pt x="4941" y="35859"/>
                  <a:pt x="7311" y="35823"/>
                </a:cubicBezTo>
                <a:cubicBezTo>
                  <a:pt x="7906" y="35811"/>
                  <a:pt x="8513" y="35799"/>
                  <a:pt x="9108" y="35775"/>
                </a:cubicBezTo>
                <a:lnTo>
                  <a:pt x="9108" y="35775"/>
                </a:lnTo>
                <a:cubicBezTo>
                  <a:pt x="9061" y="37823"/>
                  <a:pt x="9025" y="39859"/>
                  <a:pt x="8966" y="41895"/>
                </a:cubicBezTo>
                <a:cubicBezTo>
                  <a:pt x="8966" y="41979"/>
                  <a:pt x="8966" y="42062"/>
                  <a:pt x="8966" y="42145"/>
                </a:cubicBezTo>
                <a:cubicBezTo>
                  <a:pt x="8716" y="42157"/>
                  <a:pt x="8454" y="42169"/>
                  <a:pt x="8204" y="42181"/>
                </a:cubicBezTo>
                <a:cubicBezTo>
                  <a:pt x="5525" y="42300"/>
                  <a:pt x="2870" y="42538"/>
                  <a:pt x="191" y="42633"/>
                </a:cubicBezTo>
                <a:cubicBezTo>
                  <a:pt x="12" y="42645"/>
                  <a:pt x="12" y="42919"/>
                  <a:pt x="191" y="42919"/>
                </a:cubicBezTo>
                <a:cubicBezTo>
                  <a:pt x="2560" y="42824"/>
                  <a:pt x="4941" y="42860"/>
                  <a:pt x="7311" y="42812"/>
                </a:cubicBezTo>
                <a:cubicBezTo>
                  <a:pt x="7858" y="42800"/>
                  <a:pt x="8406" y="42788"/>
                  <a:pt x="8954" y="42776"/>
                </a:cubicBezTo>
                <a:lnTo>
                  <a:pt x="8954" y="42776"/>
                </a:lnTo>
                <a:cubicBezTo>
                  <a:pt x="8894" y="44907"/>
                  <a:pt x="8846" y="47027"/>
                  <a:pt x="8799" y="49146"/>
                </a:cubicBezTo>
                <a:cubicBezTo>
                  <a:pt x="8596" y="49158"/>
                  <a:pt x="8406" y="49170"/>
                  <a:pt x="8204" y="49170"/>
                </a:cubicBezTo>
                <a:cubicBezTo>
                  <a:pt x="5525" y="49289"/>
                  <a:pt x="2870" y="49527"/>
                  <a:pt x="191" y="49634"/>
                </a:cubicBezTo>
                <a:cubicBezTo>
                  <a:pt x="16" y="49634"/>
                  <a:pt x="12" y="49908"/>
                  <a:pt x="180" y="49908"/>
                </a:cubicBezTo>
                <a:cubicBezTo>
                  <a:pt x="183" y="49908"/>
                  <a:pt x="187" y="49908"/>
                  <a:pt x="191" y="49908"/>
                </a:cubicBezTo>
                <a:cubicBezTo>
                  <a:pt x="2560" y="49813"/>
                  <a:pt x="4941" y="49849"/>
                  <a:pt x="7311" y="49813"/>
                </a:cubicBezTo>
                <a:cubicBezTo>
                  <a:pt x="7799" y="49801"/>
                  <a:pt x="8287" y="49789"/>
                  <a:pt x="8775" y="49777"/>
                </a:cubicBezTo>
                <a:lnTo>
                  <a:pt x="8775" y="49777"/>
                </a:lnTo>
                <a:cubicBezTo>
                  <a:pt x="8727" y="51896"/>
                  <a:pt x="8680" y="54028"/>
                  <a:pt x="8644" y="56147"/>
                </a:cubicBezTo>
                <a:lnTo>
                  <a:pt x="8204" y="56171"/>
                </a:lnTo>
                <a:cubicBezTo>
                  <a:pt x="5525" y="56290"/>
                  <a:pt x="2858" y="56528"/>
                  <a:pt x="191" y="56623"/>
                </a:cubicBezTo>
                <a:cubicBezTo>
                  <a:pt x="12" y="56635"/>
                  <a:pt x="12" y="56909"/>
                  <a:pt x="191" y="56909"/>
                </a:cubicBezTo>
                <a:cubicBezTo>
                  <a:pt x="2560" y="56814"/>
                  <a:pt x="4929" y="56849"/>
                  <a:pt x="7311" y="56802"/>
                </a:cubicBezTo>
                <a:cubicBezTo>
                  <a:pt x="7751" y="56790"/>
                  <a:pt x="8192" y="56790"/>
                  <a:pt x="8632" y="56778"/>
                </a:cubicBezTo>
                <a:lnTo>
                  <a:pt x="8632" y="56778"/>
                </a:lnTo>
                <a:cubicBezTo>
                  <a:pt x="8585" y="58897"/>
                  <a:pt x="8549" y="61029"/>
                  <a:pt x="8525" y="63148"/>
                </a:cubicBezTo>
                <a:cubicBezTo>
                  <a:pt x="8418" y="63148"/>
                  <a:pt x="8311" y="63160"/>
                  <a:pt x="8204" y="63160"/>
                </a:cubicBezTo>
                <a:cubicBezTo>
                  <a:pt x="5525" y="63279"/>
                  <a:pt x="2858" y="63517"/>
                  <a:pt x="191" y="63624"/>
                </a:cubicBezTo>
                <a:cubicBezTo>
                  <a:pt x="16" y="63624"/>
                  <a:pt x="12" y="63898"/>
                  <a:pt x="180" y="63898"/>
                </a:cubicBezTo>
                <a:cubicBezTo>
                  <a:pt x="183" y="63898"/>
                  <a:pt x="187" y="63898"/>
                  <a:pt x="191" y="63898"/>
                </a:cubicBezTo>
                <a:cubicBezTo>
                  <a:pt x="2560" y="63803"/>
                  <a:pt x="4929" y="63838"/>
                  <a:pt x="7311" y="63803"/>
                </a:cubicBezTo>
                <a:cubicBezTo>
                  <a:pt x="7715" y="63791"/>
                  <a:pt x="8120" y="63779"/>
                  <a:pt x="8525" y="63767"/>
                </a:cubicBezTo>
                <a:lnTo>
                  <a:pt x="8525" y="63767"/>
                </a:lnTo>
                <a:cubicBezTo>
                  <a:pt x="8501" y="65898"/>
                  <a:pt x="8489" y="68017"/>
                  <a:pt x="8489" y="70149"/>
                </a:cubicBezTo>
                <a:cubicBezTo>
                  <a:pt x="8394" y="70149"/>
                  <a:pt x="8299" y="70149"/>
                  <a:pt x="8204" y="70161"/>
                </a:cubicBezTo>
                <a:cubicBezTo>
                  <a:pt x="5525" y="70280"/>
                  <a:pt x="2858" y="70518"/>
                  <a:pt x="191" y="70613"/>
                </a:cubicBezTo>
                <a:cubicBezTo>
                  <a:pt x="12" y="70625"/>
                  <a:pt x="12" y="70899"/>
                  <a:pt x="191" y="70899"/>
                </a:cubicBezTo>
                <a:cubicBezTo>
                  <a:pt x="2560" y="70804"/>
                  <a:pt x="4929" y="70839"/>
                  <a:pt x="7311" y="70792"/>
                </a:cubicBezTo>
                <a:cubicBezTo>
                  <a:pt x="7703" y="70780"/>
                  <a:pt x="8096" y="70780"/>
                  <a:pt x="8477" y="70768"/>
                </a:cubicBezTo>
                <a:cubicBezTo>
                  <a:pt x="8489" y="72887"/>
                  <a:pt x="8501" y="75018"/>
                  <a:pt x="8537" y="77138"/>
                </a:cubicBezTo>
                <a:cubicBezTo>
                  <a:pt x="8430" y="77138"/>
                  <a:pt x="8311" y="77150"/>
                  <a:pt x="8204" y="77150"/>
                </a:cubicBezTo>
                <a:cubicBezTo>
                  <a:pt x="5525" y="77269"/>
                  <a:pt x="2858" y="77507"/>
                  <a:pt x="191" y="77614"/>
                </a:cubicBezTo>
                <a:cubicBezTo>
                  <a:pt x="16" y="77614"/>
                  <a:pt x="12" y="77888"/>
                  <a:pt x="180" y="77888"/>
                </a:cubicBezTo>
                <a:cubicBezTo>
                  <a:pt x="183" y="77888"/>
                  <a:pt x="187" y="77888"/>
                  <a:pt x="191" y="77888"/>
                </a:cubicBezTo>
                <a:cubicBezTo>
                  <a:pt x="2560" y="77792"/>
                  <a:pt x="4929" y="77828"/>
                  <a:pt x="7311" y="77792"/>
                </a:cubicBezTo>
                <a:cubicBezTo>
                  <a:pt x="7727" y="77781"/>
                  <a:pt x="8132" y="77769"/>
                  <a:pt x="8549" y="77757"/>
                </a:cubicBezTo>
                <a:cubicBezTo>
                  <a:pt x="8585" y="79769"/>
                  <a:pt x="8632" y="81781"/>
                  <a:pt x="8704" y="83781"/>
                </a:cubicBezTo>
                <a:cubicBezTo>
                  <a:pt x="8704" y="83900"/>
                  <a:pt x="8716" y="84008"/>
                  <a:pt x="8716" y="84127"/>
                </a:cubicBezTo>
                <a:cubicBezTo>
                  <a:pt x="8549" y="84138"/>
                  <a:pt x="8370" y="84138"/>
                  <a:pt x="8204" y="84150"/>
                </a:cubicBezTo>
                <a:cubicBezTo>
                  <a:pt x="5525" y="84269"/>
                  <a:pt x="2858" y="84508"/>
                  <a:pt x="191" y="84603"/>
                </a:cubicBezTo>
                <a:cubicBezTo>
                  <a:pt x="12" y="84615"/>
                  <a:pt x="0" y="84889"/>
                  <a:pt x="191" y="84889"/>
                </a:cubicBezTo>
                <a:cubicBezTo>
                  <a:pt x="2560" y="84793"/>
                  <a:pt x="4929" y="84829"/>
                  <a:pt x="7311" y="84781"/>
                </a:cubicBezTo>
                <a:cubicBezTo>
                  <a:pt x="7787" y="84770"/>
                  <a:pt x="8263" y="84758"/>
                  <a:pt x="8739" y="84746"/>
                </a:cubicBezTo>
                <a:cubicBezTo>
                  <a:pt x="8823" y="86865"/>
                  <a:pt x="8918" y="88984"/>
                  <a:pt x="9049" y="91104"/>
                </a:cubicBezTo>
                <a:cubicBezTo>
                  <a:pt x="8763" y="91116"/>
                  <a:pt x="8489" y="91127"/>
                  <a:pt x="8204" y="91139"/>
                </a:cubicBezTo>
                <a:cubicBezTo>
                  <a:pt x="5525" y="91258"/>
                  <a:pt x="2858" y="91497"/>
                  <a:pt x="179" y="91604"/>
                </a:cubicBezTo>
                <a:cubicBezTo>
                  <a:pt x="4" y="91604"/>
                  <a:pt x="0" y="91878"/>
                  <a:pt x="168" y="91878"/>
                </a:cubicBezTo>
                <a:cubicBezTo>
                  <a:pt x="172" y="91878"/>
                  <a:pt x="175" y="91878"/>
                  <a:pt x="179" y="91878"/>
                </a:cubicBezTo>
                <a:cubicBezTo>
                  <a:pt x="2560" y="91782"/>
                  <a:pt x="4929" y="91818"/>
                  <a:pt x="7311" y="91782"/>
                </a:cubicBezTo>
                <a:cubicBezTo>
                  <a:pt x="7906" y="91770"/>
                  <a:pt x="8489" y="91758"/>
                  <a:pt x="9085" y="91735"/>
                </a:cubicBezTo>
                <a:cubicBezTo>
                  <a:pt x="9108" y="92116"/>
                  <a:pt x="9132" y="92485"/>
                  <a:pt x="9156" y="92854"/>
                </a:cubicBezTo>
                <a:cubicBezTo>
                  <a:pt x="9216" y="93711"/>
                  <a:pt x="9275" y="94556"/>
                  <a:pt x="9347" y="95414"/>
                </a:cubicBezTo>
                <a:cubicBezTo>
                  <a:pt x="9644" y="99259"/>
                  <a:pt x="9930" y="103153"/>
                  <a:pt x="10621" y="106963"/>
                </a:cubicBezTo>
                <a:cubicBezTo>
                  <a:pt x="10652" y="107136"/>
                  <a:pt x="10802" y="107217"/>
                  <a:pt x="10957" y="107217"/>
                </a:cubicBezTo>
                <a:cubicBezTo>
                  <a:pt x="11152" y="107217"/>
                  <a:pt x="11355" y="107088"/>
                  <a:pt x="11335" y="106856"/>
                </a:cubicBezTo>
                <a:cubicBezTo>
                  <a:pt x="11061" y="103379"/>
                  <a:pt x="10597" y="99914"/>
                  <a:pt x="10311" y="96426"/>
                </a:cubicBezTo>
                <a:cubicBezTo>
                  <a:pt x="10204" y="95235"/>
                  <a:pt x="10120" y="94044"/>
                  <a:pt x="10037" y="92854"/>
                </a:cubicBezTo>
                <a:cubicBezTo>
                  <a:pt x="10013" y="92473"/>
                  <a:pt x="9989" y="92092"/>
                  <a:pt x="9966" y="91711"/>
                </a:cubicBezTo>
                <a:cubicBezTo>
                  <a:pt x="11454" y="91675"/>
                  <a:pt x="12942" y="91639"/>
                  <a:pt x="14431" y="91592"/>
                </a:cubicBezTo>
                <a:cubicBezTo>
                  <a:pt x="14633" y="91592"/>
                  <a:pt x="14835" y="91592"/>
                  <a:pt x="15026" y="91580"/>
                </a:cubicBezTo>
                <a:cubicBezTo>
                  <a:pt x="15062" y="92009"/>
                  <a:pt x="15085" y="92437"/>
                  <a:pt x="15109" y="92854"/>
                </a:cubicBezTo>
                <a:cubicBezTo>
                  <a:pt x="15169" y="93711"/>
                  <a:pt x="15228" y="94556"/>
                  <a:pt x="15300" y="95414"/>
                </a:cubicBezTo>
                <a:cubicBezTo>
                  <a:pt x="15597" y="99259"/>
                  <a:pt x="15883" y="103153"/>
                  <a:pt x="16574" y="106963"/>
                </a:cubicBezTo>
                <a:cubicBezTo>
                  <a:pt x="16605" y="107136"/>
                  <a:pt x="16755" y="107217"/>
                  <a:pt x="16910" y="107217"/>
                </a:cubicBezTo>
                <a:cubicBezTo>
                  <a:pt x="17105" y="107217"/>
                  <a:pt x="17308" y="107088"/>
                  <a:pt x="17288" y="106856"/>
                </a:cubicBezTo>
                <a:cubicBezTo>
                  <a:pt x="17014" y="103379"/>
                  <a:pt x="16550" y="99914"/>
                  <a:pt x="16264" y="96426"/>
                </a:cubicBezTo>
                <a:cubicBezTo>
                  <a:pt x="16157" y="95235"/>
                  <a:pt x="16074" y="94044"/>
                  <a:pt x="15990" y="92854"/>
                </a:cubicBezTo>
                <a:cubicBezTo>
                  <a:pt x="15966" y="92425"/>
                  <a:pt x="15943" y="91997"/>
                  <a:pt x="15907" y="91556"/>
                </a:cubicBezTo>
                <a:cubicBezTo>
                  <a:pt x="17598" y="91520"/>
                  <a:pt x="19288" y="91473"/>
                  <a:pt x="20979" y="91425"/>
                </a:cubicBezTo>
                <a:cubicBezTo>
                  <a:pt x="21003" y="91901"/>
                  <a:pt x="21038" y="92378"/>
                  <a:pt x="21062" y="92854"/>
                </a:cubicBezTo>
                <a:cubicBezTo>
                  <a:pt x="21122" y="93711"/>
                  <a:pt x="21181" y="94556"/>
                  <a:pt x="21253" y="95414"/>
                </a:cubicBezTo>
                <a:cubicBezTo>
                  <a:pt x="21550" y="99259"/>
                  <a:pt x="21836" y="103153"/>
                  <a:pt x="22527" y="106951"/>
                </a:cubicBezTo>
                <a:cubicBezTo>
                  <a:pt x="22559" y="107131"/>
                  <a:pt x="22711" y="107215"/>
                  <a:pt x="22868" y="107215"/>
                </a:cubicBezTo>
                <a:cubicBezTo>
                  <a:pt x="23062" y="107215"/>
                  <a:pt x="23261" y="107086"/>
                  <a:pt x="23241" y="106856"/>
                </a:cubicBezTo>
                <a:cubicBezTo>
                  <a:pt x="22967" y="103379"/>
                  <a:pt x="22503" y="99914"/>
                  <a:pt x="22217" y="96426"/>
                </a:cubicBezTo>
                <a:cubicBezTo>
                  <a:pt x="22110" y="95235"/>
                  <a:pt x="22027" y="94044"/>
                  <a:pt x="21943" y="92854"/>
                </a:cubicBezTo>
                <a:cubicBezTo>
                  <a:pt x="21920" y="92378"/>
                  <a:pt x="21884" y="91889"/>
                  <a:pt x="21848" y="91413"/>
                </a:cubicBezTo>
                <a:cubicBezTo>
                  <a:pt x="23539" y="91366"/>
                  <a:pt x="25229" y="91330"/>
                  <a:pt x="26920" y="91294"/>
                </a:cubicBezTo>
                <a:cubicBezTo>
                  <a:pt x="26944" y="91818"/>
                  <a:pt x="26980" y="92330"/>
                  <a:pt x="27015" y="92854"/>
                </a:cubicBezTo>
                <a:cubicBezTo>
                  <a:pt x="27075" y="93711"/>
                  <a:pt x="27134" y="94556"/>
                  <a:pt x="27206" y="95414"/>
                </a:cubicBezTo>
                <a:cubicBezTo>
                  <a:pt x="27504" y="99259"/>
                  <a:pt x="27789" y="103153"/>
                  <a:pt x="28480" y="106951"/>
                </a:cubicBezTo>
                <a:cubicBezTo>
                  <a:pt x="28512" y="107131"/>
                  <a:pt x="28665" y="107215"/>
                  <a:pt x="28821" y="107215"/>
                </a:cubicBezTo>
                <a:cubicBezTo>
                  <a:pt x="29015" y="107215"/>
                  <a:pt x="29214" y="107086"/>
                  <a:pt x="29194" y="106856"/>
                </a:cubicBezTo>
                <a:cubicBezTo>
                  <a:pt x="28920" y="103379"/>
                  <a:pt x="28456" y="99914"/>
                  <a:pt x="28170" y="96426"/>
                </a:cubicBezTo>
                <a:cubicBezTo>
                  <a:pt x="28063" y="95235"/>
                  <a:pt x="27980" y="94044"/>
                  <a:pt x="27896" y="92854"/>
                </a:cubicBezTo>
                <a:cubicBezTo>
                  <a:pt x="27861" y="92330"/>
                  <a:pt x="27825" y="91806"/>
                  <a:pt x="27801" y="91270"/>
                </a:cubicBezTo>
                <a:cubicBezTo>
                  <a:pt x="28099" y="91270"/>
                  <a:pt x="28397" y="91258"/>
                  <a:pt x="28682" y="91247"/>
                </a:cubicBezTo>
                <a:cubicBezTo>
                  <a:pt x="30075" y="91223"/>
                  <a:pt x="31468" y="91199"/>
                  <a:pt x="32861" y="91175"/>
                </a:cubicBezTo>
                <a:cubicBezTo>
                  <a:pt x="32897" y="91735"/>
                  <a:pt x="32933" y="92294"/>
                  <a:pt x="32969" y="92854"/>
                </a:cubicBezTo>
                <a:cubicBezTo>
                  <a:pt x="33028" y="93711"/>
                  <a:pt x="33088" y="94556"/>
                  <a:pt x="33159" y="95414"/>
                </a:cubicBezTo>
                <a:cubicBezTo>
                  <a:pt x="33457" y="99259"/>
                  <a:pt x="33742" y="103153"/>
                  <a:pt x="34433" y="106951"/>
                </a:cubicBezTo>
                <a:cubicBezTo>
                  <a:pt x="34465" y="107131"/>
                  <a:pt x="34618" y="107215"/>
                  <a:pt x="34774" y="107215"/>
                </a:cubicBezTo>
                <a:cubicBezTo>
                  <a:pt x="34968" y="107215"/>
                  <a:pt x="35167" y="107086"/>
                  <a:pt x="35147" y="106856"/>
                </a:cubicBezTo>
                <a:cubicBezTo>
                  <a:pt x="34874" y="103379"/>
                  <a:pt x="34409" y="99902"/>
                  <a:pt x="34123" y="96426"/>
                </a:cubicBezTo>
                <a:cubicBezTo>
                  <a:pt x="34016" y="95235"/>
                  <a:pt x="33933" y="94044"/>
                  <a:pt x="33850" y="92854"/>
                </a:cubicBezTo>
                <a:cubicBezTo>
                  <a:pt x="33814" y="92294"/>
                  <a:pt x="33778" y="91723"/>
                  <a:pt x="33742" y="91151"/>
                </a:cubicBezTo>
                <a:cubicBezTo>
                  <a:pt x="35433" y="91127"/>
                  <a:pt x="37124" y="91092"/>
                  <a:pt x="38815" y="91068"/>
                </a:cubicBezTo>
                <a:cubicBezTo>
                  <a:pt x="38850" y="91663"/>
                  <a:pt x="38886" y="92259"/>
                  <a:pt x="38922" y="92854"/>
                </a:cubicBezTo>
                <a:cubicBezTo>
                  <a:pt x="38981" y="93711"/>
                  <a:pt x="39041" y="94556"/>
                  <a:pt x="39112" y="95414"/>
                </a:cubicBezTo>
                <a:cubicBezTo>
                  <a:pt x="39410" y="99259"/>
                  <a:pt x="39696" y="103153"/>
                  <a:pt x="40386" y="106951"/>
                </a:cubicBezTo>
                <a:cubicBezTo>
                  <a:pt x="40418" y="107131"/>
                  <a:pt x="40571" y="107215"/>
                  <a:pt x="40727" y="107215"/>
                </a:cubicBezTo>
                <a:cubicBezTo>
                  <a:pt x="40921" y="107215"/>
                  <a:pt x="41120" y="107086"/>
                  <a:pt x="41101" y="106856"/>
                </a:cubicBezTo>
                <a:cubicBezTo>
                  <a:pt x="40827" y="103379"/>
                  <a:pt x="40362" y="99914"/>
                  <a:pt x="40077" y="96426"/>
                </a:cubicBezTo>
                <a:cubicBezTo>
                  <a:pt x="39969" y="95235"/>
                  <a:pt x="39886" y="94044"/>
                  <a:pt x="39803" y="92854"/>
                </a:cubicBezTo>
                <a:cubicBezTo>
                  <a:pt x="39767" y="92259"/>
                  <a:pt x="39731" y="91663"/>
                  <a:pt x="39696" y="91056"/>
                </a:cubicBezTo>
                <a:cubicBezTo>
                  <a:pt x="41386" y="91032"/>
                  <a:pt x="43065" y="91008"/>
                  <a:pt x="44756" y="90985"/>
                </a:cubicBezTo>
                <a:cubicBezTo>
                  <a:pt x="44791" y="91616"/>
                  <a:pt x="44839" y="92235"/>
                  <a:pt x="44875" y="92854"/>
                </a:cubicBezTo>
                <a:cubicBezTo>
                  <a:pt x="44934" y="93711"/>
                  <a:pt x="44994" y="94556"/>
                  <a:pt x="45065" y="95414"/>
                </a:cubicBezTo>
                <a:cubicBezTo>
                  <a:pt x="45363" y="99259"/>
                  <a:pt x="45649" y="103153"/>
                  <a:pt x="46339" y="106951"/>
                </a:cubicBezTo>
                <a:cubicBezTo>
                  <a:pt x="46371" y="107131"/>
                  <a:pt x="46524" y="107215"/>
                  <a:pt x="46680" y="107215"/>
                </a:cubicBezTo>
                <a:cubicBezTo>
                  <a:pt x="46874" y="107215"/>
                  <a:pt x="47073" y="107086"/>
                  <a:pt x="47054" y="106856"/>
                </a:cubicBezTo>
                <a:cubicBezTo>
                  <a:pt x="46780" y="103379"/>
                  <a:pt x="46315" y="99914"/>
                  <a:pt x="46030" y="96426"/>
                </a:cubicBezTo>
                <a:cubicBezTo>
                  <a:pt x="45923" y="95235"/>
                  <a:pt x="45839" y="94044"/>
                  <a:pt x="45756" y="92854"/>
                </a:cubicBezTo>
                <a:cubicBezTo>
                  <a:pt x="45720" y="92235"/>
                  <a:pt x="45673" y="91604"/>
                  <a:pt x="45637" y="90973"/>
                </a:cubicBezTo>
                <a:cubicBezTo>
                  <a:pt x="47327" y="90949"/>
                  <a:pt x="49018" y="90937"/>
                  <a:pt x="50709" y="90913"/>
                </a:cubicBezTo>
                <a:cubicBezTo>
                  <a:pt x="50745" y="91568"/>
                  <a:pt x="50792" y="92211"/>
                  <a:pt x="50828" y="92854"/>
                </a:cubicBezTo>
                <a:cubicBezTo>
                  <a:pt x="50887" y="93711"/>
                  <a:pt x="50947" y="94556"/>
                  <a:pt x="51018" y="95414"/>
                </a:cubicBezTo>
                <a:cubicBezTo>
                  <a:pt x="51316" y="99259"/>
                  <a:pt x="51602" y="103153"/>
                  <a:pt x="52292" y="106951"/>
                </a:cubicBezTo>
                <a:cubicBezTo>
                  <a:pt x="52324" y="107131"/>
                  <a:pt x="52477" y="107215"/>
                  <a:pt x="52633" y="107215"/>
                </a:cubicBezTo>
                <a:cubicBezTo>
                  <a:pt x="52827" y="107215"/>
                  <a:pt x="53027" y="107086"/>
                  <a:pt x="53007" y="106856"/>
                </a:cubicBezTo>
                <a:cubicBezTo>
                  <a:pt x="52733" y="103379"/>
                  <a:pt x="52269" y="99914"/>
                  <a:pt x="51983" y="96426"/>
                </a:cubicBezTo>
                <a:cubicBezTo>
                  <a:pt x="51876" y="95235"/>
                  <a:pt x="51792" y="94044"/>
                  <a:pt x="51709" y="92854"/>
                </a:cubicBezTo>
                <a:cubicBezTo>
                  <a:pt x="51673" y="92211"/>
                  <a:pt x="51626" y="91556"/>
                  <a:pt x="51590" y="90913"/>
                </a:cubicBezTo>
                <a:cubicBezTo>
                  <a:pt x="53281" y="90901"/>
                  <a:pt x="54971" y="90877"/>
                  <a:pt x="56662" y="90877"/>
                </a:cubicBezTo>
                <a:cubicBezTo>
                  <a:pt x="56698" y="91532"/>
                  <a:pt x="56733" y="92199"/>
                  <a:pt x="56781" y="92854"/>
                </a:cubicBezTo>
                <a:cubicBezTo>
                  <a:pt x="56841" y="93711"/>
                  <a:pt x="56900" y="94556"/>
                  <a:pt x="56972" y="95414"/>
                </a:cubicBezTo>
                <a:cubicBezTo>
                  <a:pt x="57269" y="99259"/>
                  <a:pt x="57555" y="103153"/>
                  <a:pt x="58246" y="106951"/>
                </a:cubicBezTo>
                <a:cubicBezTo>
                  <a:pt x="58277" y="107131"/>
                  <a:pt x="58430" y="107215"/>
                  <a:pt x="58586" y="107215"/>
                </a:cubicBezTo>
                <a:cubicBezTo>
                  <a:pt x="58780" y="107215"/>
                  <a:pt x="58980" y="107086"/>
                  <a:pt x="58960" y="106856"/>
                </a:cubicBezTo>
                <a:cubicBezTo>
                  <a:pt x="58686" y="103379"/>
                  <a:pt x="58222" y="99914"/>
                  <a:pt x="57936" y="96426"/>
                </a:cubicBezTo>
                <a:cubicBezTo>
                  <a:pt x="57829" y="95235"/>
                  <a:pt x="57745" y="94044"/>
                  <a:pt x="57662" y="92854"/>
                </a:cubicBezTo>
                <a:cubicBezTo>
                  <a:pt x="57626" y="92199"/>
                  <a:pt x="57579" y="91532"/>
                  <a:pt x="57543" y="90866"/>
                </a:cubicBezTo>
                <a:cubicBezTo>
                  <a:pt x="59234" y="90854"/>
                  <a:pt x="60924" y="90854"/>
                  <a:pt x="62615" y="90854"/>
                </a:cubicBezTo>
                <a:cubicBezTo>
                  <a:pt x="62651" y="91520"/>
                  <a:pt x="62687" y="92187"/>
                  <a:pt x="62734" y="92854"/>
                </a:cubicBezTo>
                <a:cubicBezTo>
                  <a:pt x="62794" y="93711"/>
                  <a:pt x="62853" y="94556"/>
                  <a:pt x="62925" y="95414"/>
                </a:cubicBezTo>
                <a:cubicBezTo>
                  <a:pt x="63222" y="99259"/>
                  <a:pt x="63508" y="103153"/>
                  <a:pt x="64199" y="106951"/>
                </a:cubicBezTo>
                <a:cubicBezTo>
                  <a:pt x="64231" y="107131"/>
                  <a:pt x="64383" y="107215"/>
                  <a:pt x="64540" y="107215"/>
                </a:cubicBezTo>
                <a:cubicBezTo>
                  <a:pt x="64733" y="107215"/>
                  <a:pt x="64933" y="107086"/>
                  <a:pt x="64913" y="106856"/>
                </a:cubicBezTo>
                <a:cubicBezTo>
                  <a:pt x="64639" y="103379"/>
                  <a:pt x="64175" y="99914"/>
                  <a:pt x="63889" y="96426"/>
                </a:cubicBezTo>
                <a:cubicBezTo>
                  <a:pt x="63782" y="95235"/>
                  <a:pt x="63699" y="94044"/>
                  <a:pt x="63615" y="92854"/>
                </a:cubicBezTo>
                <a:cubicBezTo>
                  <a:pt x="63580" y="92187"/>
                  <a:pt x="63532" y="91520"/>
                  <a:pt x="63496" y="90854"/>
                </a:cubicBezTo>
                <a:cubicBezTo>
                  <a:pt x="63972" y="90854"/>
                  <a:pt x="64449" y="90842"/>
                  <a:pt x="64925" y="90842"/>
                </a:cubicBezTo>
                <a:cubicBezTo>
                  <a:pt x="66556" y="90842"/>
                  <a:pt x="68186" y="90873"/>
                  <a:pt x="69814" y="90873"/>
                </a:cubicBezTo>
                <a:cubicBezTo>
                  <a:pt x="70861" y="90873"/>
                  <a:pt x="71906" y="90860"/>
                  <a:pt x="72950" y="90818"/>
                </a:cubicBezTo>
                <a:cubicBezTo>
                  <a:pt x="73378" y="90806"/>
                  <a:pt x="73378" y="90163"/>
                  <a:pt x="72950" y="90151"/>
                </a:cubicBezTo>
                <a:cubicBezTo>
                  <a:pt x="71087" y="90067"/>
                  <a:pt x="69216" y="90041"/>
                  <a:pt x="67344" y="90041"/>
                </a:cubicBezTo>
                <a:cubicBezTo>
                  <a:pt x="66045" y="90041"/>
                  <a:pt x="64746" y="90053"/>
                  <a:pt x="63449" y="90068"/>
                </a:cubicBezTo>
                <a:cubicBezTo>
                  <a:pt x="63377" y="88746"/>
                  <a:pt x="63306" y="87425"/>
                  <a:pt x="63246" y="86115"/>
                </a:cubicBezTo>
                <a:cubicBezTo>
                  <a:pt x="63222" y="85353"/>
                  <a:pt x="63187" y="84603"/>
                  <a:pt x="63163" y="83853"/>
                </a:cubicBezTo>
                <a:lnTo>
                  <a:pt x="64925" y="83853"/>
                </a:lnTo>
                <a:cubicBezTo>
                  <a:pt x="66456" y="83853"/>
                  <a:pt x="67987" y="83876"/>
                  <a:pt x="69515" y="83876"/>
                </a:cubicBezTo>
                <a:cubicBezTo>
                  <a:pt x="70662" y="83876"/>
                  <a:pt x="71807" y="83863"/>
                  <a:pt x="72950" y="83817"/>
                </a:cubicBezTo>
                <a:cubicBezTo>
                  <a:pt x="73378" y="83805"/>
                  <a:pt x="73378" y="83174"/>
                  <a:pt x="72950" y="83150"/>
                </a:cubicBezTo>
                <a:cubicBezTo>
                  <a:pt x="71104" y="83069"/>
                  <a:pt x="69255" y="83042"/>
                  <a:pt x="67404" y="83042"/>
                </a:cubicBezTo>
                <a:cubicBezTo>
                  <a:pt x="65983" y="83042"/>
                  <a:pt x="64561" y="83058"/>
                  <a:pt x="63139" y="83079"/>
                </a:cubicBezTo>
                <a:cubicBezTo>
                  <a:pt x="63068" y="81007"/>
                  <a:pt x="63020" y="78935"/>
                  <a:pt x="62996" y="76864"/>
                </a:cubicBezTo>
                <a:lnTo>
                  <a:pt x="64925" y="76852"/>
                </a:lnTo>
                <a:cubicBezTo>
                  <a:pt x="66556" y="76852"/>
                  <a:pt x="68186" y="76883"/>
                  <a:pt x="69814" y="76883"/>
                </a:cubicBezTo>
                <a:cubicBezTo>
                  <a:pt x="70861" y="76883"/>
                  <a:pt x="71906" y="76870"/>
                  <a:pt x="72950" y="76828"/>
                </a:cubicBezTo>
                <a:cubicBezTo>
                  <a:pt x="73378" y="76816"/>
                  <a:pt x="73378" y="76173"/>
                  <a:pt x="72950" y="76161"/>
                </a:cubicBezTo>
                <a:cubicBezTo>
                  <a:pt x="71073" y="76074"/>
                  <a:pt x="69189" y="76047"/>
                  <a:pt x="67303" y="76047"/>
                </a:cubicBezTo>
                <a:cubicBezTo>
                  <a:pt x="65863" y="76047"/>
                  <a:pt x="64423" y="76063"/>
                  <a:pt x="62984" y="76078"/>
                </a:cubicBezTo>
                <a:cubicBezTo>
                  <a:pt x="62948" y="74006"/>
                  <a:pt x="62937" y="71935"/>
                  <a:pt x="62937" y="69863"/>
                </a:cubicBezTo>
                <a:lnTo>
                  <a:pt x="64925" y="69863"/>
                </a:lnTo>
                <a:cubicBezTo>
                  <a:pt x="66456" y="69863"/>
                  <a:pt x="67987" y="69886"/>
                  <a:pt x="69515" y="69886"/>
                </a:cubicBezTo>
                <a:cubicBezTo>
                  <a:pt x="70662" y="69886"/>
                  <a:pt x="71807" y="69873"/>
                  <a:pt x="72950" y="69827"/>
                </a:cubicBezTo>
                <a:cubicBezTo>
                  <a:pt x="73378" y="69815"/>
                  <a:pt x="73378" y="69184"/>
                  <a:pt x="72950" y="69160"/>
                </a:cubicBezTo>
                <a:cubicBezTo>
                  <a:pt x="71070" y="69080"/>
                  <a:pt x="69183" y="69052"/>
                  <a:pt x="67293" y="69052"/>
                </a:cubicBezTo>
                <a:cubicBezTo>
                  <a:pt x="65842" y="69052"/>
                  <a:pt x="64389" y="69068"/>
                  <a:pt x="62937" y="69089"/>
                </a:cubicBezTo>
                <a:cubicBezTo>
                  <a:pt x="62948" y="67815"/>
                  <a:pt x="62948" y="66541"/>
                  <a:pt x="62960" y="65267"/>
                </a:cubicBezTo>
                <a:cubicBezTo>
                  <a:pt x="62972" y="64469"/>
                  <a:pt x="62972" y="63672"/>
                  <a:pt x="62984" y="62874"/>
                </a:cubicBezTo>
                <a:cubicBezTo>
                  <a:pt x="63639" y="62874"/>
                  <a:pt x="64282" y="62862"/>
                  <a:pt x="64925" y="62862"/>
                </a:cubicBezTo>
                <a:cubicBezTo>
                  <a:pt x="66532" y="62862"/>
                  <a:pt x="68140" y="62888"/>
                  <a:pt x="69744" y="62888"/>
                </a:cubicBezTo>
                <a:cubicBezTo>
                  <a:pt x="70814" y="62888"/>
                  <a:pt x="71883" y="62876"/>
                  <a:pt x="72950" y="62838"/>
                </a:cubicBezTo>
                <a:cubicBezTo>
                  <a:pt x="73378" y="62826"/>
                  <a:pt x="73378" y="62183"/>
                  <a:pt x="72950" y="62172"/>
                </a:cubicBezTo>
                <a:cubicBezTo>
                  <a:pt x="71073" y="62084"/>
                  <a:pt x="69193" y="62057"/>
                  <a:pt x="67310" y="62057"/>
                </a:cubicBezTo>
                <a:cubicBezTo>
                  <a:pt x="65873" y="62057"/>
                  <a:pt x="64434" y="62073"/>
                  <a:pt x="62996" y="62088"/>
                </a:cubicBezTo>
                <a:cubicBezTo>
                  <a:pt x="63020" y="60016"/>
                  <a:pt x="63056" y="57945"/>
                  <a:pt x="63103" y="55873"/>
                </a:cubicBezTo>
                <a:lnTo>
                  <a:pt x="64925" y="55873"/>
                </a:lnTo>
                <a:cubicBezTo>
                  <a:pt x="66456" y="55873"/>
                  <a:pt x="67987" y="55896"/>
                  <a:pt x="69515" y="55896"/>
                </a:cubicBezTo>
                <a:cubicBezTo>
                  <a:pt x="70662" y="55896"/>
                  <a:pt x="71807" y="55883"/>
                  <a:pt x="72950" y="55837"/>
                </a:cubicBezTo>
                <a:cubicBezTo>
                  <a:pt x="73378" y="55825"/>
                  <a:pt x="73378" y="55194"/>
                  <a:pt x="72950" y="55171"/>
                </a:cubicBezTo>
                <a:cubicBezTo>
                  <a:pt x="71104" y="55090"/>
                  <a:pt x="69251" y="55062"/>
                  <a:pt x="67394" y="55062"/>
                </a:cubicBezTo>
                <a:cubicBezTo>
                  <a:pt x="65969" y="55062"/>
                  <a:pt x="64542" y="55079"/>
                  <a:pt x="63115" y="55099"/>
                </a:cubicBezTo>
                <a:cubicBezTo>
                  <a:pt x="63163" y="53028"/>
                  <a:pt x="63210" y="50956"/>
                  <a:pt x="63258" y="48884"/>
                </a:cubicBezTo>
                <a:cubicBezTo>
                  <a:pt x="63806" y="48884"/>
                  <a:pt x="64365" y="48872"/>
                  <a:pt x="64925" y="48872"/>
                </a:cubicBezTo>
                <a:cubicBezTo>
                  <a:pt x="66548" y="48872"/>
                  <a:pt x="68181" y="48903"/>
                  <a:pt x="69811" y="48903"/>
                </a:cubicBezTo>
                <a:cubicBezTo>
                  <a:pt x="70859" y="48903"/>
                  <a:pt x="71906" y="48890"/>
                  <a:pt x="72950" y="48848"/>
                </a:cubicBezTo>
                <a:cubicBezTo>
                  <a:pt x="73378" y="48837"/>
                  <a:pt x="73378" y="48194"/>
                  <a:pt x="72950" y="48182"/>
                </a:cubicBezTo>
                <a:cubicBezTo>
                  <a:pt x="71127" y="48094"/>
                  <a:pt x="69297" y="48067"/>
                  <a:pt x="67465" y="48067"/>
                </a:cubicBezTo>
                <a:cubicBezTo>
                  <a:pt x="66066" y="48067"/>
                  <a:pt x="64667" y="48083"/>
                  <a:pt x="63270" y="48098"/>
                </a:cubicBezTo>
                <a:cubicBezTo>
                  <a:pt x="63318" y="46027"/>
                  <a:pt x="63365" y="43955"/>
                  <a:pt x="63413" y="41883"/>
                </a:cubicBezTo>
                <a:lnTo>
                  <a:pt x="64925" y="41883"/>
                </a:lnTo>
                <a:cubicBezTo>
                  <a:pt x="66449" y="41883"/>
                  <a:pt x="67977" y="41907"/>
                  <a:pt x="69506" y="41907"/>
                </a:cubicBezTo>
                <a:cubicBezTo>
                  <a:pt x="70654" y="41907"/>
                  <a:pt x="71802" y="41894"/>
                  <a:pt x="72950" y="41848"/>
                </a:cubicBezTo>
                <a:cubicBezTo>
                  <a:pt x="73378" y="41836"/>
                  <a:pt x="73378" y="41205"/>
                  <a:pt x="72950" y="41181"/>
                </a:cubicBezTo>
                <a:cubicBezTo>
                  <a:pt x="71080" y="41096"/>
                  <a:pt x="69206" y="41070"/>
                  <a:pt x="67330" y="41070"/>
                </a:cubicBezTo>
                <a:cubicBezTo>
                  <a:pt x="66029" y="41070"/>
                  <a:pt x="64727" y="41083"/>
                  <a:pt x="63425" y="41097"/>
                </a:cubicBezTo>
                <a:cubicBezTo>
                  <a:pt x="63472" y="39038"/>
                  <a:pt x="63508" y="36954"/>
                  <a:pt x="63544" y="34894"/>
                </a:cubicBezTo>
                <a:cubicBezTo>
                  <a:pt x="64008" y="34882"/>
                  <a:pt x="64461" y="34882"/>
                  <a:pt x="64925" y="34882"/>
                </a:cubicBezTo>
                <a:cubicBezTo>
                  <a:pt x="66525" y="34882"/>
                  <a:pt x="68130" y="34908"/>
                  <a:pt x="69736" y="34908"/>
                </a:cubicBezTo>
                <a:cubicBezTo>
                  <a:pt x="70807" y="34908"/>
                  <a:pt x="71878" y="34897"/>
                  <a:pt x="72950" y="34859"/>
                </a:cubicBezTo>
                <a:cubicBezTo>
                  <a:pt x="73378" y="34835"/>
                  <a:pt x="73378" y="34204"/>
                  <a:pt x="72950" y="34192"/>
                </a:cubicBezTo>
                <a:cubicBezTo>
                  <a:pt x="71108" y="34108"/>
                  <a:pt x="69258" y="34081"/>
                  <a:pt x="67407" y="34081"/>
                </a:cubicBezTo>
                <a:cubicBezTo>
                  <a:pt x="66123" y="34081"/>
                  <a:pt x="64838" y="34094"/>
                  <a:pt x="63556" y="34109"/>
                </a:cubicBezTo>
                <a:cubicBezTo>
                  <a:pt x="63591" y="32037"/>
                  <a:pt x="63615" y="29965"/>
                  <a:pt x="63627" y="27893"/>
                </a:cubicBezTo>
                <a:lnTo>
                  <a:pt x="64925" y="27893"/>
                </a:lnTo>
                <a:cubicBezTo>
                  <a:pt x="65111" y="27893"/>
                  <a:pt x="65297" y="27892"/>
                  <a:pt x="65484" y="27892"/>
                </a:cubicBezTo>
                <a:cubicBezTo>
                  <a:pt x="66890" y="27892"/>
                  <a:pt x="68300" y="27913"/>
                  <a:pt x="69711" y="27913"/>
                </a:cubicBezTo>
                <a:cubicBezTo>
                  <a:pt x="70790" y="27913"/>
                  <a:pt x="71870" y="27901"/>
                  <a:pt x="72950" y="27858"/>
                </a:cubicBezTo>
                <a:cubicBezTo>
                  <a:pt x="73378" y="27846"/>
                  <a:pt x="73378" y="27215"/>
                  <a:pt x="72950" y="27191"/>
                </a:cubicBezTo>
                <a:cubicBezTo>
                  <a:pt x="71122" y="27107"/>
                  <a:pt x="69286" y="27080"/>
                  <a:pt x="67451" y="27080"/>
                </a:cubicBezTo>
                <a:cubicBezTo>
                  <a:pt x="66179" y="27080"/>
                  <a:pt x="64907" y="27093"/>
                  <a:pt x="63639" y="27108"/>
                </a:cubicBezTo>
                <a:cubicBezTo>
                  <a:pt x="63639" y="25953"/>
                  <a:pt x="63639" y="24786"/>
                  <a:pt x="63639" y="23619"/>
                </a:cubicBezTo>
                <a:cubicBezTo>
                  <a:pt x="63639" y="22714"/>
                  <a:pt x="63639" y="21809"/>
                  <a:pt x="63627" y="20893"/>
                </a:cubicBezTo>
                <a:lnTo>
                  <a:pt x="64925" y="20893"/>
                </a:lnTo>
                <a:cubicBezTo>
                  <a:pt x="66563" y="20893"/>
                  <a:pt x="68196" y="20924"/>
                  <a:pt x="69825" y="20924"/>
                </a:cubicBezTo>
                <a:cubicBezTo>
                  <a:pt x="70873" y="20924"/>
                  <a:pt x="71918" y="20911"/>
                  <a:pt x="72962" y="20869"/>
                </a:cubicBezTo>
                <a:cubicBezTo>
                  <a:pt x="73390" y="20857"/>
                  <a:pt x="73390" y="20226"/>
                  <a:pt x="72962" y="20202"/>
                </a:cubicBezTo>
                <a:cubicBezTo>
                  <a:pt x="71134" y="20118"/>
                  <a:pt x="69298" y="20091"/>
                  <a:pt x="67461" y="20091"/>
                </a:cubicBezTo>
                <a:cubicBezTo>
                  <a:pt x="66187" y="20091"/>
                  <a:pt x="64912" y="20104"/>
                  <a:pt x="63639" y="20119"/>
                </a:cubicBezTo>
                <a:cubicBezTo>
                  <a:pt x="63615" y="18047"/>
                  <a:pt x="63591" y="15975"/>
                  <a:pt x="63532" y="13904"/>
                </a:cubicBezTo>
                <a:lnTo>
                  <a:pt x="64937" y="13904"/>
                </a:lnTo>
                <a:cubicBezTo>
                  <a:pt x="66544" y="13904"/>
                  <a:pt x="68152" y="13929"/>
                  <a:pt x="69756" y="13929"/>
                </a:cubicBezTo>
                <a:cubicBezTo>
                  <a:pt x="70826" y="13929"/>
                  <a:pt x="71895" y="13918"/>
                  <a:pt x="72962" y="13880"/>
                </a:cubicBezTo>
                <a:cubicBezTo>
                  <a:pt x="73390" y="13856"/>
                  <a:pt x="73390" y="13225"/>
                  <a:pt x="72962" y="13201"/>
                </a:cubicBezTo>
                <a:cubicBezTo>
                  <a:pt x="71113" y="13124"/>
                  <a:pt x="69261" y="13097"/>
                  <a:pt x="67407" y="13097"/>
                </a:cubicBezTo>
                <a:cubicBezTo>
                  <a:pt x="66108" y="13097"/>
                  <a:pt x="64808" y="13110"/>
                  <a:pt x="63508" y="13130"/>
                </a:cubicBezTo>
                <a:cubicBezTo>
                  <a:pt x="63496" y="12737"/>
                  <a:pt x="63484" y="12344"/>
                  <a:pt x="63472" y="11951"/>
                </a:cubicBezTo>
                <a:cubicBezTo>
                  <a:pt x="63377" y="9379"/>
                  <a:pt x="63199" y="6819"/>
                  <a:pt x="63008" y="4260"/>
                </a:cubicBezTo>
                <a:cubicBezTo>
                  <a:pt x="62913" y="2890"/>
                  <a:pt x="62806" y="1521"/>
                  <a:pt x="62698" y="152"/>
                </a:cubicBezTo>
                <a:cubicBezTo>
                  <a:pt x="62692" y="51"/>
                  <a:pt x="62615" y="0"/>
                  <a:pt x="62541" y="0"/>
                </a:cubicBezTo>
                <a:cubicBezTo>
                  <a:pt x="62466" y="0"/>
                  <a:pt x="62395" y="51"/>
                  <a:pt x="62401" y="152"/>
                </a:cubicBezTo>
                <a:cubicBezTo>
                  <a:pt x="62484" y="1521"/>
                  <a:pt x="62544" y="2890"/>
                  <a:pt x="62579" y="4260"/>
                </a:cubicBezTo>
                <a:cubicBezTo>
                  <a:pt x="62639" y="6391"/>
                  <a:pt x="62663" y="8522"/>
                  <a:pt x="62710" y="10641"/>
                </a:cubicBezTo>
                <a:cubicBezTo>
                  <a:pt x="62734" y="11475"/>
                  <a:pt x="62746" y="12296"/>
                  <a:pt x="62758" y="13130"/>
                </a:cubicBezTo>
                <a:cubicBezTo>
                  <a:pt x="61413" y="13154"/>
                  <a:pt x="60055" y="13165"/>
                  <a:pt x="58698" y="13177"/>
                </a:cubicBezTo>
                <a:lnTo>
                  <a:pt x="57555" y="13177"/>
                </a:lnTo>
                <a:cubicBezTo>
                  <a:pt x="57543" y="12773"/>
                  <a:pt x="57531" y="12356"/>
                  <a:pt x="57519" y="11951"/>
                </a:cubicBezTo>
                <a:cubicBezTo>
                  <a:pt x="57424" y="9379"/>
                  <a:pt x="57245" y="6819"/>
                  <a:pt x="57055" y="4260"/>
                </a:cubicBezTo>
                <a:cubicBezTo>
                  <a:pt x="56948" y="2890"/>
                  <a:pt x="56852" y="1521"/>
                  <a:pt x="56745" y="152"/>
                </a:cubicBezTo>
                <a:cubicBezTo>
                  <a:pt x="56739" y="51"/>
                  <a:pt x="56662" y="0"/>
                  <a:pt x="56588" y="0"/>
                </a:cubicBezTo>
                <a:cubicBezTo>
                  <a:pt x="56513" y="0"/>
                  <a:pt x="56442" y="51"/>
                  <a:pt x="56448" y="152"/>
                </a:cubicBezTo>
                <a:cubicBezTo>
                  <a:pt x="56531" y="1521"/>
                  <a:pt x="56591" y="2890"/>
                  <a:pt x="56626" y="4260"/>
                </a:cubicBezTo>
                <a:cubicBezTo>
                  <a:pt x="56686" y="6391"/>
                  <a:pt x="56710" y="8522"/>
                  <a:pt x="56757" y="10641"/>
                </a:cubicBezTo>
                <a:cubicBezTo>
                  <a:pt x="56781" y="11487"/>
                  <a:pt x="56793" y="12332"/>
                  <a:pt x="56817" y="13189"/>
                </a:cubicBezTo>
                <a:cubicBezTo>
                  <a:pt x="55078" y="13201"/>
                  <a:pt x="53340" y="13201"/>
                  <a:pt x="51602" y="13225"/>
                </a:cubicBezTo>
                <a:cubicBezTo>
                  <a:pt x="51590" y="12796"/>
                  <a:pt x="51578" y="12380"/>
                  <a:pt x="51566" y="11951"/>
                </a:cubicBezTo>
                <a:cubicBezTo>
                  <a:pt x="51471" y="9379"/>
                  <a:pt x="51292" y="6819"/>
                  <a:pt x="51102" y="4260"/>
                </a:cubicBezTo>
                <a:cubicBezTo>
                  <a:pt x="51007" y="2890"/>
                  <a:pt x="50899" y="1521"/>
                  <a:pt x="50792" y="152"/>
                </a:cubicBezTo>
                <a:cubicBezTo>
                  <a:pt x="50786" y="51"/>
                  <a:pt x="50709" y="0"/>
                  <a:pt x="50634" y="0"/>
                </a:cubicBezTo>
                <a:cubicBezTo>
                  <a:pt x="50560" y="0"/>
                  <a:pt x="50489" y="51"/>
                  <a:pt x="50495" y="152"/>
                </a:cubicBezTo>
                <a:cubicBezTo>
                  <a:pt x="50578" y="1521"/>
                  <a:pt x="50637" y="2890"/>
                  <a:pt x="50673" y="4260"/>
                </a:cubicBezTo>
                <a:cubicBezTo>
                  <a:pt x="50733" y="6391"/>
                  <a:pt x="50756" y="8522"/>
                  <a:pt x="50804" y="10641"/>
                </a:cubicBezTo>
                <a:cubicBezTo>
                  <a:pt x="50828" y="11499"/>
                  <a:pt x="50840" y="12368"/>
                  <a:pt x="50864" y="13225"/>
                </a:cubicBezTo>
                <a:cubicBezTo>
                  <a:pt x="49125" y="13249"/>
                  <a:pt x="47387" y="13261"/>
                  <a:pt x="45649" y="13285"/>
                </a:cubicBezTo>
                <a:cubicBezTo>
                  <a:pt x="45637" y="12844"/>
                  <a:pt x="45625" y="12392"/>
                  <a:pt x="45613" y="11951"/>
                </a:cubicBezTo>
                <a:cubicBezTo>
                  <a:pt x="45518" y="9379"/>
                  <a:pt x="45339" y="6819"/>
                  <a:pt x="45149" y="4260"/>
                </a:cubicBezTo>
                <a:cubicBezTo>
                  <a:pt x="45041" y="2890"/>
                  <a:pt x="44946" y="1521"/>
                  <a:pt x="44839" y="152"/>
                </a:cubicBezTo>
                <a:cubicBezTo>
                  <a:pt x="44833" y="51"/>
                  <a:pt x="44756" y="0"/>
                  <a:pt x="44681" y="0"/>
                </a:cubicBezTo>
                <a:cubicBezTo>
                  <a:pt x="44607" y="0"/>
                  <a:pt x="44535" y="51"/>
                  <a:pt x="44541" y="152"/>
                </a:cubicBezTo>
                <a:cubicBezTo>
                  <a:pt x="44625" y="1521"/>
                  <a:pt x="44684" y="2890"/>
                  <a:pt x="44720" y="4260"/>
                </a:cubicBezTo>
                <a:cubicBezTo>
                  <a:pt x="44780" y="6391"/>
                  <a:pt x="44803" y="8522"/>
                  <a:pt x="44851" y="10641"/>
                </a:cubicBezTo>
                <a:cubicBezTo>
                  <a:pt x="44875" y="11522"/>
                  <a:pt x="44887" y="12403"/>
                  <a:pt x="44911" y="13296"/>
                </a:cubicBezTo>
                <a:lnTo>
                  <a:pt x="44446" y="13296"/>
                </a:lnTo>
                <a:cubicBezTo>
                  <a:pt x="42863" y="13320"/>
                  <a:pt x="41279" y="13344"/>
                  <a:pt x="39707" y="13368"/>
                </a:cubicBezTo>
                <a:cubicBezTo>
                  <a:pt x="39696" y="12892"/>
                  <a:pt x="39672" y="12427"/>
                  <a:pt x="39660" y="11951"/>
                </a:cubicBezTo>
                <a:cubicBezTo>
                  <a:pt x="39565" y="9379"/>
                  <a:pt x="39386" y="6819"/>
                  <a:pt x="39196" y="4260"/>
                </a:cubicBezTo>
                <a:cubicBezTo>
                  <a:pt x="39088" y="2890"/>
                  <a:pt x="38993" y="1521"/>
                  <a:pt x="38886" y="152"/>
                </a:cubicBezTo>
                <a:cubicBezTo>
                  <a:pt x="38880" y="51"/>
                  <a:pt x="38803" y="0"/>
                  <a:pt x="38728" y="0"/>
                </a:cubicBezTo>
                <a:cubicBezTo>
                  <a:pt x="38654" y="0"/>
                  <a:pt x="38582" y="51"/>
                  <a:pt x="38588" y="152"/>
                </a:cubicBezTo>
                <a:cubicBezTo>
                  <a:pt x="38672" y="1521"/>
                  <a:pt x="38731" y="2890"/>
                  <a:pt x="38767" y="4260"/>
                </a:cubicBezTo>
                <a:cubicBezTo>
                  <a:pt x="38826" y="6391"/>
                  <a:pt x="38850" y="8522"/>
                  <a:pt x="38898" y="10641"/>
                </a:cubicBezTo>
                <a:cubicBezTo>
                  <a:pt x="38922" y="11558"/>
                  <a:pt x="38934" y="12463"/>
                  <a:pt x="38957" y="13380"/>
                </a:cubicBezTo>
                <a:cubicBezTo>
                  <a:pt x="37219" y="13404"/>
                  <a:pt x="35493" y="13439"/>
                  <a:pt x="33754" y="13475"/>
                </a:cubicBezTo>
                <a:cubicBezTo>
                  <a:pt x="33742" y="12963"/>
                  <a:pt x="33719" y="12463"/>
                  <a:pt x="33707" y="11951"/>
                </a:cubicBezTo>
                <a:cubicBezTo>
                  <a:pt x="33611" y="9379"/>
                  <a:pt x="33433" y="6819"/>
                  <a:pt x="33242" y="4260"/>
                </a:cubicBezTo>
                <a:cubicBezTo>
                  <a:pt x="33135" y="2890"/>
                  <a:pt x="33028" y="1521"/>
                  <a:pt x="32933" y="152"/>
                </a:cubicBezTo>
                <a:cubicBezTo>
                  <a:pt x="32927" y="51"/>
                  <a:pt x="32849" y="0"/>
                  <a:pt x="32775" y="0"/>
                </a:cubicBezTo>
                <a:cubicBezTo>
                  <a:pt x="32701" y="0"/>
                  <a:pt x="32629" y="51"/>
                  <a:pt x="32635" y="152"/>
                </a:cubicBezTo>
                <a:cubicBezTo>
                  <a:pt x="32719" y="1521"/>
                  <a:pt x="32778" y="2890"/>
                  <a:pt x="32814" y="4260"/>
                </a:cubicBezTo>
                <a:cubicBezTo>
                  <a:pt x="32873" y="6391"/>
                  <a:pt x="32897" y="8522"/>
                  <a:pt x="32945" y="10641"/>
                </a:cubicBezTo>
                <a:cubicBezTo>
                  <a:pt x="32969" y="11594"/>
                  <a:pt x="32980" y="12534"/>
                  <a:pt x="33004" y="13487"/>
                </a:cubicBezTo>
                <a:cubicBezTo>
                  <a:pt x="31266" y="13523"/>
                  <a:pt x="29540" y="13558"/>
                  <a:pt x="27801" y="13606"/>
                </a:cubicBezTo>
                <a:cubicBezTo>
                  <a:pt x="27789" y="13046"/>
                  <a:pt x="27766" y="12499"/>
                  <a:pt x="27754" y="11951"/>
                </a:cubicBezTo>
                <a:cubicBezTo>
                  <a:pt x="27658" y="9379"/>
                  <a:pt x="27480" y="6819"/>
                  <a:pt x="27289" y="4260"/>
                </a:cubicBezTo>
                <a:cubicBezTo>
                  <a:pt x="27182" y="2890"/>
                  <a:pt x="27075" y="1521"/>
                  <a:pt x="26980" y="152"/>
                </a:cubicBezTo>
                <a:cubicBezTo>
                  <a:pt x="26974" y="51"/>
                  <a:pt x="26896" y="0"/>
                  <a:pt x="26822" y="0"/>
                </a:cubicBezTo>
                <a:cubicBezTo>
                  <a:pt x="26748" y="0"/>
                  <a:pt x="26676" y="51"/>
                  <a:pt x="26682" y="152"/>
                </a:cubicBezTo>
                <a:cubicBezTo>
                  <a:pt x="26765" y="1521"/>
                  <a:pt x="26825" y="2890"/>
                  <a:pt x="26861" y="4260"/>
                </a:cubicBezTo>
                <a:cubicBezTo>
                  <a:pt x="26920" y="6391"/>
                  <a:pt x="26944" y="8522"/>
                  <a:pt x="26992" y="10641"/>
                </a:cubicBezTo>
                <a:cubicBezTo>
                  <a:pt x="27015" y="11630"/>
                  <a:pt x="27039" y="12630"/>
                  <a:pt x="27051" y="13618"/>
                </a:cubicBezTo>
                <a:cubicBezTo>
                  <a:pt x="25325" y="13666"/>
                  <a:pt x="23586" y="13701"/>
                  <a:pt x="21848" y="13749"/>
                </a:cubicBezTo>
                <a:cubicBezTo>
                  <a:pt x="21836" y="13154"/>
                  <a:pt x="21812" y="12546"/>
                  <a:pt x="21800" y="11951"/>
                </a:cubicBezTo>
                <a:cubicBezTo>
                  <a:pt x="21705" y="9379"/>
                  <a:pt x="21527" y="6819"/>
                  <a:pt x="21336" y="4272"/>
                </a:cubicBezTo>
                <a:cubicBezTo>
                  <a:pt x="21229" y="2890"/>
                  <a:pt x="21122" y="1521"/>
                  <a:pt x="21027" y="152"/>
                </a:cubicBezTo>
                <a:cubicBezTo>
                  <a:pt x="21021" y="51"/>
                  <a:pt x="20943" y="0"/>
                  <a:pt x="20869" y="0"/>
                </a:cubicBezTo>
                <a:close/>
              </a:path>
            </a:pathLst>
          </a:custGeom>
          <a:solidFill>
            <a:srgbClr val="FFFFFF">
              <a:alpha val="410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22" name="Google Shape;1822;p20"/>
          <p:cNvSpPr txBox="1">
            <a:spLocks noGrp="1"/>
          </p:cNvSpPr>
          <p:nvPr>
            <p:ph type="title"/>
          </p:nvPr>
        </p:nvSpPr>
        <p:spPr>
          <a:xfrm>
            <a:off x="2697000" y="2868600"/>
            <a:ext cx="6798000" cy="208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6533"/>
            </a:lvl1pPr>
            <a:lvl2pPr lvl="1" rtl="0">
              <a:spcBef>
                <a:spcPts val="0"/>
              </a:spcBef>
              <a:spcAft>
                <a:spcPts val="0"/>
              </a:spcAft>
              <a:buSzPts val="2800"/>
              <a:buNone/>
              <a:defRPr>
                <a:latin typeface="Arial"/>
                <a:ea typeface="Arial"/>
                <a:cs typeface="Arial"/>
                <a:sym typeface="Arial"/>
              </a:defRPr>
            </a:lvl2pPr>
            <a:lvl3pPr lvl="2" rtl="0">
              <a:spcBef>
                <a:spcPts val="0"/>
              </a:spcBef>
              <a:spcAft>
                <a:spcPts val="0"/>
              </a:spcAft>
              <a:buSzPts val="2800"/>
              <a:buNone/>
              <a:defRPr>
                <a:latin typeface="Arial"/>
                <a:ea typeface="Arial"/>
                <a:cs typeface="Arial"/>
                <a:sym typeface="Arial"/>
              </a:defRPr>
            </a:lvl3pPr>
            <a:lvl4pPr lvl="3" rtl="0">
              <a:spcBef>
                <a:spcPts val="0"/>
              </a:spcBef>
              <a:spcAft>
                <a:spcPts val="0"/>
              </a:spcAft>
              <a:buSzPts val="2800"/>
              <a:buNone/>
              <a:defRPr>
                <a:latin typeface="Arial"/>
                <a:ea typeface="Arial"/>
                <a:cs typeface="Arial"/>
                <a:sym typeface="Arial"/>
              </a:defRPr>
            </a:lvl4pPr>
            <a:lvl5pPr lvl="4" rtl="0">
              <a:spcBef>
                <a:spcPts val="0"/>
              </a:spcBef>
              <a:spcAft>
                <a:spcPts val="0"/>
              </a:spcAft>
              <a:buSzPts val="2800"/>
              <a:buNone/>
              <a:defRPr>
                <a:latin typeface="Arial"/>
                <a:ea typeface="Arial"/>
                <a:cs typeface="Arial"/>
                <a:sym typeface="Arial"/>
              </a:defRPr>
            </a:lvl5pPr>
            <a:lvl6pPr lvl="5" rtl="0">
              <a:spcBef>
                <a:spcPts val="0"/>
              </a:spcBef>
              <a:spcAft>
                <a:spcPts val="0"/>
              </a:spcAft>
              <a:buSzPts val="2800"/>
              <a:buNone/>
              <a:defRPr>
                <a:latin typeface="Arial"/>
                <a:ea typeface="Arial"/>
                <a:cs typeface="Arial"/>
                <a:sym typeface="Arial"/>
              </a:defRPr>
            </a:lvl6pPr>
            <a:lvl7pPr lvl="6" rtl="0">
              <a:spcBef>
                <a:spcPts val="0"/>
              </a:spcBef>
              <a:spcAft>
                <a:spcPts val="0"/>
              </a:spcAft>
              <a:buSzPts val="2800"/>
              <a:buNone/>
              <a:defRPr>
                <a:latin typeface="Arial"/>
                <a:ea typeface="Arial"/>
                <a:cs typeface="Arial"/>
                <a:sym typeface="Arial"/>
              </a:defRPr>
            </a:lvl7pPr>
            <a:lvl8pPr lvl="7" rtl="0">
              <a:spcBef>
                <a:spcPts val="0"/>
              </a:spcBef>
              <a:spcAft>
                <a:spcPts val="0"/>
              </a:spcAft>
              <a:buSzPts val="2800"/>
              <a:buNone/>
              <a:defRPr>
                <a:latin typeface="Arial"/>
                <a:ea typeface="Arial"/>
                <a:cs typeface="Arial"/>
                <a:sym typeface="Arial"/>
              </a:defRPr>
            </a:lvl8pPr>
            <a:lvl9pPr lvl="8" rtl="0">
              <a:spcBef>
                <a:spcPts val="0"/>
              </a:spcBef>
              <a:spcAft>
                <a:spcPts val="0"/>
              </a:spcAft>
              <a:buSzPts val="2800"/>
              <a:buNone/>
              <a:defRPr>
                <a:latin typeface="Arial"/>
                <a:ea typeface="Arial"/>
                <a:cs typeface="Arial"/>
                <a:sym typeface="Arial"/>
              </a:defRPr>
            </a:lvl9pPr>
          </a:lstStyle>
          <a:p>
            <a:endParaRPr/>
          </a:p>
        </p:txBody>
      </p:sp>
    </p:spTree>
    <p:extLst>
      <p:ext uri="{BB962C8B-B14F-4D97-AF65-F5344CB8AC3E}">
        <p14:creationId xmlns:p14="http://schemas.microsoft.com/office/powerpoint/2010/main" val="255179228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matchingName="Thanks">
  <p:cSld name="Thanks">
    <p:spTree>
      <p:nvGrpSpPr>
        <p:cNvPr id="1" name="Shape 2349"/>
        <p:cNvGrpSpPr/>
        <p:nvPr/>
      </p:nvGrpSpPr>
      <p:grpSpPr>
        <a:xfrm>
          <a:off x="0" y="0"/>
          <a:ext cx="0" cy="0"/>
          <a:chOff x="0" y="0"/>
          <a:chExt cx="0" cy="0"/>
        </a:xfrm>
      </p:grpSpPr>
      <p:grpSp>
        <p:nvGrpSpPr>
          <p:cNvPr id="2350" name="Google Shape;2350;p40"/>
          <p:cNvGrpSpPr/>
          <p:nvPr/>
        </p:nvGrpSpPr>
        <p:grpSpPr>
          <a:xfrm>
            <a:off x="26075" y="-10539"/>
            <a:ext cx="8057525" cy="4034340"/>
            <a:chOff x="-233487" y="-141344"/>
            <a:chExt cx="4696988" cy="2351745"/>
          </a:xfrm>
        </p:grpSpPr>
        <p:grpSp>
          <p:nvGrpSpPr>
            <p:cNvPr id="2351" name="Google Shape;2351;p40"/>
            <p:cNvGrpSpPr/>
            <p:nvPr/>
          </p:nvGrpSpPr>
          <p:grpSpPr>
            <a:xfrm>
              <a:off x="-233487" y="-141344"/>
              <a:ext cx="3074899" cy="2050894"/>
              <a:chOff x="-1935287" y="-2694044"/>
              <a:chExt cx="3074899" cy="2050894"/>
            </a:xfrm>
          </p:grpSpPr>
          <p:sp>
            <p:nvSpPr>
              <p:cNvPr id="2352" name="Google Shape;2352;p40"/>
              <p:cNvSpPr/>
              <p:nvPr/>
            </p:nvSpPr>
            <p:spPr>
              <a:xfrm>
                <a:off x="-506185" y="-2531406"/>
                <a:ext cx="125707" cy="111252"/>
              </a:xfrm>
              <a:custGeom>
                <a:avLst/>
                <a:gdLst/>
                <a:ahLst/>
                <a:cxnLst/>
                <a:rect l="l" t="t" r="r" b="b"/>
                <a:pathLst>
                  <a:path w="974" h="862" extrusionOk="0">
                    <a:moveTo>
                      <a:pt x="709" y="1"/>
                    </a:moveTo>
                    <a:cubicBezTo>
                      <a:pt x="679" y="1"/>
                      <a:pt x="648" y="11"/>
                      <a:pt x="620" y="32"/>
                    </a:cubicBezTo>
                    <a:lnTo>
                      <a:pt x="96" y="425"/>
                    </a:lnTo>
                    <a:cubicBezTo>
                      <a:pt x="0" y="496"/>
                      <a:pt x="24" y="651"/>
                      <a:pt x="143" y="687"/>
                    </a:cubicBezTo>
                    <a:lnTo>
                      <a:pt x="774" y="854"/>
                    </a:lnTo>
                    <a:cubicBezTo>
                      <a:pt x="788" y="859"/>
                      <a:pt x="802" y="861"/>
                      <a:pt x="816" y="861"/>
                    </a:cubicBezTo>
                    <a:cubicBezTo>
                      <a:pt x="898" y="861"/>
                      <a:pt x="973" y="778"/>
                      <a:pt x="953" y="687"/>
                    </a:cubicBezTo>
                    <a:lnTo>
                      <a:pt x="858" y="127"/>
                    </a:lnTo>
                    <a:cubicBezTo>
                      <a:pt x="841" y="53"/>
                      <a:pt x="778" y="1"/>
                      <a:pt x="70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3" name="Google Shape;2353;p40"/>
              <p:cNvSpPr/>
              <p:nvPr/>
            </p:nvSpPr>
            <p:spPr>
              <a:xfrm>
                <a:off x="576101" y="-1749415"/>
                <a:ext cx="113575" cy="120415"/>
              </a:xfrm>
              <a:custGeom>
                <a:avLst/>
                <a:gdLst/>
                <a:ahLst/>
                <a:cxnLst/>
                <a:rect l="l" t="t" r="r" b="b"/>
                <a:pathLst>
                  <a:path w="880" h="933" extrusionOk="0">
                    <a:moveTo>
                      <a:pt x="730" y="1"/>
                    </a:moveTo>
                    <a:cubicBezTo>
                      <a:pt x="714" y="1"/>
                      <a:pt x="697" y="3"/>
                      <a:pt x="680" y="9"/>
                    </a:cubicBezTo>
                    <a:lnTo>
                      <a:pt x="132" y="188"/>
                    </a:lnTo>
                    <a:cubicBezTo>
                      <a:pt x="25" y="223"/>
                      <a:pt x="1" y="354"/>
                      <a:pt x="72" y="438"/>
                    </a:cubicBezTo>
                    <a:lnTo>
                      <a:pt x="537" y="890"/>
                    </a:lnTo>
                    <a:cubicBezTo>
                      <a:pt x="570" y="919"/>
                      <a:pt x="608" y="932"/>
                      <a:pt x="645" y="932"/>
                    </a:cubicBezTo>
                    <a:cubicBezTo>
                      <a:pt x="715" y="932"/>
                      <a:pt x="779" y="885"/>
                      <a:pt x="787" y="807"/>
                    </a:cubicBezTo>
                    <a:lnTo>
                      <a:pt x="870" y="164"/>
                    </a:lnTo>
                    <a:cubicBezTo>
                      <a:pt x="880" y="74"/>
                      <a:pt x="814" y="1"/>
                      <a:pt x="7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4" name="Google Shape;2354;p40"/>
              <p:cNvSpPr/>
              <p:nvPr/>
            </p:nvSpPr>
            <p:spPr>
              <a:xfrm>
                <a:off x="-1935287" y="-2475393"/>
                <a:ext cx="130095" cy="111252"/>
              </a:xfrm>
              <a:custGeom>
                <a:avLst/>
                <a:gdLst/>
                <a:ahLst/>
                <a:cxnLst/>
                <a:rect l="l" t="t" r="r" b="b"/>
                <a:pathLst>
                  <a:path w="1008" h="862" extrusionOk="0">
                    <a:moveTo>
                      <a:pt x="838" y="0"/>
                    </a:moveTo>
                    <a:cubicBezTo>
                      <a:pt x="829" y="0"/>
                      <a:pt x="820" y="1"/>
                      <a:pt x="810" y="3"/>
                    </a:cubicBezTo>
                    <a:lnTo>
                      <a:pt x="155" y="98"/>
                    </a:lnTo>
                    <a:cubicBezTo>
                      <a:pt x="48" y="122"/>
                      <a:pt x="1" y="241"/>
                      <a:pt x="60" y="336"/>
                    </a:cubicBezTo>
                    <a:lnTo>
                      <a:pt x="405" y="801"/>
                    </a:lnTo>
                    <a:cubicBezTo>
                      <a:pt x="434" y="841"/>
                      <a:pt x="480" y="862"/>
                      <a:pt x="524" y="862"/>
                    </a:cubicBezTo>
                    <a:cubicBezTo>
                      <a:pt x="572" y="862"/>
                      <a:pt x="619" y="838"/>
                      <a:pt x="644" y="789"/>
                    </a:cubicBezTo>
                    <a:lnTo>
                      <a:pt x="953" y="217"/>
                    </a:lnTo>
                    <a:cubicBezTo>
                      <a:pt x="1008" y="119"/>
                      <a:pt x="942" y="0"/>
                      <a:pt x="8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5" name="Google Shape;2355;p40"/>
              <p:cNvSpPr/>
              <p:nvPr/>
            </p:nvSpPr>
            <p:spPr>
              <a:xfrm>
                <a:off x="-1820612" y="-791443"/>
                <a:ext cx="174751" cy="148293"/>
              </a:xfrm>
              <a:custGeom>
                <a:avLst/>
                <a:gdLst/>
                <a:ahLst/>
                <a:cxnLst/>
                <a:rect l="l" t="t" r="r" b="b"/>
                <a:pathLst>
                  <a:path w="1354" h="1149" extrusionOk="0">
                    <a:moveTo>
                      <a:pt x="914" y="0"/>
                    </a:moveTo>
                    <a:cubicBezTo>
                      <a:pt x="869" y="0"/>
                      <a:pt x="824" y="16"/>
                      <a:pt x="786" y="50"/>
                    </a:cubicBezTo>
                    <a:lnTo>
                      <a:pt x="131" y="633"/>
                    </a:lnTo>
                    <a:cubicBezTo>
                      <a:pt x="0" y="740"/>
                      <a:pt x="60" y="943"/>
                      <a:pt x="226" y="967"/>
                    </a:cubicBezTo>
                    <a:lnTo>
                      <a:pt x="1084" y="1145"/>
                    </a:lnTo>
                    <a:cubicBezTo>
                      <a:pt x="1095" y="1147"/>
                      <a:pt x="1106" y="1148"/>
                      <a:pt x="1118" y="1148"/>
                    </a:cubicBezTo>
                    <a:cubicBezTo>
                      <a:pt x="1246" y="1148"/>
                      <a:pt x="1354" y="1027"/>
                      <a:pt x="1310" y="895"/>
                    </a:cubicBezTo>
                    <a:lnTo>
                      <a:pt x="1108" y="145"/>
                    </a:lnTo>
                    <a:cubicBezTo>
                      <a:pt x="1077" y="53"/>
                      <a:pt x="996" y="0"/>
                      <a:pt x="9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6" name="Google Shape;2356;p40"/>
              <p:cNvSpPr/>
              <p:nvPr/>
            </p:nvSpPr>
            <p:spPr>
              <a:xfrm>
                <a:off x="-1081213" y="-2694044"/>
                <a:ext cx="271289" cy="194884"/>
              </a:xfrm>
              <a:custGeom>
                <a:avLst/>
                <a:gdLst/>
                <a:ahLst/>
                <a:cxnLst/>
                <a:rect l="l" t="t" r="r" b="b"/>
                <a:pathLst>
                  <a:path w="2102" h="1510" extrusionOk="0">
                    <a:moveTo>
                      <a:pt x="950" y="884"/>
                    </a:moveTo>
                    <a:cubicBezTo>
                      <a:pt x="957" y="933"/>
                      <a:pt x="955" y="983"/>
                      <a:pt x="942" y="1033"/>
                    </a:cubicBezTo>
                    <a:cubicBezTo>
                      <a:pt x="931" y="1115"/>
                      <a:pt x="886" y="1233"/>
                      <a:pt x="797" y="1233"/>
                    </a:cubicBezTo>
                    <a:cubicBezTo>
                      <a:pt x="783" y="1233"/>
                      <a:pt x="767" y="1230"/>
                      <a:pt x="751" y="1223"/>
                    </a:cubicBezTo>
                    <a:cubicBezTo>
                      <a:pt x="703" y="1200"/>
                      <a:pt x="668" y="1164"/>
                      <a:pt x="632" y="1128"/>
                    </a:cubicBezTo>
                    <a:cubicBezTo>
                      <a:pt x="596" y="1069"/>
                      <a:pt x="620" y="1045"/>
                      <a:pt x="668" y="1009"/>
                    </a:cubicBezTo>
                    <a:cubicBezTo>
                      <a:pt x="750" y="936"/>
                      <a:pt x="846" y="898"/>
                      <a:pt x="950" y="884"/>
                    </a:cubicBezTo>
                    <a:close/>
                    <a:moveTo>
                      <a:pt x="278" y="0"/>
                    </a:moveTo>
                    <a:cubicBezTo>
                      <a:pt x="242" y="0"/>
                      <a:pt x="205" y="3"/>
                      <a:pt x="168" y="9"/>
                    </a:cubicBezTo>
                    <a:cubicBezTo>
                      <a:pt x="0" y="31"/>
                      <a:pt x="21" y="274"/>
                      <a:pt x="162" y="274"/>
                    </a:cubicBezTo>
                    <a:cubicBezTo>
                      <a:pt x="172" y="274"/>
                      <a:pt x="181" y="273"/>
                      <a:pt x="192" y="271"/>
                    </a:cubicBezTo>
                    <a:cubicBezTo>
                      <a:pt x="213" y="268"/>
                      <a:pt x="234" y="267"/>
                      <a:pt x="255" y="267"/>
                    </a:cubicBezTo>
                    <a:cubicBezTo>
                      <a:pt x="489" y="267"/>
                      <a:pt x="708" y="432"/>
                      <a:pt x="844" y="624"/>
                    </a:cubicBezTo>
                    <a:lnTo>
                      <a:pt x="844" y="624"/>
                    </a:lnTo>
                    <a:cubicBezTo>
                      <a:pt x="770" y="639"/>
                      <a:pt x="699" y="664"/>
                      <a:pt x="632" y="700"/>
                    </a:cubicBezTo>
                    <a:cubicBezTo>
                      <a:pt x="501" y="771"/>
                      <a:pt x="358" y="890"/>
                      <a:pt x="334" y="1045"/>
                    </a:cubicBezTo>
                    <a:cubicBezTo>
                      <a:pt x="322" y="1223"/>
                      <a:pt x="465" y="1378"/>
                      <a:pt x="596" y="1450"/>
                    </a:cubicBezTo>
                    <a:cubicBezTo>
                      <a:pt x="663" y="1489"/>
                      <a:pt x="735" y="1509"/>
                      <a:pt x="806" y="1509"/>
                    </a:cubicBezTo>
                    <a:cubicBezTo>
                      <a:pt x="885" y="1509"/>
                      <a:pt x="962" y="1483"/>
                      <a:pt x="1025" y="1426"/>
                    </a:cubicBezTo>
                    <a:cubicBezTo>
                      <a:pt x="1186" y="1293"/>
                      <a:pt x="1236" y="1095"/>
                      <a:pt x="1216" y="898"/>
                    </a:cubicBezTo>
                    <a:lnTo>
                      <a:pt x="1216" y="898"/>
                    </a:lnTo>
                    <a:cubicBezTo>
                      <a:pt x="1453" y="954"/>
                      <a:pt x="1653" y="1125"/>
                      <a:pt x="1799" y="1319"/>
                    </a:cubicBezTo>
                    <a:cubicBezTo>
                      <a:pt x="1826" y="1352"/>
                      <a:pt x="1862" y="1366"/>
                      <a:pt x="1897" y="1366"/>
                    </a:cubicBezTo>
                    <a:cubicBezTo>
                      <a:pt x="1999" y="1366"/>
                      <a:pt x="2102" y="1249"/>
                      <a:pt x="2013" y="1152"/>
                    </a:cubicBezTo>
                    <a:cubicBezTo>
                      <a:pt x="1799" y="878"/>
                      <a:pt x="1501" y="640"/>
                      <a:pt x="1144" y="616"/>
                    </a:cubicBezTo>
                    <a:cubicBezTo>
                      <a:pt x="1143" y="616"/>
                      <a:pt x="1141" y="616"/>
                      <a:pt x="1140" y="616"/>
                    </a:cubicBezTo>
                    <a:lnTo>
                      <a:pt x="1140" y="616"/>
                    </a:lnTo>
                    <a:cubicBezTo>
                      <a:pt x="1124" y="578"/>
                      <a:pt x="1105" y="543"/>
                      <a:pt x="1084" y="509"/>
                    </a:cubicBezTo>
                    <a:cubicBezTo>
                      <a:pt x="924" y="230"/>
                      <a:pt x="609" y="0"/>
                      <a:pt x="2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7" name="Google Shape;2357;p40"/>
              <p:cNvSpPr/>
              <p:nvPr/>
            </p:nvSpPr>
            <p:spPr>
              <a:xfrm>
                <a:off x="-1852300" y="-1848981"/>
                <a:ext cx="238120" cy="172686"/>
              </a:xfrm>
              <a:custGeom>
                <a:avLst/>
                <a:gdLst/>
                <a:ahLst/>
                <a:cxnLst/>
                <a:rect l="l" t="t" r="r" b="b"/>
                <a:pathLst>
                  <a:path w="1845" h="1338" extrusionOk="0">
                    <a:moveTo>
                      <a:pt x="152" y="0"/>
                    </a:moveTo>
                    <a:cubicBezTo>
                      <a:pt x="90" y="0"/>
                      <a:pt x="33" y="35"/>
                      <a:pt x="12" y="98"/>
                    </a:cubicBezTo>
                    <a:cubicBezTo>
                      <a:pt x="1" y="169"/>
                      <a:pt x="36" y="252"/>
                      <a:pt x="108" y="264"/>
                    </a:cubicBezTo>
                    <a:cubicBezTo>
                      <a:pt x="703" y="371"/>
                      <a:pt x="1239" y="740"/>
                      <a:pt x="1548" y="1276"/>
                    </a:cubicBezTo>
                    <a:cubicBezTo>
                      <a:pt x="1574" y="1319"/>
                      <a:pt x="1613" y="1338"/>
                      <a:pt x="1653" y="1338"/>
                    </a:cubicBezTo>
                    <a:cubicBezTo>
                      <a:pt x="1746" y="1338"/>
                      <a:pt x="1845" y="1241"/>
                      <a:pt x="1786" y="1133"/>
                    </a:cubicBezTo>
                    <a:cubicBezTo>
                      <a:pt x="1441" y="550"/>
                      <a:pt x="846" y="121"/>
                      <a:pt x="179" y="2"/>
                    </a:cubicBezTo>
                    <a:cubicBezTo>
                      <a:pt x="170" y="1"/>
                      <a:pt x="161" y="0"/>
                      <a:pt x="1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8" name="Google Shape;2358;p40"/>
              <p:cNvSpPr/>
              <p:nvPr/>
            </p:nvSpPr>
            <p:spPr>
              <a:xfrm>
                <a:off x="-1331407" y="-2297546"/>
                <a:ext cx="110736" cy="96926"/>
              </a:xfrm>
              <a:custGeom>
                <a:avLst/>
                <a:gdLst/>
                <a:ahLst/>
                <a:cxnLst/>
                <a:rect l="l" t="t" r="r" b="b"/>
                <a:pathLst>
                  <a:path w="858" h="751" extrusionOk="0">
                    <a:moveTo>
                      <a:pt x="431" y="0"/>
                    </a:moveTo>
                    <a:cubicBezTo>
                      <a:pt x="376" y="0"/>
                      <a:pt x="322" y="30"/>
                      <a:pt x="298" y="89"/>
                    </a:cubicBezTo>
                    <a:cubicBezTo>
                      <a:pt x="275" y="125"/>
                      <a:pt x="227" y="161"/>
                      <a:pt x="179" y="173"/>
                    </a:cubicBezTo>
                    <a:cubicBezTo>
                      <a:pt x="48" y="185"/>
                      <a:pt x="1" y="339"/>
                      <a:pt x="96" y="435"/>
                    </a:cubicBezTo>
                    <a:cubicBezTo>
                      <a:pt x="132" y="470"/>
                      <a:pt x="144" y="518"/>
                      <a:pt x="132" y="566"/>
                    </a:cubicBezTo>
                    <a:cubicBezTo>
                      <a:pt x="122" y="669"/>
                      <a:pt x="202" y="750"/>
                      <a:pt x="289" y="750"/>
                    </a:cubicBezTo>
                    <a:cubicBezTo>
                      <a:pt x="312" y="750"/>
                      <a:pt x="336" y="745"/>
                      <a:pt x="358" y="732"/>
                    </a:cubicBezTo>
                    <a:cubicBezTo>
                      <a:pt x="382" y="720"/>
                      <a:pt x="406" y="714"/>
                      <a:pt x="429" y="714"/>
                    </a:cubicBezTo>
                    <a:cubicBezTo>
                      <a:pt x="453" y="714"/>
                      <a:pt x="477" y="720"/>
                      <a:pt x="501" y="732"/>
                    </a:cubicBezTo>
                    <a:cubicBezTo>
                      <a:pt x="526" y="745"/>
                      <a:pt x="551" y="750"/>
                      <a:pt x="576" y="750"/>
                    </a:cubicBezTo>
                    <a:cubicBezTo>
                      <a:pt x="668" y="750"/>
                      <a:pt x="746" y="669"/>
                      <a:pt x="727" y="566"/>
                    </a:cubicBezTo>
                    <a:cubicBezTo>
                      <a:pt x="715" y="518"/>
                      <a:pt x="739" y="470"/>
                      <a:pt x="775" y="435"/>
                    </a:cubicBezTo>
                    <a:cubicBezTo>
                      <a:pt x="858" y="339"/>
                      <a:pt x="810" y="185"/>
                      <a:pt x="679" y="173"/>
                    </a:cubicBezTo>
                    <a:cubicBezTo>
                      <a:pt x="632" y="161"/>
                      <a:pt x="596" y="125"/>
                      <a:pt x="572" y="89"/>
                    </a:cubicBezTo>
                    <a:cubicBezTo>
                      <a:pt x="542" y="30"/>
                      <a:pt x="486" y="0"/>
                      <a:pt x="4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9" name="Google Shape;2359;p40"/>
              <p:cNvSpPr/>
              <p:nvPr/>
            </p:nvSpPr>
            <p:spPr>
              <a:xfrm>
                <a:off x="577517" y="-2523658"/>
                <a:ext cx="110736" cy="95764"/>
              </a:xfrm>
              <a:custGeom>
                <a:avLst/>
                <a:gdLst/>
                <a:ahLst/>
                <a:cxnLst/>
                <a:rect l="l" t="t" r="r" b="b"/>
                <a:pathLst>
                  <a:path w="858" h="742" extrusionOk="0">
                    <a:moveTo>
                      <a:pt x="429" y="0"/>
                    </a:moveTo>
                    <a:cubicBezTo>
                      <a:pt x="372" y="0"/>
                      <a:pt x="316" y="27"/>
                      <a:pt x="286" y="81"/>
                    </a:cubicBezTo>
                    <a:cubicBezTo>
                      <a:pt x="274" y="128"/>
                      <a:pt x="226" y="164"/>
                      <a:pt x="179" y="164"/>
                    </a:cubicBezTo>
                    <a:cubicBezTo>
                      <a:pt x="48" y="188"/>
                      <a:pt x="0" y="342"/>
                      <a:pt x="96" y="426"/>
                    </a:cubicBezTo>
                    <a:cubicBezTo>
                      <a:pt x="119" y="462"/>
                      <a:pt x="143" y="521"/>
                      <a:pt x="131" y="569"/>
                    </a:cubicBezTo>
                    <a:cubicBezTo>
                      <a:pt x="122" y="663"/>
                      <a:pt x="201" y="742"/>
                      <a:pt x="288" y="742"/>
                    </a:cubicBezTo>
                    <a:cubicBezTo>
                      <a:pt x="311" y="742"/>
                      <a:pt x="335" y="736"/>
                      <a:pt x="357" y="723"/>
                    </a:cubicBezTo>
                    <a:cubicBezTo>
                      <a:pt x="381" y="717"/>
                      <a:pt x="405" y="715"/>
                      <a:pt x="429" y="715"/>
                    </a:cubicBezTo>
                    <a:cubicBezTo>
                      <a:pt x="453" y="715"/>
                      <a:pt x="477" y="717"/>
                      <a:pt x="500" y="723"/>
                    </a:cubicBezTo>
                    <a:cubicBezTo>
                      <a:pt x="525" y="736"/>
                      <a:pt x="551" y="742"/>
                      <a:pt x="576" y="742"/>
                    </a:cubicBezTo>
                    <a:cubicBezTo>
                      <a:pt x="668" y="742"/>
                      <a:pt x="745" y="663"/>
                      <a:pt x="727" y="569"/>
                    </a:cubicBezTo>
                    <a:cubicBezTo>
                      <a:pt x="715" y="521"/>
                      <a:pt x="738" y="462"/>
                      <a:pt x="774" y="426"/>
                    </a:cubicBezTo>
                    <a:cubicBezTo>
                      <a:pt x="858" y="342"/>
                      <a:pt x="810" y="188"/>
                      <a:pt x="679" y="164"/>
                    </a:cubicBezTo>
                    <a:cubicBezTo>
                      <a:pt x="631" y="152"/>
                      <a:pt x="596" y="128"/>
                      <a:pt x="572" y="81"/>
                    </a:cubicBezTo>
                    <a:cubicBezTo>
                      <a:pt x="542" y="27"/>
                      <a:pt x="485" y="0"/>
                      <a:pt x="4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0" name="Google Shape;2360;p40"/>
              <p:cNvSpPr/>
              <p:nvPr/>
            </p:nvSpPr>
            <p:spPr>
              <a:xfrm>
                <a:off x="1028877" y="-2600325"/>
                <a:ext cx="110736" cy="96926"/>
              </a:xfrm>
              <a:custGeom>
                <a:avLst/>
                <a:gdLst/>
                <a:ahLst/>
                <a:cxnLst/>
                <a:rect l="l" t="t" r="r" b="b"/>
                <a:pathLst>
                  <a:path w="858" h="751" extrusionOk="0">
                    <a:moveTo>
                      <a:pt x="435" y="1"/>
                    </a:moveTo>
                    <a:cubicBezTo>
                      <a:pt x="382" y="1"/>
                      <a:pt x="328" y="30"/>
                      <a:pt x="298" y="90"/>
                    </a:cubicBezTo>
                    <a:cubicBezTo>
                      <a:pt x="275" y="126"/>
                      <a:pt x="227" y="161"/>
                      <a:pt x="179" y="173"/>
                    </a:cubicBezTo>
                    <a:cubicBezTo>
                      <a:pt x="48" y="185"/>
                      <a:pt x="1" y="340"/>
                      <a:pt x="96" y="435"/>
                    </a:cubicBezTo>
                    <a:cubicBezTo>
                      <a:pt x="132" y="471"/>
                      <a:pt x="144" y="518"/>
                      <a:pt x="132" y="566"/>
                    </a:cubicBezTo>
                    <a:cubicBezTo>
                      <a:pt x="122" y="670"/>
                      <a:pt x="202" y="751"/>
                      <a:pt x="289" y="751"/>
                    </a:cubicBezTo>
                    <a:cubicBezTo>
                      <a:pt x="312" y="751"/>
                      <a:pt x="336" y="745"/>
                      <a:pt x="358" y="733"/>
                    </a:cubicBezTo>
                    <a:cubicBezTo>
                      <a:pt x="382" y="721"/>
                      <a:pt x="409" y="715"/>
                      <a:pt x="434" y="715"/>
                    </a:cubicBezTo>
                    <a:cubicBezTo>
                      <a:pt x="459" y="715"/>
                      <a:pt x="483" y="721"/>
                      <a:pt x="501" y="733"/>
                    </a:cubicBezTo>
                    <a:cubicBezTo>
                      <a:pt x="526" y="745"/>
                      <a:pt x="551" y="751"/>
                      <a:pt x="576" y="751"/>
                    </a:cubicBezTo>
                    <a:cubicBezTo>
                      <a:pt x="668" y="751"/>
                      <a:pt x="746" y="670"/>
                      <a:pt x="727" y="566"/>
                    </a:cubicBezTo>
                    <a:cubicBezTo>
                      <a:pt x="727" y="518"/>
                      <a:pt x="739" y="471"/>
                      <a:pt x="775" y="435"/>
                    </a:cubicBezTo>
                    <a:cubicBezTo>
                      <a:pt x="858" y="340"/>
                      <a:pt x="810" y="185"/>
                      <a:pt x="691" y="173"/>
                    </a:cubicBezTo>
                    <a:cubicBezTo>
                      <a:pt x="632" y="161"/>
                      <a:pt x="596" y="126"/>
                      <a:pt x="572" y="90"/>
                    </a:cubicBezTo>
                    <a:cubicBezTo>
                      <a:pt x="542" y="30"/>
                      <a:pt x="489" y="1"/>
                      <a:pt x="4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61" name="Google Shape;2361;p40"/>
            <p:cNvGrpSpPr/>
            <p:nvPr/>
          </p:nvGrpSpPr>
          <p:grpSpPr>
            <a:xfrm>
              <a:off x="137988" y="167210"/>
              <a:ext cx="4325513" cy="2043191"/>
              <a:chOff x="-3135437" y="-2928415"/>
              <a:chExt cx="4325513" cy="2043191"/>
            </a:xfrm>
          </p:grpSpPr>
          <p:sp>
            <p:nvSpPr>
              <p:cNvPr id="2362" name="Google Shape;2362;p40"/>
              <p:cNvSpPr/>
              <p:nvPr/>
            </p:nvSpPr>
            <p:spPr>
              <a:xfrm>
                <a:off x="-1357557" y="-2605438"/>
                <a:ext cx="125707" cy="111252"/>
              </a:xfrm>
              <a:custGeom>
                <a:avLst/>
                <a:gdLst/>
                <a:ahLst/>
                <a:cxnLst/>
                <a:rect l="l" t="t" r="r" b="b"/>
                <a:pathLst>
                  <a:path w="974" h="862" extrusionOk="0">
                    <a:moveTo>
                      <a:pt x="709" y="1"/>
                    </a:moveTo>
                    <a:cubicBezTo>
                      <a:pt x="679" y="1"/>
                      <a:pt x="648" y="11"/>
                      <a:pt x="620" y="32"/>
                    </a:cubicBezTo>
                    <a:lnTo>
                      <a:pt x="96" y="425"/>
                    </a:lnTo>
                    <a:cubicBezTo>
                      <a:pt x="0" y="496"/>
                      <a:pt x="24" y="651"/>
                      <a:pt x="143" y="687"/>
                    </a:cubicBezTo>
                    <a:lnTo>
                      <a:pt x="774" y="854"/>
                    </a:lnTo>
                    <a:cubicBezTo>
                      <a:pt x="788" y="859"/>
                      <a:pt x="802" y="861"/>
                      <a:pt x="816" y="861"/>
                    </a:cubicBezTo>
                    <a:cubicBezTo>
                      <a:pt x="898" y="861"/>
                      <a:pt x="973" y="778"/>
                      <a:pt x="953" y="687"/>
                    </a:cubicBezTo>
                    <a:lnTo>
                      <a:pt x="858" y="127"/>
                    </a:lnTo>
                    <a:cubicBezTo>
                      <a:pt x="841" y="53"/>
                      <a:pt x="778" y="1"/>
                      <a:pt x="70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3" name="Google Shape;2363;p40"/>
              <p:cNvSpPr/>
              <p:nvPr/>
            </p:nvSpPr>
            <p:spPr>
              <a:xfrm>
                <a:off x="1076501" y="-1005639"/>
                <a:ext cx="113575" cy="120415"/>
              </a:xfrm>
              <a:custGeom>
                <a:avLst/>
                <a:gdLst/>
                <a:ahLst/>
                <a:cxnLst/>
                <a:rect l="l" t="t" r="r" b="b"/>
                <a:pathLst>
                  <a:path w="880" h="933" extrusionOk="0">
                    <a:moveTo>
                      <a:pt x="730" y="1"/>
                    </a:moveTo>
                    <a:cubicBezTo>
                      <a:pt x="714" y="1"/>
                      <a:pt x="697" y="3"/>
                      <a:pt x="680" y="9"/>
                    </a:cubicBezTo>
                    <a:lnTo>
                      <a:pt x="132" y="188"/>
                    </a:lnTo>
                    <a:cubicBezTo>
                      <a:pt x="25" y="223"/>
                      <a:pt x="1" y="354"/>
                      <a:pt x="72" y="438"/>
                    </a:cubicBezTo>
                    <a:lnTo>
                      <a:pt x="537" y="890"/>
                    </a:lnTo>
                    <a:cubicBezTo>
                      <a:pt x="570" y="919"/>
                      <a:pt x="608" y="932"/>
                      <a:pt x="645" y="932"/>
                    </a:cubicBezTo>
                    <a:cubicBezTo>
                      <a:pt x="715" y="932"/>
                      <a:pt x="779" y="885"/>
                      <a:pt x="787" y="807"/>
                    </a:cubicBezTo>
                    <a:lnTo>
                      <a:pt x="870" y="164"/>
                    </a:lnTo>
                    <a:cubicBezTo>
                      <a:pt x="880" y="74"/>
                      <a:pt x="814" y="1"/>
                      <a:pt x="7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4" name="Google Shape;2364;p40"/>
              <p:cNvSpPr/>
              <p:nvPr/>
            </p:nvSpPr>
            <p:spPr>
              <a:xfrm>
                <a:off x="-3135437" y="-1932468"/>
                <a:ext cx="130095" cy="111252"/>
              </a:xfrm>
              <a:custGeom>
                <a:avLst/>
                <a:gdLst/>
                <a:ahLst/>
                <a:cxnLst/>
                <a:rect l="l" t="t" r="r" b="b"/>
                <a:pathLst>
                  <a:path w="1008" h="862" extrusionOk="0">
                    <a:moveTo>
                      <a:pt x="838" y="0"/>
                    </a:moveTo>
                    <a:cubicBezTo>
                      <a:pt x="829" y="0"/>
                      <a:pt x="820" y="1"/>
                      <a:pt x="810" y="3"/>
                    </a:cubicBezTo>
                    <a:lnTo>
                      <a:pt x="155" y="98"/>
                    </a:lnTo>
                    <a:cubicBezTo>
                      <a:pt x="48" y="122"/>
                      <a:pt x="1" y="241"/>
                      <a:pt x="60" y="336"/>
                    </a:cubicBezTo>
                    <a:lnTo>
                      <a:pt x="405" y="801"/>
                    </a:lnTo>
                    <a:cubicBezTo>
                      <a:pt x="434" y="841"/>
                      <a:pt x="480" y="862"/>
                      <a:pt x="524" y="862"/>
                    </a:cubicBezTo>
                    <a:cubicBezTo>
                      <a:pt x="572" y="862"/>
                      <a:pt x="619" y="838"/>
                      <a:pt x="644" y="789"/>
                    </a:cubicBezTo>
                    <a:lnTo>
                      <a:pt x="953" y="217"/>
                    </a:lnTo>
                    <a:cubicBezTo>
                      <a:pt x="1008" y="119"/>
                      <a:pt x="942" y="0"/>
                      <a:pt x="8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5" name="Google Shape;2365;p40"/>
              <p:cNvSpPr/>
              <p:nvPr/>
            </p:nvSpPr>
            <p:spPr>
              <a:xfrm>
                <a:off x="-1952104" y="-2264977"/>
                <a:ext cx="73042" cy="61989"/>
              </a:xfrm>
              <a:custGeom>
                <a:avLst/>
                <a:gdLst/>
                <a:ahLst/>
                <a:cxnLst/>
                <a:rect l="l" t="t" r="r" b="b"/>
                <a:pathLst>
                  <a:path w="1354" h="1149" extrusionOk="0">
                    <a:moveTo>
                      <a:pt x="914" y="0"/>
                    </a:moveTo>
                    <a:cubicBezTo>
                      <a:pt x="869" y="0"/>
                      <a:pt x="824" y="16"/>
                      <a:pt x="786" y="50"/>
                    </a:cubicBezTo>
                    <a:lnTo>
                      <a:pt x="131" y="633"/>
                    </a:lnTo>
                    <a:cubicBezTo>
                      <a:pt x="0" y="740"/>
                      <a:pt x="60" y="943"/>
                      <a:pt x="226" y="967"/>
                    </a:cubicBezTo>
                    <a:lnTo>
                      <a:pt x="1084" y="1145"/>
                    </a:lnTo>
                    <a:cubicBezTo>
                      <a:pt x="1095" y="1147"/>
                      <a:pt x="1106" y="1148"/>
                      <a:pt x="1118" y="1148"/>
                    </a:cubicBezTo>
                    <a:cubicBezTo>
                      <a:pt x="1246" y="1148"/>
                      <a:pt x="1354" y="1027"/>
                      <a:pt x="1310" y="895"/>
                    </a:cubicBezTo>
                    <a:lnTo>
                      <a:pt x="1108" y="145"/>
                    </a:lnTo>
                    <a:cubicBezTo>
                      <a:pt x="1077" y="53"/>
                      <a:pt x="996" y="0"/>
                      <a:pt x="9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6" name="Google Shape;2366;p40"/>
              <p:cNvSpPr/>
              <p:nvPr/>
            </p:nvSpPr>
            <p:spPr>
              <a:xfrm>
                <a:off x="-11543" y="-2840459"/>
                <a:ext cx="271289" cy="194884"/>
              </a:xfrm>
              <a:custGeom>
                <a:avLst/>
                <a:gdLst/>
                <a:ahLst/>
                <a:cxnLst/>
                <a:rect l="l" t="t" r="r" b="b"/>
                <a:pathLst>
                  <a:path w="2102" h="1510" extrusionOk="0">
                    <a:moveTo>
                      <a:pt x="950" y="884"/>
                    </a:moveTo>
                    <a:cubicBezTo>
                      <a:pt x="957" y="933"/>
                      <a:pt x="955" y="983"/>
                      <a:pt x="942" y="1033"/>
                    </a:cubicBezTo>
                    <a:cubicBezTo>
                      <a:pt x="931" y="1115"/>
                      <a:pt x="886" y="1233"/>
                      <a:pt x="797" y="1233"/>
                    </a:cubicBezTo>
                    <a:cubicBezTo>
                      <a:pt x="783" y="1233"/>
                      <a:pt x="767" y="1230"/>
                      <a:pt x="751" y="1223"/>
                    </a:cubicBezTo>
                    <a:cubicBezTo>
                      <a:pt x="703" y="1200"/>
                      <a:pt x="668" y="1164"/>
                      <a:pt x="632" y="1128"/>
                    </a:cubicBezTo>
                    <a:cubicBezTo>
                      <a:pt x="596" y="1069"/>
                      <a:pt x="620" y="1045"/>
                      <a:pt x="668" y="1009"/>
                    </a:cubicBezTo>
                    <a:cubicBezTo>
                      <a:pt x="750" y="936"/>
                      <a:pt x="846" y="898"/>
                      <a:pt x="950" y="884"/>
                    </a:cubicBezTo>
                    <a:close/>
                    <a:moveTo>
                      <a:pt x="278" y="0"/>
                    </a:moveTo>
                    <a:cubicBezTo>
                      <a:pt x="242" y="0"/>
                      <a:pt x="205" y="3"/>
                      <a:pt x="168" y="9"/>
                    </a:cubicBezTo>
                    <a:cubicBezTo>
                      <a:pt x="0" y="31"/>
                      <a:pt x="21" y="274"/>
                      <a:pt x="162" y="274"/>
                    </a:cubicBezTo>
                    <a:cubicBezTo>
                      <a:pt x="172" y="274"/>
                      <a:pt x="181" y="273"/>
                      <a:pt x="192" y="271"/>
                    </a:cubicBezTo>
                    <a:cubicBezTo>
                      <a:pt x="213" y="268"/>
                      <a:pt x="234" y="267"/>
                      <a:pt x="255" y="267"/>
                    </a:cubicBezTo>
                    <a:cubicBezTo>
                      <a:pt x="489" y="267"/>
                      <a:pt x="708" y="432"/>
                      <a:pt x="844" y="624"/>
                    </a:cubicBezTo>
                    <a:lnTo>
                      <a:pt x="844" y="624"/>
                    </a:lnTo>
                    <a:cubicBezTo>
                      <a:pt x="770" y="639"/>
                      <a:pt x="699" y="664"/>
                      <a:pt x="632" y="700"/>
                    </a:cubicBezTo>
                    <a:cubicBezTo>
                      <a:pt x="501" y="771"/>
                      <a:pt x="358" y="890"/>
                      <a:pt x="334" y="1045"/>
                    </a:cubicBezTo>
                    <a:cubicBezTo>
                      <a:pt x="322" y="1223"/>
                      <a:pt x="465" y="1378"/>
                      <a:pt x="596" y="1450"/>
                    </a:cubicBezTo>
                    <a:cubicBezTo>
                      <a:pt x="663" y="1489"/>
                      <a:pt x="735" y="1509"/>
                      <a:pt x="806" y="1509"/>
                    </a:cubicBezTo>
                    <a:cubicBezTo>
                      <a:pt x="885" y="1509"/>
                      <a:pt x="962" y="1483"/>
                      <a:pt x="1025" y="1426"/>
                    </a:cubicBezTo>
                    <a:cubicBezTo>
                      <a:pt x="1186" y="1293"/>
                      <a:pt x="1236" y="1095"/>
                      <a:pt x="1216" y="898"/>
                    </a:cubicBezTo>
                    <a:lnTo>
                      <a:pt x="1216" y="898"/>
                    </a:lnTo>
                    <a:cubicBezTo>
                      <a:pt x="1453" y="954"/>
                      <a:pt x="1653" y="1125"/>
                      <a:pt x="1799" y="1319"/>
                    </a:cubicBezTo>
                    <a:cubicBezTo>
                      <a:pt x="1826" y="1352"/>
                      <a:pt x="1862" y="1366"/>
                      <a:pt x="1897" y="1366"/>
                    </a:cubicBezTo>
                    <a:cubicBezTo>
                      <a:pt x="1999" y="1366"/>
                      <a:pt x="2102" y="1249"/>
                      <a:pt x="2013" y="1152"/>
                    </a:cubicBezTo>
                    <a:cubicBezTo>
                      <a:pt x="1799" y="878"/>
                      <a:pt x="1501" y="640"/>
                      <a:pt x="1144" y="616"/>
                    </a:cubicBezTo>
                    <a:cubicBezTo>
                      <a:pt x="1143" y="616"/>
                      <a:pt x="1141" y="616"/>
                      <a:pt x="1140" y="616"/>
                    </a:cubicBezTo>
                    <a:lnTo>
                      <a:pt x="1140" y="616"/>
                    </a:lnTo>
                    <a:cubicBezTo>
                      <a:pt x="1124" y="578"/>
                      <a:pt x="1105" y="543"/>
                      <a:pt x="1084" y="509"/>
                    </a:cubicBezTo>
                    <a:cubicBezTo>
                      <a:pt x="924" y="230"/>
                      <a:pt x="609" y="0"/>
                      <a:pt x="2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7" name="Google Shape;2367;p40"/>
              <p:cNvSpPr/>
              <p:nvPr/>
            </p:nvSpPr>
            <p:spPr>
              <a:xfrm>
                <a:off x="-1667219" y="-2928415"/>
                <a:ext cx="238120" cy="172686"/>
              </a:xfrm>
              <a:custGeom>
                <a:avLst/>
                <a:gdLst/>
                <a:ahLst/>
                <a:cxnLst/>
                <a:rect l="l" t="t" r="r" b="b"/>
                <a:pathLst>
                  <a:path w="1845" h="1338" extrusionOk="0">
                    <a:moveTo>
                      <a:pt x="152" y="0"/>
                    </a:moveTo>
                    <a:cubicBezTo>
                      <a:pt x="90" y="0"/>
                      <a:pt x="33" y="35"/>
                      <a:pt x="12" y="98"/>
                    </a:cubicBezTo>
                    <a:cubicBezTo>
                      <a:pt x="1" y="169"/>
                      <a:pt x="36" y="252"/>
                      <a:pt x="108" y="264"/>
                    </a:cubicBezTo>
                    <a:cubicBezTo>
                      <a:pt x="703" y="371"/>
                      <a:pt x="1239" y="740"/>
                      <a:pt x="1548" y="1276"/>
                    </a:cubicBezTo>
                    <a:cubicBezTo>
                      <a:pt x="1574" y="1319"/>
                      <a:pt x="1613" y="1338"/>
                      <a:pt x="1653" y="1338"/>
                    </a:cubicBezTo>
                    <a:cubicBezTo>
                      <a:pt x="1746" y="1338"/>
                      <a:pt x="1845" y="1241"/>
                      <a:pt x="1786" y="1133"/>
                    </a:cubicBezTo>
                    <a:cubicBezTo>
                      <a:pt x="1441" y="550"/>
                      <a:pt x="846" y="121"/>
                      <a:pt x="179" y="2"/>
                    </a:cubicBezTo>
                    <a:cubicBezTo>
                      <a:pt x="170" y="1"/>
                      <a:pt x="161" y="0"/>
                      <a:pt x="1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8" name="Google Shape;2368;p40"/>
              <p:cNvSpPr/>
              <p:nvPr/>
            </p:nvSpPr>
            <p:spPr>
              <a:xfrm>
                <a:off x="-2966797" y="-1027432"/>
                <a:ext cx="110736" cy="96926"/>
              </a:xfrm>
              <a:custGeom>
                <a:avLst/>
                <a:gdLst/>
                <a:ahLst/>
                <a:cxnLst/>
                <a:rect l="l" t="t" r="r" b="b"/>
                <a:pathLst>
                  <a:path w="858" h="751" extrusionOk="0">
                    <a:moveTo>
                      <a:pt x="431" y="0"/>
                    </a:moveTo>
                    <a:cubicBezTo>
                      <a:pt x="376" y="0"/>
                      <a:pt x="322" y="30"/>
                      <a:pt x="298" y="89"/>
                    </a:cubicBezTo>
                    <a:cubicBezTo>
                      <a:pt x="275" y="125"/>
                      <a:pt x="227" y="161"/>
                      <a:pt x="179" y="173"/>
                    </a:cubicBezTo>
                    <a:cubicBezTo>
                      <a:pt x="48" y="185"/>
                      <a:pt x="1" y="339"/>
                      <a:pt x="96" y="435"/>
                    </a:cubicBezTo>
                    <a:cubicBezTo>
                      <a:pt x="132" y="470"/>
                      <a:pt x="144" y="518"/>
                      <a:pt x="132" y="566"/>
                    </a:cubicBezTo>
                    <a:cubicBezTo>
                      <a:pt x="122" y="669"/>
                      <a:pt x="202" y="750"/>
                      <a:pt x="289" y="750"/>
                    </a:cubicBezTo>
                    <a:cubicBezTo>
                      <a:pt x="312" y="750"/>
                      <a:pt x="336" y="745"/>
                      <a:pt x="358" y="732"/>
                    </a:cubicBezTo>
                    <a:cubicBezTo>
                      <a:pt x="382" y="720"/>
                      <a:pt x="406" y="714"/>
                      <a:pt x="429" y="714"/>
                    </a:cubicBezTo>
                    <a:cubicBezTo>
                      <a:pt x="453" y="714"/>
                      <a:pt x="477" y="720"/>
                      <a:pt x="501" y="732"/>
                    </a:cubicBezTo>
                    <a:cubicBezTo>
                      <a:pt x="526" y="745"/>
                      <a:pt x="551" y="750"/>
                      <a:pt x="576" y="750"/>
                    </a:cubicBezTo>
                    <a:cubicBezTo>
                      <a:pt x="668" y="750"/>
                      <a:pt x="746" y="669"/>
                      <a:pt x="727" y="566"/>
                    </a:cubicBezTo>
                    <a:cubicBezTo>
                      <a:pt x="715" y="518"/>
                      <a:pt x="739" y="470"/>
                      <a:pt x="775" y="435"/>
                    </a:cubicBezTo>
                    <a:cubicBezTo>
                      <a:pt x="858" y="339"/>
                      <a:pt x="810" y="185"/>
                      <a:pt x="679" y="173"/>
                    </a:cubicBezTo>
                    <a:cubicBezTo>
                      <a:pt x="632" y="161"/>
                      <a:pt x="596" y="125"/>
                      <a:pt x="572" y="89"/>
                    </a:cubicBezTo>
                    <a:cubicBezTo>
                      <a:pt x="542" y="30"/>
                      <a:pt x="486" y="0"/>
                      <a:pt x="4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9" name="Google Shape;2369;p40"/>
              <p:cNvSpPr/>
              <p:nvPr/>
            </p:nvSpPr>
            <p:spPr>
              <a:xfrm>
                <a:off x="758492" y="-1724771"/>
                <a:ext cx="110736" cy="95764"/>
              </a:xfrm>
              <a:custGeom>
                <a:avLst/>
                <a:gdLst/>
                <a:ahLst/>
                <a:cxnLst/>
                <a:rect l="l" t="t" r="r" b="b"/>
                <a:pathLst>
                  <a:path w="858" h="742" extrusionOk="0">
                    <a:moveTo>
                      <a:pt x="429" y="0"/>
                    </a:moveTo>
                    <a:cubicBezTo>
                      <a:pt x="372" y="0"/>
                      <a:pt x="316" y="27"/>
                      <a:pt x="286" y="81"/>
                    </a:cubicBezTo>
                    <a:cubicBezTo>
                      <a:pt x="274" y="128"/>
                      <a:pt x="226" y="164"/>
                      <a:pt x="179" y="164"/>
                    </a:cubicBezTo>
                    <a:cubicBezTo>
                      <a:pt x="48" y="188"/>
                      <a:pt x="0" y="342"/>
                      <a:pt x="96" y="426"/>
                    </a:cubicBezTo>
                    <a:cubicBezTo>
                      <a:pt x="119" y="462"/>
                      <a:pt x="143" y="521"/>
                      <a:pt x="131" y="569"/>
                    </a:cubicBezTo>
                    <a:cubicBezTo>
                      <a:pt x="122" y="663"/>
                      <a:pt x="201" y="742"/>
                      <a:pt x="288" y="742"/>
                    </a:cubicBezTo>
                    <a:cubicBezTo>
                      <a:pt x="311" y="742"/>
                      <a:pt x="335" y="736"/>
                      <a:pt x="357" y="723"/>
                    </a:cubicBezTo>
                    <a:cubicBezTo>
                      <a:pt x="381" y="717"/>
                      <a:pt x="405" y="715"/>
                      <a:pt x="429" y="715"/>
                    </a:cubicBezTo>
                    <a:cubicBezTo>
                      <a:pt x="453" y="715"/>
                      <a:pt x="477" y="717"/>
                      <a:pt x="500" y="723"/>
                    </a:cubicBezTo>
                    <a:cubicBezTo>
                      <a:pt x="525" y="736"/>
                      <a:pt x="551" y="742"/>
                      <a:pt x="576" y="742"/>
                    </a:cubicBezTo>
                    <a:cubicBezTo>
                      <a:pt x="668" y="742"/>
                      <a:pt x="745" y="663"/>
                      <a:pt x="727" y="569"/>
                    </a:cubicBezTo>
                    <a:cubicBezTo>
                      <a:pt x="715" y="521"/>
                      <a:pt x="738" y="462"/>
                      <a:pt x="774" y="426"/>
                    </a:cubicBezTo>
                    <a:cubicBezTo>
                      <a:pt x="858" y="342"/>
                      <a:pt x="810" y="188"/>
                      <a:pt x="679" y="164"/>
                    </a:cubicBezTo>
                    <a:cubicBezTo>
                      <a:pt x="631" y="152"/>
                      <a:pt x="596" y="128"/>
                      <a:pt x="572" y="81"/>
                    </a:cubicBezTo>
                    <a:cubicBezTo>
                      <a:pt x="542" y="27"/>
                      <a:pt x="485" y="0"/>
                      <a:pt x="4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0" name="Google Shape;2370;p40"/>
              <p:cNvSpPr/>
              <p:nvPr/>
            </p:nvSpPr>
            <p:spPr>
              <a:xfrm>
                <a:off x="-2397245" y="-2531227"/>
                <a:ext cx="110736" cy="96926"/>
              </a:xfrm>
              <a:custGeom>
                <a:avLst/>
                <a:gdLst/>
                <a:ahLst/>
                <a:cxnLst/>
                <a:rect l="l" t="t" r="r" b="b"/>
                <a:pathLst>
                  <a:path w="858" h="751" extrusionOk="0">
                    <a:moveTo>
                      <a:pt x="435" y="1"/>
                    </a:moveTo>
                    <a:cubicBezTo>
                      <a:pt x="382" y="1"/>
                      <a:pt x="328" y="30"/>
                      <a:pt x="298" y="90"/>
                    </a:cubicBezTo>
                    <a:cubicBezTo>
                      <a:pt x="275" y="126"/>
                      <a:pt x="227" y="161"/>
                      <a:pt x="179" y="173"/>
                    </a:cubicBezTo>
                    <a:cubicBezTo>
                      <a:pt x="48" y="185"/>
                      <a:pt x="1" y="340"/>
                      <a:pt x="96" y="435"/>
                    </a:cubicBezTo>
                    <a:cubicBezTo>
                      <a:pt x="132" y="471"/>
                      <a:pt x="144" y="518"/>
                      <a:pt x="132" y="566"/>
                    </a:cubicBezTo>
                    <a:cubicBezTo>
                      <a:pt x="122" y="670"/>
                      <a:pt x="202" y="751"/>
                      <a:pt x="289" y="751"/>
                    </a:cubicBezTo>
                    <a:cubicBezTo>
                      <a:pt x="312" y="751"/>
                      <a:pt x="336" y="745"/>
                      <a:pt x="358" y="733"/>
                    </a:cubicBezTo>
                    <a:cubicBezTo>
                      <a:pt x="382" y="721"/>
                      <a:pt x="409" y="715"/>
                      <a:pt x="434" y="715"/>
                    </a:cubicBezTo>
                    <a:cubicBezTo>
                      <a:pt x="459" y="715"/>
                      <a:pt x="483" y="721"/>
                      <a:pt x="501" y="733"/>
                    </a:cubicBezTo>
                    <a:cubicBezTo>
                      <a:pt x="526" y="745"/>
                      <a:pt x="551" y="751"/>
                      <a:pt x="576" y="751"/>
                    </a:cubicBezTo>
                    <a:cubicBezTo>
                      <a:pt x="668" y="751"/>
                      <a:pt x="746" y="670"/>
                      <a:pt x="727" y="566"/>
                    </a:cubicBezTo>
                    <a:cubicBezTo>
                      <a:pt x="727" y="518"/>
                      <a:pt x="739" y="471"/>
                      <a:pt x="775" y="435"/>
                    </a:cubicBezTo>
                    <a:cubicBezTo>
                      <a:pt x="858" y="340"/>
                      <a:pt x="810" y="185"/>
                      <a:pt x="691" y="173"/>
                    </a:cubicBezTo>
                    <a:cubicBezTo>
                      <a:pt x="632" y="161"/>
                      <a:pt x="596" y="126"/>
                      <a:pt x="572" y="90"/>
                    </a:cubicBezTo>
                    <a:cubicBezTo>
                      <a:pt x="542" y="30"/>
                      <a:pt x="489" y="1"/>
                      <a:pt x="4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2371" name="Google Shape;2371;p40"/>
          <p:cNvGrpSpPr/>
          <p:nvPr/>
        </p:nvGrpSpPr>
        <p:grpSpPr>
          <a:xfrm flipH="1">
            <a:off x="4428549" y="1"/>
            <a:ext cx="7763451" cy="3606820"/>
            <a:chOff x="-396757" y="-47625"/>
            <a:chExt cx="4860257" cy="2258026"/>
          </a:xfrm>
        </p:grpSpPr>
        <p:grpSp>
          <p:nvGrpSpPr>
            <p:cNvPr id="2372" name="Google Shape;2372;p40"/>
            <p:cNvGrpSpPr/>
            <p:nvPr/>
          </p:nvGrpSpPr>
          <p:grpSpPr>
            <a:xfrm>
              <a:off x="-233487" y="-47625"/>
              <a:ext cx="3074899" cy="1957175"/>
              <a:chOff x="-1935287" y="-2600325"/>
              <a:chExt cx="3074899" cy="1957175"/>
            </a:xfrm>
          </p:grpSpPr>
          <p:sp>
            <p:nvSpPr>
              <p:cNvPr id="2373" name="Google Shape;2373;p40"/>
              <p:cNvSpPr/>
              <p:nvPr/>
            </p:nvSpPr>
            <p:spPr>
              <a:xfrm>
                <a:off x="-506185" y="-2531406"/>
                <a:ext cx="125707" cy="111252"/>
              </a:xfrm>
              <a:custGeom>
                <a:avLst/>
                <a:gdLst/>
                <a:ahLst/>
                <a:cxnLst/>
                <a:rect l="l" t="t" r="r" b="b"/>
                <a:pathLst>
                  <a:path w="974" h="862" extrusionOk="0">
                    <a:moveTo>
                      <a:pt x="709" y="1"/>
                    </a:moveTo>
                    <a:cubicBezTo>
                      <a:pt x="679" y="1"/>
                      <a:pt x="648" y="11"/>
                      <a:pt x="620" y="32"/>
                    </a:cubicBezTo>
                    <a:lnTo>
                      <a:pt x="96" y="425"/>
                    </a:lnTo>
                    <a:cubicBezTo>
                      <a:pt x="0" y="496"/>
                      <a:pt x="24" y="651"/>
                      <a:pt x="143" y="687"/>
                    </a:cubicBezTo>
                    <a:lnTo>
                      <a:pt x="774" y="854"/>
                    </a:lnTo>
                    <a:cubicBezTo>
                      <a:pt x="788" y="859"/>
                      <a:pt x="802" y="861"/>
                      <a:pt x="816" y="861"/>
                    </a:cubicBezTo>
                    <a:cubicBezTo>
                      <a:pt x="898" y="861"/>
                      <a:pt x="973" y="778"/>
                      <a:pt x="953" y="687"/>
                    </a:cubicBezTo>
                    <a:lnTo>
                      <a:pt x="858" y="127"/>
                    </a:lnTo>
                    <a:cubicBezTo>
                      <a:pt x="841" y="53"/>
                      <a:pt x="778" y="1"/>
                      <a:pt x="7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4" name="Google Shape;2374;p40"/>
              <p:cNvSpPr/>
              <p:nvPr/>
            </p:nvSpPr>
            <p:spPr>
              <a:xfrm>
                <a:off x="576101" y="-1749415"/>
                <a:ext cx="113575" cy="120415"/>
              </a:xfrm>
              <a:custGeom>
                <a:avLst/>
                <a:gdLst/>
                <a:ahLst/>
                <a:cxnLst/>
                <a:rect l="l" t="t" r="r" b="b"/>
                <a:pathLst>
                  <a:path w="880" h="933" extrusionOk="0">
                    <a:moveTo>
                      <a:pt x="730" y="1"/>
                    </a:moveTo>
                    <a:cubicBezTo>
                      <a:pt x="714" y="1"/>
                      <a:pt x="697" y="3"/>
                      <a:pt x="680" y="9"/>
                    </a:cubicBezTo>
                    <a:lnTo>
                      <a:pt x="132" y="188"/>
                    </a:lnTo>
                    <a:cubicBezTo>
                      <a:pt x="25" y="223"/>
                      <a:pt x="1" y="354"/>
                      <a:pt x="72" y="438"/>
                    </a:cubicBezTo>
                    <a:lnTo>
                      <a:pt x="537" y="890"/>
                    </a:lnTo>
                    <a:cubicBezTo>
                      <a:pt x="570" y="919"/>
                      <a:pt x="608" y="932"/>
                      <a:pt x="645" y="932"/>
                    </a:cubicBezTo>
                    <a:cubicBezTo>
                      <a:pt x="715" y="932"/>
                      <a:pt x="779" y="885"/>
                      <a:pt x="787" y="807"/>
                    </a:cubicBezTo>
                    <a:lnTo>
                      <a:pt x="870" y="164"/>
                    </a:lnTo>
                    <a:cubicBezTo>
                      <a:pt x="880" y="74"/>
                      <a:pt x="814" y="1"/>
                      <a:pt x="7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5" name="Google Shape;2375;p40"/>
              <p:cNvSpPr/>
              <p:nvPr/>
            </p:nvSpPr>
            <p:spPr>
              <a:xfrm>
                <a:off x="-1935287" y="-2475393"/>
                <a:ext cx="130095" cy="111252"/>
              </a:xfrm>
              <a:custGeom>
                <a:avLst/>
                <a:gdLst/>
                <a:ahLst/>
                <a:cxnLst/>
                <a:rect l="l" t="t" r="r" b="b"/>
                <a:pathLst>
                  <a:path w="1008" h="862" extrusionOk="0">
                    <a:moveTo>
                      <a:pt x="838" y="0"/>
                    </a:moveTo>
                    <a:cubicBezTo>
                      <a:pt x="829" y="0"/>
                      <a:pt x="820" y="1"/>
                      <a:pt x="810" y="3"/>
                    </a:cubicBezTo>
                    <a:lnTo>
                      <a:pt x="155" y="98"/>
                    </a:lnTo>
                    <a:cubicBezTo>
                      <a:pt x="48" y="122"/>
                      <a:pt x="1" y="241"/>
                      <a:pt x="60" y="336"/>
                    </a:cubicBezTo>
                    <a:lnTo>
                      <a:pt x="405" y="801"/>
                    </a:lnTo>
                    <a:cubicBezTo>
                      <a:pt x="434" y="841"/>
                      <a:pt x="480" y="862"/>
                      <a:pt x="524" y="862"/>
                    </a:cubicBezTo>
                    <a:cubicBezTo>
                      <a:pt x="572" y="862"/>
                      <a:pt x="619" y="838"/>
                      <a:pt x="644" y="789"/>
                    </a:cubicBezTo>
                    <a:lnTo>
                      <a:pt x="953" y="217"/>
                    </a:lnTo>
                    <a:cubicBezTo>
                      <a:pt x="1008" y="119"/>
                      <a:pt x="942" y="0"/>
                      <a:pt x="8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6" name="Google Shape;2376;p40"/>
              <p:cNvSpPr/>
              <p:nvPr/>
            </p:nvSpPr>
            <p:spPr>
              <a:xfrm>
                <a:off x="-1820612" y="-791443"/>
                <a:ext cx="174751" cy="148293"/>
              </a:xfrm>
              <a:custGeom>
                <a:avLst/>
                <a:gdLst/>
                <a:ahLst/>
                <a:cxnLst/>
                <a:rect l="l" t="t" r="r" b="b"/>
                <a:pathLst>
                  <a:path w="1354" h="1149" extrusionOk="0">
                    <a:moveTo>
                      <a:pt x="914" y="0"/>
                    </a:moveTo>
                    <a:cubicBezTo>
                      <a:pt x="869" y="0"/>
                      <a:pt x="824" y="16"/>
                      <a:pt x="786" y="50"/>
                    </a:cubicBezTo>
                    <a:lnTo>
                      <a:pt x="131" y="633"/>
                    </a:lnTo>
                    <a:cubicBezTo>
                      <a:pt x="0" y="740"/>
                      <a:pt x="60" y="943"/>
                      <a:pt x="226" y="967"/>
                    </a:cubicBezTo>
                    <a:lnTo>
                      <a:pt x="1084" y="1145"/>
                    </a:lnTo>
                    <a:cubicBezTo>
                      <a:pt x="1095" y="1147"/>
                      <a:pt x="1106" y="1148"/>
                      <a:pt x="1118" y="1148"/>
                    </a:cubicBezTo>
                    <a:cubicBezTo>
                      <a:pt x="1246" y="1148"/>
                      <a:pt x="1354" y="1027"/>
                      <a:pt x="1310" y="895"/>
                    </a:cubicBezTo>
                    <a:lnTo>
                      <a:pt x="1108" y="145"/>
                    </a:lnTo>
                    <a:cubicBezTo>
                      <a:pt x="1077" y="53"/>
                      <a:pt x="996" y="0"/>
                      <a:pt x="9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7" name="Google Shape;2377;p40"/>
              <p:cNvSpPr/>
              <p:nvPr/>
            </p:nvSpPr>
            <p:spPr>
              <a:xfrm>
                <a:off x="-972963" y="-1851805"/>
                <a:ext cx="271289" cy="194884"/>
              </a:xfrm>
              <a:custGeom>
                <a:avLst/>
                <a:gdLst/>
                <a:ahLst/>
                <a:cxnLst/>
                <a:rect l="l" t="t" r="r" b="b"/>
                <a:pathLst>
                  <a:path w="2102" h="1510" extrusionOk="0">
                    <a:moveTo>
                      <a:pt x="950" y="884"/>
                    </a:moveTo>
                    <a:cubicBezTo>
                      <a:pt x="957" y="933"/>
                      <a:pt x="955" y="983"/>
                      <a:pt x="942" y="1033"/>
                    </a:cubicBezTo>
                    <a:cubicBezTo>
                      <a:pt x="931" y="1115"/>
                      <a:pt x="886" y="1233"/>
                      <a:pt x="797" y="1233"/>
                    </a:cubicBezTo>
                    <a:cubicBezTo>
                      <a:pt x="783" y="1233"/>
                      <a:pt x="767" y="1230"/>
                      <a:pt x="751" y="1223"/>
                    </a:cubicBezTo>
                    <a:cubicBezTo>
                      <a:pt x="703" y="1200"/>
                      <a:pt x="668" y="1164"/>
                      <a:pt x="632" y="1128"/>
                    </a:cubicBezTo>
                    <a:cubicBezTo>
                      <a:pt x="596" y="1069"/>
                      <a:pt x="620" y="1045"/>
                      <a:pt x="668" y="1009"/>
                    </a:cubicBezTo>
                    <a:cubicBezTo>
                      <a:pt x="750" y="936"/>
                      <a:pt x="846" y="898"/>
                      <a:pt x="950" y="884"/>
                    </a:cubicBezTo>
                    <a:close/>
                    <a:moveTo>
                      <a:pt x="278" y="0"/>
                    </a:moveTo>
                    <a:cubicBezTo>
                      <a:pt x="242" y="0"/>
                      <a:pt x="205" y="3"/>
                      <a:pt x="168" y="9"/>
                    </a:cubicBezTo>
                    <a:cubicBezTo>
                      <a:pt x="0" y="31"/>
                      <a:pt x="21" y="274"/>
                      <a:pt x="162" y="274"/>
                    </a:cubicBezTo>
                    <a:cubicBezTo>
                      <a:pt x="172" y="274"/>
                      <a:pt x="181" y="273"/>
                      <a:pt x="192" y="271"/>
                    </a:cubicBezTo>
                    <a:cubicBezTo>
                      <a:pt x="213" y="268"/>
                      <a:pt x="234" y="267"/>
                      <a:pt x="255" y="267"/>
                    </a:cubicBezTo>
                    <a:cubicBezTo>
                      <a:pt x="489" y="267"/>
                      <a:pt x="708" y="432"/>
                      <a:pt x="844" y="624"/>
                    </a:cubicBezTo>
                    <a:lnTo>
                      <a:pt x="844" y="624"/>
                    </a:lnTo>
                    <a:cubicBezTo>
                      <a:pt x="770" y="639"/>
                      <a:pt x="699" y="664"/>
                      <a:pt x="632" y="700"/>
                    </a:cubicBezTo>
                    <a:cubicBezTo>
                      <a:pt x="501" y="771"/>
                      <a:pt x="358" y="890"/>
                      <a:pt x="334" y="1045"/>
                    </a:cubicBezTo>
                    <a:cubicBezTo>
                      <a:pt x="322" y="1223"/>
                      <a:pt x="465" y="1378"/>
                      <a:pt x="596" y="1450"/>
                    </a:cubicBezTo>
                    <a:cubicBezTo>
                      <a:pt x="663" y="1489"/>
                      <a:pt x="735" y="1509"/>
                      <a:pt x="806" y="1509"/>
                    </a:cubicBezTo>
                    <a:cubicBezTo>
                      <a:pt x="885" y="1509"/>
                      <a:pt x="962" y="1483"/>
                      <a:pt x="1025" y="1426"/>
                    </a:cubicBezTo>
                    <a:cubicBezTo>
                      <a:pt x="1186" y="1293"/>
                      <a:pt x="1236" y="1095"/>
                      <a:pt x="1216" y="898"/>
                    </a:cubicBezTo>
                    <a:lnTo>
                      <a:pt x="1216" y="898"/>
                    </a:lnTo>
                    <a:cubicBezTo>
                      <a:pt x="1453" y="954"/>
                      <a:pt x="1653" y="1125"/>
                      <a:pt x="1799" y="1319"/>
                    </a:cubicBezTo>
                    <a:cubicBezTo>
                      <a:pt x="1826" y="1352"/>
                      <a:pt x="1862" y="1366"/>
                      <a:pt x="1897" y="1366"/>
                    </a:cubicBezTo>
                    <a:cubicBezTo>
                      <a:pt x="1999" y="1366"/>
                      <a:pt x="2102" y="1249"/>
                      <a:pt x="2013" y="1152"/>
                    </a:cubicBezTo>
                    <a:cubicBezTo>
                      <a:pt x="1799" y="878"/>
                      <a:pt x="1501" y="640"/>
                      <a:pt x="1144" y="616"/>
                    </a:cubicBezTo>
                    <a:cubicBezTo>
                      <a:pt x="1143" y="616"/>
                      <a:pt x="1141" y="616"/>
                      <a:pt x="1140" y="616"/>
                    </a:cubicBezTo>
                    <a:lnTo>
                      <a:pt x="1140" y="616"/>
                    </a:lnTo>
                    <a:cubicBezTo>
                      <a:pt x="1124" y="578"/>
                      <a:pt x="1105" y="543"/>
                      <a:pt x="1084" y="509"/>
                    </a:cubicBezTo>
                    <a:cubicBezTo>
                      <a:pt x="924" y="230"/>
                      <a:pt x="609" y="0"/>
                      <a:pt x="2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8" name="Google Shape;2378;p40"/>
              <p:cNvSpPr/>
              <p:nvPr/>
            </p:nvSpPr>
            <p:spPr>
              <a:xfrm>
                <a:off x="-1852300" y="-1891389"/>
                <a:ext cx="238120" cy="172686"/>
              </a:xfrm>
              <a:custGeom>
                <a:avLst/>
                <a:gdLst/>
                <a:ahLst/>
                <a:cxnLst/>
                <a:rect l="l" t="t" r="r" b="b"/>
                <a:pathLst>
                  <a:path w="1845" h="1338" extrusionOk="0">
                    <a:moveTo>
                      <a:pt x="152" y="0"/>
                    </a:moveTo>
                    <a:cubicBezTo>
                      <a:pt x="90" y="0"/>
                      <a:pt x="33" y="35"/>
                      <a:pt x="12" y="98"/>
                    </a:cubicBezTo>
                    <a:cubicBezTo>
                      <a:pt x="1" y="169"/>
                      <a:pt x="36" y="252"/>
                      <a:pt x="108" y="264"/>
                    </a:cubicBezTo>
                    <a:cubicBezTo>
                      <a:pt x="703" y="371"/>
                      <a:pt x="1239" y="740"/>
                      <a:pt x="1548" y="1276"/>
                    </a:cubicBezTo>
                    <a:cubicBezTo>
                      <a:pt x="1574" y="1319"/>
                      <a:pt x="1613" y="1338"/>
                      <a:pt x="1653" y="1338"/>
                    </a:cubicBezTo>
                    <a:cubicBezTo>
                      <a:pt x="1746" y="1338"/>
                      <a:pt x="1845" y="1241"/>
                      <a:pt x="1786" y="1133"/>
                    </a:cubicBezTo>
                    <a:cubicBezTo>
                      <a:pt x="1441" y="550"/>
                      <a:pt x="846" y="121"/>
                      <a:pt x="179" y="2"/>
                    </a:cubicBezTo>
                    <a:cubicBezTo>
                      <a:pt x="170" y="1"/>
                      <a:pt x="161" y="0"/>
                      <a:pt x="1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9" name="Google Shape;2379;p40"/>
              <p:cNvSpPr/>
              <p:nvPr/>
            </p:nvSpPr>
            <p:spPr>
              <a:xfrm>
                <a:off x="-1331407" y="-2297546"/>
                <a:ext cx="110736" cy="96926"/>
              </a:xfrm>
              <a:custGeom>
                <a:avLst/>
                <a:gdLst/>
                <a:ahLst/>
                <a:cxnLst/>
                <a:rect l="l" t="t" r="r" b="b"/>
                <a:pathLst>
                  <a:path w="858" h="751" extrusionOk="0">
                    <a:moveTo>
                      <a:pt x="431" y="0"/>
                    </a:moveTo>
                    <a:cubicBezTo>
                      <a:pt x="376" y="0"/>
                      <a:pt x="322" y="30"/>
                      <a:pt x="298" y="89"/>
                    </a:cubicBezTo>
                    <a:cubicBezTo>
                      <a:pt x="275" y="125"/>
                      <a:pt x="227" y="161"/>
                      <a:pt x="179" y="173"/>
                    </a:cubicBezTo>
                    <a:cubicBezTo>
                      <a:pt x="48" y="185"/>
                      <a:pt x="1" y="339"/>
                      <a:pt x="96" y="435"/>
                    </a:cubicBezTo>
                    <a:cubicBezTo>
                      <a:pt x="132" y="470"/>
                      <a:pt x="144" y="518"/>
                      <a:pt x="132" y="566"/>
                    </a:cubicBezTo>
                    <a:cubicBezTo>
                      <a:pt x="122" y="669"/>
                      <a:pt x="202" y="750"/>
                      <a:pt x="289" y="750"/>
                    </a:cubicBezTo>
                    <a:cubicBezTo>
                      <a:pt x="312" y="750"/>
                      <a:pt x="336" y="745"/>
                      <a:pt x="358" y="732"/>
                    </a:cubicBezTo>
                    <a:cubicBezTo>
                      <a:pt x="382" y="720"/>
                      <a:pt x="406" y="714"/>
                      <a:pt x="429" y="714"/>
                    </a:cubicBezTo>
                    <a:cubicBezTo>
                      <a:pt x="453" y="714"/>
                      <a:pt x="477" y="720"/>
                      <a:pt x="501" y="732"/>
                    </a:cubicBezTo>
                    <a:cubicBezTo>
                      <a:pt x="526" y="745"/>
                      <a:pt x="551" y="750"/>
                      <a:pt x="576" y="750"/>
                    </a:cubicBezTo>
                    <a:cubicBezTo>
                      <a:pt x="668" y="750"/>
                      <a:pt x="746" y="669"/>
                      <a:pt x="727" y="566"/>
                    </a:cubicBezTo>
                    <a:cubicBezTo>
                      <a:pt x="715" y="518"/>
                      <a:pt x="739" y="470"/>
                      <a:pt x="775" y="435"/>
                    </a:cubicBezTo>
                    <a:cubicBezTo>
                      <a:pt x="858" y="339"/>
                      <a:pt x="810" y="185"/>
                      <a:pt x="679" y="173"/>
                    </a:cubicBezTo>
                    <a:cubicBezTo>
                      <a:pt x="632" y="161"/>
                      <a:pt x="596" y="125"/>
                      <a:pt x="572" y="89"/>
                    </a:cubicBezTo>
                    <a:cubicBezTo>
                      <a:pt x="542" y="30"/>
                      <a:pt x="486" y="0"/>
                      <a:pt x="4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0" name="Google Shape;2380;p40"/>
              <p:cNvSpPr/>
              <p:nvPr/>
            </p:nvSpPr>
            <p:spPr>
              <a:xfrm>
                <a:off x="577517" y="-2523658"/>
                <a:ext cx="110736" cy="95764"/>
              </a:xfrm>
              <a:custGeom>
                <a:avLst/>
                <a:gdLst/>
                <a:ahLst/>
                <a:cxnLst/>
                <a:rect l="l" t="t" r="r" b="b"/>
                <a:pathLst>
                  <a:path w="858" h="742" extrusionOk="0">
                    <a:moveTo>
                      <a:pt x="429" y="0"/>
                    </a:moveTo>
                    <a:cubicBezTo>
                      <a:pt x="372" y="0"/>
                      <a:pt x="316" y="27"/>
                      <a:pt x="286" y="81"/>
                    </a:cubicBezTo>
                    <a:cubicBezTo>
                      <a:pt x="274" y="128"/>
                      <a:pt x="226" y="164"/>
                      <a:pt x="179" y="164"/>
                    </a:cubicBezTo>
                    <a:cubicBezTo>
                      <a:pt x="48" y="188"/>
                      <a:pt x="0" y="342"/>
                      <a:pt x="96" y="426"/>
                    </a:cubicBezTo>
                    <a:cubicBezTo>
                      <a:pt x="119" y="462"/>
                      <a:pt x="143" y="521"/>
                      <a:pt x="131" y="569"/>
                    </a:cubicBezTo>
                    <a:cubicBezTo>
                      <a:pt x="122" y="663"/>
                      <a:pt x="201" y="742"/>
                      <a:pt x="288" y="742"/>
                    </a:cubicBezTo>
                    <a:cubicBezTo>
                      <a:pt x="311" y="742"/>
                      <a:pt x="335" y="736"/>
                      <a:pt x="357" y="723"/>
                    </a:cubicBezTo>
                    <a:cubicBezTo>
                      <a:pt x="381" y="717"/>
                      <a:pt x="405" y="715"/>
                      <a:pt x="429" y="715"/>
                    </a:cubicBezTo>
                    <a:cubicBezTo>
                      <a:pt x="453" y="715"/>
                      <a:pt x="477" y="717"/>
                      <a:pt x="500" y="723"/>
                    </a:cubicBezTo>
                    <a:cubicBezTo>
                      <a:pt x="525" y="736"/>
                      <a:pt x="551" y="742"/>
                      <a:pt x="576" y="742"/>
                    </a:cubicBezTo>
                    <a:cubicBezTo>
                      <a:pt x="668" y="742"/>
                      <a:pt x="745" y="663"/>
                      <a:pt x="727" y="569"/>
                    </a:cubicBezTo>
                    <a:cubicBezTo>
                      <a:pt x="715" y="521"/>
                      <a:pt x="738" y="462"/>
                      <a:pt x="774" y="426"/>
                    </a:cubicBezTo>
                    <a:cubicBezTo>
                      <a:pt x="858" y="342"/>
                      <a:pt x="810" y="188"/>
                      <a:pt x="679" y="164"/>
                    </a:cubicBezTo>
                    <a:cubicBezTo>
                      <a:pt x="631" y="152"/>
                      <a:pt x="596" y="128"/>
                      <a:pt x="572" y="81"/>
                    </a:cubicBezTo>
                    <a:cubicBezTo>
                      <a:pt x="542" y="27"/>
                      <a:pt x="485" y="0"/>
                      <a:pt x="4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1" name="Google Shape;2381;p40"/>
              <p:cNvSpPr/>
              <p:nvPr/>
            </p:nvSpPr>
            <p:spPr>
              <a:xfrm>
                <a:off x="1028877" y="-2600325"/>
                <a:ext cx="110736" cy="96926"/>
              </a:xfrm>
              <a:custGeom>
                <a:avLst/>
                <a:gdLst/>
                <a:ahLst/>
                <a:cxnLst/>
                <a:rect l="l" t="t" r="r" b="b"/>
                <a:pathLst>
                  <a:path w="858" h="751" extrusionOk="0">
                    <a:moveTo>
                      <a:pt x="435" y="1"/>
                    </a:moveTo>
                    <a:cubicBezTo>
                      <a:pt x="382" y="1"/>
                      <a:pt x="328" y="30"/>
                      <a:pt x="298" y="90"/>
                    </a:cubicBezTo>
                    <a:cubicBezTo>
                      <a:pt x="275" y="126"/>
                      <a:pt x="227" y="161"/>
                      <a:pt x="179" y="173"/>
                    </a:cubicBezTo>
                    <a:cubicBezTo>
                      <a:pt x="48" y="185"/>
                      <a:pt x="1" y="340"/>
                      <a:pt x="96" y="435"/>
                    </a:cubicBezTo>
                    <a:cubicBezTo>
                      <a:pt x="132" y="471"/>
                      <a:pt x="144" y="518"/>
                      <a:pt x="132" y="566"/>
                    </a:cubicBezTo>
                    <a:cubicBezTo>
                      <a:pt x="122" y="670"/>
                      <a:pt x="202" y="751"/>
                      <a:pt x="289" y="751"/>
                    </a:cubicBezTo>
                    <a:cubicBezTo>
                      <a:pt x="312" y="751"/>
                      <a:pt x="336" y="745"/>
                      <a:pt x="358" y="733"/>
                    </a:cubicBezTo>
                    <a:cubicBezTo>
                      <a:pt x="382" y="721"/>
                      <a:pt x="409" y="715"/>
                      <a:pt x="434" y="715"/>
                    </a:cubicBezTo>
                    <a:cubicBezTo>
                      <a:pt x="459" y="715"/>
                      <a:pt x="483" y="721"/>
                      <a:pt x="501" y="733"/>
                    </a:cubicBezTo>
                    <a:cubicBezTo>
                      <a:pt x="526" y="745"/>
                      <a:pt x="551" y="751"/>
                      <a:pt x="576" y="751"/>
                    </a:cubicBezTo>
                    <a:cubicBezTo>
                      <a:pt x="668" y="751"/>
                      <a:pt x="746" y="670"/>
                      <a:pt x="727" y="566"/>
                    </a:cubicBezTo>
                    <a:cubicBezTo>
                      <a:pt x="727" y="518"/>
                      <a:pt x="739" y="471"/>
                      <a:pt x="775" y="435"/>
                    </a:cubicBezTo>
                    <a:cubicBezTo>
                      <a:pt x="858" y="340"/>
                      <a:pt x="810" y="185"/>
                      <a:pt x="691" y="173"/>
                    </a:cubicBezTo>
                    <a:cubicBezTo>
                      <a:pt x="632" y="161"/>
                      <a:pt x="596" y="126"/>
                      <a:pt x="572" y="90"/>
                    </a:cubicBezTo>
                    <a:cubicBezTo>
                      <a:pt x="542" y="30"/>
                      <a:pt x="489" y="1"/>
                      <a:pt x="4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82" name="Google Shape;2382;p40"/>
            <p:cNvGrpSpPr/>
            <p:nvPr/>
          </p:nvGrpSpPr>
          <p:grpSpPr>
            <a:xfrm>
              <a:off x="-396757" y="400050"/>
              <a:ext cx="4860257" cy="1810351"/>
              <a:chOff x="-3670182" y="-2695575"/>
              <a:chExt cx="4860257" cy="1810351"/>
            </a:xfrm>
          </p:grpSpPr>
          <p:sp>
            <p:nvSpPr>
              <p:cNvPr id="2383" name="Google Shape;2383;p40"/>
              <p:cNvSpPr/>
              <p:nvPr/>
            </p:nvSpPr>
            <p:spPr>
              <a:xfrm>
                <a:off x="-506185" y="-2531406"/>
                <a:ext cx="125707" cy="111252"/>
              </a:xfrm>
              <a:custGeom>
                <a:avLst/>
                <a:gdLst/>
                <a:ahLst/>
                <a:cxnLst/>
                <a:rect l="l" t="t" r="r" b="b"/>
                <a:pathLst>
                  <a:path w="974" h="862" extrusionOk="0">
                    <a:moveTo>
                      <a:pt x="709" y="1"/>
                    </a:moveTo>
                    <a:cubicBezTo>
                      <a:pt x="679" y="1"/>
                      <a:pt x="648" y="11"/>
                      <a:pt x="620" y="32"/>
                    </a:cubicBezTo>
                    <a:lnTo>
                      <a:pt x="96" y="425"/>
                    </a:lnTo>
                    <a:cubicBezTo>
                      <a:pt x="0" y="496"/>
                      <a:pt x="24" y="651"/>
                      <a:pt x="143" y="687"/>
                    </a:cubicBezTo>
                    <a:lnTo>
                      <a:pt x="774" y="854"/>
                    </a:lnTo>
                    <a:cubicBezTo>
                      <a:pt x="788" y="859"/>
                      <a:pt x="802" y="861"/>
                      <a:pt x="816" y="861"/>
                    </a:cubicBezTo>
                    <a:cubicBezTo>
                      <a:pt x="898" y="861"/>
                      <a:pt x="973" y="778"/>
                      <a:pt x="953" y="687"/>
                    </a:cubicBezTo>
                    <a:lnTo>
                      <a:pt x="858" y="127"/>
                    </a:lnTo>
                    <a:cubicBezTo>
                      <a:pt x="841" y="53"/>
                      <a:pt x="778" y="1"/>
                      <a:pt x="7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4" name="Google Shape;2384;p40"/>
              <p:cNvSpPr/>
              <p:nvPr/>
            </p:nvSpPr>
            <p:spPr>
              <a:xfrm>
                <a:off x="1076501" y="-1005639"/>
                <a:ext cx="113575" cy="120415"/>
              </a:xfrm>
              <a:custGeom>
                <a:avLst/>
                <a:gdLst/>
                <a:ahLst/>
                <a:cxnLst/>
                <a:rect l="l" t="t" r="r" b="b"/>
                <a:pathLst>
                  <a:path w="880" h="933" extrusionOk="0">
                    <a:moveTo>
                      <a:pt x="730" y="1"/>
                    </a:moveTo>
                    <a:cubicBezTo>
                      <a:pt x="714" y="1"/>
                      <a:pt x="697" y="3"/>
                      <a:pt x="680" y="9"/>
                    </a:cubicBezTo>
                    <a:lnTo>
                      <a:pt x="132" y="188"/>
                    </a:lnTo>
                    <a:cubicBezTo>
                      <a:pt x="25" y="223"/>
                      <a:pt x="1" y="354"/>
                      <a:pt x="72" y="438"/>
                    </a:cubicBezTo>
                    <a:lnTo>
                      <a:pt x="537" y="890"/>
                    </a:lnTo>
                    <a:cubicBezTo>
                      <a:pt x="570" y="919"/>
                      <a:pt x="608" y="932"/>
                      <a:pt x="645" y="932"/>
                    </a:cubicBezTo>
                    <a:cubicBezTo>
                      <a:pt x="715" y="932"/>
                      <a:pt x="779" y="885"/>
                      <a:pt x="787" y="807"/>
                    </a:cubicBezTo>
                    <a:lnTo>
                      <a:pt x="870" y="164"/>
                    </a:lnTo>
                    <a:cubicBezTo>
                      <a:pt x="880" y="74"/>
                      <a:pt x="814" y="1"/>
                      <a:pt x="7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5" name="Google Shape;2385;p40"/>
              <p:cNvSpPr/>
              <p:nvPr/>
            </p:nvSpPr>
            <p:spPr>
              <a:xfrm>
                <a:off x="-3135437" y="-1932468"/>
                <a:ext cx="130095" cy="111252"/>
              </a:xfrm>
              <a:custGeom>
                <a:avLst/>
                <a:gdLst/>
                <a:ahLst/>
                <a:cxnLst/>
                <a:rect l="l" t="t" r="r" b="b"/>
                <a:pathLst>
                  <a:path w="1008" h="862" extrusionOk="0">
                    <a:moveTo>
                      <a:pt x="838" y="0"/>
                    </a:moveTo>
                    <a:cubicBezTo>
                      <a:pt x="829" y="0"/>
                      <a:pt x="820" y="1"/>
                      <a:pt x="810" y="3"/>
                    </a:cubicBezTo>
                    <a:lnTo>
                      <a:pt x="155" y="98"/>
                    </a:lnTo>
                    <a:cubicBezTo>
                      <a:pt x="48" y="122"/>
                      <a:pt x="1" y="241"/>
                      <a:pt x="60" y="336"/>
                    </a:cubicBezTo>
                    <a:lnTo>
                      <a:pt x="405" y="801"/>
                    </a:lnTo>
                    <a:cubicBezTo>
                      <a:pt x="434" y="841"/>
                      <a:pt x="480" y="862"/>
                      <a:pt x="524" y="862"/>
                    </a:cubicBezTo>
                    <a:cubicBezTo>
                      <a:pt x="572" y="862"/>
                      <a:pt x="619" y="838"/>
                      <a:pt x="644" y="789"/>
                    </a:cubicBezTo>
                    <a:lnTo>
                      <a:pt x="953" y="217"/>
                    </a:lnTo>
                    <a:cubicBezTo>
                      <a:pt x="1008" y="119"/>
                      <a:pt x="942" y="0"/>
                      <a:pt x="83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6" name="Google Shape;2386;p40"/>
              <p:cNvSpPr/>
              <p:nvPr/>
            </p:nvSpPr>
            <p:spPr>
              <a:xfrm>
                <a:off x="-2273300" y="-1186068"/>
                <a:ext cx="174751" cy="148293"/>
              </a:xfrm>
              <a:custGeom>
                <a:avLst/>
                <a:gdLst/>
                <a:ahLst/>
                <a:cxnLst/>
                <a:rect l="l" t="t" r="r" b="b"/>
                <a:pathLst>
                  <a:path w="1354" h="1149" extrusionOk="0">
                    <a:moveTo>
                      <a:pt x="914" y="0"/>
                    </a:moveTo>
                    <a:cubicBezTo>
                      <a:pt x="869" y="0"/>
                      <a:pt x="824" y="16"/>
                      <a:pt x="786" y="50"/>
                    </a:cubicBezTo>
                    <a:lnTo>
                      <a:pt x="131" y="633"/>
                    </a:lnTo>
                    <a:cubicBezTo>
                      <a:pt x="0" y="740"/>
                      <a:pt x="60" y="943"/>
                      <a:pt x="226" y="967"/>
                    </a:cubicBezTo>
                    <a:lnTo>
                      <a:pt x="1084" y="1145"/>
                    </a:lnTo>
                    <a:cubicBezTo>
                      <a:pt x="1095" y="1147"/>
                      <a:pt x="1106" y="1148"/>
                      <a:pt x="1118" y="1148"/>
                    </a:cubicBezTo>
                    <a:cubicBezTo>
                      <a:pt x="1246" y="1148"/>
                      <a:pt x="1354" y="1027"/>
                      <a:pt x="1310" y="895"/>
                    </a:cubicBezTo>
                    <a:lnTo>
                      <a:pt x="1108" y="145"/>
                    </a:lnTo>
                    <a:cubicBezTo>
                      <a:pt x="1077" y="53"/>
                      <a:pt x="996" y="0"/>
                      <a:pt x="9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7" name="Google Shape;2387;p40"/>
              <p:cNvSpPr/>
              <p:nvPr/>
            </p:nvSpPr>
            <p:spPr>
              <a:xfrm>
                <a:off x="549412" y="-2394730"/>
                <a:ext cx="271289" cy="194884"/>
              </a:xfrm>
              <a:custGeom>
                <a:avLst/>
                <a:gdLst/>
                <a:ahLst/>
                <a:cxnLst/>
                <a:rect l="l" t="t" r="r" b="b"/>
                <a:pathLst>
                  <a:path w="2102" h="1510" extrusionOk="0">
                    <a:moveTo>
                      <a:pt x="950" y="884"/>
                    </a:moveTo>
                    <a:cubicBezTo>
                      <a:pt x="957" y="933"/>
                      <a:pt x="955" y="983"/>
                      <a:pt x="942" y="1033"/>
                    </a:cubicBezTo>
                    <a:cubicBezTo>
                      <a:pt x="931" y="1115"/>
                      <a:pt x="886" y="1233"/>
                      <a:pt x="797" y="1233"/>
                    </a:cubicBezTo>
                    <a:cubicBezTo>
                      <a:pt x="783" y="1233"/>
                      <a:pt x="767" y="1230"/>
                      <a:pt x="751" y="1223"/>
                    </a:cubicBezTo>
                    <a:cubicBezTo>
                      <a:pt x="703" y="1200"/>
                      <a:pt x="668" y="1164"/>
                      <a:pt x="632" y="1128"/>
                    </a:cubicBezTo>
                    <a:cubicBezTo>
                      <a:pt x="596" y="1069"/>
                      <a:pt x="620" y="1045"/>
                      <a:pt x="668" y="1009"/>
                    </a:cubicBezTo>
                    <a:cubicBezTo>
                      <a:pt x="750" y="936"/>
                      <a:pt x="846" y="898"/>
                      <a:pt x="950" y="884"/>
                    </a:cubicBezTo>
                    <a:close/>
                    <a:moveTo>
                      <a:pt x="278" y="0"/>
                    </a:moveTo>
                    <a:cubicBezTo>
                      <a:pt x="242" y="0"/>
                      <a:pt x="205" y="3"/>
                      <a:pt x="168" y="9"/>
                    </a:cubicBezTo>
                    <a:cubicBezTo>
                      <a:pt x="0" y="31"/>
                      <a:pt x="21" y="274"/>
                      <a:pt x="162" y="274"/>
                    </a:cubicBezTo>
                    <a:cubicBezTo>
                      <a:pt x="172" y="274"/>
                      <a:pt x="181" y="273"/>
                      <a:pt x="192" y="271"/>
                    </a:cubicBezTo>
                    <a:cubicBezTo>
                      <a:pt x="213" y="268"/>
                      <a:pt x="234" y="267"/>
                      <a:pt x="255" y="267"/>
                    </a:cubicBezTo>
                    <a:cubicBezTo>
                      <a:pt x="489" y="267"/>
                      <a:pt x="708" y="432"/>
                      <a:pt x="844" y="624"/>
                    </a:cubicBezTo>
                    <a:lnTo>
                      <a:pt x="844" y="624"/>
                    </a:lnTo>
                    <a:cubicBezTo>
                      <a:pt x="770" y="639"/>
                      <a:pt x="699" y="664"/>
                      <a:pt x="632" y="700"/>
                    </a:cubicBezTo>
                    <a:cubicBezTo>
                      <a:pt x="501" y="771"/>
                      <a:pt x="358" y="890"/>
                      <a:pt x="334" y="1045"/>
                    </a:cubicBezTo>
                    <a:cubicBezTo>
                      <a:pt x="322" y="1223"/>
                      <a:pt x="465" y="1378"/>
                      <a:pt x="596" y="1450"/>
                    </a:cubicBezTo>
                    <a:cubicBezTo>
                      <a:pt x="663" y="1489"/>
                      <a:pt x="735" y="1509"/>
                      <a:pt x="806" y="1509"/>
                    </a:cubicBezTo>
                    <a:cubicBezTo>
                      <a:pt x="885" y="1509"/>
                      <a:pt x="962" y="1483"/>
                      <a:pt x="1025" y="1426"/>
                    </a:cubicBezTo>
                    <a:cubicBezTo>
                      <a:pt x="1186" y="1293"/>
                      <a:pt x="1236" y="1095"/>
                      <a:pt x="1216" y="898"/>
                    </a:cubicBezTo>
                    <a:lnTo>
                      <a:pt x="1216" y="898"/>
                    </a:lnTo>
                    <a:cubicBezTo>
                      <a:pt x="1453" y="954"/>
                      <a:pt x="1653" y="1125"/>
                      <a:pt x="1799" y="1319"/>
                    </a:cubicBezTo>
                    <a:cubicBezTo>
                      <a:pt x="1826" y="1352"/>
                      <a:pt x="1862" y="1366"/>
                      <a:pt x="1897" y="1366"/>
                    </a:cubicBezTo>
                    <a:cubicBezTo>
                      <a:pt x="1999" y="1366"/>
                      <a:pt x="2102" y="1249"/>
                      <a:pt x="2013" y="1152"/>
                    </a:cubicBezTo>
                    <a:cubicBezTo>
                      <a:pt x="1799" y="878"/>
                      <a:pt x="1501" y="640"/>
                      <a:pt x="1144" y="616"/>
                    </a:cubicBezTo>
                    <a:cubicBezTo>
                      <a:pt x="1143" y="616"/>
                      <a:pt x="1141" y="616"/>
                      <a:pt x="1140" y="616"/>
                    </a:cubicBezTo>
                    <a:lnTo>
                      <a:pt x="1140" y="616"/>
                    </a:lnTo>
                    <a:cubicBezTo>
                      <a:pt x="1124" y="578"/>
                      <a:pt x="1105" y="543"/>
                      <a:pt x="1084" y="509"/>
                    </a:cubicBezTo>
                    <a:cubicBezTo>
                      <a:pt x="924" y="230"/>
                      <a:pt x="609" y="0"/>
                      <a:pt x="2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8" name="Google Shape;2388;p40"/>
              <p:cNvSpPr/>
              <p:nvPr/>
            </p:nvSpPr>
            <p:spPr>
              <a:xfrm>
                <a:off x="-1852300" y="-1891389"/>
                <a:ext cx="238120" cy="172686"/>
              </a:xfrm>
              <a:custGeom>
                <a:avLst/>
                <a:gdLst/>
                <a:ahLst/>
                <a:cxnLst/>
                <a:rect l="l" t="t" r="r" b="b"/>
                <a:pathLst>
                  <a:path w="1845" h="1338" extrusionOk="0">
                    <a:moveTo>
                      <a:pt x="152" y="0"/>
                    </a:moveTo>
                    <a:cubicBezTo>
                      <a:pt x="90" y="0"/>
                      <a:pt x="33" y="35"/>
                      <a:pt x="12" y="98"/>
                    </a:cubicBezTo>
                    <a:cubicBezTo>
                      <a:pt x="1" y="169"/>
                      <a:pt x="36" y="252"/>
                      <a:pt x="108" y="264"/>
                    </a:cubicBezTo>
                    <a:cubicBezTo>
                      <a:pt x="703" y="371"/>
                      <a:pt x="1239" y="740"/>
                      <a:pt x="1548" y="1276"/>
                    </a:cubicBezTo>
                    <a:cubicBezTo>
                      <a:pt x="1574" y="1319"/>
                      <a:pt x="1613" y="1338"/>
                      <a:pt x="1653" y="1338"/>
                    </a:cubicBezTo>
                    <a:cubicBezTo>
                      <a:pt x="1746" y="1338"/>
                      <a:pt x="1845" y="1241"/>
                      <a:pt x="1786" y="1133"/>
                    </a:cubicBezTo>
                    <a:cubicBezTo>
                      <a:pt x="1441" y="550"/>
                      <a:pt x="846" y="121"/>
                      <a:pt x="179" y="2"/>
                    </a:cubicBezTo>
                    <a:cubicBezTo>
                      <a:pt x="170" y="1"/>
                      <a:pt x="161" y="0"/>
                      <a:pt x="1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9" name="Google Shape;2389;p40"/>
              <p:cNvSpPr/>
              <p:nvPr/>
            </p:nvSpPr>
            <p:spPr>
              <a:xfrm>
                <a:off x="-3670182" y="-2171921"/>
                <a:ext cx="110736" cy="96926"/>
              </a:xfrm>
              <a:custGeom>
                <a:avLst/>
                <a:gdLst/>
                <a:ahLst/>
                <a:cxnLst/>
                <a:rect l="l" t="t" r="r" b="b"/>
                <a:pathLst>
                  <a:path w="858" h="751" extrusionOk="0">
                    <a:moveTo>
                      <a:pt x="431" y="0"/>
                    </a:moveTo>
                    <a:cubicBezTo>
                      <a:pt x="376" y="0"/>
                      <a:pt x="322" y="30"/>
                      <a:pt x="298" y="89"/>
                    </a:cubicBezTo>
                    <a:cubicBezTo>
                      <a:pt x="275" y="125"/>
                      <a:pt x="227" y="161"/>
                      <a:pt x="179" y="173"/>
                    </a:cubicBezTo>
                    <a:cubicBezTo>
                      <a:pt x="48" y="185"/>
                      <a:pt x="1" y="339"/>
                      <a:pt x="96" y="435"/>
                    </a:cubicBezTo>
                    <a:cubicBezTo>
                      <a:pt x="132" y="470"/>
                      <a:pt x="144" y="518"/>
                      <a:pt x="132" y="566"/>
                    </a:cubicBezTo>
                    <a:cubicBezTo>
                      <a:pt x="122" y="669"/>
                      <a:pt x="202" y="750"/>
                      <a:pt x="289" y="750"/>
                    </a:cubicBezTo>
                    <a:cubicBezTo>
                      <a:pt x="312" y="750"/>
                      <a:pt x="336" y="745"/>
                      <a:pt x="358" y="732"/>
                    </a:cubicBezTo>
                    <a:cubicBezTo>
                      <a:pt x="382" y="720"/>
                      <a:pt x="406" y="714"/>
                      <a:pt x="429" y="714"/>
                    </a:cubicBezTo>
                    <a:cubicBezTo>
                      <a:pt x="453" y="714"/>
                      <a:pt x="477" y="720"/>
                      <a:pt x="501" y="732"/>
                    </a:cubicBezTo>
                    <a:cubicBezTo>
                      <a:pt x="526" y="745"/>
                      <a:pt x="551" y="750"/>
                      <a:pt x="576" y="750"/>
                    </a:cubicBezTo>
                    <a:cubicBezTo>
                      <a:pt x="668" y="750"/>
                      <a:pt x="746" y="669"/>
                      <a:pt x="727" y="566"/>
                    </a:cubicBezTo>
                    <a:cubicBezTo>
                      <a:pt x="715" y="518"/>
                      <a:pt x="739" y="470"/>
                      <a:pt x="775" y="435"/>
                    </a:cubicBezTo>
                    <a:cubicBezTo>
                      <a:pt x="858" y="339"/>
                      <a:pt x="810" y="185"/>
                      <a:pt x="679" y="173"/>
                    </a:cubicBezTo>
                    <a:cubicBezTo>
                      <a:pt x="632" y="161"/>
                      <a:pt x="596" y="125"/>
                      <a:pt x="572" y="89"/>
                    </a:cubicBezTo>
                    <a:cubicBezTo>
                      <a:pt x="542" y="30"/>
                      <a:pt x="486" y="0"/>
                      <a:pt x="4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0" name="Google Shape;2390;p40"/>
              <p:cNvSpPr/>
              <p:nvPr/>
            </p:nvSpPr>
            <p:spPr>
              <a:xfrm>
                <a:off x="758492" y="-1724771"/>
                <a:ext cx="110736" cy="95764"/>
              </a:xfrm>
              <a:custGeom>
                <a:avLst/>
                <a:gdLst/>
                <a:ahLst/>
                <a:cxnLst/>
                <a:rect l="l" t="t" r="r" b="b"/>
                <a:pathLst>
                  <a:path w="858" h="742" extrusionOk="0">
                    <a:moveTo>
                      <a:pt x="429" y="0"/>
                    </a:moveTo>
                    <a:cubicBezTo>
                      <a:pt x="372" y="0"/>
                      <a:pt x="316" y="27"/>
                      <a:pt x="286" y="81"/>
                    </a:cubicBezTo>
                    <a:cubicBezTo>
                      <a:pt x="274" y="128"/>
                      <a:pt x="226" y="164"/>
                      <a:pt x="179" y="164"/>
                    </a:cubicBezTo>
                    <a:cubicBezTo>
                      <a:pt x="48" y="188"/>
                      <a:pt x="0" y="342"/>
                      <a:pt x="96" y="426"/>
                    </a:cubicBezTo>
                    <a:cubicBezTo>
                      <a:pt x="119" y="462"/>
                      <a:pt x="143" y="521"/>
                      <a:pt x="131" y="569"/>
                    </a:cubicBezTo>
                    <a:cubicBezTo>
                      <a:pt x="122" y="663"/>
                      <a:pt x="201" y="742"/>
                      <a:pt x="288" y="742"/>
                    </a:cubicBezTo>
                    <a:cubicBezTo>
                      <a:pt x="311" y="742"/>
                      <a:pt x="335" y="736"/>
                      <a:pt x="357" y="723"/>
                    </a:cubicBezTo>
                    <a:cubicBezTo>
                      <a:pt x="381" y="717"/>
                      <a:pt x="405" y="715"/>
                      <a:pt x="429" y="715"/>
                    </a:cubicBezTo>
                    <a:cubicBezTo>
                      <a:pt x="453" y="715"/>
                      <a:pt x="477" y="717"/>
                      <a:pt x="500" y="723"/>
                    </a:cubicBezTo>
                    <a:cubicBezTo>
                      <a:pt x="525" y="736"/>
                      <a:pt x="551" y="742"/>
                      <a:pt x="576" y="742"/>
                    </a:cubicBezTo>
                    <a:cubicBezTo>
                      <a:pt x="668" y="742"/>
                      <a:pt x="745" y="663"/>
                      <a:pt x="727" y="569"/>
                    </a:cubicBezTo>
                    <a:cubicBezTo>
                      <a:pt x="715" y="521"/>
                      <a:pt x="738" y="462"/>
                      <a:pt x="774" y="426"/>
                    </a:cubicBezTo>
                    <a:cubicBezTo>
                      <a:pt x="858" y="342"/>
                      <a:pt x="810" y="188"/>
                      <a:pt x="679" y="164"/>
                    </a:cubicBezTo>
                    <a:cubicBezTo>
                      <a:pt x="631" y="152"/>
                      <a:pt x="596" y="128"/>
                      <a:pt x="572" y="81"/>
                    </a:cubicBezTo>
                    <a:cubicBezTo>
                      <a:pt x="542" y="27"/>
                      <a:pt x="485" y="0"/>
                      <a:pt x="4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1" name="Google Shape;2391;p40"/>
              <p:cNvSpPr/>
              <p:nvPr/>
            </p:nvSpPr>
            <p:spPr>
              <a:xfrm>
                <a:off x="-1614173" y="-2695575"/>
                <a:ext cx="110736" cy="96926"/>
              </a:xfrm>
              <a:custGeom>
                <a:avLst/>
                <a:gdLst/>
                <a:ahLst/>
                <a:cxnLst/>
                <a:rect l="l" t="t" r="r" b="b"/>
                <a:pathLst>
                  <a:path w="858" h="751" extrusionOk="0">
                    <a:moveTo>
                      <a:pt x="435" y="1"/>
                    </a:moveTo>
                    <a:cubicBezTo>
                      <a:pt x="382" y="1"/>
                      <a:pt x="328" y="30"/>
                      <a:pt x="298" y="90"/>
                    </a:cubicBezTo>
                    <a:cubicBezTo>
                      <a:pt x="275" y="126"/>
                      <a:pt x="227" y="161"/>
                      <a:pt x="179" y="173"/>
                    </a:cubicBezTo>
                    <a:cubicBezTo>
                      <a:pt x="48" y="185"/>
                      <a:pt x="1" y="340"/>
                      <a:pt x="96" y="435"/>
                    </a:cubicBezTo>
                    <a:cubicBezTo>
                      <a:pt x="132" y="471"/>
                      <a:pt x="144" y="518"/>
                      <a:pt x="132" y="566"/>
                    </a:cubicBezTo>
                    <a:cubicBezTo>
                      <a:pt x="122" y="670"/>
                      <a:pt x="202" y="751"/>
                      <a:pt x="289" y="751"/>
                    </a:cubicBezTo>
                    <a:cubicBezTo>
                      <a:pt x="312" y="751"/>
                      <a:pt x="336" y="745"/>
                      <a:pt x="358" y="733"/>
                    </a:cubicBezTo>
                    <a:cubicBezTo>
                      <a:pt x="382" y="721"/>
                      <a:pt x="409" y="715"/>
                      <a:pt x="434" y="715"/>
                    </a:cubicBezTo>
                    <a:cubicBezTo>
                      <a:pt x="459" y="715"/>
                      <a:pt x="483" y="721"/>
                      <a:pt x="501" y="733"/>
                    </a:cubicBezTo>
                    <a:cubicBezTo>
                      <a:pt x="526" y="745"/>
                      <a:pt x="551" y="751"/>
                      <a:pt x="576" y="751"/>
                    </a:cubicBezTo>
                    <a:cubicBezTo>
                      <a:pt x="668" y="751"/>
                      <a:pt x="746" y="670"/>
                      <a:pt x="727" y="566"/>
                    </a:cubicBezTo>
                    <a:cubicBezTo>
                      <a:pt x="727" y="518"/>
                      <a:pt x="739" y="471"/>
                      <a:pt x="775" y="435"/>
                    </a:cubicBezTo>
                    <a:cubicBezTo>
                      <a:pt x="858" y="340"/>
                      <a:pt x="810" y="185"/>
                      <a:pt x="691" y="173"/>
                    </a:cubicBezTo>
                    <a:cubicBezTo>
                      <a:pt x="632" y="161"/>
                      <a:pt x="596" y="126"/>
                      <a:pt x="572" y="90"/>
                    </a:cubicBezTo>
                    <a:cubicBezTo>
                      <a:pt x="542" y="30"/>
                      <a:pt x="489" y="1"/>
                      <a:pt x="4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2392" name="Google Shape;2392;p40"/>
          <p:cNvSpPr/>
          <p:nvPr/>
        </p:nvSpPr>
        <p:spPr>
          <a:xfrm>
            <a:off x="698667" y="5981667"/>
            <a:ext cx="10884000" cy="635200"/>
          </a:xfrm>
          <a:prstGeom prst="ellipse">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93" name="Google Shape;2393;p40"/>
          <p:cNvSpPr/>
          <p:nvPr/>
        </p:nvSpPr>
        <p:spPr>
          <a:xfrm>
            <a:off x="1377900" y="762000"/>
            <a:ext cx="9461600" cy="5575600"/>
          </a:xfrm>
          <a:prstGeom prst="roundRect">
            <a:avLst>
              <a:gd name="adj" fmla="val 3463"/>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394" name="Google Shape;2394;p40"/>
          <p:cNvGrpSpPr/>
          <p:nvPr/>
        </p:nvGrpSpPr>
        <p:grpSpPr>
          <a:xfrm>
            <a:off x="1682610" y="884868"/>
            <a:ext cx="8985697" cy="5357621"/>
            <a:chOff x="1261957" y="663651"/>
            <a:chExt cx="6739273" cy="4018216"/>
          </a:xfrm>
        </p:grpSpPr>
        <p:sp>
          <p:nvSpPr>
            <p:cNvPr id="2395" name="Google Shape;2395;p40"/>
            <p:cNvSpPr/>
            <p:nvPr/>
          </p:nvSpPr>
          <p:spPr>
            <a:xfrm>
              <a:off x="1261957" y="684476"/>
              <a:ext cx="53486" cy="53553"/>
            </a:xfrm>
            <a:custGeom>
              <a:avLst/>
              <a:gdLst/>
              <a:ahLst/>
              <a:cxnLst/>
              <a:rect l="l" t="t" r="r" b="b"/>
              <a:pathLst>
                <a:path w="798" h="799" extrusionOk="0">
                  <a:moveTo>
                    <a:pt x="798" y="393"/>
                  </a:moveTo>
                  <a:cubicBezTo>
                    <a:pt x="798" y="620"/>
                    <a:pt x="619" y="798"/>
                    <a:pt x="405" y="798"/>
                  </a:cubicBezTo>
                  <a:cubicBezTo>
                    <a:pt x="179" y="798"/>
                    <a:pt x="0" y="620"/>
                    <a:pt x="0" y="393"/>
                  </a:cubicBezTo>
                  <a:cubicBezTo>
                    <a:pt x="0" y="179"/>
                    <a:pt x="179" y="0"/>
                    <a:pt x="405" y="0"/>
                  </a:cubicBezTo>
                  <a:cubicBezTo>
                    <a:pt x="619" y="0"/>
                    <a:pt x="798" y="179"/>
                    <a:pt x="798" y="3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6" name="Google Shape;2396;p40"/>
            <p:cNvSpPr/>
            <p:nvPr/>
          </p:nvSpPr>
          <p:spPr>
            <a:xfrm>
              <a:off x="1652175" y="684476"/>
              <a:ext cx="53553" cy="53553"/>
            </a:xfrm>
            <a:custGeom>
              <a:avLst/>
              <a:gdLst/>
              <a:ahLst/>
              <a:cxnLst/>
              <a:rect l="l" t="t" r="r" b="b"/>
              <a:pathLst>
                <a:path w="799" h="799" extrusionOk="0">
                  <a:moveTo>
                    <a:pt x="798" y="393"/>
                  </a:moveTo>
                  <a:cubicBezTo>
                    <a:pt x="798" y="620"/>
                    <a:pt x="620" y="798"/>
                    <a:pt x="405" y="798"/>
                  </a:cubicBezTo>
                  <a:cubicBezTo>
                    <a:pt x="179" y="798"/>
                    <a:pt x="0" y="620"/>
                    <a:pt x="0" y="393"/>
                  </a:cubicBezTo>
                  <a:cubicBezTo>
                    <a:pt x="0" y="179"/>
                    <a:pt x="179" y="0"/>
                    <a:pt x="405" y="0"/>
                  </a:cubicBezTo>
                  <a:cubicBezTo>
                    <a:pt x="620" y="0"/>
                    <a:pt x="798" y="179"/>
                    <a:pt x="798" y="3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7" name="Google Shape;2397;p40"/>
            <p:cNvSpPr/>
            <p:nvPr/>
          </p:nvSpPr>
          <p:spPr>
            <a:xfrm>
              <a:off x="2042392" y="684476"/>
              <a:ext cx="53553" cy="53553"/>
            </a:xfrm>
            <a:custGeom>
              <a:avLst/>
              <a:gdLst/>
              <a:ahLst/>
              <a:cxnLst/>
              <a:rect l="l" t="t" r="r" b="b"/>
              <a:pathLst>
                <a:path w="799" h="799" extrusionOk="0">
                  <a:moveTo>
                    <a:pt x="798" y="393"/>
                  </a:moveTo>
                  <a:cubicBezTo>
                    <a:pt x="798" y="620"/>
                    <a:pt x="620" y="798"/>
                    <a:pt x="405" y="798"/>
                  </a:cubicBezTo>
                  <a:cubicBezTo>
                    <a:pt x="179" y="798"/>
                    <a:pt x="1" y="620"/>
                    <a:pt x="1" y="393"/>
                  </a:cubicBezTo>
                  <a:cubicBezTo>
                    <a:pt x="1" y="179"/>
                    <a:pt x="179" y="0"/>
                    <a:pt x="405" y="0"/>
                  </a:cubicBezTo>
                  <a:cubicBezTo>
                    <a:pt x="620" y="0"/>
                    <a:pt x="798" y="179"/>
                    <a:pt x="798" y="3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8" name="Google Shape;2398;p40"/>
            <p:cNvSpPr/>
            <p:nvPr/>
          </p:nvSpPr>
          <p:spPr>
            <a:xfrm>
              <a:off x="2432610" y="684476"/>
              <a:ext cx="53553" cy="53553"/>
            </a:xfrm>
            <a:custGeom>
              <a:avLst/>
              <a:gdLst/>
              <a:ahLst/>
              <a:cxnLst/>
              <a:rect l="l" t="t" r="r" b="b"/>
              <a:pathLst>
                <a:path w="799" h="799" extrusionOk="0">
                  <a:moveTo>
                    <a:pt x="798" y="393"/>
                  </a:moveTo>
                  <a:cubicBezTo>
                    <a:pt x="798" y="620"/>
                    <a:pt x="620" y="798"/>
                    <a:pt x="394" y="798"/>
                  </a:cubicBezTo>
                  <a:cubicBezTo>
                    <a:pt x="179" y="798"/>
                    <a:pt x="1" y="620"/>
                    <a:pt x="1" y="393"/>
                  </a:cubicBezTo>
                  <a:cubicBezTo>
                    <a:pt x="1" y="179"/>
                    <a:pt x="179" y="0"/>
                    <a:pt x="394" y="0"/>
                  </a:cubicBezTo>
                  <a:cubicBezTo>
                    <a:pt x="620" y="0"/>
                    <a:pt x="798" y="179"/>
                    <a:pt x="798" y="3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9" name="Google Shape;2399;p40"/>
            <p:cNvSpPr/>
            <p:nvPr/>
          </p:nvSpPr>
          <p:spPr>
            <a:xfrm>
              <a:off x="2822827" y="684476"/>
              <a:ext cx="53553" cy="53553"/>
            </a:xfrm>
            <a:custGeom>
              <a:avLst/>
              <a:gdLst/>
              <a:ahLst/>
              <a:cxnLst/>
              <a:rect l="l" t="t" r="r" b="b"/>
              <a:pathLst>
                <a:path w="799" h="799" extrusionOk="0">
                  <a:moveTo>
                    <a:pt x="799" y="393"/>
                  </a:moveTo>
                  <a:cubicBezTo>
                    <a:pt x="799" y="620"/>
                    <a:pt x="620" y="798"/>
                    <a:pt x="394" y="798"/>
                  </a:cubicBezTo>
                  <a:cubicBezTo>
                    <a:pt x="180" y="798"/>
                    <a:pt x="1" y="620"/>
                    <a:pt x="1" y="393"/>
                  </a:cubicBezTo>
                  <a:cubicBezTo>
                    <a:pt x="1" y="179"/>
                    <a:pt x="180" y="0"/>
                    <a:pt x="394" y="0"/>
                  </a:cubicBezTo>
                  <a:cubicBezTo>
                    <a:pt x="620" y="0"/>
                    <a:pt x="799" y="179"/>
                    <a:pt x="799" y="3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0" name="Google Shape;2400;p40"/>
            <p:cNvSpPr/>
            <p:nvPr/>
          </p:nvSpPr>
          <p:spPr>
            <a:xfrm>
              <a:off x="3212308" y="684476"/>
              <a:ext cx="54290" cy="53553"/>
            </a:xfrm>
            <a:custGeom>
              <a:avLst/>
              <a:gdLst/>
              <a:ahLst/>
              <a:cxnLst/>
              <a:rect l="l" t="t" r="r" b="b"/>
              <a:pathLst>
                <a:path w="810" h="799" extrusionOk="0">
                  <a:moveTo>
                    <a:pt x="810" y="393"/>
                  </a:moveTo>
                  <a:cubicBezTo>
                    <a:pt x="810" y="620"/>
                    <a:pt x="631" y="798"/>
                    <a:pt x="405" y="798"/>
                  </a:cubicBezTo>
                  <a:cubicBezTo>
                    <a:pt x="191" y="798"/>
                    <a:pt x="0" y="620"/>
                    <a:pt x="0" y="393"/>
                  </a:cubicBezTo>
                  <a:cubicBezTo>
                    <a:pt x="0" y="179"/>
                    <a:pt x="191" y="0"/>
                    <a:pt x="405" y="0"/>
                  </a:cubicBezTo>
                  <a:cubicBezTo>
                    <a:pt x="631" y="0"/>
                    <a:pt x="810" y="179"/>
                    <a:pt x="810" y="3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1" name="Google Shape;2401;p40"/>
            <p:cNvSpPr/>
            <p:nvPr/>
          </p:nvSpPr>
          <p:spPr>
            <a:xfrm>
              <a:off x="1457468" y="938232"/>
              <a:ext cx="53553" cy="53553"/>
            </a:xfrm>
            <a:custGeom>
              <a:avLst/>
              <a:gdLst/>
              <a:ahLst/>
              <a:cxnLst/>
              <a:rect l="l" t="t" r="r" b="b"/>
              <a:pathLst>
                <a:path w="799" h="799" extrusionOk="0">
                  <a:moveTo>
                    <a:pt x="798" y="405"/>
                  </a:moveTo>
                  <a:cubicBezTo>
                    <a:pt x="798" y="620"/>
                    <a:pt x="619" y="798"/>
                    <a:pt x="393" y="798"/>
                  </a:cubicBezTo>
                  <a:cubicBezTo>
                    <a:pt x="179" y="798"/>
                    <a:pt x="0" y="620"/>
                    <a:pt x="0" y="405"/>
                  </a:cubicBezTo>
                  <a:cubicBezTo>
                    <a:pt x="0" y="179"/>
                    <a:pt x="179" y="1"/>
                    <a:pt x="393" y="1"/>
                  </a:cubicBezTo>
                  <a:cubicBezTo>
                    <a:pt x="619" y="1"/>
                    <a:pt x="798" y="179"/>
                    <a:pt x="798" y="4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2" name="Google Shape;2402;p40"/>
            <p:cNvSpPr/>
            <p:nvPr/>
          </p:nvSpPr>
          <p:spPr>
            <a:xfrm>
              <a:off x="1847686" y="938232"/>
              <a:ext cx="53553" cy="53553"/>
            </a:xfrm>
            <a:custGeom>
              <a:avLst/>
              <a:gdLst/>
              <a:ahLst/>
              <a:cxnLst/>
              <a:rect l="l" t="t" r="r" b="b"/>
              <a:pathLst>
                <a:path w="799" h="799" extrusionOk="0">
                  <a:moveTo>
                    <a:pt x="798" y="405"/>
                  </a:moveTo>
                  <a:cubicBezTo>
                    <a:pt x="798" y="620"/>
                    <a:pt x="620" y="798"/>
                    <a:pt x="393" y="798"/>
                  </a:cubicBezTo>
                  <a:cubicBezTo>
                    <a:pt x="179" y="798"/>
                    <a:pt x="0" y="620"/>
                    <a:pt x="0" y="405"/>
                  </a:cubicBezTo>
                  <a:cubicBezTo>
                    <a:pt x="0" y="179"/>
                    <a:pt x="179" y="1"/>
                    <a:pt x="393" y="1"/>
                  </a:cubicBezTo>
                  <a:cubicBezTo>
                    <a:pt x="620" y="1"/>
                    <a:pt x="798" y="179"/>
                    <a:pt x="798" y="4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3" name="Google Shape;2403;p40"/>
            <p:cNvSpPr/>
            <p:nvPr/>
          </p:nvSpPr>
          <p:spPr>
            <a:xfrm>
              <a:off x="2237099" y="938232"/>
              <a:ext cx="53553" cy="53553"/>
            </a:xfrm>
            <a:custGeom>
              <a:avLst/>
              <a:gdLst/>
              <a:ahLst/>
              <a:cxnLst/>
              <a:rect l="l" t="t" r="r" b="b"/>
              <a:pathLst>
                <a:path w="799" h="799" extrusionOk="0">
                  <a:moveTo>
                    <a:pt x="798" y="405"/>
                  </a:moveTo>
                  <a:cubicBezTo>
                    <a:pt x="798" y="620"/>
                    <a:pt x="620" y="798"/>
                    <a:pt x="406" y="798"/>
                  </a:cubicBezTo>
                  <a:cubicBezTo>
                    <a:pt x="179" y="798"/>
                    <a:pt x="1" y="620"/>
                    <a:pt x="1" y="405"/>
                  </a:cubicBezTo>
                  <a:cubicBezTo>
                    <a:pt x="1" y="179"/>
                    <a:pt x="179" y="1"/>
                    <a:pt x="406" y="1"/>
                  </a:cubicBezTo>
                  <a:cubicBezTo>
                    <a:pt x="620" y="1"/>
                    <a:pt x="798" y="179"/>
                    <a:pt x="798" y="4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4" name="Google Shape;2404;p40"/>
            <p:cNvSpPr/>
            <p:nvPr/>
          </p:nvSpPr>
          <p:spPr>
            <a:xfrm>
              <a:off x="2627316" y="938232"/>
              <a:ext cx="53553" cy="53553"/>
            </a:xfrm>
            <a:custGeom>
              <a:avLst/>
              <a:gdLst/>
              <a:ahLst/>
              <a:cxnLst/>
              <a:rect l="l" t="t" r="r" b="b"/>
              <a:pathLst>
                <a:path w="799" h="799" extrusionOk="0">
                  <a:moveTo>
                    <a:pt x="799" y="405"/>
                  </a:moveTo>
                  <a:cubicBezTo>
                    <a:pt x="799" y="620"/>
                    <a:pt x="620" y="798"/>
                    <a:pt x="406" y="798"/>
                  </a:cubicBezTo>
                  <a:cubicBezTo>
                    <a:pt x="179" y="798"/>
                    <a:pt x="1" y="620"/>
                    <a:pt x="1" y="405"/>
                  </a:cubicBezTo>
                  <a:cubicBezTo>
                    <a:pt x="1" y="179"/>
                    <a:pt x="179" y="1"/>
                    <a:pt x="406" y="1"/>
                  </a:cubicBezTo>
                  <a:cubicBezTo>
                    <a:pt x="620" y="1"/>
                    <a:pt x="799" y="179"/>
                    <a:pt x="799" y="4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5" name="Google Shape;2405;p40"/>
            <p:cNvSpPr/>
            <p:nvPr/>
          </p:nvSpPr>
          <p:spPr>
            <a:xfrm>
              <a:off x="3017601" y="938232"/>
              <a:ext cx="53486" cy="53553"/>
            </a:xfrm>
            <a:custGeom>
              <a:avLst/>
              <a:gdLst/>
              <a:ahLst/>
              <a:cxnLst/>
              <a:rect l="l" t="t" r="r" b="b"/>
              <a:pathLst>
                <a:path w="798" h="799" extrusionOk="0">
                  <a:moveTo>
                    <a:pt x="798" y="405"/>
                  </a:moveTo>
                  <a:cubicBezTo>
                    <a:pt x="798" y="620"/>
                    <a:pt x="619" y="798"/>
                    <a:pt x="405" y="798"/>
                  </a:cubicBezTo>
                  <a:cubicBezTo>
                    <a:pt x="179" y="798"/>
                    <a:pt x="0" y="620"/>
                    <a:pt x="0" y="405"/>
                  </a:cubicBezTo>
                  <a:cubicBezTo>
                    <a:pt x="0" y="179"/>
                    <a:pt x="179" y="1"/>
                    <a:pt x="405" y="1"/>
                  </a:cubicBezTo>
                  <a:cubicBezTo>
                    <a:pt x="619" y="1"/>
                    <a:pt x="798" y="179"/>
                    <a:pt x="798" y="4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6" name="Google Shape;2406;p40"/>
            <p:cNvSpPr/>
            <p:nvPr/>
          </p:nvSpPr>
          <p:spPr>
            <a:xfrm>
              <a:off x="3407819" y="938232"/>
              <a:ext cx="53486" cy="53553"/>
            </a:xfrm>
            <a:custGeom>
              <a:avLst/>
              <a:gdLst/>
              <a:ahLst/>
              <a:cxnLst/>
              <a:rect l="l" t="t" r="r" b="b"/>
              <a:pathLst>
                <a:path w="798" h="799" extrusionOk="0">
                  <a:moveTo>
                    <a:pt x="798" y="405"/>
                  </a:moveTo>
                  <a:cubicBezTo>
                    <a:pt x="798" y="620"/>
                    <a:pt x="619" y="798"/>
                    <a:pt x="393" y="798"/>
                  </a:cubicBezTo>
                  <a:cubicBezTo>
                    <a:pt x="179" y="798"/>
                    <a:pt x="0" y="620"/>
                    <a:pt x="0" y="405"/>
                  </a:cubicBezTo>
                  <a:cubicBezTo>
                    <a:pt x="0" y="179"/>
                    <a:pt x="179" y="1"/>
                    <a:pt x="393" y="1"/>
                  </a:cubicBezTo>
                  <a:cubicBezTo>
                    <a:pt x="619" y="1"/>
                    <a:pt x="798" y="179"/>
                    <a:pt x="798" y="4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7" name="Google Shape;2407;p40"/>
            <p:cNvSpPr/>
            <p:nvPr/>
          </p:nvSpPr>
          <p:spPr>
            <a:xfrm>
              <a:off x="1261957" y="1191989"/>
              <a:ext cx="53486" cy="53553"/>
            </a:xfrm>
            <a:custGeom>
              <a:avLst/>
              <a:gdLst/>
              <a:ahLst/>
              <a:cxnLst/>
              <a:rect l="l" t="t" r="r" b="b"/>
              <a:pathLst>
                <a:path w="798" h="799" extrusionOk="0">
                  <a:moveTo>
                    <a:pt x="798" y="406"/>
                  </a:moveTo>
                  <a:cubicBezTo>
                    <a:pt x="798" y="620"/>
                    <a:pt x="619" y="799"/>
                    <a:pt x="405" y="799"/>
                  </a:cubicBezTo>
                  <a:cubicBezTo>
                    <a:pt x="179" y="799"/>
                    <a:pt x="0" y="620"/>
                    <a:pt x="0" y="406"/>
                  </a:cubicBezTo>
                  <a:cubicBezTo>
                    <a:pt x="0" y="179"/>
                    <a:pt x="179" y="1"/>
                    <a:pt x="405" y="1"/>
                  </a:cubicBezTo>
                  <a:cubicBezTo>
                    <a:pt x="619" y="1"/>
                    <a:pt x="798" y="179"/>
                    <a:pt x="798" y="40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8" name="Google Shape;2408;p40"/>
            <p:cNvSpPr/>
            <p:nvPr/>
          </p:nvSpPr>
          <p:spPr>
            <a:xfrm>
              <a:off x="1652175" y="1191989"/>
              <a:ext cx="53553" cy="53553"/>
            </a:xfrm>
            <a:custGeom>
              <a:avLst/>
              <a:gdLst/>
              <a:ahLst/>
              <a:cxnLst/>
              <a:rect l="l" t="t" r="r" b="b"/>
              <a:pathLst>
                <a:path w="799" h="799" extrusionOk="0">
                  <a:moveTo>
                    <a:pt x="798" y="406"/>
                  </a:moveTo>
                  <a:cubicBezTo>
                    <a:pt x="798" y="620"/>
                    <a:pt x="620" y="799"/>
                    <a:pt x="405" y="799"/>
                  </a:cubicBezTo>
                  <a:cubicBezTo>
                    <a:pt x="179" y="799"/>
                    <a:pt x="0" y="620"/>
                    <a:pt x="0" y="406"/>
                  </a:cubicBezTo>
                  <a:cubicBezTo>
                    <a:pt x="0" y="179"/>
                    <a:pt x="179" y="1"/>
                    <a:pt x="405" y="1"/>
                  </a:cubicBezTo>
                  <a:cubicBezTo>
                    <a:pt x="620" y="1"/>
                    <a:pt x="798" y="179"/>
                    <a:pt x="798" y="40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9" name="Google Shape;2409;p40"/>
            <p:cNvSpPr/>
            <p:nvPr/>
          </p:nvSpPr>
          <p:spPr>
            <a:xfrm>
              <a:off x="2042392" y="1191989"/>
              <a:ext cx="53553" cy="53553"/>
            </a:xfrm>
            <a:custGeom>
              <a:avLst/>
              <a:gdLst/>
              <a:ahLst/>
              <a:cxnLst/>
              <a:rect l="l" t="t" r="r" b="b"/>
              <a:pathLst>
                <a:path w="799" h="799" extrusionOk="0">
                  <a:moveTo>
                    <a:pt x="798" y="406"/>
                  </a:moveTo>
                  <a:cubicBezTo>
                    <a:pt x="798" y="620"/>
                    <a:pt x="620" y="799"/>
                    <a:pt x="405" y="799"/>
                  </a:cubicBezTo>
                  <a:cubicBezTo>
                    <a:pt x="179" y="799"/>
                    <a:pt x="1" y="620"/>
                    <a:pt x="1" y="406"/>
                  </a:cubicBezTo>
                  <a:cubicBezTo>
                    <a:pt x="1" y="179"/>
                    <a:pt x="179" y="1"/>
                    <a:pt x="405" y="1"/>
                  </a:cubicBezTo>
                  <a:cubicBezTo>
                    <a:pt x="620" y="1"/>
                    <a:pt x="798" y="179"/>
                    <a:pt x="798" y="40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0" name="Google Shape;2410;p40"/>
            <p:cNvSpPr/>
            <p:nvPr/>
          </p:nvSpPr>
          <p:spPr>
            <a:xfrm>
              <a:off x="2432610" y="1191989"/>
              <a:ext cx="53553" cy="53553"/>
            </a:xfrm>
            <a:custGeom>
              <a:avLst/>
              <a:gdLst/>
              <a:ahLst/>
              <a:cxnLst/>
              <a:rect l="l" t="t" r="r" b="b"/>
              <a:pathLst>
                <a:path w="799" h="799" extrusionOk="0">
                  <a:moveTo>
                    <a:pt x="798" y="406"/>
                  </a:moveTo>
                  <a:cubicBezTo>
                    <a:pt x="798" y="620"/>
                    <a:pt x="620" y="799"/>
                    <a:pt x="394" y="799"/>
                  </a:cubicBezTo>
                  <a:cubicBezTo>
                    <a:pt x="179" y="799"/>
                    <a:pt x="1" y="620"/>
                    <a:pt x="1" y="406"/>
                  </a:cubicBezTo>
                  <a:cubicBezTo>
                    <a:pt x="1" y="179"/>
                    <a:pt x="179" y="1"/>
                    <a:pt x="394" y="1"/>
                  </a:cubicBezTo>
                  <a:cubicBezTo>
                    <a:pt x="620" y="1"/>
                    <a:pt x="798" y="179"/>
                    <a:pt x="798" y="40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1" name="Google Shape;2411;p40"/>
            <p:cNvSpPr/>
            <p:nvPr/>
          </p:nvSpPr>
          <p:spPr>
            <a:xfrm>
              <a:off x="2822827" y="1191989"/>
              <a:ext cx="53553" cy="53553"/>
            </a:xfrm>
            <a:custGeom>
              <a:avLst/>
              <a:gdLst/>
              <a:ahLst/>
              <a:cxnLst/>
              <a:rect l="l" t="t" r="r" b="b"/>
              <a:pathLst>
                <a:path w="799" h="799" extrusionOk="0">
                  <a:moveTo>
                    <a:pt x="799" y="406"/>
                  </a:moveTo>
                  <a:cubicBezTo>
                    <a:pt x="799" y="620"/>
                    <a:pt x="620" y="799"/>
                    <a:pt x="394" y="799"/>
                  </a:cubicBezTo>
                  <a:cubicBezTo>
                    <a:pt x="180" y="799"/>
                    <a:pt x="1" y="620"/>
                    <a:pt x="1" y="406"/>
                  </a:cubicBezTo>
                  <a:cubicBezTo>
                    <a:pt x="1" y="179"/>
                    <a:pt x="180" y="1"/>
                    <a:pt x="394" y="1"/>
                  </a:cubicBezTo>
                  <a:cubicBezTo>
                    <a:pt x="620" y="1"/>
                    <a:pt x="799" y="179"/>
                    <a:pt x="799" y="40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2" name="Google Shape;2412;p40"/>
            <p:cNvSpPr/>
            <p:nvPr/>
          </p:nvSpPr>
          <p:spPr>
            <a:xfrm>
              <a:off x="3212308" y="1191989"/>
              <a:ext cx="54290" cy="53553"/>
            </a:xfrm>
            <a:custGeom>
              <a:avLst/>
              <a:gdLst/>
              <a:ahLst/>
              <a:cxnLst/>
              <a:rect l="l" t="t" r="r" b="b"/>
              <a:pathLst>
                <a:path w="810" h="799" extrusionOk="0">
                  <a:moveTo>
                    <a:pt x="810" y="406"/>
                  </a:moveTo>
                  <a:cubicBezTo>
                    <a:pt x="810" y="620"/>
                    <a:pt x="631" y="799"/>
                    <a:pt x="405" y="799"/>
                  </a:cubicBezTo>
                  <a:cubicBezTo>
                    <a:pt x="191" y="799"/>
                    <a:pt x="0" y="620"/>
                    <a:pt x="0" y="406"/>
                  </a:cubicBezTo>
                  <a:cubicBezTo>
                    <a:pt x="0" y="179"/>
                    <a:pt x="191" y="1"/>
                    <a:pt x="405" y="1"/>
                  </a:cubicBezTo>
                  <a:cubicBezTo>
                    <a:pt x="631" y="1"/>
                    <a:pt x="810" y="179"/>
                    <a:pt x="810" y="40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3" name="Google Shape;2413;p40"/>
            <p:cNvSpPr/>
            <p:nvPr/>
          </p:nvSpPr>
          <p:spPr>
            <a:xfrm>
              <a:off x="1457468" y="1446549"/>
              <a:ext cx="53553" cy="53553"/>
            </a:xfrm>
            <a:custGeom>
              <a:avLst/>
              <a:gdLst/>
              <a:ahLst/>
              <a:cxnLst/>
              <a:rect l="l" t="t" r="r" b="b"/>
              <a:pathLst>
                <a:path w="799" h="799" extrusionOk="0">
                  <a:moveTo>
                    <a:pt x="798" y="394"/>
                  </a:moveTo>
                  <a:cubicBezTo>
                    <a:pt x="798" y="620"/>
                    <a:pt x="619" y="799"/>
                    <a:pt x="393" y="799"/>
                  </a:cubicBezTo>
                  <a:cubicBezTo>
                    <a:pt x="179" y="799"/>
                    <a:pt x="0" y="620"/>
                    <a:pt x="0" y="394"/>
                  </a:cubicBezTo>
                  <a:cubicBezTo>
                    <a:pt x="0" y="180"/>
                    <a:pt x="179" y="1"/>
                    <a:pt x="393" y="1"/>
                  </a:cubicBezTo>
                  <a:cubicBezTo>
                    <a:pt x="619" y="1"/>
                    <a:pt x="798" y="180"/>
                    <a:pt x="798" y="39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4" name="Google Shape;2414;p40"/>
            <p:cNvSpPr/>
            <p:nvPr/>
          </p:nvSpPr>
          <p:spPr>
            <a:xfrm>
              <a:off x="1847686" y="1446549"/>
              <a:ext cx="53553" cy="53553"/>
            </a:xfrm>
            <a:custGeom>
              <a:avLst/>
              <a:gdLst/>
              <a:ahLst/>
              <a:cxnLst/>
              <a:rect l="l" t="t" r="r" b="b"/>
              <a:pathLst>
                <a:path w="799" h="799" extrusionOk="0">
                  <a:moveTo>
                    <a:pt x="798" y="394"/>
                  </a:moveTo>
                  <a:cubicBezTo>
                    <a:pt x="798" y="620"/>
                    <a:pt x="620" y="799"/>
                    <a:pt x="393" y="799"/>
                  </a:cubicBezTo>
                  <a:cubicBezTo>
                    <a:pt x="179" y="799"/>
                    <a:pt x="0" y="620"/>
                    <a:pt x="0" y="394"/>
                  </a:cubicBezTo>
                  <a:cubicBezTo>
                    <a:pt x="0" y="180"/>
                    <a:pt x="179" y="1"/>
                    <a:pt x="393" y="1"/>
                  </a:cubicBezTo>
                  <a:cubicBezTo>
                    <a:pt x="620" y="1"/>
                    <a:pt x="798" y="180"/>
                    <a:pt x="798" y="39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5" name="Google Shape;2415;p40"/>
            <p:cNvSpPr/>
            <p:nvPr/>
          </p:nvSpPr>
          <p:spPr>
            <a:xfrm>
              <a:off x="2237099" y="1446549"/>
              <a:ext cx="53553" cy="53553"/>
            </a:xfrm>
            <a:custGeom>
              <a:avLst/>
              <a:gdLst/>
              <a:ahLst/>
              <a:cxnLst/>
              <a:rect l="l" t="t" r="r" b="b"/>
              <a:pathLst>
                <a:path w="799" h="799" extrusionOk="0">
                  <a:moveTo>
                    <a:pt x="798" y="394"/>
                  </a:moveTo>
                  <a:cubicBezTo>
                    <a:pt x="798" y="620"/>
                    <a:pt x="620" y="799"/>
                    <a:pt x="406" y="799"/>
                  </a:cubicBezTo>
                  <a:cubicBezTo>
                    <a:pt x="179" y="799"/>
                    <a:pt x="1" y="620"/>
                    <a:pt x="1" y="394"/>
                  </a:cubicBezTo>
                  <a:cubicBezTo>
                    <a:pt x="1" y="180"/>
                    <a:pt x="179" y="1"/>
                    <a:pt x="406" y="1"/>
                  </a:cubicBezTo>
                  <a:cubicBezTo>
                    <a:pt x="620" y="1"/>
                    <a:pt x="798" y="180"/>
                    <a:pt x="798" y="39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6" name="Google Shape;2416;p40"/>
            <p:cNvSpPr/>
            <p:nvPr/>
          </p:nvSpPr>
          <p:spPr>
            <a:xfrm>
              <a:off x="2627316" y="1446549"/>
              <a:ext cx="53553" cy="53553"/>
            </a:xfrm>
            <a:custGeom>
              <a:avLst/>
              <a:gdLst/>
              <a:ahLst/>
              <a:cxnLst/>
              <a:rect l="l" t="t" r="r" b="b"/>
              <a:pathLst>
                <a:path w="799" h="799" extrusionOk="0">
                  <a:moveTo>
                    <a:pt x="799" y="394"/>
                  </a:moveTo>
                  <a:cubicBezTo>
                    <a:pt x="799" y="620"/>
                    <a:pt x="620" y="799"/>
                    <a:pt x="406" y="799"/>
                  </a:cubicBezTo>
                  <a:cubicBezTo>
                    <a:pt x="179" y="799"/>
                    <a:pt x="1" y="620"/>
                    <a:pt x="1" y="394"/>
                  </a:cubicBezTo>
                  <a:cubicBezTo>
                    <a:pt x="1" y="180"/>
                    <a:pt x="179" y="1"/>
                    <a:pt x="406" y="1"/>
                  </a:cubicBezTo>
                  <a:cubicBezTo>
                    <a:pt x="620" y="1"/>
                    <a:pt x="799" y="180"/>
                    <a:pt x="799" y="39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7" name="Google Shape;2417;p40"/>
            <p:cNvSpPr/>
            <p:nvPr/>
          </p:nvSpPr>
          <p:spPr>
            <a:xfrm>
              <a:off x="3017601" y="1446549"/>
              <a:ext cx="53486" cy="53553"/>
            </a:xfrm>
            <a:custGeom>
              <a:avLst/>
              <a:gdLst/>
              <a:ahLst/>
              <a:cxnLst/>
              <a:rect l="l" t="t" r="r" b="b"/>
              <a:pathLst>
                <a:path w="798" h="799" extrusionOk="0">
                  <a:moveTo>
                    <a:pt x="798" y="394"/>
                  </a:moveTo>
                  <a:cubicBezTo>
                    <a:pt x="798" y="620"/>
                    <a:pt x="619" y="799"/>
                    <a:pt x="405" y="799"/>
                  </a:cubicBezTo>
                  <a:cubicBezTo>
                    <a:pt x="179" y="799"/>
                    <a:pt x="0" y="620"/>
                    <a:pt x="0" y="394"/>
                  </a:cubicBezTo>
                  <a:cubicBezTo>
                    <a:pt x="0" y="180"/>
                    <a:pt x="179" y="1"/>
                    <a:pt x="405" y="1"/>
                  </a:cubicBezTo>
                  <a:cubicBezTo>
                    <a:pt x="619" y="1"/>
                    <a:pt x="798" y="180"/>
                    <a:pt x="798" y="39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8" name="Google Shape;2418;p40"/>
            <p:cNvSpPr/>
            <p:nvPr/>
          </p:nvSpPr>
          <p:spPr>
            <a:xfrm>
              <a:off x="3407819" y="1446549"/>
              <a:ext cx="53486" cy="53553"/>
            </a:xfrm>
            <a:custGeom>
              <a:avLst/>
              <a:gdLst/>
              <a:ahLst/>
              <a:cxnLst/>
              <a:rect l="l" t="t" r="r" b="b"/>
              <a:pathLst>
                <a:path w="798" h="799" extrusionOk="0">
                  <a:moveTo>
                    <a:pt x="798" y="394"/>
                  </a:moveTo>
                  <a:cubicBezTo>
                    <a:pt x="798" y="620"/>
                    <a:pt x="619" y="799"/>
                    <a:pt x="393" y="799"/>
                  </a:cubicBezTo>
                  <a:cubicBezTo>
                    <a:pt x="179" y="799"/>
                    <a:pt x="0" y="620"/>
                    <a:pt x="0" y="394"/>
                  </a:cubicBezTo>
                  <a:cubicBezTo>
                    <a:pt x="0" y="180"/>
                    <a:pt x="179" y="1"/>
                    <a:pt x="393" y="1"/>
                  </a:cubicBezTo>
                  <a:cubicBezTo>
                    <a:pt x="619" y="1"/>
                    <a:pt x="798" y="180"/>
                    <a:pt x="798" y="39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9" name="Google Shape;2419;p40"/>
            <p:cNvSpPr/>
            <p:nvPr/>
          </p:nvSpPr>
          <p:spPr>
            <a:xfrm>
              <a:off x="1261957" y="1700373"/>
              <a:ext cx="53486" cy="53486"/>
            </a:xfrm>
            <a:custGeom>
              <a:avLst/>
              <a:gdLst/>
              <a:ahLst/>
              <a:cxnLst/>
              <a:rect l="l" t="t" r="r" b="b"/>
              <a:pathLst>
                <a:path w="798" h="798" extrusionOk="0">
                  <a:moveTo>
                    <a:pt x="798" y="405"/>
                  </a:moveTo>
                  <a:cubicBezTo>
                    <a:pt x="798" y="619"/>
                    <a:pt x="619" y="798"/>
                    <a:pt x="405" y="798"/>
                  </a:cubicBezTo>
                  <a:cubicBezTo>
                    <a:pt x="179" y="798"/>
                    <a:pt x="0" y="619"/>
                    <a:pt x="0" y="405"/>
                  </a:cubicBezTo>
                  <a:cubicBezTo>
                    <a:pt x="0" y="179"/>
                    <a:pt x="179" y="0"/>
                    <a:pt x="405" y="0"/>
                  </a:cubicBezTo>
                  <a:cubicBezTo>
                    <a:pt x="619" y="0"/>
                    <a:pt x="798" y="179"/>
                    <a:pt x="798" y="4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0" name="Google Shape;2420;p40"/>
            <p:cNvSpPr/>
            <p:nvPr/>
          </p:nvSpPr>
          <p:spPr>
            <a:xfrm>
              <a:off x="1652175" y="1700373"/>
              <a:ext cx="53553" cy="53486"/>
            </a:xfrm>
            <a:custGeom>
              <a:avLst/>
              <a:gdLst/>
              <a:ahLst/>
              <a:cxnLst/>
              <a:rect l="l" t="t" r="r" b="b"/>
              <a:pathLst>
                <a:path w="799" h="798" extrusionOk="0">
                  <a:moveTo>
                    <a:pt x="798" y="405"/>
                  </a:moveTo>
                  <a:cubicBezTo>
                    <a:pt x="798" y="619"/>
                    <a:pt x="620" y="798"/>
                    <a:pt x="405" y="798"/>
                  </a:cubicBezTo>
                  <a:cubicBezTo>
                    <a:pt x="179" y="798"/>
                    <a:pt x="0" y="619"/>
                    <a:pt x="0" y="405"/>
                  </a:cubicBezTo>
                  <a:cubicBezTo>
                    <a:pt x="0" y="179"/>
                    <a:pt x="179" y="0"/>
                    <a:pt x="405" y="0"/>
                  </a:cubicBezTo>
                  <a:cubicBezTo>
                    <a:pt x="620" y="0"/>
                    <a:pt x="798" y="179"/>
                    <a:pt x="798" y="4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1" name="Google Shape;2421;p40"/>
            <p:cNvSpPr/>
            <p:nvPr/>
          </p:nvSpPr>
          <p:spPr>
            <a:xfrm>
              <a:off x="2042392" y="1700373"/>
              <a:ext cx="53553" cy="53486"/>
            </a:xfrm>
            <a:custGeom>
              <a:avLst/>
              <a:gdLst/>
              <a:ahLst/>
              <a:cxnLst/>
              <a:rect l="l" t="t" r="r" b="b"/>
              <a:pathLst>
                <a:path w="799" h="798" extrusionOk="0">
                  <a:moveTo>
                    <a:pt x="798" y="405"/>
                  </a:moveTo>
                  <a:cubicBezTo>
                    <a:pt x="798" y="619"/>
                    <a:pt x="620" y="798"/>
                    <a:pt x="405" y="798"/>
                  </a:cubicBezTo>
                  <a:cubicBezTo>
                    <a:pt x="179" y="798"/>
                    <a:pt x="1" y="619"/>
                    <a:pt x="1" y="405"/>
                  </a:cubicBezTo>
                  <a:cubicBezTo>
                    <a:pt x="1" y="179"/>
                    <a:pt x="179" y="0"/>
                    <a:pt x="405" y="0"/>
                  </a:cubicBezTo>
                  <a:cubicBezTo>
                    <a:pt x="620" y="0"/>
                    <a:pt x="798" y="179"/>
                    <a:pt x="798" y="4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2" name="Google Shape;2422;p40"/>
            <p:cNvSpPr/>
            <p:nvPr/>
          </p:nvSpPr>
          <p:spPr>
            <a:xfrm>
              <a:off x="2432610" y="1700373"/>
              <a:ext cx="53553" cy="53486"/>
            </a:xfrm>
            <a:custGeom>
              <a:avLst/>
              <a:gdLst/>
              <a:ahLst/>
              <a:cxnLst/>
              <a:rect l="l" t="t" r="r" b="b"/>
              <a:pathLst>
                <a:path w="799" h="798" extrusionOk="0">
                  <a:moveTo>
                    <a:pt x="798" y="405"/>
                  </a:moveTo>
                  <a:cubicBezTo>
                    <a:pt x="798" y="619"/>
                    <a:pt x="620" y="798"/>
                    <a:pt x="394" y="798"/>
                  </a:cubicBezTo>
                  <a:cubicBezTo>
                    <a:pt x="179" y="798"/>
                    <a:pt x="1" y="619"/>
                    <a:pt x="1" y="405"/>
                  </a:cubicBezTo>
                  <a:cubicBezTo>
                    <a:pt x="1" y="179"/>
                    <a:pt x="179" y="0"/>
                    <a:pt x="394" y="0"/>
                  </a:cubicBezTo>
                  <a:cubicBezTo>
                    <a:pt x="620" y="0"/>
                    <a:pt x="798" y="179"/>
                    <a:pt x="798" y="4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3" name="Google Shape;2423;p40"/>
            <p:cNvSpPr/>
            <p:nvPr/>
          </p:nvSpPr>
          <p:spPr>
            <a:xfrm>
              <a:off x="2822827" y="1700373"/>
              <a:ext cx="53553" cy="53486"/>
            </a:xfrm>
            <a:custGeom>
              <a:avLst/>
              <a:gdLst/>
              <a:ahLst/>
              <a:cxnLst/>
              <a:rect l="l" t="t" r="r" b="b"/>
              <a:pathLst>
                <a:path w="799" h="798" extrusionOk="0">
                  <a:moveTo>
                    <a:pt x="799" y="405"/>
                  </a:moveTo>
                  <a:cubicBezTo>
                    <a:pt x="799" y="619"/>
                    <a:pt x="620" y="798"/>
                    <a:pt x="394" y="798"/>
                  </a:cubicBezTo>
                  <a:cubicBezTo>
                    <a:pt x="180" y="798"/>
                    <a:pt x="1" y="619"/>
                    <a:pt x="1" y="405"/>
                  </a:cubicBezTo>
                  <a:cubicBezTo>
                    <a:pt x="1" y="179"/>
                    <a:pt x="180" y="0"/>
                    <a:pt x="394" y="0"/>
                  </a:cubicBezTo>
                  <a:cubicBezTo>
                    <a:pt x="620" y="0"/>
                    <a:pt x="799" y="179"/>
                    <a:pt x="799" y="4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4" name="Google Shape;2424;p40"/>
            <p:cNvSpPr/>
            <p:nvPr/>
          </p:nvSpPr>
          <p:spPr>
            <a:xfrm>
              <a:off x="3212308" y="1700373"/>
              <a:ext cx="54290" cy="53486"/>
            </a:xfrm>
            <a:custGeom>
              <a:avLst/>
              <a:gdLst/>
              <a:ahLst/>
              <a:cxnLst/>
              <a:rect l="l" t="t" r="r" b="b"/>
              <a:pathLst>
                <a:path w="810" h="798" extrusionOk="0">
                  <a:moveTo>
                    <a:pt x="810" y="405"/>
                  </a:moveTo>
                  <a:cubicBezTo>
                    <a:pt x="810" y="619"/>
                    <a:pt x="631" y="798"/>
                    <a:pt x="405" y="798"/>
                  </a:cubicBezTo>
                  <a:cubicBezTo>
                    <a:pt x="191" y="798"/>
                    <a:pt x="0" y="619"/>
                    <a:pt x="0" y="405"/>
                  </a:cubicBezTo>
                  <a:cubicBezTo>
                    <a:pt x="0" y="179"/>
                    <a:pt x="191" y="0"/>
                    <a:pt x="405" y="0"/>
                  </a:cubicBezTo>
                  <a:cubicBezTo>
                    <a:pt x="631" y="0"/>
                    <a:pt x="810" y="179"/>
                    <a:pt x="810" y="4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5" name="Google Shape;2425;p40"/>
            <p:cNvSpPr/>
            <p:nvPr/>
          </p:nvSpPr>
          <p:spPr>
            <a:xfrm>
              <a:off x="1457468" y="1954933"/>
              <a:ext cx="53553" cy="53486"/>
            </a:xfrm>
            <a:custGeom>
              <a:avLst/>
              <a:gdLst/>
              <a:ahLst/>
              <a:cxnLst/>
              <a:rect l="l" t="t" r="r" b="b"/>
              <a:pathLst>
                <a:path w="799" h="798" extrusionOk="0">
                  <a:moveTo>
                    <a:pt x="798" y="393"/>
                  </a:moveTo>
                  <a:cubicBezTo>
                    <a:pt x="798" y="619"/>
                    <a:pt x="619" y="798"/>
                    <a:pt x="393" y="798"/>
                  </a:cubicBezTo>
                  <a:cubicBezTo>
                    <a:pt x="179" y="798"/>
                    <a:pt x="0" y="619"/>
                    <a:pt x="0" y="393"/>
                  </a:cubicBezTo>
                  <a:cubicBezTo>
                    <a:pt x="0" y="179"/>
                    <a:pt x="179" y="0"/>
                    <a:pt x="393" y="0"/>
                  </a:cubicBezTo>
                  <a:cubicBezTo>
                    <a:pt x="619" y="0"/>
                    <a:pt x="798" y="179"/>
                    <a:pt x="798" y="3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6" name="Google Shape;2426;p40"/>
            <p:cNvSpPr/>
            <p:nvPr/>
          </p:nvSpPr>
          <p:spPr>
            <a:xfrm>
              <a:off x="1847686" y="1954933"/>
              <a:ext cx="53553" cy="53486"/>
            </a:xfrm>
            <a:custGeom>
              <a:avLst/>
              <a:gdLst/>
              <a:ahLst/>
              <a:cxnLst/>
              <a:rect l="l" t="t" r="r" b="b"/>
              <a:pathLst>
                <a:path w="799" h="798" extrusionOk="0">
                  <a:moveTo>
                    <a:pt x="798" y="393"/>
                  </a:moveTo>
                  <a:cubicBezTo>
                    <a:pt x="798" y="619"/>
                    <a:pt x="620" y="798"/>
                    <a:pt x="393" y="798"/>
                  </a:cubicBezTo>
                  <a:cubicBezTo>
                    <a:pt x="179" y="798"/>
                    <a:pt x="0" y="619"/>
                    <a:pt x="0" y="393"/>
                  </a:cubicBezTo>
                  <a:cubicBezTo>
                    <a:pt x="0" y="179"/>
                    <a:pt x="179" y="0"/>
                    <a:pt x="393" y="0"/>
                  </a:cubicBezTo>
                  <a:cubicBezTo>
                    <a:pt x="620" y="0"/>
                    <a:pt x="798" y="179"/>
                    <a:pt x="798" y="3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7" name="Google Shape;2427;p40"/>
            <p:cNvSpPr/>
            <p:nvPr/>
          </p:nvSpPr>
          <p:spPr>
            <a:xfrm>
              <a:off x="2237099" y="1954933"/>
              <a:ext cx="53553" cy="53486"/>
            </a:xfrm>
            <a:custGeom>
              <a:avLst/>
              <a:gdLst/>
              <a:ahLst/>
              <a:cxnLst/>
              <a:rect l="l" t="t" r="r" b="b"/>
              <a:pathLst>
                <a:path w="799" h="798" extrusionOk="0">
                  <a:moveTo>
                    <a:pt x="798" y="393"/>
                  </a:moveTo>
                  <a:cubicBezTo>
                    <a:pt x="798" y="619"/>
                    <a:pt x="620" y="798"/>
                    <a:pt x="406" y="798"/>
                  </a:cubicBezTo>
                  <a:cubicBezTo>
                    <a:pt x="179" y="798"/>
                    <a:pt x="1" y="619"/>
                    <a:pt x="1" y="393"/>
                  </a:cubicBezTo>
                  <a:cubicBezTo>
                    <a:pt x="1" y="179"/>
                    <a:pt x="179" y="0"/>
                    <a:pt x="406" y="0"/>
                  </a:cubicBezTo>
                  <a:cubicBezTo>
                    <a:pt x="620" y="0"/>
                    <a:pt x="798" y="179"/>
                    <a:pt x="798" y="3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8" name="Google Shape;2428;p40"/>
            <p:cNvSpPr/>
            <p:nvPr/>
          </p:nvSpPr>
          <p:spPr>
            <a:xfrm>
              <a:off x="2627316" y="1954933"/>
              <a:ext cx="53553" cy="53486"/>
            </a:xfrm>
            <a:custGeom>
              <a:avLst/>
              <a:gdLst/>
              <a:ahLst/>
              <a:cxnLst/>
              <a:rect l="l" t="t" r="r" b="b"/>
              <a:pathLst>
                <a:path w="799" h="798" extrusionOk="0">
                  <a:moveTo>
                    <a:pt x="799" y="393"/>
                  </a:moveTo>
                  <a:cubicBezTo>
                    <a:pt x="799" y="619"/>
                    <a:pt x="620" y="798"/>
                    <a:pt x="406" y="798"/>
                  </a:cubicBezTo>
                  <a:cubicBezTo>
                    <a:pt x="179" y="798"/>
                    <a:pt x="1" y="619"/>
                    <a:pt x="1" y="393"/>
                  </a:cubicBezTo>
                  <a:cubicBezTo>
                    <a:pt x="1" y="179"/>
                    <a:pt x="179" y="0"/>
                    <a:pt x="406" y="0"/>
                  </a:cubicBezTo>
                  <a:cubicBezTo>
                    <a:pt x="620" y="0"/>
                    <a:pt x="799" y="179"/>
                    <a:pt x="799" y="3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9" name="Google Shape;2429;p40"/>
            <p:cNvSpPr/>
            <p:nvPr/>
          </p:nvSpPr>
          <p:spPr>
            <a:xfrm>
              <a:off x="3017601" y="1954933"/>
              <a:ext cx="53486" cy="53486"/>
            </a:xfrm>
            <a:custGeom>
              <a:avLst/>
              <a:gdLst/>
              <a:ahLst/>
              <a:cxnLst/>
              <a:rect l="l" t="t" r="r" b="b"/>
              <a:pathLst>
                <a:path w="798" h="798" extrusionOk="0">
                  <a:moveTo>
                    <a:pt x="798" y="393"/>
                  </a:moveTo>
                  <a:cubicBezTo>
                    <a:pt x="798" y="619"/>
                    <a:pt x="619" y="798"/>
                    <a:pt x="405" y="798"/>
                  </a:cubicBezTo>
                  <a:cubicBezTo>
                    <a:pt x="179" y="798"/>
                    <a:pt x="0" y="619"/>
                    <a:pt x="0" y="393"/>
                  </a:cubicBezTo>
                  <a:cubicBezTo>
                    <a:pt x="0" y="179"/>
                    <a:pt x="179" y="0"/>
                    <a:pt x="405" y="0"/>
                  </a:cubicBezTo>
                  <a:cubicBezTo>
                    <a:pt x="619" y="0"/>
                    <a:pt x="798" y="179"/>
                    <a:pt x="798" y="3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0" name="Google Shape;2430;p40"/>
            <p:cNvSpPr/>
            <p:nvPr/>
          </p:nvSpPr>
          <p:spPr>
            <a:xfrm>
              <a:off x="3407819" y="1954933"/>
              <a:ext cx="53486" cy="53486"/>
            </a:xfrm>
            <a:custGeom>
              <a:avLst/>
              <a:gdLst/>
              <a:ahLst/>
              <a:cxnLst/>
              <a:rect l="l" t="t" r="r" b="b"/>
              <a:pathLst>
                <a:path w="798" h="798" extrusionOk="0">
                  <a:moveTo>
                    <a:pt x="798" y="393"/>
                  </a:moveTo>
                  <a:cubicBezTo>
                    <a:pt x="798" y="619"/>
                    <a:pt x="619" y="798"/>
                    <a:pt x="393" y="798"/>
                  </a:cubicBezTo>
                  <a:cubicBezTo>
                    <a:pt x="179" y="798"/>
                    <a:pt x="0" y="619"/>
                    <a:pt x="0" y="393"/>
                  </a:cubicBezTo>
                  <a:cubicBezTo>
                    <a:pt x="0" y="179"/>
                    <a:pt x="179" y="0"/>
                    <a:pt x="393" y="0"/>
                  </a:cubicBezTo>
                  <a:cubicBezTo>
                    <a:pt x="619" y="0"/>
                    <a:pt x="798" y="179"/>
                    <a:pt x="798" y="3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431" name="Google Shape;2431;p40"/>
            <p:cNvGrpSpPr/>
            <p:nvPr/>
          </p:nvGrpSpPr>
          <p:grpSpPr>
            <a:xfrm>
              <a:off x="1261957" y="2342026"/>
              <a:ext cx="2199348" cy="2339841"/>
              <a:chOff x="1262025" y="623413"/>
              <a:chExt cx="3815001" cy="4058701"/>
            </a:xfrm>
          </p:grpSpPr>
          <p:sp>
            <p:nvSpPr>
              <p:cNvPr id="2432" name="Google Shape;2432;p40"/>
              <p:cNvSpPr/>
              <p:nvPr/>
            </p:nvSpPr>
            <p:spPr>
              <a:xfrm>
                <a:off x="1262025" y="623413"/>
                <a:ext cx="92777" cy="92894"/>
              </a:xfrm>
              <a:custGeom>
                <a:avLst/>
                <a:gdLst/>
                <a:ahLst/>
                <a:cxnLst/>
                <a:rect l="l" t="t" r="r" b="b"/>
                <a:pathLst>
                  <a:path w="798" h="799" extrusionOk="0">
                    <a:moveTo>
                      <a:pt x="798" y="393"/>
                    </a:moveTo>
                    <a:cubicBezTo>
                      <a:pt x="798" y="620"/>
                      <a:pt x="619" y="798"/>
                      <a:pt x="405" y="798"/>
                    </a:cubicBezTo>
                    <a:cubicBezTo>
                      <a:pt x="179" y="798"/>
                      <a:pt x="0" y="620"/>
                      <a:pt x="0" y="393"/>
                    </a:cubicBezTo>
                    <a:cubicBezTo>
                      <a:pt x="0" y="179"/>
                      <a:pt x="179" y="0"/>
                      <a:pt x="405" y="0"/>
                    </a:cubicBezTo>
                    <a:cubicBezTo>
                      <a:pt x="619" y="0"/>
                      <a:pt x="798" y="179"/>
                      <a:pt x="798" y="3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3" name="Google Shape;2433;p40"/>
              <p:cNvSpPr/>
              <p:nvPr/>
            </p:nvSpPr>
            <p:spPr>
              <a:xfrm>
                <a:off x="1938899" y="623413"/>
                <a:ext cx="92894" cy="92894"/>
              </a:xfrm>
              <a:custGeom>
                <a:avLst/>
                <a:gdLst/>
                <a:ahLst/>
                <a:cxnLst/>
                <a:rect l="l" t="t" r="r" b="b"/>
                <a:pathLst>
                  <a:path w="799" h="799" extrusionOk="0">
                    <a:moveTo>
                      <a:pt x="798" y="393"/>
                    </a:moveTo>
                    <a:cubicBezTo>
                      <a:pt x="798" y="620"/>
                      <a:pt x="620" y="798"/>
                      <a:pt x="405" y="798"/>
                    </a:cubicBezTo>
                    <a:cubicBezTo>
                      <a:pt x="179" y="798"/>
                      <a:pt x="0" y="620"/>
                      <a:pt x="0" y="393"/>
                    </a:cubicBezTo>
                    <a:cubicBezTo>
                      <a:pt x="0" y="179"/>
                      <a:pt x="179" y="0"/>
                      <a:pt x="405" y="0"/>
                    </a:cubicBezTo>
                    <a:cubicBezTo>
                      <a:pt x="620" y="0"/>
                      <a:pt x="798" y="179"/>
                      <a:pt x="798" y="3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4" name="Google Shape;2434;p40"/>
              <p:cNvSpPr/>
              <p:nvPr/>
            </p:nvSpPr>
            <p:spPr>
              <a:xfrm>
                <a:off x="2615772" y="623413"/>
                <a:ext cx="92894" cy="92894"/>
              </a:xfrm>
              <a:custGeom>
                <a:avLst/>
                <a:gdLst/>
                <a:ahLst/>
                <a:cxnLst/>
                <a:rect l="l" t="t" r="r" b="b"/>
                <a:pathLst>
                  <a:path w="799" h="799" extrusionOk="0">
                    <a:moveTo>
                      <a:pt x="798" y="393"/>
                    </a:moveTo>
                    <a:cubicBezTo>
                      <a:pt x="798" y="620"/>
                      <a:pt x="620" y="798"/>
                      <a:pt x="405" y="798"/>
                    </a:cubicBezTo>
                    <a:cubicBezTo>
                      <a:pt x="179" y="798"/>
                      <a:pt x="1" y="620"/>
                      <a:pt x="1" y="393"/>
                    </a:cubicBezTo>
                    <a:cubicBezTo>
                      <a:pt x="1" y="179"/>
                      <a:pt x="179" y="0"/>
                      <a:pt x="405" y="0"/>
                    </a:cubicBezTo>
                    <a:cubicBezTo>
                      <a:pt x="620" y="0"/>
                      <a:pt x="798" y="179"/>
                      <a:pt x="798" y="3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5" name="Google Shape;2435;p40"/>
              <p:cNvSpPr/>
              <p:nvPr/>
            </p:nvSpPr>
            <p:spPr>
              <a:xfrm>
                <a:off x="3292646" y="623413"/>
                <a:ext cx="92894" cy="92894"/>
              </a:xfrm>
              <a:custGeom>
                <a:avLst/>
                <a:gdLst/>
                <a:ahLst/>
                <a:cxnLst/>
                <a:rect l="l" t="t" r="r" b="b"/>
                <a:pathLst>
                  <a:path w="799" h="799" extrusionOk="0">
                    <a:moveTo>
                      <a:pt x="798" y="393"/>
                    </a:moveTo>
                    <a:cubicBezTo>
                      <a:pt x="798" y="620"/>
                      <a:pt x="620" y="798"/>
                      <a:pt x="394" y="798"/>
                    </a:cubicBezTo>
                    <a:cubicBezTo>
                      <a:pt x="179" y="798"/>
                      <a:pt x="1" y="620"/>
                      <a:pt x="1" y="393"/>
                    </a:cubicBezTo>
                    <a:cubicBezTo>
                      <a:pt x="1" y="179"/>
                      <a:pt x="179" y="0"/>
                      <a:pt x="394" y="0"/>
                    </a:cubicBezTo>
                    <a:cubicBezTo>
                      <a:pt x="620" y="0"/>
                      <a:pt x="798" y="179"/>
                      <a:pt x="798" y="3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6" name="Google Shape;2436;p40"/>
              <p:cNvSpPr/>
              <p:nvPr/>
            </p:nvSpPr>
            <p:spPr>
              <a:xfrm>
                <a:off x="3969519" y="623413"/>
                <a:ext cx="92894" cy="92894"/>
              </a:xfrm>
              <a:custGeom>
                <a:avLst/>
                <a:gdLst/>
                <a:ahLst/>
                <a:cxnLst/>
                <a:rect l="l" t="t" r="r" b="b"/>
                <a:pathLst>
                  <a:path w="799" h="799" extrusionOk="0">
                    <a:moveTo>
                      <a:pt x="799" y="393"/>
                    </a:moveTo>
                    <a:cubicBezTo>
                      <a:pt x="799" y="620"/>
                      <a:pt x="620" y="798"/>
                      <a:pt x="394" y="798"/>
                    </a:cubicBezTo>
                    <a:cubicBezTo>
                      <a:pt x="180" y="798"/>
                      <a:pt x="1" y="620"/>
                      <a:pt x="1" y="393"/>
                    </a:cubicBezTo>
                    <a:cubicBezTo>
                      <a:pt x="1" y="179"/>
                      <a:pt x="180" y="0"/>
                      <a:pt x="394" y="0"/>
                    </a:cubicBezTo>
                    <a:cubicBezTo>
                      <a:pt x="620" y="0"/>
                      <a:pt x="799" y="179"/>
                      <a:pt x="799" y="3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7" name="Google Shape;2437;p40"/>
              <p:cNvSpPr/>
              <p:nvPr/>
            </p:nvSpPr>
            <p:spPr>
              <a:xfrm>
                <a:off x="4645114" y="623413"/>
                <a:ext cx="94173" cy="92894"/>
              </a:xfrm>
              <a:custGeom>
                <a:avLst/>
                <a:gdLst/>
                <a:ahLst/>
                <a:cxnLst/>
                <a:rect l="l" t="t" r="r" b="b"/>
                <a:pathLst>
                  <a:path w="810" h="799" extrusionOk="0">
                    <a:moveTo>
                      <a:pt x="810" y="393"/>
                    </a:moveTo>
                    <a:cubicBezTo>
                      <a:pt x="810" y="620"/>
                      <a:pt x="631" y="798"/>
                      <a:pt x="405" y="798"/>
                    </a:cubicBezTo>
                    <a:cubicBezTo>
                      <a:pt x="191" y="798"/>
                      <a:pt x="0" y="620"/>
                      <a:pt x="0" y="393"/>
                    </a:cubicBezTo>
                    <a:cubicBezTo>
                      <a:pt x="0" y="179"/>
                      <a:pt x="191" y="0"/>
                      <a:pt x="405" y="0"/>
                    </a:cubicBezTo>
                    <a:cubicBezTo>
                      <a:pt x="631" y="0"/>
                      <a:pt x="810" y="179"/>
                      <a:pt x="810" y="3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8" name="Google Shape;2438;p40"/>
              <p:cNvSpPr/>
              <p:nvPr/>
            </p:nvSpPr>
            <p:spPr>
              <a:xfrm>
                <a:off x="1601159" y="1063580"/>
                <a:ext cx="92894" cy="92894"/>
              </a:xfrm>
              <a:custGeom>
                <a:avLst/>
                <a:gdLst/>
                <a:ahLst/>
                <a:cxnLst/>
                <a:rect l="l" t="t" r="r" b="b"/>
                <a:pathLst>
                  <a:path w="799" h="799" extrusionOk="0">
                    <a:moveTo>
                      <a:pt x="798" y="405"/>
                    </a:moveTo>
                    <a:cubicBezTo>
                      <a:pt x="798" y="620"/>
                      <a:pt x="619" y="798"/>
                      <a:pt x="393" y="798"/>
                    </a:cubicBezTo>
                    <a:cubicBezTo>
                      <a:pt x="179" y="798"/>
                      <a:pt x="0" y="620"/>
                      <a:pt x="0" y="405"/>
                    </a:cubicBezTo>
                    <a:cubicBezTo>
                      <a:pt x="0" y="179"/>
                      <a:pt x="179" y="1"/>
                      <a:pt x="393" y="1"/>
                    </a:cubicBezTo>
                    <a:cubicBezTo>
                      <a:pt x="619" y="1"/>
                      <a:pt x="798" y="179"/>
                      <a:pt x="798" y="4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9" name="Google Shape;2439;p40"/>
              <p:cNvSpPr/>
              <p:nvPr/>
            </p:nvSpPr>
            <p:spPr>
              <a:xfrm>
                <a:off x="2278033" y="1063580"/>
                <a:ext cx="92894" cy="92894"/>
              </a:xfrm>
              <a:custGeom>
                <a:avLst/>
                <a:gdLst/>
                <a:ahLst/>
                <a:cxnLst/>
                <a:rect l="l" t="t" r="r" b="b"/>
                <a:pathLst>
                  <a:path w="799" h="799" extrusionOk="0">
                    <a:moveTo>
                      <a:pt x="798" y="405"/>
                    </a:moveTo>
                    <a:cubicBezTo>
                      <a:pt x="798" y="620"/>
                      <a:pt x="620" y="798"/>
                      <a:pt x="393" y="798"/>
                    </a:cubicBezTo>
                    <a:cubicBezTo>
                      <a:pt x="179" y="798"/>
                      <a:pt x="0" y="620"/>
                      <a:pt x="0" y="405"/>
                    </a:cubicBezTo>
                    <a:cubicBezTo>
                      <a:pt x="0" y="179"/>
                      <a:pt x="179" y="1"/>
                      <a:pt x="393" y="1"/>
                    </a:cubicBezTo>
                    <a:cubicBezTo>
                      <a:pt x="620" y="1"/>
                      <a:pt x="798" y="179"/>
                      <a:pt x="798" y="4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0" name="Google Shape;2440;p40"/>
              <p:cNvSpPr/>
              <p:nvPr/>
            </p:nvSpPr>
            <p:spPr>
              <a:xfrm>
                <a:off x="2953511" y="1063580"/>
                <a:ext cx="92894" cy="92894"/>
              </a:xfrm>
              <a:custGeom>
                <a:avLst/>
                <a:gdLst/>
                <a:ahLst/>
                <a:cxnLst/>
                <a:rect l="l" t="t" r="r" b="b"/>
                <a:pathLst>
                  <a:path w="799" h="799" extrusionOk="0">
                    <a:moveTo>
                      <a:pt x="798" y="405"/>
                    </a:moveTo>
                    <a:cubicBezTo>
                      <a:pt x="798" y="620"/>
                      <a:pt x="620" y="798"/>
                      <a:pt x="406" y="798"/>
                    </a:cubicBezTo>
                    <a:cubicBezTo>
                      <a:pt x="179" y="798"/>
                      <a:pt x="1" y="620"/>
                      <a:pt x="1" y="405"/>
                    </a:cubicBezTo>
                    <a:cubicBezTo>
                      <a:pt x="1" y="179"/>
                      <a:pt x="179" y="1"/>
                      <a:pt x="406" y="1"/>
                    </a:cubicBezTo>
                    <a:cubicBezTo>
                      <a:pt x="620" y="1"/>
                      <a:pt x="798" y="179"/>
                      <a:pt x="798" y="4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1" name="Google Shape;2441;p40"/>
              <p:cNvSpPr/>
              <p:nvPr/>
            </p:nvSpPr>
            <p:spPr>
              <a:xfrm>
                <a:off x="3630385" y="1063580"/>
                <a:ext cx="92894" cy="92894"/>
              </a:xfrm>
              <a:custGeom>
                <a:avLst/>
                <a:gdLst/>
                <a:ahLst/>
                <a:cxnLst/>
                <a:rect l="l" t="t" r="r" b="b"/>
                <a:pathLst>
                  <a:path w="799" h="799" extrusionOk="0">
                    <a:moveTo>
                      <a:pt x="799" y="405"/>
                    </a:moveTo>
                    <a:cubicBezTo>
                      <a:pt x="799" y="620"/>
                      <a:pt x="620" y="798"/>
                      <a:pt x="406" y="798"/>
                    </a:cubicBezTo>
                    <a:cubicBezTo>
                      <a:pt x="179" y="798"/>
                      <a:pt x="1" y="620"/>
                      <a:pt x="1" y="405"/>
                    </a:cubicBezTo>
                    <a:cubicBezTo>
                      <a:pt x="1" y="179"/>
                      <a:pt x="179" y="1"/>
                      <a:pt x="406" y="1"/>
                    </a:cubicBezTo>
                    <a:cubicBezTo>
                      <a:pt x="620" y="1"/>
                      <a:pt x="799" y="179"/>
                      <a:pt x="799" y="4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2" name="Google Shape;2442;p40"/>
              <p:cNvSpPr/>
              <p:nvPr/>
            </p:nvSpPr>
            <p:spPr>
              <a:xfrm>
                <a:off x="4307375" y="1063580"/>
                <a:ext cx="92777" cy="92894"/>
              </a:xfrm>
              <a:custGeom>
                <a:avLst/>
                <a:gdLst/>
                <a:ahLst/>
                <a:cxnLst/>
                <a:rect l="l" t="t" r="r" b="b"/>
                <a:pathLst>
                  <a:path w="798" h="799" extrusionOk="0">
                    <a:moveTo>
                      <a:pt x="798" y="405"/>
                    </a:moveTo>
                    <a:cubicBezTo>
                      <a:pt x="798" y="620"/>
                      <a:pt x="619" y="798"/>
                      <a:pt x="405" y="798"/>
                    </a:cubicBezTo>
                    <a:cubicBezTo>
                      <a:pt x="179" y="798"/>
                      <a:pt x="0" y="620"/>
                      <a:pt x="0" y="405"/>
                    </a:cubicBezTo>
                    <a:cubicBezTo>
                      <a:pt x="0" y="179"/>
                      <a:pt x="179" y="1"/>
                      <a:pt x="405" y="1"/>
                    </a:cubicBezTo>
                    <a:cubicBezTo>
                      <a:pt x="619" y="1"/>
                      <a:pt x="798" y="179"/>
                      <a:pt x="798" y="4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3" name="Google Shape;2443;p40"/>
              <p:cNvSpPr/>
              <p:nvPr/>
            </p:nvSpPr>
            <p:spPr>
              <a:xfrm>
                <a:off x="4984248" y="1063580"/>
                <a:ext cx="92777" cy="92894"/>
              </a:xfrm>
              <a:custGeom>
                <a:avLst/>
                <a:gdLst/>
                <a:ahLst/>
                <a:cxnLst/>
                <a:rect l="l" t="t" r="r" b="b"/>
                <a:pathLst>
                  <a:path w="798" h="799" extrusionOk="0">
                    <a:moveTo>
                      <a:pt x="798" y="405"/>
                    </a:moveTo>
                    <a:cubicBezTo>
                      <a:pt x="798" y="620"/>
                      <a:pt x="619" y="798"/>
                      <a:pt x="393" y="798"/>
                    </a:cubicBezTo>
                    <a:cubicBezTo>
                      <a:pt x="179" y="798"/>
                      <a:pt x="0" y="620"/>
                      <a:pt x="0" y="405"/>
                    </a:cubicBezTo>
                    <a:cubicBezTo>
                      <a:pt x="0" y="179"/>
                      <a:pt x="179" y="1"/>
                      <a:pt x="393" y="1"/>
                    </a:cubicBezTo>
                    <a:cubicBezTo>
                      <a:pt x="619" y="1"/>
                      <a:pt x="798" y="179"/>
                      <a:pt x="798" y="4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4" name="Google Shape;2444;p40"/>
              <p:cNvSpPr/>
              <p:nvPr/>
            </p:nvSpPr>
            <p:spPr>
              <a:xfrm>
                <a:off x="1262025" y="1503747"/>
                <a:ext cx="92777" cy="92894"/>
              </a:xfrm>
              <a:custGeom>
                <a:avLst/>
                <a:gdLst/>
                <a:ahLst/>
                <a:cxnLst/>
                <a:rect l="l" t="t" r="r" b="b"/>
                <a:pathLst>
                  <a:path w="798" h="799" extrusionOk="0">
                    <a:moveTo>
                      <a:pt x="798" y="406"/>
                    </a:moveTo>
                    <a:cubicBezTo>
                      <a:pt x="798" y="620"/>
                      <a:pt x="619" y="799"/>
                      <a:pt x="405" y="799"/>
                    </a:cubicBezTo>
                    <a:cubicBezTo>
                      <a:pt x="179" y="799"/>
                      <a:pt x="0" y="620"/>
                      <a:pt x="0" y="406"/>
                    </a:cubicBezTo>
                    <a:cubicBezTo>
                      <a:pt x="0" y="179"/>
                      <a:pt x="179" y="1"/>
                      <a:pt x="405" y="1"/>
                    </a:cubicBezTo>
                    <a:cubicBezTo>
                      <a:pt x="619" y="1"/>
                      <a:pt x="798" y="179"/>
                      <a:pt x="798" y="40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5" name="Google Shape;2445;p40"/>
              <p:cNvSpPr/>
              <p:nvPr/>
            </p:nvSpPr>
            <p:spPr>
              <a:xfrm>
                <a:off x="1938899" y="1503747"/>
                <a:ext cx="92894" cy="92894"/>
              </a:xfrm>
              <a:custGeom>
                <a:avLst/>
                <a:gdLst/>
                <a:ahLst/>
                <a:cxnLst/>
                <a:rect l="l" t="t" r="r" b="b"/>
                <a:pathLst>
                  <a:path w="799" h="799" extrusionOk="0">
                    <a:moveTo>
                      <a:pt x="798" y="406"/>
                    </a:moveTo>
                    <a:cubicBezTo>
                      <a:pt x="798" y="620"/>
                      <a:pt x="620" y="799"/>
                      <a:pt x="405" y="799"/>
                    </a:cubicBezTo>
                    <a:cubicBezTo>
                      <a:pt x="179" y="799"/>
                      <a:pt x="0" y="620"/>
                      <a:pt x="0" y="406"/>
                    </a:cubicBezTo>
                    <a:cubicBezTo>
                      <a:pt x="0" y="179"/>
                      <a:pt x="179" y="1"/>
                      <a:pt x="405" y="1"/>
                    </a:cubicBezTo>
                    <a:cubicBezTo>
                      <a:pt x="620" y="1"/>
                      <a:pt x="798" y="179"/>
                      <a:pt x="798" y="40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6" name="Google Shape;2446;p40"/>
              <p:cNvSpPr/>
              <p:nvPr/>
            </p:nvSpPr>
            <p:spPr>
              <a:xfrm>
                <a:off x="2615772" y="1503747"/>
                <a:ext cx="92894" cy="92894"/>
              </a:xfrm>
              <a:custGeom>
                <a:avLst/>
                <a:gdLst/>
                <a:ahLst/>
                <a:cxnLst/>
                <a:rect l="l" t="t" r="r" b="b"/>
                <a:pathLst>
                  <a:path w="799" h="799" extrusionOk="0">
                    <a:moveTo>
                      <a:pt x="798" y="406"/>
                    </a:moveTo>
                    <a:cubicBezTo>
                      <a:pt x="798" y="620"/>
                      <a:pt x="620" y="799"/>
                      <a:pt x="405" y="799"/>
                    </a:cubicBezTo>
                    <a:cubicBezTo>
                      <a:pt x="179" y="799"/>
                      <a:pt x="1" y="620"/>
                      <a:pt x="1" y="406"/>
                    </a:cubicBezTo>
                    <a:cubicBezTo>
                      <a:pt x="1" y="179"/>
                      <a:pt x="179" y="1"/>
                      <a:pt x="405" y="1"/>
                    </a:cubicBezTo>
                    <a:cubicBezTo>
                      <a:pt x="620" y="1"/>
                      <a:pt x="798" y="179"/>
                      <a:pt x="798" y="40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7" name="Google Shape;2447;p40"/>
              <p:cNvSpPr/>
              <p:nvPr/>
            </p:nvSpPr>
            <p:spPr>
              <a:xfrm>
                <a:off x="3292646" y="1503747"/>
                <a:ext cx="92894" cy="92894"/>
              </a:xfrm>
              <a:custGeom>
                <a:avLst/>
                <a:gdLst/>
                <a:ahLst/>
                <a:cxnLst/>
                <a:rect l="l" t="t" r="r" b="b"/>
                <a:pathLst>
                  <a:path w="799" h="799" extrusionOk="0">
                    <a:moveTo>
                      <a:pt x="798" y="406"/>
                    </a:moveTo>
                    <a:cubicBezTo>
                      <a:pt x="798" y="620"/>
                      <a:pt x="620" y="799"/>
                      <a:pt x="394" y="799"/>
                    </a:cubicBezTo>
                    <a:cubicBezTo>
                      <a:pt x="179" y="799"/>
                      <a:pt x="1" y="620"/>
                      <a:pt x="1" y="406"/>
                    </a:cubicBezTo>
                    <a:cubicBezTo>
                      <a:pt x="1" y="179"/>
                      <a:pt x="179" y="1"/>
                      <a:pt x="394" y="1"/>
                    </a:cubicBezTo>
                    <a:cubicBezTo>
                      <a:pt x="620" y="1"/>
                      <a:pt x="798" y="179"/>
                      <a:pt x="798" y="40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8" name="Google Shape;2448;p40"/>
              <p:cNvSpPr/>
              <p:nvPr/>
            </p:nvSpPr>
            <p:spPr>
              <a:xfrm>
                <a:off x="3969519" y="1503747"/>
                <a:ext cx="92894" cy="92894"/>
              </a:xfrm>
              <a:custGeom>
                <a:avLst/>
                <a:gdLst/>
                <a:ahLst/>
                <a:cxnLst/>
                <a:rect l="l" t="t" r="r" b="b"/>
                <a:pathLst>
                  <a:path w="799" h="799" extrusionOk="0">
                    <a:moveTo>
                      <a:pt x="799" y="406"/>
                    </a:moveTo>
                    <a:cubicBezTo>
                      <a:pt x="799" y="620"/>
                      <a:pt x="620" y="799"/>
                      <a:pt x="394" y="799"/>
                    </a:cubicBezTo>
                    <a:cubicBezTo>
                      <a:pt x="180" y="799"/>
                      <a:pt x="1" y="620"/>
                      <a:pt x="1" y="406"/>
                    </a:cubicBezTo>
                    <a:cubicBezTo>
                      <a:pt x="1" y="179"/>
                      <a:pt x="180" y="1"/>
                      <a:pt x="394" y="1"/>
                    </a:cubicBezTo>
                    <a:cubicBezTo>
                      <a:pt x="620" y="1"/>
                      <a:pt x="799" y="179"/>
                      <a:pt x="799" y="40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9" name="Google Shape;2449;p40"/>
              <p:cNvSpPr/>
              <p:nvPr/>
            </p:nvSpPr>
            <p:spPr>
              <a:xfrm>
                <a:off x="4645114" y="1503747"/>
                <a:ext cx="94173" cy="92894"/>
              </a:xfrm>
              <a:custGeom>
                <a:avLst/>
                <a:gdLst/>
                <a:ahLst/>
                <a:cxnLst/>
                <a:rect l="l" t="t" r="r" b="b"/>
                <a:pathLst>
                  <a:path w="810" h="799" extrusionOk="0">
                    <a:moveTo>
                      <a:pt x="810" y="406"/>
                    </a:moveTo>
                    <a:cubicBezTo>
                      <a:pt x="810" y="620"/>
                      <a:pt x="631" y="799"/>
                      <a:pt x="405" y="799"/>
                    </a:cubicBezTo>
                    <a:cubicBezTo>
                      <a:pt x="191" y="799"/>
                      <a:pt x="0" y="620"/>
                      <a:pt x="0" y="406"/>
                    </a:cubicBezTo>
                    <a:cubicBezTo>
                      <a:pt x="0" y="179"/>
                      <a:pt x="191" y="1"/>
                      <a:pt x="405" y="1"/>
                    </a:cubicBezTo>
                    <a:cubicBezTo>
                      <a:pt x="631" y="1"/>
                      <a:pt x="810" y="179"/>
                      <a:pt x="810" y="40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0" name="Google Shape;2450;p40"/>
              <p:cNvSpPr/>
              <p:nvPr/>
            </p:nvSpPr>
            <p:spPr>
              <a:xfrm>
                <a:off x="1601159" y="1945310"/>
                <a:ext cx="92894" cy="92894"/>
              </a:xfrm>
              <a:custGeom>
                <a:avLst/>
                <a:gdLst/>
                <a:ahLst/>
                <a:cxnLst/>
                <a:rect l="l" t="t" r="r" b="b"/>
                <a:pathLst>
                  <a:path w="799" h="799" extrusionOk="0">
                    <a:moveTo>
                      <a:pt x="798" y="394"/>
                    </a:moveTo>
                    <a:cubicBezTo>
                      <a:pt x="798" y="620"/>
                      <a:pt x="619" y="799"/>
                      <a:pt x="393" y="799"/>
                    </a:cubicBezTo>
                    <a:cubicBezTo>
                      <a:pt x="179" y="799"/>
                      <a:pt x="0" y="620"/>
                      <a:pt x="0" y="394"/>
                    </a:cubicBezTo>
                    <a:cubicBezTo>
                      <a:pt x="0" y="180"/>
                      <a:pt x="179" y="1"/>
                      <a:pt x="393" y="1"/>
                    </a:cubicBezTo>
                    <a:cubicBezTo>
                      <a:pt x="619" y="1"/>
                      <a:pt x="798" y="180"/>
                      <a:pt x="798" y="39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1" name="Google Shape;2451;p40"/>
              <p:cNvSpPr/>
              <p:nvPr/>
            </p:nvSpPr>
            <p:spPr>
              <a:xfrm>
                <a:off x="2278033" y="1945310"/>
                <a:ext cx="92894" cy="92894"/>
              </a:xfrm>
              <a:custGeom>
                <a:avLst/>
                <a:gdLst/>
                <a:ahLst/>
                <a:cxnLst/>
                <a:rect l="l" t="t" r="r" b="b"/>
                <a:pathLst>
                  <a:path w="799" h="799" extrusionOk="0">
                    <a:moveTo>
                      <a:pt x="798" y="394"/>
                    </a:moveTo>
                    <a:cubicBezTo>
                      <a:pt x="798" y="620"/>
                      <a:pt x="620" y="799"/>
                      <a:pt x="393" y="799"/>
                    </a:cubicBezTo>
                    <a:cubicBezTo>
                      <a:pt x="179" y="799"/>
                      <a:pt x="0" y="620"/>
                      <a:pt x="0" y="394"/>
                    </a:cubicBezTo>
                    <a:cubicBezTo>
                      <a:pt x="0" y="180"/>
                      <a:pt x="179" y="1"/>
                      <a:pt x="393" y="1"/>
                    </a:cubicBezTo>
                    <a:cubicBezTo>
                      <a:pt x="620" y="1"/>
                      <a:pt x="798" y="180"/>
                      <a:pt x="798" y="39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2" name="Google Shape;2452;p40"/>
              <p:cNvSpPr/>
              <p:nvPr/>
            </p:nvSpPr>
            <p:spPr>
              <a:xfrm>
                <a:off x="2953511" y="1945310"/>
                <a:ext cx="92894" cy="92894"/>
              </a:xfrm>
              <a:custGeom>
                <a:avLst/>
                <a:gdLst/>
                <a:ahLst/>
                <a:cxnLst/>
                <a:rect l="l" t="t" r="r" b="b"/>
                <a:pathLst>
                  <a:path w="799" h="799" extrusionOk="0">
                    <a:moveTo>
                      <a:pt x="798" y="394"/>
                    </a:moveTo>
                    <a:cubicBezTo>
                      <a:pt x="798" y="620"/>
                      <a:pt x="620" y="799"/>
                      <a:pt x="406" y="799"/>
                    </a:cubicBezTo>
                    <a:cubicBezTo>
                      <a:pt x="179" y="799"/>
                      <a:pt x="1" y="620"/>
                      <a:pt x="1" y="394"/>
                    </a:cubicBezTo>
                    <a:cubicBezTo>
                      <a:pt x="1" y="180"/>
                      <a:pt x="179" y="1"/>
                      <a:pt x="406" y="1"/>
                    </a:cubicBezTo>
                    <a:cubicBezTo>
                      <a:pt x="620" y="1"/>
                      <a:pt x="798" y="180"/>
                      <a:pt x="798" y="39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3" name="Google Shape;2453;p40"/>
              <p:cNvSpPr/>
              <p:nvPr/>
            </p:nvSpPr>
            <p:spPr>
              <a:xfrm>
                <a:off x="3630385" y="1945310"/>
                <a:ext cx="92894" cy="92894"/>
              </a:xfrm>
              <a:custGeom>
                <a:avLst/>
                <a:gdLst/>
                <a:ahLst/>
                <a:cxnLst/>
                <a:rect l="l" t="t" r="r" b="b"/>
                <a:pathLst>
                  <a:path w="799" h="799" extrusionOk="0">
                    <a:moveTo>
                      <a:pt x="799" y="394"/>
                    </a:moveTo>
                    <a:cubicBezTo>
                      <a:pt x="799" y="620"/>
                      <a:pt x="620" y="799"/>
                      <a:pt x="406" y="799"/>
                    </a:cubicBezTo>
                    <a:cubicBezTo>
                      <a:pt x="179" y="799"/>
                      <a:pt x="1" y="620"/>
                      <a:pt x="1" y="394"/>
                    </a:cubicBezTo>
                    <a:cubicBezTo>
                      <a:pt x="1" y="180"/>
                      <a:pt x="179" y="1"/>
                      <a:pt x="406" y="1"/>
                    </a:cubicBezTo>
                    <a:cubicBezTo>
                      <a:pt x="620" y="1"/>
                      <a:pt x="799" y="180"/>
                      <a:pt x="799" y="39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4" name="Google Shape;2454;p40"/>
              <p:cNvSpPr/>
              <p:nvPr/>
            </p:nvSpPr>
            <p:spPr>
              <a:xfrm>
                <a:off x="4307375" y="1945310"/>
                <a:ext cx="92777" cy="92894"/>
              </a:xfrm>
              <a:custGeom>
                <a:avLst/>
                <a:gdLst/>
                <a:ahLst/>
                <a:cxnLst/>
                <a:rect l="l" t="t" r="r" b="b"/>
                <a:pathLst>
                  <a:path w="798" h="799" extrusionOk="0">
                    <a:moveTo>
                      <a:pt x="798" y="394"/>
                    </a:moveTo>
                    <a:cubicBezTo>
                      <a:pt x="798" y="620"/>
                      <a:pt x="619" y="799"/>
                      <a:pt x="405" y="799"/>
                    </a:cubicBezTo>
                    <a:cubicBezTo>
                      <a:pt x="179" y="799"/>
                      <a:pt x="0" y="620"/>
                      <a:pt x="0" y="394"/>
                    </a:cubicBezTo>
                    <a:cubicBezTo>
                      <a:pt x="0" y="180"/>
                      <a:pt x="179" y="1"/>
                      <a:pt x="405" y="1"/>
                    </a:cubicBezTo>
                    <a:cubicBezTo>
                      <a:pt x="619" y="1"/>
                      <a:pt x="798" y="180"/>
                      <a:pt x="798" y="39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5" name="Google Shape;2455;p40"/>
              <p:cNvSpPr/>
              <p:nvPr/>
            </p:nvSpPr>
            <p:spPr>
              <a:xfrm>
                <a:off x="4984248" y="1945310"/>
                <a:ext cx="92777" cy="92894"/>
              </a:xfrm>
              <a:custGeom>
                <a:avLst/>
                <a:gdLst/>
                <a:ahLst/>
                <a:cxnLst/>
                <a:rect l="l" t="t" r="r" b="b"/>
                <a:pathLst>
                  <a:path w="798" h="799" extrusionOk="0">
                    <a:moveTo>
                      <a:pt x="798" y="394"/>
                    </a:moveTo>
                    <a:cubicBezTo>
                      <a:pt x="798" y="620"/>
                      <a:pt x="619" y="799"/>
                      <a:pt x="393" y="799"/>
                    </a:cubicBezTo>
                    <a:cubicBezTo>
                      <a:pt x="179" y="799"/>
                      <a:pt x="0" y="620"/>
                      <a:pt x="0" y="394"/>
                    </a:cubicBezTo>
                    <a:cubicBezTo>
                      <a:pt x="0" y="180"/>
                      <a:pt x="179" y="1"/>
                      <a:pt x="393" y="1"/>
                    </a:cubicBezTo>
                    <a:cubicBezTo>
                      <a:pt x="619" y="1"/>
                      <a:pt x="798" y="180"/>
                      <a:pt x="798" y="39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6" name="Google Shape;2456;p40"/>
              <p:cNvSpPr/>
              <p:nvPr/>
            </p:nvSpPr>
            <p:spPr>
              <a:xfrm>
                <a:off x="1262025" y="2385593"/>
                <a:ext cx="92777" cy="92777"/>
              </a:xfrm>
              <a:custGeom>
                <a:avLst/>
                <a:gdLst/>
                <a:ahLst/>
                <a:cxnLst/>
                <a:rect l="l" t="t" r="r" b="b"/>
                <a:pathLst>
                  <a:path w="798" h="798" extrusionOk="0">
                    <a:moveTo>
                      <a:pt x="798" y="405"/>
                    </a:moveTo>
                    <a:cubicBezTo>
                      <a:pt x="798" y="619"/>
                      <a:pt x="619" y="798"/>
                      <a:pt x="405" y="798"/>
                    </a:cubicBezTo>
                    <a:cubicBezTo>
                      <a:pt x="179" y="798"/>
                      <a:pt x="0" y="619"/>
                      <a:pt x="0" y="405"/>
                    </a:cubicBezTo>
                    <a:cubicBezTo>
                      <a:pt x="0" y="179"/>
                      <a:pt x="179" y="0"/>
                      <a:pt x="405" y="0"/>
                    </a:cubicBezTo>
                    <a:cubicBezTo>
                      <a:pt x="619" y="0"/>
                      <a:pt x="798" y="179"/>
                      <a:pt x="798" y="4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7" name="Google Shape;2457;p40"/>
              <p:cNvSpPr/>
              <p:nvPr/>
            </p:nvSpPr>
            <p:spPr>
              <a:xfrm>
                <a:off x="1938899" y="2385593"/>
                <a:ext cx="92894" cy="92777"/>
              </a:xfrm>
              <a:custGeom>
                <a:avLst/>
                <a:gdLst/>
                <a:ahLst/>
                <a:cxnLst/>
                <a:rect l="l" t="t" r="r" b="b"/>
                <a:pathLst>
                  <a:path w="799" h="798" extrusionOk="0">
                    <a:moveTo>
                      <a:pt x="798" y="405"/>
                    </a:moveTo>
                    <a:cubicBezTo>
                      <a:pt x="798" y="619"/>
                      <a:pt x="620" y="798"/>
                      <a:pt x="405" y="798"/>
                    </a:cubicBezTo>
                    <a:cubicBezTo>
                      <a:pt x="179" y="798"/>
                      <a:pt x="0" y="619"/>
                      <a:pt x="0" y="405"/>
                    </a:cubicBezTo>
                    <a:cubicBezTo>
                      <a:pt x="0" y="179"/>
                      <a:pt x="179" y="0"/>
                      <a:pt x="405" y="0"/>
                    </a:cubicBezTo>
                    <a:cubicBezTo>
                      <a:pt x="620" y="0"/>
                      <a:pt x="798" y="179"/>
                      <a:pt x="798" y="4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8" name="Google Shape;2458;p40"/>
              <p:cNvSpPr/>
              <p:nvPr/>
            </p:nvSpPr>
            <p:spPr>
              <a:xfrm>
                <a:off x="2615772" y="2385593"/>
                <a:ext cx="92894" cy="92777"/>
              </a:xfrm>
              <a:custGeom>
                <a:avLst/>
                <a:gdLst/>
                <a:ahLst/>
                <a:cxnLst/>
                <a:rect l="l" t="t" r="r" b="b"/>
                <a:pathLst>
                  <a:path w="799" h="798" extrusionOk="0">
                    <a:moveTo>
                      <a:pt x="798" y="405"/>
                    </a:moveTo>
                    <a:cubicBezTo>
                      <a:pt x="798" y="619"/>
                      <a:pt x="620" y="798"/>
                      <a:pt x="405" y="798"/>
                    </a:cubicBezTo>
                    <a:cubicBezTo>
                      <a:pt x="179" y="798"/>
                      <a:pt x="1" y="619"/>
                      <a:pt x="1" y="405"/>
                    </a:cubicBezTo>
                    <a:cubicBezTo>
                      <a:pt x="1" y="179"/>
                      <a:pt x="179" y="0"/>
                      <a:pt x="405" y="0"/>
                    </a:cubicBezTo>
                    <a:cubicBezTo>
                      <a:pt x="620" y="0"/>
                      <a:pt x="798" y="179"/>
                      <a:pt x="798" y="4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9" name="Google Shape;2459;p40"/>
              <p:cNvSpPr/>
              <p:nvPr/>
            </p:nvSpPr>
            <p:spPr>
              <a:xfrm>
                <a:off x="3292646" y="2385593"/>
                <a:ext cx="92894" cy="92777"/>
              </a:xfrm>
              <a:custGeom>
                <a:avLst/>
                <a:gdLst/>
                <a:ahLst/>
                <a:cxnLst/>
                <a:rect l="l" t="t" r="r" b="b"/>
                <a:pathLst>
                  <a:path w="799" h="798" extrusionOk="0">
                    <a:moveTo>
                      <a:pt x="798" y="405"/>
                    </a:moveTo>
                    <a:cubicBezTo>
                      <a:pt x="798" y="619"/>
                      <a:pt x="620" y="798"/>
                      <a:pt x="394" y="798"/>
                    </a:cubicBezTo>
                    <a:cubicBezTo>
                      <a:pt x="179" y="798"/>
                      <a:pt x="1" y="619"/>
                      <a:pt x="1" y="405"/>
                    </a:cubicBezTo>
                    <a:cubicBezTo>
                      <a:pt x="1" y="179"/>
                      <a:pt x="179" y="0"/>
                      <a:pt x="394" y="0"/>
                    </a:cubicBezTo>
                    <a:cubicBezTo>
                      <a:pt x="620" y="0"/>
                      <a:pt x="798" y="179"/>
                      <a:pt x="798" y="4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0" name="Google Shape;2460;p40"/>
              <p:cNvSpPr/>
              <p:nvPr/>
            </p:nvSpPr>
            <p:spPr>
              <a:xfrm>
                <a:off x="3969519" y="2385593"/>
                <a:ext cx="92894" cy="92777"/>
              </a:xfrm>
              <a:custGeom>
                <a:avLst/>
                <a:gdLst/>
                <a:ahLst/>
                <a:cxnLst/>
                <a:rect l="l" t="t" r="r" b="b"/>
                <a:pathLst>
                  <a:path w="799" h="798" extrusionOk="0">
                    <a:moveTo>
                      <a:pt x="799" y="405"/>
                    </a:moveTo>
                    <a:cubicBezTo>
                      <a:pt x="799" y="619"/>
                      <a:pt x="620" y="798"/>
                      <a:pt x="394" y="798"/>
                    </a:cubicBezTo>
                    <a:cubicBezTo>
                      <a:pt x="180" y="798"/>
                      <a:pt x="1" y="619"/>
                      <a:pt x="1" y="405"/>
                    </a:cubicBezTo>
                    <a:cubicBezTo>
                      <a:pt x="1" y="179"/>
                      <a:pt x="180" y="0"/>
                      <a:pt x="394" y="0"/>
                    </a:cubicBezTo>
                    <a:cubicBezTo>
                      <a:pt x="620" y="0"/>
                      <a:pt x="799" y="179"/>
                      <a:pt x="799" y="4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1" name="Google Shape;2461;p40"/>
              <p:cNvSpPr/>
              <p:nvPr/>
            </p:nvSpPr>
            <p:spPr>
              <a:xfrm>
                <a:off x="4645114" y="2385593"/>
                <a:ext cx="94173" cy="92777"/>
              </a:xfrm>
              <a:custGeom>
                <a:avLst/>
                <a:gdLst/>
                <a:ahLst/>
                <a:cxnLst/>
                <a:rect l="l" t="t" r="r" b="b"/>
                <a:pathLst>
                  <a:path w="810" h="798" extrusionOk="0">
                    <a:moveTo>
                      <a:pt x="810" y="405"/>
                    </a:moveTo>
                    <a:cubicBezTo>
                      <a:pt x="810" y="619"/>
                      <a:pt x="631" y="798"/>
                      <a:pt x="405" y="798"/>
                    </a:cubicBezTo>
                    <a:cubicBezTo>
                      <a:pt x="191" y="798"/>
                      <a:pt x="0" y="619"/>
                      <a:pt x="0" y="405"/>
                    </a:cubicBezTo>
                    <a:cubicBezTo>
                      <a:pt x="0" y="179"/>
                      <a:pt x="191" y="0"/>
                      <a:pt x="405" y="0"/>
                    </a:cubicBezTo>
                    <a:cubicBezTo>
                      <a:pt x="631" y="0"/>
                      <a:pt x="810" y="179"/>
                      <a:pt x="810" y="4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2" name="Google Shape;2462;p40"/>
              <p:cNvSpPr/>
              <p:nvPr/>
            </p:nvSpPr>
            <p:spPr>
              <a:xfrm>
                <a:off x="1601159" y="2827156"/>
                <a:ext cx="92894" cy="92777"/>
              </a:xfrm>
              <a:custGeom>
                <a:avLst/>
                <a:gdLst/>
                <a:ahLst/>
                <a:cxnLst/>
                <a:rect l="l" t="t" r="r" b="b"/>
                <a:pathLst>
                  <a:path w="799" h="798" extrusionOk="0">
                    <a:moveTo>
                      <a:pt x="798" y="393"/>
                    </a:moveTo>
                    <a:cubicBezTo>
                      <a:pt x="798" y="619"/>
                      <a:pt x="619" y="798"/>
                      <a:pt x="393" y="798"/>
                    </a:cubicBezTo>
                    <a:cubicBezTo>
                      <a:pt x="179" y="798"/>
                      <a:pt x="0" y="619"/>
                      <a:pt x="0" y="393"/>
                    </a:cubicBezTo>
                    <a:cubicBezTo>
                      <a:pt x="0" y="179"/>
                      <a:pt x="179" y="0"/>
                      <a:pt x="393" y="0"/>
                    </a:cubicBezTo>
                    <a:cubicBezTo>
                      <a:pt x="619" y="0"/>
                      <a:pt x="798" y="179"/>
                      <a:pt x="798" y="3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3" name="Google Shape;2463;p40"/>
              <p:cNvSpPr/>
              <p:nvPr/>
            </p:nvSpPr>
            <p:spPr>
              <a:xfrm>
                <a:off x="2278033" y="2827156"/>
                <a:ext cx="92894" cy="92777"/>
              </a:xfrm>
              <a:custGeom>
                <a:avLst/>
                <a:gdLst/>
                <a:ahLst/>
                <a:cxnLst/>
                <a:rect l="l" t="t" r="r" b="b"/>
                <a:pathLst>
                  <a:path w="799" h="798" extrusionOk="0">
                    <a:moveTo>
                      <a:pt x="798" y="393"/>
                    </a:moveTo>
                    <a:cubicBezTo>
                      <a:pt x="798" y="619"/>
                      <a:pt x="620" y="798"/>
                      <a:pt x="393" y="798"/>
                    </a:cubicBezTo>
                    <a:cubicBezTo>
                      <a:pt x="179" y="798"/>
                      <a:pt x="0" y="619"/>
                      <a:pt x="0" y="393"/>
                    </a:cubicBezTo>
                    <a:cubicBezTo>
                      <a:pt x="0" y="179"/>
                      <a:pt x="179" y="0"/>
                      <a:pt x="393" y="0"/>
                    </a:cubicBezTo>
                    <a:cubicBezTo>
                      <a:pt x="620" y="0"/>
                      <a:pt x="798" y="179"/>
                      <a:pt x="798" y="3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4" name="Google Shape;2464;p40"/>
              <p:cNvSpPr/>
              <p:nvPr/>
            </p:nvSpPr>
            <p:spPr>
              <a:xfrm>
                <a:off x="2953511" y="2827156"/>
                <a:ext cx="92894" cy="92777"/>
              </a:xfrm>
              <a:custGeom>
                <a:avLst/>
                <a:gdLst/>
                <a:ahLst/>
                <a:cxnLst/>
                <a:rect l="l" t="t" r="r" b="b"/>
                <a:pathLst>
                  <a:path w="799" h="798" extrusionOk="0">
                    <a:moveTo>
                      <a:pt x="798" y="393"/>
                    </a:moveTo>
                    <a:cubicBezTo>
                      <a:pt x="798" y="619"/>
                      <a:pt x="620" y="798"/>
                      <a:pt x="406" y="798"/>
                    </a:cubicBezTo>
                    <a:cubicBezTo>
                      <a:pt x="179" y="798"/>
                      <a:pt x="1" y="619"/>
                      <a:pt x="1" y="393"/>
                    </a:cubicBezTo>
                    <a:cubicBezTo>
                      <a:pt x="1" y="179"/>
                      <a:pt x="179" y="0"/>
                      <a:pt x="406" y="0"/>
                    </a:cubicBezTo>
                    <a:cubicBezTo>
                      <a:pt x="620" y="0"/>
                      <a:pt x="798" y="179"/>
                      <a:pt x="798" y="3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5" name="Google Shape;2465;p40"/>
              <p:cNvSpPr/>
              <p:nvPr/>
            </p:nvSpPr>
            <p:spPr>
              <a:xfrm>
                <a:off x="3630385" y="2827156"/>
                <a:ext cx="92894" cy="92777"/>
              </a:xfrm>
              <a:custGeom>
                <a:avLst/>
                <a:gdLst/>
                <a:ahLst/>
                <a:cxnLst/>
                <a:rect l="l" t="t" r="r" b="b"/>
                <a:pathLst>
                  <a:path w="799" h="798" extrusionOk="0">
                    <a:moveTo>
                      <a:pt x="799" y="393"/>
                    </a:moveTo>
                    <a:cubicBezTo>
                      <a:pt x="799" y="619"/>
                      <a:pt x="620" y="798"/>
                      <a:pt x="406" y="798"/>
                    </a:cubicBezTo>
                    <a:cubicBezTo>
                      <a:pt x="179" y="798"/>
                      <a:pt x="1" y="619"/>
                      <a:pt x="1" y="393"/>
                    </a:cubicBezTo>
                    <a:cubicBezTo>
                      <a:pt x="1" y="179"/>
                      <a:pt x="179" y="0"/>
                      <a:pt x="406" y="0"/>
                    </a:cubicBezTo>
                    <a:cubicBezTo>
                      <a:pt x="620" y="0"/>
                      <a:pt x="799" y="179"/>
                      <a:pt x="799" y="3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6" name="Google Shape;2466;p40"/>
              <p:cNvSpPr/>
              <p:nvPr/>
            </p:nvSpPr>
            <p:spPr>
              <a:xfrm>
                <a:off x="4307375" y="2827156"/>
                <a:ext cx="92777" cy="92777"/>
              </a:xfrm>
              <a:custGeom>
                <a:avLst/>
                <a:gdLst/>
                <a:ahLst/>
                <a:cxnLst/>
                <a:rect l="l" t="t" r="r" b="b"/>
                <a:pathLst>
                  <a:path w="798" h="798" extrusionOk="0">
                    <a:moveTo>
                      <a:pt x="798" y="393"/>
                    </a:moveTo>
                    <a:cubicBezTo>
                      <a:pt x="798" y="619"/>
                      <a:pt x="619" y="798"/>
                      <a:pt x="405" y="798"/>
                    </a:cubicBezTo>
                    <a:cubicBezTo>
                      <a:pt x="179" y="798"/>
                      <a:pt x="0" y="619"/>
                      <a:pt x="0" y="393"/>
                    </a:cubicBezTo>
                    <a:cubicBezTo>
                      <a:pt x="0" y="179"/>
                      <a:pt x="179" y="0"/>
                      <a:pt x="405" y="0"/>
                    </a:cubicBezTo>
                    <a:cubicBezTo>
                      <a:pt x="619" y="0"/>
                      <a:pt x="798" y="179"/>
                      <a:pt x="798" y="3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7" name="Google Shape;2467;p40"/>
              <p:cNvSpPr/>
              <p:nvPr/>
            </p:nvSpPr>
            <p:spPr>
              <a:xfrm>
                <a:off x="4984248" y="2827156"/>
                <a:ext cx="92777" cy="92777"/>
              </a:xfrm>
              <a:custGeom>
                <a:avLst/>
                <a:gdLst/>
                <a:ahLst/>
                <a:cxnLst/>
                <a:rect l="l" t="t" r="r" b="b"/>
                <a:pathLst>
                  <a:path w="798" h="798" extrusionOk="0">
                    <a:moveTo>
                      <a:pt x="798" y="393"/>
                    </a:moveTo>
                    <a:cubicBezTo>
                      <a:pt x="798" y="619"/>
                      <a:pt x="619" y="798"/>
                      <a:pt x="393" y="798"/>
                    </a:cubicBezTo>
                    <a:cubicBezTo>
                      <a:pt x="179" y="798"/>
                      <a:pt x="0" y="619"/>
                      <a:pt x="0" y="393"/>
                    </a:cubicBezTo>
                    <a:cubicBezTo>
                      <a:pt x="0" y="179"/>
                      <a:pt x="179" y="0"/>
                      <a:pt x="393" y="0"/>
                    </a:cubicBezTo>
                    <a:cubicBezTo>
                      <a:pt x="619" y="0"/>
                      <a:pt x="798" y="179"/>
                      <a:pt x="798" y="3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8" name="Google Shape;2468;p40"/>
              <p:cNvSpPr/>
              <p:nvPr/>
            </p:nvSpPr>
            <p:spPr>
              <a:xfrm>
                <a:off x="1262025" y="3267323"/>
                <a:ext cx="92777" cy="92894"/>
              </a:xfrm>
              <a:custGeom>
                <a:avLst/>
                <a:gdLst/>
                <a:ahLst/>
                <a:cxnLst/>
                <a:rect l="l" t="t" r="r" b="b"/>
                <a:pathLst>
                  <a:path w="798" h="799" extrusionOk="0">
                    <a:moveTo>
                      <a:pt x="798" y="405"/>
                    </a:moveTo>
                    <a:cubicBezTo>
                      <a:pt x="798" y="620"/>
                      <a:pt x="619" y="798"/>
                      <a:pt x="405" y="798"/>
                    </a:cubicBezTo>
                    <a:cubicBezTo>
                      <a:pt x="179" y="798"/>
                      <a:pt x="0" y="620"/>
                      <a:pt x="0" y="405"/>
                    </a:cubicBezTo>
                    <a:cubicBezTo>
                      <a:pt x="0" y="179"/>
                      <a:pt x="179" y="0"/>
                      <a:pt x="405" y="0"/>
                    </a:cubicBezTo>
                    <a:cubicBezTo>
                      <a:pt x="619" y="0"/>
                      <a:pt x="798" y="179"/>
                      <a:pt x="798" y="4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9" name="Google Shape;2469;p40"/>
              <p:cNvSpPr/>
              <p:nvPr/>
            </p:nvSpPr>
            <p:spPr>
              <a:xfrm>
                <a:off x="1938899" y="3267323"/>
                <a:ext cx="92894" cy="92894"/>
              </a:xfrm>
              <a:custGeom>
                <a:avLst/>
                <a:gdLst/>
                <a:ahLst/>
                <a:cxnLst/>
                <a:rect l="l" t="t" r="r" b="b"/>
                <a:pathLst>
                  <a:path w="799" h="799" extrusionOk="0">
                    <a:moveTo>
                      <a:pt x="798" y="405"/>
                    </a:moveTo>
                    <a:cubicBezTo>
                      <a:pt x="798" y="620"/>
                      <a:pt x="620" y="798"/>
                      <a:pt x="405" y="798"/>
                    </a:cubicBezTo>
                    <a:cubicBezTo>
                      <a:pt x="179" y="798"/>
                      <a:pt x="0" y="620"/>
                      <a:pt x="0" y="405"/>
                    </a:cubicBezTo>
                    <a:cubicBezTo>
                      <a:pt x="0" y="179"/>
                      <a:pt x="179" y="0"/>
                      <a:pt x="405" y="0"/>
                    </a:cubicBezTo>
                    <a:cubicBezTo>
                      <a:pt x="620" y="0"/>
                      <a:pt x="798" y="179"/>
                      <a:pt x="798" y="4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0" name="Google Shape;2470;p40"/>
              <p:cNvSpPr/>
              <p:nvPr/>
            </p:nvSpPr>
            <p:spPr>
              <a:xfrm>
                <a:off x="2615772" y="3267323"/>
                <a:ext cx="92894" cy="92894"/>
              </a:xfrm>
              <a:custGeom>
                <a:avLst/>
                <a:gdLst/>
                <a:ahLst/>
                <a:cxnLst/>
                <a:rect l="l" t="t" r="r" b="b"/>
                <a:pathLst>
                  <a:path w="799" h="799" extrusionOk="0">
                    <a:moveTo>
                      <a:pt x="798" y="405"/>
                    </a:moveTo>
                    <a:cubicBezTo>
                      <a:pt x="798" y="620"/>
                      <a:pt x="620" y="798"/>
                      <a:pt x="405" y="798"/>
                    </a:cubicBezTo>
                    <a:cubicBezTo>
                      <a:pt x="179" y="798"/>
                      <a:pt x="1" y="620"/>
                      <a:pt x="1" y="405"/>
                    </a:cubicBezTo>
                    <a:cubicBezTo>
                      <a:pt x="1" y="179"/>
                      <a:pt x="179" y="0"/>
                      <a:pt x="405" y="0"/>
                    </a:cubicBezTo>
                    <a:cubicBezTo>
                      <a:pt x="620" y="0"/>
                      <a:pt x="798" y="179"/>
                      <a:pt x="798" y="4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1" name="Google Shape;2471;p40"/>
              <p:cNvSpPr/>
              <p:nvPr/>
            </p:nvSpPr>
            <p:spPr>
              <a:xfrm>
                <a:off x="3292646" y="3267323"/>
                <a:ext cx="92894" cy="92894"/>
              </a:xfrm>
              <a:custGeom>
                <a:avLst/>
                <a:gdLst/>
                <a:ahLst/>
                <a:cxnLst/>
                <a:rect l="l" t="t" r="r" b="b"/>
                <a:pathLst>
                  <a:path w="799" h="799" extrusionOk="0">
                    <a:moveTo>
                      <a:pt x="798" y="405"/>
                    </a:moveTo>
                    <a:cubicBezTo>
                      <a:pt x="798" y="620"/>
                      <a:pt x="620" y="798"/>
                      <a:pt x="394" y="798"/>
                    </a:cubicBezTo>
                    <a:cubicBezTo>
                      <a:pt x="179" y="798"/>
                      <a:pt x="1" y="620"/>
                      <a:pt x="1" y="405"/>
                    </a:cubicBezTo>
                    <a:cubicBezTo>
                      <a:pt x="1" y="179"/>
                      <a:pt x="179" y="0"/>
                      <a:pt x="394" y="0"/>
                    </a:cubicBezTo>
                    <a:cubicBezTo>
                      <a:pt x="620" y="0"/>
                      <a:pt x="798" y="179"/>
                      <a:pt x="798" y="4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2" name="Google Shape;2472;p40"/>
              <p:cNvSpPr/>
              <p:nvPr/>
            </p:nvSpPr>
            <p:spPr>
              <a:xfrm>
                <a:off x="3969519" y="3267323"/>
                <a:ext cx="92894" cy="92894"/>
              </a:xfrm>
              <a:custGeom>
                <a:avLst/>
                <a:gdLst/>
                <a:ahLst/>
                <a:cxnLst/>
                <a:rect l="l" t="t" r="r" b="b"/>
                <a:pathLst>
                  <a:path w="799" h="799" extrusionOk="0">
                    <a:moveTo>
                      <a:pt x="799" y="405"/>
                    </a:moveTo>
                    <a:cubicBezTo>
                      <a:pt x="799" y="620"/>
                      <a:pt x="620" y="798"/>
                      <a:pt x="394" y="798"/>
                    </a:cubicBezTo>
                    <a:cubicBezTo>
                      <a:pt x="180" y="798"/>
                      <a:pt x="1" y="620"/>
                      <a:pt x="1" y="405"/>
                    </a:cubicBezTo>
                    <a:cubicBezTo>
                      <a:pt x="1" y="179"/>
                      <a:pt x="180" y="0"/>
                      <a:pt x="394" y="0"/>
                    </a:cubicBezTo>
                    <a:cubicBezTo>
                      <a:pt x="620" y="0"/>
                      <a:pt x="799" y="179"/>
                      <a:pt x="799" y="4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3" name="Google Shape;2473;p40"/>
              <p:cNvSpPr/>
              <p:nvPr/>
            </p:nvSpPr>
            <p:spPr>
              <a:xfrm>
                <a:off x="4645114" y="3267323"/>
                <a:ext cx="94173" cy="92894"/>
              </a:xfrm>
              <a:custGeom>
                <a:avLst/>
                <a:gdLst/>
                <a:ahLst/>
                <a:cxnLst/>
                <a:rect l="l" t="t" r="r" b="b"/>
                <a:pathLst>
                  <a:path w="810" h="799" extrusionOk="0">
                    <a:moveTo>
                      <a:pt x="810" y="405"/>
                    </a:moveTo>
                    <a:cubicBezTo>
                      <a:pt x="810" y="620"/>
                      <a:pt x="631" y="798"/>
                      <a:pt x="405" y="798"/>
                    </a:cubicBezTo>
                    <a:cubicBezTo>
                      <a:pt x="191" y="798"/>
                      <a:pt x="0" y="620"/>
                      <a:pt x="0" y="405"/>
                    </a:cubicBezTo>
                    <a:cubicBezTo>
                      <a:pt x="0" y="179"/>
                      <a:pt x="191" y="0"/>
                      <a:pt x="405" y="0"/>
                    </a:cubicBezTo>
                    <a:cubicBezTo>
                      <a:pt x="631" y="0"/>
                      <a:pt x="810" y="179"/>
                      <a:pt x="810" y="4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4" name="Google Shape;2474;p40"/>
              <p:cNvSpPr/>
              <p:nvPr/>
            </p:nvSpPr>
            <p:spPr>
              <a:xfrm>
                <a:off x="1601159" y="3708885"/>
                <a:ext cx="92894" cy="91499"/>
              </a:xfrm>
              <a:custGeom>
                <a:avLst/>
                <a:gdLst/>
                <a:ahLst/>
                <a:cxnLst/>
                <a:rect l="l" t="t" r="r" b="b"/>
                <a:pathLst>
                  <a:path w="799" h="787" extrusionOk="0">
                    <a:moveTo>
                      <a:pt x="798" y="393"/>
                    </a:moveTo>
                    <a:cubicBezTo>
                      <a:pt x="798" y="620"/>
                      <a:pt x="619" y="786"/>
                      <a:pt x="393" y="786"/>
                    </a:cubicBezTo>
                    <a:cubicBezTo>
                      <a:pt x="179" y="786"/>
                      <a:pt x="0" y="608"/>
                      <a:pt x="0" y="393"/>
                    </a:cubicBezTo>
                    <a:cubicBezTo>
                      <a:pt x="0" y="179"/>
                      <a:pt x="179" y="0"/>
                      <a:pt x="393" y="0"/>
                    </a:cubicBezTo>
                    <a:cubicBezTo>
                      <a:pt x="619" y="0"/>
                      <a:pt x="798" y="179"/>
                      <a:pt x="798" y="3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5" name="Google Shape;2475;p40"/>
              <p:cNvSpPr/>
              <p:nvPr/>
            </p:nvSpPr>
            <p:spPr>
              <a:xfrm>
                <a:off x="2278033" y="3708885"/>
                <a:ext cx="92894" cy="91499"/>
              </a:xfrm>
              <a:custGeom>
                <a:avLst/>
                <a:gdLst/>
                <a:ahLst/>
                <a:cxnLst/>
                <a:rect l="l" t="t" r="r" b="b"/>
                <a:pathLst>
                  <a:path w="799" h="787" extrusionOk="0">
                    <a:moveTo>
                      <a:pt x="798" y="393"/>
                    </a:moveTo>
                    <a:cubicBezTo>
                      <a:pt x="798" y="620"/>
                      <a:pt x="620" y="786"/>
                      <a:pt x="393" y="786"/>
                    </a:cubicBezTo>
                    <a:cubicBezTo>
                      <a:pt x="179" y="786"/>
                      <a:pt x="0" y="608"/>
                      <a:pt x="0" y="393"/>
                    </a:cubicBezTo>
                    <a:cubicBezTo>
                      <a:pt x="0" y="179"/>
                      <a:pt x="179" y="0"/>
                      <a:pt x="393" y="0"/>
                    </a:cubicBezTo>
                    <a:cubicBezTo>
                      <a:pt x="620" y="0"/>
                      <a:pt x="798" y="179"/>
                      <a:pt x="798" y="3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6" name="Google Shape;2476;p40"/>
              <p:cNvSpPr/>
              <p:nvPr/>
            </p:nvSpPr>
            <p:spPr>
              <a:xfrm>
                <a:off x="2953511" y="3708885"/>
                <a:ext cx="92894" cy="91499"/>
              </a:xfrm>
              <a:custGeom>
                <a:avLst/>
                <a:gdLst/>
                <a:ahLst/>
                <a:cxnLst/>
                <a:rect l="l" t="t" r="r" b="b"/>
                <a:pathLst>
                  <a:path w="799" h="787" extrusionOk="0">
                    <a:moveTo>
                      <a:pt x="798" y="393"/>
                    </a:moveTo>
                    <a:cubicBezTo>
                      <a:pt x="798" y="620"/>
                      <a:pt x="620" y="786"/>
                      <a:pt x="406" y="786"/>
                    </a:cubicBezTo>
                    <a:cubicBezTo>
                      <a:pt x="179" y="786"/>
                      <a:pt x="1" y="608"/>
                      <a:pt x="1" y="393"/>
                    </a:cubicBezTo>
                    <a:cubicBezTo>
                      <a:pt x="1" y="179"/>
                      <a:pt x="179" y="0"/>
                      <a:pt x="406" y="0"/>
                    </a:cubicBezTo>
                    <a:cubicBezTo>
                      <a:pt x="620" y="0"/>
                      <a:pt x="798" y="179"/>
                      <a:pt x="798" y="3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7" name="Google Shape;2477;p40"/>
              <p:cNvSpPr/>
              <p:nvPr/>
            </p:nvSpPr>
            <p:spPr>
              <a:xfrm>
                <a:off x="3630385" y="3708885"/>
                <a:ext cx="92894" cy="91499"/>
              </a:xfrm>
              <a:custGeom>
                <a:avLst/>
                <a:gdLst/>
                <a:ahLst/>
                <a:cxnLst/>
                <a:rect l="l" t="t" r="r" b="b"/>
                <a:pathLst>
                  <a:path w="799" h="787" extrusionOk="0">
                    <a:moveTo>
                      <a:pt x="799" y="393"/>
                    </a:moveTo>
                    <a:cubicBezTo>
                      <a:pt x="799" y="620"/>
                      <a:pt x="620" y="786"/>
                      <a:pt x="406" y="786"/>
                    </a:cubicBezTo>
                    <a:cubicBezTo>
                      <a:pt x="179" y="786"/>
                      <a:pt x="1" y="608"/>
                      <a:pt x="1" y="393"/>
                    </a:cubicBezTo>
                    <a:cubicBezTo>
                      <a:pt x="1" y="179"/>
                      <a:pt x="179" y="0"/>
                      <a:pt x="406" y="0"/>
                    </a:cubicBezTo>
                    <a:cubicBezTo>
                      <a:pt x="620" y="0"/>
                      <a:pt x="799" y="179"/>
                      <a:pt x="799" y="3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8" name="Google Shape;2478;p40"/>
              <p:cNvSpPr/>
              <p:nvPr/>
            </p:nvSpPr>
            <p:spPr>
              <a:xfrm>
                <a:off x="4307375" y="3708885"/>
                <a:ext cx="92777" cy="91499"/>
              </a:xfrm>
              <a:custGeom>
                <a:avLst/>
                <a:gdLst/>
                <a:ahLst/>
                <a:cxnLst/>
                <a:rect l="l" t="t" r="r" b="b"/>
                <a:pathLst>
                  <a:path w="798" h="787" extrusionOk="0">
                    <a:moveTo>
                      <a:pt x="798" y="393"/>
                    </a:moveTo>
                    <a:cubicBezTo>
                      <a:pt x="798" y="620"/>
                      <a:pt x="619" y="786"/>
                      <a:pt x="405" y="786"/>
                    </a:cubicBezTo>
                    <a:cubicBezTo>
                      <a:pt x="179" y="786"/>
                      <a:pt x="0" y="608"/>
                      <a:pt x="0" y="393"/>
                    </a:cubicBezTo>
                    <a:cubicBezTo>
                      <a:pt x="0" y="179"/>
                      <a:pt x="179" y="0"/>
                      <a:pt x="405" y="0"/>
                    </a:cubicBezTo>
                    <a:cubicBezTo>
                      <a:pt x="619" y="0"/>
                      <a:pt x="798" y="179"/>
                      <a:pt x="798" y="3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9" name="Google Shape;2479;p40"/>
              <p:cNvSpPr/>
              <p:nvPr/>
            </p:nvSpPr>
            <p:spPr>
              <a:xfrm>
                <a:off x="4984248" y="3708885"/>
                <a:ext cx="92777" cy="91499"/>
              </a:xfrm>
              <a:custGeom>
                <a:avLst/>
                <a:gdLst/>
                <a:ahLst/>
                <a:cxnLst/>
                <a:rect l="l" t="t" r="r" b="b"/>
                <a:pathLst>
                  <a:path w="798" h="787" extrusionOk="0">
                    <a:moveTo>
                      <a:pt x="798" y="393"/>
                    </a:moveTo>
                    <a:cubicBezTo>
                      <a:pt x="798" y="620"/>
                      <a:pt x="619" y="786"/>
                      <a:pt x="393" y="786"/>
                    </a:cubicBezTo>
                    <a:cubicBezTo>
                      <a:pt x="179" y="786"/>
                      <a:pt x="0" y="608"/>
                      <a:pt x="0" y="393"/>
                    </a:cubicBezTo>
                    <a:cubicBezTo>
                      <a:pt x="0" y="179"/>
                      <a:pt x="179" y="0"/>
                      <a:pt x="393" y="0"/>
                    </a:cubicBezTo>
                    <a:cubicBezTo>
                      <a:pt x="619" y="0"/>
                      <a:pt x="798" y="179"/>
                      <a:pt x="798" y="3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0" name="Google Shape;2480;p40"/>
              <p:cNvSpPr/>
              <p:nvPr/>
            </p:nvSpPr>
            <p:spPr>
              <a:xfrm>
                <a:off x="1262025" y="4149053"/>
                <a:ext cx="92777" cy="92894"/>
              </a:xfrm>
              <a:custGeom>
                <a:avLst/>
                <a:gdLst/>
                <a:ahLst/>
                <a:cxnLst/>
                <a:rect l="l" t="t" r="r" b="b"/>
                <a:pathLst>
                  <a:path w="798" h="799" extrusionOk="0">
                    <a:moveTo>
                      <a:pt x="798" y="405"/>
                    </a:moveTo>
                    <a:cubicBezTo>
                      <a:pt x="798" y="620"/>
                      <a:pt x="619" y="798"/>
                      <a:pt x="405" y="798"/>
                    </a:cubicBezTo>
                    <a:cubicBezTo>
                      <a:pt x="179" y="798"/>
                      <a:pt x="0" y="620"/>
                      <a:pt x="0" y="405"/>
                    </a:cubicBezTo>
                    <a:cubicBezTo>
                      <a:pt x="0" y="179"/>
                      <a:pt x="179" y="1"/>
                      <a:pt x="405" y="1"/>
                    </a:cubicBezTo>
                    <a:cubicBezTo>
                      <a:pt x="619" y="1"/>
                      <a:pt x="798" y="179"/>
                      <a:pt x="798" y="4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1" name="Google Shape;2481;p40"/>
              <p:cNvSpPr/>
              <p:nvPr/>
            </p:nvSpPr>
            <p:spPr>
              <a:xfrm>
                <a:off x="1938899" y="4149053"/>
                <a:ext cx="92894" cy="92894"/>
              </a:xfrm>
              <a:custGeom>
                <a:avLst/>
                <a:gdLst/>
                <a:ahLst/>
                <a:cxnLst/>
                <a:rect l="l" t="t" r="r" b="b"/>
                <a:pathLst>
                  <a:path w="799" h="799" extrusionOk="0">
                    <a:moveTo>
                      <a:pt x="798" y="405"/>
                    </a:moveTo>
                    <a:cubicBezTo>
                      <a:pt x="798" y="620"/>
                      <a:pt x="620" y="798"/>
                      <a:pt x="405" y="798"/>
                    </a:cubicBezTo>
                    <a:cubicBezTo>
                      <a:pt x="179" y="798"/>
                      <a:pt x="0" y="620"/>
                      <a:pt x="0" y="405"/>
                    </a:cubicBezTo>
                    <a:cubicBezTo>
                      <a:pt x="0" y="179"/>
                      <a:pt x="179" y="1"/>
                      <a:pt x="405" y="1"/>
                    </a:cubicBezTo>
                    <a:cubicBezTo>
                      <a:pt x="620" y="1"/>
                      <a:pt x="798" y="179"/>
                      <a:pt x="798" y="4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2" name="Google Shape;2482;p40"/>
              <p:cNvSpPr/>
              <p:nvPr/>
            </p:nvSpPr>
            <p:spPr>
              <a:xfrm>
                <a:off x="2615772" y="4149053"/>
                <a:ext cx="92894" cy="92894"/>
              </a:xfrm>
              <a:custGeom>
                <a:avLst/>
                <a:gdLst/>
                <a:ahLst/>
                <a:cxnLst/>
                <a:rect l="l" t="t" r="r" b="b"/>
                <a:pathLst>
                  <a:path w="799" h="799" extrusionOk="0">
                    <a:moveTo>
                      <a:pt x="798" y="405"/>
                    </a:moveTo>
                    <a:cubicBezTo>
                      <a:pt x="798" y="620"/>
                      <a:pt x="620" y="798"/>
                      <a:pt x="405" y="798"/>
                    </a:cubicBezTo>
                    <a:cubicBezTo>
                      <a:pt x="179" y="798"/>
                      <a:pt x="1" y="620"/>
                      <a:pt x="1" y="405"/>
                    </a:cubicBezTo>
                    <a:cubicBezTo>
                      <a:pt x="1" y="179"/>
                      <a:pt x="179" y="1"/>
                      <a:pt x="405" y="1"/>
                    </a:cubicBezTo>
                    <a:cubicBezTo>
                      <a:pt x="620" y="1"/>
                      <a:pt x="798" y="179"/>
                      <a:pt x="798" y="4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3" name="Google Shape;2483;p40"/>
              <p:cNvSpPr/>
              <p:nvPr/>
            </p:nvSpPr>
            <p:spPr>
              <a:xfrm>
                <a:off x="3292646" y="4149053"/>
                <a:ext cx="92894" cy="92894"/>
              </a:xfrm>
              <a:custGeom>
                <a:avLst/>
                <a:gdLst/>
                <a:ahLst/>
                <a:cxnLst/>
                <a:rect l="l" t="t" r="r" b="b"/>
                <a:pathLst>
                  <a:path w="799" h="799" extrusionOk="0">
                    <a:moveTo>
                      <a:pt x="798" y="405"/>
                    </a:moveTo>
                    <a:cubicBezTo>
                      <a:pt x="798" y="620"/>
                      <a:pt x="620" y="798"/>
                      <a:pt x="394" y="798"/>
                    </a:cubicBezTo>
                    <a:cubicBezTo>
                      <a:pt x="179" y="798"/>
                      <a:pt x="1" y="620"/>
                      <a:pt x="1" y="405"/>
                    </a:cubicBezTo>
                    <a:cubicBezTo>
                      <a:pt x="1" y="179"/>
                      <a:pt x="179" y="1"/>
                      <a:pt x="394" y="1"/>
                    </a:cubicBezTo>
                    <a:cubicBezTo>
                      <a:pt x="620" y="1"/>
                      <a:pt x="798" y="179"/>
                      <a:pt x="798" y="4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4" name="Google Shape;2484;p40"/>
              <p:cNvSpPr/>
              <p:nvPr/>
            </p:nvSpPr>
            <p:spPr>
              <a:xfrm>
                <a:off x="3969519" y="4149053"/>
                <a:ext cx="92894" cy="92894"/>
              </a:xfrm>
              <a:custGeom>
                <a:avLst/>
                <a:gdLst/>
                <a:ahLst/>
                <a:cxnLst/>
                <a:rect l="l" t="t" r="r" b="b"/>
                <a:pathLst>
                  <a:path w="799" h="799" extrusionOk="0">
                    <a:moveTo>
                      <a:pt x="799" y="405"/>
                    </a:moveTo>
                    <a:cubicBezTo>
                      <a:pt x="799" y="620"/>
                      <a:pt x="620" y="798"/>
                      <a:pt x="394" y="798"/>
                    </a:cubicBezTo>
                    <a:cubicBezTo>
                      <a:pt x="180" y="798"/>
                      <a:pt x="1" y="620"/>
                      <a:pt x="1" y="405"/>
                    </a:cubicBezTo>
                    <a:cubicBezTo>
                      <a:pt x="1" y="179"/>
                      <a:pt x="180" y="1"/>
                      <a:pt x="394" y="1"/>
                    </a:cubicBezTo>
                    <a:cubicBezTo>
                      <a:pt x="620" y="1"/>
                      <a:pt x="799" y="179"/>
                      <a:pt x="799" y="4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5" name="Google Shape;2485;p40"/>
              <p:cNvSpPr/>
              <p:nvPr/>
            </p:nvSpPr>
            <p:spPr>
              <a:xfrm>
                <a:off x="4645114" y="4149053"/>
                <a:ext cx="94173" cy="92894"/>
              </a:xfrm>
              <a:custGeom>
                <a:avLst/>
                <a:gdLst/>
                <a:ahLst/>
                <a:cxnLst/>
                <a:rect l="l" t="t" r="r" b="b"/>
                <a:pathLst>
                  <a:path w="810" h="799" extrusionOk="0">
                    <a:moveTo>
                      <a:pt x="810" y="405"/>
                    </a:moveTo>
                    <a:cubicBezTo>
                      <a:pt x="810" y="620"/>
                      <a:pt x="631" y="798"/>
                      <a:pt x="405" y="798"/>
                    </a:cubicBezTo>
                    <a:cubicBezTo>
                      <a:pt x="191" y="798"/>
                      <a:pt x="0" y="620"/>
                      <a:pt x="0" y="405"/>
                    </a:cubicBezTo>
                    <a:cubicBezTo>
                      <a:pt x="0" y="179"/>
                      <a:pt x="191" y="1"/>
                      <a:pt x="405" y="1"/>
                    </a:cubicBezTo>
                    <a:cubicBezTo>
                      <a:pt x="631" y="1"/>
                      <a:pt x="810" y="179"/>
                      <a:pt x="810" y="4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6" name="Google Shape;2486;p40"/>
              <p:cNvSpPr/>
              <p:nvPr/>
            </p:nvSpPr>
            <p:spPr>
              <a:xfrm>
                <a:off x="1601159" y="4589220"/>
                <a:ext cx="92894" cy="92894"/>
              </a:xfrm>
              <a:custGeom>
                <a:avLst/>
                <a:gdLst/>
                <a:ahLst/>
                <a:cxnLst/>
                <a:rect l="l" t="t" r="r" b="b"/>
                <a:pathLst>
                  <a:path w="799" h="799" extrusionOk="0">
                    <a:moveTo>
                      <a:pt x="798" y="406"/>
                    </a:moveTo>
                    <a:cubicBezTo>
                      <a:pt x="798" y="620"/>
                      <a:pt x="619" y="799"/>
                      <a:pt x="393" y="799"/>
                    </a:cubicBezTo>
                    <a:cubicBezTo>
                      <a:pt x="179" y="799"/>
                      <a:pt x="0" y="620"/>
                      <a:pt x="0" y="406"/>
                    </a:cubicBezTo>
                    <a:cubicBezTo>
                      <a:pt x="0" y="179"/>
                      <a:pt x="179" y="1"/>
                      <a:pt x="393" y="1"/>
                    </a:cubicBezTo>
                    <a:cubicBezTo>
                      <a:pt x="619" y="1"/>
                      <a:pt x="798" y="179"/>
                      <a:pt x="798" y="40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7" name="Google Shape;2487;p40"/>
              <p:cNvSpPr/>
              <p:nvPr/>
            </p:nvSpPr>
            <p:spPr>
              <a:xfrm>
                <a:off x="2278033" y="4589220"/>
                <a:ext cx="92894" cy="92894"/>
              </a:xfrm>
              <a:custGeom>
                <a:avLst/>
                <a:gdLst/>
                <a:ahLst/>
                <a:cxnLst/>
                <a:rect l="l" t="t" r="r" b="b"/>
                <a:pathLst>
                  <a:path w="799" h="799" extrusionOk="0">
                    <a:moveTo>
                      <a:pt x="798" y="406"/>
                    </a:moveTo>
                    <a:cubicBezTo>
                      <a:pt x="798" y="620"/>
                      <a:pt x="620" y="799"/>
                      <a:pt x="393" y="799"/>
                    </a:cubicBezTo>
                    <a:cubicBezTo>
                      <a:pt x="179" y="799"/>
                      <a:pt x="0" y="620"/>
                      <a:pt x="0" y="406"/>
                    </a:cubicBezTo>
                    <a:cubicBezTo>
                      <a:pt x="0" y="179"/>
                      <a:pt x="179" y="1"/>
                      <a:pt x="393" y="1"/>
                    </a:cubicBezTo>
                    <a:cubicBezTo>
                      <a:pt x="620" y="1"/>
                      <a:pt x="798" y="179"/>
                      <a:pt x="798" y="40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8" name="Google Shape;2488;p40"/>
              <p:cNvSpPr/>
              <p:nvPr/>
            </p:nvSpPr>
            <p:spPr>
              <a:xfrm>
                <a:off x="2953511" y="4589220"/>
                <a:ext cx="92894" cy="92894"/>
              </a:xfrm>
              <a:custGeom>
                <a:avLst/>
                <a:gdLst/>
                <a:ahLst/>
                <a:cxnLst/>
                <a:rect l="l" t="t" r="r" b="b"/>
                <a:pathLst>
                  <a:path w="799" h="799" extrusionOk="0">
                    <a:moveTo>
                      <a:pt x="798" y="406"/>
                    </a:moveTo>
                    <a:cubicBezTo>
                      <a:pt x="798" y="620"/>
                      <a:pt x="620" y="799"/>
                      <a:pt x="406" y="799"/>
                    </a:cubicBezTo>
                    <a:cubicBezTo>
                      <a:pt x="179" y="799"/>
                      <a:pt x="1" y="620"/>
                      <a:pt x="1" y="406"/>
                    </a:cubicBezTo>
                    <a:cubicBezTo>
                      <a:pt x="1" y="179"/>
                      <a:pt x="179" y="1"/>
                      <a:pt x="406" y="1"/>
                    </a:cubicBezTo>
                    <a:cubicBezTo>
                      <a:pt x="620" y="1"/>
                      <a:pt x="798" y="179"/>
                      <a:pt x="798" y="40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9" name="Google Shape;2489;p40"/>
              <p:cNvSpPr/>
              <p:nvPr/>
            </p:nvSpPr>
            <p:spPr>
              <a:xfrm>
                <a:off x="3630385" y="4589220"/>
                <a:ext cx="92894" cy="92894"/>
              </a:xfrm>
              <a:custGeom>
                <a:avLst/>
                <a:gdLst/>
                <a:ahLst/>
                <a:cxnLst/>
                <a:rect l="l" t="t" r="r" b="b"/>
                <a:pathLst>
                  <a:path w="799" h="799" extrusionOk="0">
                    <a:moveTo>
                      <a:pt x="799" y="406"/>
                    </a:moveTo>
                    <a:cubicBezTo>
                      <a:pt x="799" y="620"/>
                      <a:pt x="620" y="799"/>
                      <a:pt x="406" y="799"/>
                    </a:cubicBezTo>
                    <a:cubicBezTo>
                      <a:pt x="179" y="799"/>
                      <a:pt x="1" y="620"/>
                      <a:pt x="1" y="406"/>
                    </a:cubicBezTo>
                    <a:cubicBezTo>
                      <a:pt x="1" y="179"/>
                      <a:pt x="179" y="1"/>
                      <a:pt x="406" y="1"/>
                    </a:cubicBezTo>
                    <a:cubicBezTo>
                      <a:pt x="620" y="1"/>
                      <a:pt x="799" y="179"/>
                      <a:pt x="799" y="40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0" name="Google Shape;2490;p40"/>
              <p:cNvSpPr/>
              <p:nvPr/>
            </p:nvSpPr>
            <p:spPr>
              <a:xfrm>
                <a:off x="4307375" y="4589220"/>
                <a:ext cx="92777" cy="92894"/>
              </a:xfrm>
              <a:custGeom>
                <a:avLst/>
                <a:gdLst/>
                <a:ahLst/>
                <a:cxnLst/>
                <a:rect l="l" t="t" r="r" b="b"/>
                <a:pathLst>
                  <a:path w="798" h="799" extrusionOk="0">
                    <a:moveTo>
                      <a:pt x="798" y="406"/>
                    </a:moveTo>
                    <a:cubicBezTo>
                      <a:pt x="798" y="620"/>
                      <a:pt x="619" y="799"/>
                      <a:pt x="405" y="799"/>
                    </a:cubicBezTo>
                    <a:cubicBezTo>
                      <a:pt x="179" y="799"/>
                      <a:pt x="0" y="620"/>
                      <a:pt x="0" y="406"/>
                    </a:cubicBezTo>
                    <a:cubicBezTo>
                      <a:pt x="0" y="179"/>
                      <a:pt x="179" y="1"/>
                      <a:pt x="405" y="1"/>
                    </a:cubicBezTo>
                    <a:cubicBezTo>
                      <a:pt x="619" y="1"/>
                      <a:pt x="798" y="179"/>
                      <a:pt x="798" y="40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1" name="Google Shape;2491;p40"/>
              <p:cNvSpPr/>
              <p:nvPr/>
            </p:nvSpPr>
            <p:spPr>
              <a:xfrm>
                <a:off x="4984248" y="4589220"/>
                <a:ext cx="92777" cy="92894"/>
              </a:xfrm>
              <a:custGeom>
                <a:avLst/>
                <a:gdLst/>
                <a:ahLst/>
                <a:cxnLst/>
                <a:rect l="l" t="t" r="r" b="b"/>
                <a:pathLst>
                  <a:path w="798" h="799" extrusionOk="0">
                    <a:moveTo>
                      <a:pt x="798" y="406"/>
                    </a:moveTo>
                    <a:cubicBezTo>
                      <a:pt x="798" y="620"/>
                      <a:pt x="619" y="799"/>
                      <a:pt x="393" y="799"/>
                    </a:cubicBezTo>
                    <a:cubicBezTo>
                      <a:pt x="179" y="799"/>
                      <a:pt x="0" y="620"/>
                      <a:pt x="0" y="406"/>
                    </a:cubicBezTo>
                    <a:cubicBezTo>
                      <a:pt x="0" y="179"/>
                      <a:pt x="179" y="1"/>
                      <a:pt x="393" y="1"/>
                    </a:cubicBezTo>
                    <a:cubicBezTo>
                      <a:pt x="619" y="1"/>
                      <a:pt x="798" y="179"/>
                      <a:pt x="798" y="40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492" name="Google Shape;2492;p40"/>
            <p:cNvSpPr/>
            <p:nvPr/>
          </p:nvSpPr>
          <p:spPr>
            <a:xfrm>
              <a:off x="3602532" y="684476"/>
              <a:ext cx="53486" cy="53553"/>
            </a:xfrm>
            <a:custGeom>
              <a:avLst/>
              <a:gdLst/>
              <a:ahLst/>
              <a:cxnLst/>
              <a:rect l="l" t="t" r="r" b="b"/>
              <a:pathLst>
                <a:path w="798" h="799" extrusionOk="0">
                  <a:moveTo>
                    <a:pt x="798" y="393"/>
                  </a:moveTo>
                  <a:cubicBezTo>
                    <a:pt x="798" y="620"/>
                    <a:pt x="619" y="798"/>
                    <a:pt x="405" y="798"/>
                  </a:cubicBezTo>
                  <a:cubicBezTo>
                    <a:pt x="179" y="798"/>
                    <a:pt x="0" y="620"/>
                    <a:pt x="0" y="393"/>
                  </a:cubicBezTo>
                  <a:cubicBezTo>
                    <a:pt x="0" y="179"/>
                    <a:pt x="179" y="0"/>
                    <a:pt x="405" y="0"/>
                  </a:cubicBezTo>
                  <a:cubicBezTo>
                    <a:pt x="619" y="0"/>
                    <a:pt x="798" y="179"/>
                    <a:pt x="798" y="3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3" name="Google Shape;2493;p40"/>
            <p:cNvSpPr/>
            <p:nvPr/>
          </p:nvSpPr>
          <p:spPr>
            <a:xfrm>
              <a:off x="3992750" y="684476"/>
              <a:ext cx="53553" cy="53553"/>
            </a:xfrm>
            <a:custGeom>
              <a:avLst/>
              <a:gdLst/>
              <a:ahLst/>
              <a:cxnLst/>
              <a:rect l="l" t="t" r="r" b="b"/>
              <a:pathLst>
                <a:path w="799" h="799" extrusionOk="0">
                  <a:moveTo>
                    <a:pt x="798" y="393"/>
                  </a:moveTo>
                  <a:cubicBezTo>
                    <a:pt x="798" y="620"/>
                    <a:pt x="620" y="798"/>
                    <a:pt x="405" y="798"/>
                  </a:cubicBezTo>
                  <a:cubicBezTo>
                    <a:pt x="179" y="798"/>
                    <a:pt x="0" y="620"/>
                    <a:pt x="0" y="393"/>
                  </a:cubicBezTo>
                  <a:cubicBezTo>
                    <a:pt x="0" y="179"/>
                    <a:pt x="179" y="0"/>
                    <a:pt x="405" y="0"/>
                  </a:cubicBezTo>
                  <a:cubicBezTo>
                    <a:pt x="620" y="0"/>
                    <a:pt x="798" y="179"/>
                    <a:pt x="798" y="3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4" name="Google Shape;2494;p40"/>
            <p:cNvSpPr/>
            <p:nvPr/>
          </p:nvSpPr>
          <p:spPr>
            <a:xfrm>
              <a:off x="4382967" y="684476"/>
              <a:ext cx="53553" cy="53553"/>
            </a:xfrm>
            <a:custGeom>
              <a:avLst/>
              <a:gdLst/>
              <a:ahLst/>
              <a:cxnLst/>
              <a:rect l="l" t="t" r="r" b="b"/>
              <a:pathLst>
                <a:path w="799" h="799" extrusionOk="0">
                  <a:moveTo>
                    <a:pt x="798" y="393"/>
                  </a:moveTo>
                  <a:cubicBezTo>
                    <a:pt x="798" y="620"/>
                    <a:pt x="620" y="798"/>
                    <a:pt x="405" y="798"/>
                  </a:cubicBezTo>
                  <a:cubicBezTo>
                    <a:pt x="179" y="798"/>
                    <a:pt x="1" y="620"/>
                    <a:pt x="1" y="393"/>
                  </a:cubicBezTo>
                  <a:cubicBezTo>
                    <a:pt x="1" y="179"/>
                    <a:pt x="179" y="0"/>
                    <a:pt x="405" y="0"/>
                  </a:cubicBezTo>
                  <a:cubicBezTo>
                    <a:pt x="620" y="0"/>
                    <a:pt x="798" y="179"/>
                    <a:pt x="798" y="3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5" name="Google Shape;2495;p40"/>
            <p:cNvSpPr/>
            <p:nvPr/>
          </p:nvSpPr>
          <p:spPr>
            <a:xfrm>
              <a:off x="4773185" y="684476"/>
              <a:ext cx="53553" cy="53553"/>
            </a:xfrm>
            <a:custGeom>
              <a:avLst/>
              <a:gdLst/>
              <a:ahLst/>
              <a:cxnLst/>
              <a:rect l="l" t="t" r="r" b="b"/>
              <a:pathLst>
                <a:path w="799" h="799" extrusionOk="0">
                  <a:moveTo>
                    <a:pt x="798" y="393"/>
                  </a:moveTo>
                  <a:cubicBezTo>
                    <a:pt x="798" y="620"/>
                    <a:pt x="620" y="798"/>
                    <a:pt x="394" y="798"/>
                  </a:cubicBezTo>
                  <a:cubicBezTo>
                    <a:pt x="179" y="798"/>
                    <a:pt x="1" y="620"/>
                    <a:pt x="1" y="393"/>
                  </a:cubicBezTo>
                  <a:cubicBezTo>
                    <a:pt x="1" y="179"/>
                    <a:pt x="179" y="0"/>
                    <a:pt x="394" y="0"/>
                  </a:cubicBezTo>
                  <a:cubicBezTo>
                    <a:pt x="620" y="0"/>
                    <a:pt x="798" y="179"/>
                    <a:pt x="798" y="3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6" name="Google Shape;2496;p40"/>
            <p:cNvSpPr/>
            <p:nvPr/>
          </p:nvSpPr>
          <p:spPr>
            <a:xfrm>
              <a:off x="5163402" y="684476"/>
              <a:ext cx="53553" cy="53553"/>
            </a:xfrm>
            <a:custGeom>
              <a:avLst/>
              <a:gdLst/>
              <a:ahLst/>
              <a:cxnLst/>
              <a:rect l="l" t="t" r="r" b="b"/>
              <a:pathLst>
                <a:path w="799" h="799" extrusionOk="0">
                  <a:moveTo>
                    <a:pt x="799" y="393"/>
                  </a:moveTo>
                  <a:cubicBezTo>
                    <a:pt x="799" y="620"/>
                    <a:pt x="620" y="798"/>
                    <a:pt x="394" y="798"/>
                  </a:cubicBezTo>
                  <a:cubicBezTo>
                    <a:pt x="180" y="798"/>
                    <a:pt x="1" y="620"/>
                    <a:pt x="1" y="393"/>
                  </a:cubicBezTo>
                  <a:cubicBezTo>
                    <a:pt x="1" y="179"/>
                    <a:pt x="180" y="0"/>
                    <a:pt x="394" y="0"/>
                  </a:cubicBezTo>
                  <a:cubicBezTo>
                    <a:pt x="620" y="0"/>
                    <a:pt x="799" y="179"/>
                    <a:pt x="799" y="3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7" name="Google Shape;2497;p40"/>
            <p:cNvSpPr/>
            <p:nvPr/>
          </p:nvSpPr>
          <p:spPr>
            <a:xfrm>
              <a:off x="5552883" y="684476"/>
              <a:ext cx="54290" cy="53553"/>
            </a:xfrm>
            <a:custGeom>
              <a:avLst/>
              <a:gdLst/>
              <a:ahLst/>
              <a:cxnLst/>
              <a:rect l="l" t="t" r="r" b="b"/>
              <a:pathLst>
                <a:path w="810" h="799" extrusionOk="0">
                  <a:moveTo>
                    <a:pt x="810" y="393"/>
                  </a:moveTo>
                  <a:cubicBezTo>
                    <a:pt x="810" y="620"/>
                    <a:pt x="631" y="798"/>
                    <a:pt x="405" y="798"/>
                  </a:cubicBezTo>
                  <a:cubicBezTo>
                    <a:pt x="191" y="798"/>
                    <a:pt x="0" y="620"/>
                    <a:pt x="0" y="393"/>
                  </a:cubicBezTo>
                  <a:cubicBezTo>
                    <a:pt x="0" y="179"/>
                    <a:pt x="191" y="0"/>
                    <a:pt x="405" y="0"/>
                  </a:cubicBezTo>
                  <a:cubicBezTo>
                    <a:pt x="631" y="0"/>
                    <a:pt x="810" y="179"/>
                    <a:pt x="810" y="3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8" name="Google Shape;2498;p40"/>
            <p:cNvSpPr/>
            <p:nvPr/>
          </p:nvSpPr>
          <p:spPr>
            <a:xfrm>
              <a:off x="3798043" y="938232"/>
              <a:ext cx="53553" cy="53553"/>
            </a:xfrm>
            <a:custGeom>
              <a:avLst/>
              <a:gdLst/>
              <a:ahLst/>
              <a:cxnLst/>
              <a:rect l="l" t="t" r="r" b="b"/>
              <a:pathLst>
                <a:path w="799" h="799" extrusionOk="0">
                  <a:moveTo>
                    <a:pt x="798" y="405"/>
                  </a:moveTo>
                  <a:cubicBezTo>
                    <a:pt x="798" y="620"/>
                    <a:pt x="619" y="798"/>
                    <a:pt x="393" y="798"/>
                  </a:cubicBezTo>
                  <a:cubicBezTo>
                    <a:pt x="179" y="798"/>
                    <a:pt x="0" y="620"/>
                    <a:pt x="0" y="405"/>
                  </a:cubicBezTo>
                  <a:cubicBezTo>
                    <a:pt x="0" y="179"/>
                    <a:pt x="179" y="1"/>
                    <a:pt x="393" y="1"/>
                  </a:cubicBezTo>
                  <a:cubicBezTo>
                    <a:pt x="619" y="1"/>
                    <a:pt x="798" y="179"/>
                    <a:pt x="798" y="4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9" name="Google Shape;2499;p40"/>
            <p:cNvSpPr/>
            <p:nvPr/>
          </p:nvSpPr>
          <p:spPr>
            <a:xfrm>
              <a:off x="4188261" y="938232"/>
              <a:ext cx="53553" cy="53553"/>
            </a:xfrm>
            <a:custGeom>
              <a:avLst/>
              <a:gdLst/>
              <a:ahLst/>
              <a:cxnLst/>
              <a:rect l="l" t="t" r="r" b="b"/>
              <a:pathLst>
                <a:path w="799" h="799" extrusionOk="0">
                  <a:moveTo>
                    <a:pt x="798" y="405"/>
                  </a:moveTo>
                  <a:cubicBezTo>
                    <a:pt x="798" y="620"/>
                    <a:pt x="620" y="798"/>
                    <a:pt x="393" y="798"/>
                  </a:cubicBezTo>
                  <a:cubicBezTo>
                    <a:pt x="179" y="798"/>
                    <a:pt x="0" y="620"/>
                    <a:pt x="0" y="405"/>
                  </a:cubicBezTo>
                  <a:cubicBezTo>
                    <a:pt x="0" y="179"/>
                    <a:pt x="179" y="1"/>
                    <a:pt x="393" y="1"/>
                  </a:cubicBezTo>
                  <a:cubicBezTo>
                    <a:pt x="620" y="1"/>
                    <a:pt x="798" y="179"/>
                    <a:pt x="798" y="4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0" name="Google Shape;2500;p40"/>
            <p:cNvSpPr/>
            <p:nvPr/>
          </p:nvSpPr>
          <p:spPr>
            <a:xfrm>
              <a:off x="4577674" y="938232"/>
              <a:ext cx="53553" cy="53553"/>
            </a:xfrm>
            <a:custGeom>
              <a:avLst/>
              <a:gdLst/>
              <a:ahLst/>
              <a:cxnLst/>
              <a:rect l="l" t="t" r="r" b="b"/>
              <a:pathLst>
                <a:path w="799" h="799" extrusionOk="0">
                  <a:moveTo>
                    <a:pt x="798" y="405"/>
                  </a:moveTo>
                  <a:cubicBezTo>
                    <a:pt x="798" y="620"/>
                    <a:pt x="620" y="798"/>
                    <a:pt x="406" y="798"/>
                  </a:cubicBezTo>
                  <a:cubicBezTo>
                    <a:pt x="179" y="798"/>
                    <a:pt x="1" y="620"/>
                    <a:pt x="1" y="405"/>
                  </a:cubicBezTo>
                  <a:cubicBezTo>
                    <a:pt x="1" y="179"/>
                    <a:pt x="179" y="1"/>
                    <a:pt x="406" y="1"/>
                  </a:cubicBezTo>
                  <a:cubicBezTo>
                    <a:pt x="620" y="1"/>
                    <a:pt x="798" y="179"/>
                    <a:pt x="798" y="4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1" name="Google Shape;2501;p40"/>
            <p:cNvSpPr/>
            <p:nvPr/>
          </p:nvSpPr>
          <p:spPr>
            <a:xfrm>
              <a:off x="4967891" y="938232"/>
              <a:ext cx="53553" cy="53553"/>
            </a:xfrm>
            <a:custGeom>
              <a:avLst/>
              <a:gdLst/>
              <a:ahLst/>
              <a:cxnLst/>
              <a:rect l="l" t="t" r="r" b="b"/>
              <a:pathLst>
                <a:path w="799" h="799" extrusionOk="0">
                  <a:moveTo>
                    <a:pt x="799" y="405"/>
                  </a:moveTo>
                  <a:cubicBezTo>
                    <a:pt x="799" y="620"/>
                    <a:pt x="620" y="798"/>
                    <a:pt x="406" y="798"/>
                  </a:cubicBezTo>
                  <a:cubicBezTo>
                    <a:pt x="179" y="798"/>
                    <a:pt x="1" y="620"/>
                    <a:pt x="1" y="405"/>
                  </a:cubicBezTo>
                  <a:cubicBezTo>
                    <a:pt x="1" y="179"/>
                    <a:pt x="179" y="1"/>
                    <a:pt x="406" y="1"/>
                  </a:cubicBezTo>
                  <a:cubicBezTo>
                    <a:pt x="620" y="1"/>
                    <a:pt x="799" y="179"/>
                    <a:pt x="799" y="4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2" name="Google Shape;2502;p40"/>
            <p:cNvSpPr/>
            <p:nvPr/>
          </p:nvSpPr>
          <p:spPr>
            <a:xfrm>
              <a:off x="5358176" y="938232"/>
              <a:ext cx="53486" cy="53553"/>
            </a:xfrm>
            <a:custGeom>
              <a:avLst/>
              <a:gdLst/>
              <a:ahLst/>
              <a:cxnLst/>
              <a:rect l="l" t="t" r="r" b="b"/>
              <a:pathLst>
                <a:path w="798" h="799" extrusionOk="0">
                  <a:moveTo>
                    <a:pt x="798" y="405"/>
                  </a:moveTo>
                  <a:cubicBezTo>
                    <a:pt x="798" y="620"/>
                    <a:pt x="619" y="798"/>
                    <a:pt x="405" y="798"/>
                  </a:cubicBezTo>
                  <a:cubicBezTo>
                    <a:pt x="179" y="798"/>
                    <a:pt x="0" y="620"/>
                    <a:pt x="0" y="405"/>
                  </a:cubicBezTo>
                  <a:cubicBezTo>
                    <a:pt x="0" y="179"/>
                    <a:pt x="179" y="1"/>
                    <a:pt x="405" y="1"/>
                  </a:cubicBezTo>
                  <a:cubicBezTo>
                    <a:pt x="619" y="1"/>
                    <a:pt x="798" y="179"/>
                    <a:pt x="798" y="4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3" name="Google Shape;2503;p40"/>
            <p:cNvSpPr/>
            <p:nvPr/>
          </p:nvSpPr>
          <p:spPr>
            <a:xfrm>
              <a:off x="5748394" y="938232"/>
              <a:ext cx="53486" cy="53553"/>
            </a:xfrm>
            <a:custGeom>
              <a:avLst/>
              <a:gdLst/>
              <a:ahLst/>
              <a:cxnLst/>
              <a:rect l="l" t="t" r="r" b="b"/>
              <a:pathLst>
                <a:path w="798" h="799" extrusionOk="0">
                  <a:moveTo>
                    <a:pt x="798" y="405"/>
                  </a:moveTo>
                  <a:cubicBezTo>
                    <a:pt x="798" y="620"/>
                    <a:pt x="619" y="798"/>
                    <a:pt x="393" y="798"/>
                  </a:cubicBezTo>
                  <a:cubicBezTo>
                    <a:pt x="179" y="798"/>
                    <a:pt x="0" y="620"/>
                    <a:pt x="0" y="405"/>
                  </a:cubicBezTo>
                  <a:cubicBezTo>
                    <a:pt x="0" y="179"/>
                    <a:pt x="179" y="1"/>
                    <a:pt x="393" y="1"/>
                  </a:cubicBezTo>
                  <a:cubicBezTo>
                    <a:pt x="619" y="1"/>
                    <a:pt x="798" y="179"/>
                    <a:pt x="798" y="4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4" name="Google Shape;2504;p40"/>
            <p:cNvSpPr/>
            <p:nvPr/>
          </p:nvSpPr>
          <p:spPr>
            <a:xfrm>
              <a:off x="3602532" y="1191989"/>
              <a:ext cx="53486" cy="53553"/>
            </a:xfrm>
            <a:custGeom>
              <a:avLst/>
              <a:gdLst/>
              <a:ahLst/>
              <a:cxnLst/>
              <a:rect l="l" t="t" r="r" b="b"/>
              <a:pathLst>
                <a:path w="798" h="799" extrusionOk="0">
                  <a:moveTo>
                    <a:pt x="798" y="406"/>
                  </a:moveTo>
                  <a:cubicBezTo>
                    <a:pt x="798" y="620"/>
                    <a:pt x="619" y="799"/>
                    <a:pt x="405" y="799"/>
                  </a:cubicBezTo>
                  <a:cubicBezTo>
                    <a:pt x="179" y="799"/>
                    <a:pt x="0" y="620"/>
                    <a:pt x="0" y="406"/>
                  </a:cubicBezTo>
                  <a:cubicBezTo>
                    <a:pt x="0" y="179"/>
                    <a:pt x="179" y="1"/>
                    <a:pt x="405" y="1"/>
                  </a:cubicBezTo>
                  <a:cubicBezTo>
                    <a:pt x="619" y="1"/>
                    <a:pt x="798" y="179"/>
                    <a:pt x="798" y="40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5" name="Google Shape;2505;p40"/>
            <p:cNvSpPr/>
            <p:nvPr/>
          </p:nvSpPr>
          <p:spPr>
            <a:xfrm>
              <a:off x="3992750" y="1191989"/>
              <a:ext cx="53553" cy="53553"/>
            </a:xfrm>
            <a:custGeom>
              <a:avLst/>
              <a:gdLst/>
              <a:ahLst/>
              <a:cxnLst/>
              <a:rect l="l" t="t" r="r" b="b"/>
              <a:pathLst>
                <a:path w="799" h="799" extrusionOk="0">
                  <a:moveTo>
                    <a:pt x="798" y="406"/>
                  </a:moveTo>
                  <a:cubicBezTo>
                    <a:pt x="798" y="620"/>
                    <a:pt x="620" y="799"/>
                    <a:pt x="405" y="799"/>
                  </a:cubicBezTo>
                  <a:cubicBezTo>
                    <a:pt x="179" y="799"/>
                    <a:pt x="0" y="620"/>
                    <a:pt x="0" y="406"/>
                  </a:cubicBezTo>
                  <a:cubicBezTo>
                    <a:pt x="0" y="179"/>
                    <a:pt x="179" y="1"/>
                    <a:pt x="405" y="1"/>
                  </a:cubicBezTo>
                  <a:cubicBezTo>
                    <a:pt x="620" y="1"/>
                    <a:pt x="798" y="179"/>
                    <a:pt x="798" y="40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6" name="Google Shape;2506;p40"/>
            <p:cNvSpPr/>
            <p:nvPr/>
          </p:nvSpPr>
          <p:spPr>
            <a:xfrm>
              <a:off x="4382967" y="1191989"/>
              <a:ext cx="53553" cy="53553"/>
            </a:xfrm>
            <a:custGeom>
              <a:avLst/>
              <a:gdLst/>
              <a:ahLst/>
              <a:cxnLst/>
              <a:rect l="l" t="t" r="r" b="b"/>
              <a:pathLst>
                <a:path w="799" h="799" extrusionOk="0">
                  <a:moveTo>
                    <a:pt x="798" y="406"/>
                  </a:moveTo>
                  <a:cubicBezTo>
                    <a:pt x="798" y="620"/>
                    <a:pt x="620" y="799"/>
                    <a:pt x="405" y="799"/>
                  </a:cubicBezTo>
                  <a:cubicBezTo>
                    <a:pt x="179" y="799"/>
                    <a:pt x="1" y="620"/>
                    <a:pt x="1" y="406"/>
                  </a:cubicBezTo>
                  <a:cubicBezTo>
                    <a:pt x="1" y="179"/>
                    <a:pt x="179" y="1"/>
                    <a:pt x="405" y="1"/>
                  </a:cubicBezTo>
                  <a:cubicBezTo>
                    <a:pt x="620" y="1"/>
                    <a:pt x="798" y="179"/>
                    <a:pt x="798" y="40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7" name="Google Shape;2507;p40"/>
            <p:cNvSpPr/>
            <p:nvPr/>
          </p:nvSpPr>
          <p:spPr>
            <a:xfrm>
              <a:off x="4773185" y="1191989"/>
              <a:ext cx="53553" cy="53553"/>
            </a:xfrm>
            <a:custGeom>
              <a:avLst/>
              <a:gdLst/>
              <a:ahLst/>
              <a:cxnLst/>
              <a:rect l="l" t="t" r="r" b="b"/>
              <a:pathLst>
                <a:path w="799" h="799" extrusionOk="0">
                  <a:moveTo>
                    <a:pt x="798" y="406"/>
                  </a:moveTo>
                  <a:cubicBezTo>
                    <a:pt x="798" y="620"/>
                    <a:pt x="620" y="799"/>
                    <a:pt x="394" y="799"/>
                  </a:cubicBezTo>
                  <a:cubicBezTo>
                    <a:pt x="179" y="799"/>
                    <a:pt x="1" y="620"/>
                    <a:pt x="1" y="406"/>
                  </a:cubicBezTo>
                  <a:cubicBezTo>
                    <a:pt x="1" y="179"/>
                    <a:pt x="179" y="1"/>
                    <a:pt x="394" y="1"/>
                  </a:cubicBezTo>
                  <a:cubicBezTo>
                    <a:pt x="620" y="1"/>
                    <a:pt x="798" y="179"/>
                    <a:pt x="798" y="40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8" name="Google Shape;2508;p40"/>
            <p:cNvSpPr/>
            <p:nvPr/>
          </p:nvSpPr>
          <p:spPr>
            <a:xfrm>
              <a:off x="5163402" y="1191989"/>
              <a:ext cx="53553" cy="53553"/>
            </a:xfrm>
            <a:custGeom>
              <a:avLst/>
              <a:gdLst/>
              <a:ahLst/>
              <a:cxnLst/>
              <a:rect l="l" t="t" r="r" b="b"/>
              <a:pathLst>
                <a:path w="799" h="799" extrusionOk="0">
                  <a:moveTo>
                    <a:pt x="799" y="406"/>
                  </a:moveTo>
                  <a:cubicBezTo>
                    <a:pt x="799" y="620"/>
                    <a:pt x="620" y="799"/>
                    <a:pt x="394" y="799"/>
                  </a:cubicBezTo>
                  <a:cubicBezTo>
                    <a:pt x="180" y="799"/>
                    <a:pt x="1" y="620"/>
                    <a:pt x="1" y="406"/>
                  </a:cubicBezTo>
                  <a:cubicBezTo>
                    <a:pt x="1" y="179"/>
                    <a:pt x="180" y="1"/>
                    <a:pt x="394" y="1"/>
                  </a:cubicBezTo>
                  <a:cubicBezTo>
                    <a:pt x="620" y="1"/>
                    <a:pt x="799" y="179"/>
                    <a:pt x="799" y="40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9" name="Google Shape;2509;p40"/>
            <p:cNvSpPr/>
            <p:nvPr/>
          </p:nvSpPr>
          <p:spPr>
            <a:xfrm>
              <a:off x="5552883" y="1191989"/>
              <a:ext cx="54290" cy="53553"/>
            </a:xfrm>
            <a:custGeom>
              <a:avLst/>
              <a:gdLst/>
              <a:ahLst/>
              <a:cxnLst/>
              <a:rect l="l" t="t" r="r" b="b"/>
              <a:pathLst>
                <a:path w="810" h="799" extrusionOk="0">
                  <a:moveTo>
                    <a:pt x="810" y="406"/>
                  </a:moveTo>
                  <a:cubicBezTo>
                    <a:pt x="810" y="620"/>
                    <a:pt x="631" y="799"/>
                    <a:pt x="405" y="799"/>
                  </a:cubicBezTo>
                  <a:cubicBezTo>
                    <a:pt x="191" y="799"/>
                    <a:pt x="0" y="620"/>
                    <a:pt x="0" y="406"/>
                  </a:cubicBezTo>
                  <a:cubicBezTo>
                    <a:pt x="0" y="179"/>
                    <a:pt x="191" y="1"/>
                    <a:pt x="405" y="1"/>
                  </a:cubicBezTo>
                  <a:cubicBezTo>
                    <a:pt x="631" y="1"/>
                    <a:pt x="810" y="179"/>
                    <a:pt x="810" y="40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0" name="Google Shape;2510;p40"/>
            <p:cNvSpPr/>
            <p:nvPr/>
          </p:nvSpPr>
          <p:spPr>
            <a:xfrm>
              <a:off x="3798043" y="1446549"/>
              <a:ext cx="53553" cy="53553"/>
            </a:xfrm>
            <a:custGeom>
              <a:avLst/>
              <a:gdLst/>
              <a:ahLst/>
              <a:cxnLst/>
              <a:rect l="l" t="t" r="r" b="b"/>
              <a:pathLst>
                <a:path w="799" h="799" extrusionOk="0">
                  <a:moveTo>
                    <a:pt x="798" y="394"/>
                  </a:moveTo>
                  <a:cubicBezTo>
                    <a:pt x="798" y="620"/>
                    <a:pt x="619" y="799"/>
                    <a:pt x="393" y="799"/>
                  </a:cubicBezTo>
                  <a:cubicBezTo>
                    <a:pt x="179" y="799"/>
                    <a:pt x="0" y="620"/>
                    <a:pt x="0" y="394"/>
                  </a:cubicBezTo>
                  <a:cubicBezTo>
                    <a:pt x="0" y="180"/>
                    <a:pt x="179" y="1"/>
                    <a:pt x="393" y="1"/>
                  </a:cubicBezTo>
                  <a:cubicBezTo>
                    <a:pt x="619" y="1"/>
                    <a:pt x="798" y="180"/>
                    <a:pt x="798" y="39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1" name="Google Shape;2511;p40"/>
            <p:cNvSpPr/>
            <p:nvPr/>
          </p:nvSpPr>
          <p:spPr>
            <a:xfrm>
              <a:off x="4188261" y="1446549"/>
              <a:ext cx="53553" cy="53553"/>
            </a:xfrm>
            <a:custGeom>
              <a:avLst/>
              <a:gdLst/>
              <a:ahLst/>
              <a:cxnLst/>
              <a:rect l="l" t="t" r="r" b="b"/>
              <a:pathLst>
                <a:path w="799" h="799" extrusionOk="0">
                  <a:moveTo>
                    <a:pt x="798" y="394"/>
                  </a:moveTo>
                  <a:cubicBezTo>
                    <a:pt x="798" y="620"/>
                    <a:pt x="620" y="799"/>
                    <a:pt x="393" y="799"/>
                  </a:cubicBezTo>
                  <a:cubicBezTo>
                    <a:pt x="179" y="799"/>
                    <a:pt x="0" y="620"/>
                    <a:pt x="0" y="394"/>
                  </a:cubicBezTo>
                  <a:cubicBezTo>
                    <a:pt x="0" y="180"/>
                    <a:pt x="179" y="1"/>
                    <a:pt x="393" y="1"/>
                  </a:cubicBezTo>
                  <a:cubicBezTo>
                    <a:pt x="620" y="1"/>
                    <a:pt x="798" y="180"/>
                    <a:pt x="798" y="39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2" name="Google Shape;2512;p40"/>
            <p:cNvSpPr/>
            <p:nvPr/>
          </p:nvSpPr>
          <p:spPr>
            <a:xfrm>
              <a:off x="4577674" y="1446549"/>
              <a:ext cx="53553" cy="53553"/>
            </a:xfrm>
            <a:custGeom>
              <a:avLst/>
              <a:gdLst/>
              <a:ahLst/>
              <a:cxnLst/>
              <a:rect l="l" t="t" r="r" b="b"/>
              <a:pathLst>
                <a:path w="799" h="799" extrusionOk="0">
                  <a:moveTo>
                    <a:pt x="798" y="394"/>
                  </a:moveTo>
                  <a:cubicBezTo>
                    <a:pt x="798" y="620"/>
                    <a:pt x="620" y="799"/>
                    <a:pt x="406" y="799"/>
                  </a:cubicBezTo>
                  <a:cubicBezTo>
                    <a:pt x="179" y="799"/>
                    <a:pt x="1" y="620"/>
                    <a:pt x="1" y="394"/>
                  </a:cubicBezTo>
                  <a:cubicBezTo>
                    <a:pt x="1" y="180"/>
                    <a:pt x="179" y="1"/>
                    <a:pt x="406" y="1"/>
                  </a:cubicBezTo>
                  <a:cubicBezTo>
                    <a:pt x="620" y="1"/>
                    <a:pt x="798" y="180"/>
                    <a:pt x="798" y="39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3" name="Google Shape;2513;p40"/>
            <p:cNvSpPr/>
            <p:nvPr/>
          </p:nvSpPr>
          <p:spPr>
            <a:xfrm>
              <a:off x="4967891" y="1446549"/>
              <a:ext cx="53553" cy="53553"/>
            </a:xfrm>
            <a:custGeom>
              <a:avLst/>
              <a:gdLst/>
              <a:ahLst/>
              <a:cxnLst/>
              <a:rect l="l" t="t" r="r" b="b"/>
              <a:pathLst>
                <a:path w="799" h="799" extrusionOk="0">
                  <a:moveTo>
                    <a:pt x="799" y="394"/>
                  </a:moveTo>
                  <a:cubicBezTo>
                    <a:pt x="799" y="620"/>
                    <a:pt x="620" y="799"/>
                    <a:pt x="406" y="799"/>
                  </a:cubicBezTo>
                  <a:cubicBezTo>
                    <a:pt x="179" y="799"/>
                    <a:pt x="1" y="620"/>
                    <a:pt x="1" y="394"/>
                  </a:cubicBezTo>
                  <a:cubicBezTo>
                    <a:pt x="1" y="180"/>
                    <a:pt x="179" y="1"/>
                    <a:pt x="406" y="1"/>
                  </a:cubicBezTo>
                  <a:cubicBezTo>
                    <a:pt x="620" y="1"/>
                    <a:pt x="799" y="180"/>
                    <a:pt x="799" y="39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4" name="Google Shape;2514;p40"/>
            <p:cNvSpPr/>
            <p:nvPr/>
          </p:nvSpPr>
          <p:spPr>
            <a:xfrm>
              <a:off x="5358176" y="1446549"/>
              <a:ext cx="53486" cy="53553"/>
            </a:xfrm>
            <a:custGeom>
              <a:avLst/>
              <a:gdLst/>
              <a:ahLst/>
              <a:cxnLst/>
              <a:rect l="l" t="t" r="r" b="b"/>
              <a:pathLst>
                <a:path w="798" h="799" extrusionOk="0">
                  <a:moveTo>
                    <a:pt x="798" y="394"/>
                  </a:moveTo>
                  <a:cubicBezTo>
                    <a:pt x="798" y="620"/>
                    <a:pt x="619" y="799"/>
                    <a:pt x="405" y="799"/>
                  </a:cubicBezTo>
                  <a:cubicBezTo>
                    <a:pt x="179" y="799"/>
                    <a:pt x="0" y="620"/>
                    <a:pt x="0" y="394"/>
                  </a:cubicBezTo>
                  <a:cubicBezTo>
                    <a:pt x="0" y="180"/>
                    <a:pt x="179" y="1"/>
                    <a:pt x="405" y="1"/>
                  </a:cubicBezTo>
                  <a:cubicBezTo>
                    <a:pt x="619" y="1"/>
                    <a:pt x="798" y="180"/>
                    <a:pt x="798" y="39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5" name="Google Shape;2515;p40"/>
            <p:cNvSpPr/>
            <p:nvPr/>
          </p:nvSpPr>
          <p:spPr>
            <a:xfrm>
              <a:off x="5748394" y="1446549"/>
              <a:ext cx="53486" cy="53553"/>
            </a:xfrm>
            <a:custGeom>
              <a:avLst/>
              <a:gdLst/>
              <a:ahLst/>
              <a:cxnLst/>
              <a:rect l="l" t="t" r="r" b="b"/>
              <a:pathLst>
                <a:path w="798" h="799" extrusionOk="0">
                  <a:moveTo>
                    <a:pt x="798" y="394"/>
                  </a:moveTo>
                  <a:cubicBezTo>
                    <a:pt x="798" y="620"/>
                    <a:pt x="619" y="799"/>
                    <a:pt x="393" y="799"/>
                  </a:cubicBezTo>
                  <a:cubicBezTo>
                    <a:pt x="179" y="799"/>
                    <a:pt x="0" y="620"/>
                    <a:pt x="0" y="394"/>
                  </a:cubicBezTo>
                  <a:cubicBezTo>
                    <a:pt x="0" y="180"/>
                    <a:pt x="179" y="1"/>
                    <a:pt x="393" y="1"/>
                  </a:cubicBezTo>
                  <a:cubicBezTo>
                    <a:pt x="619" y="1"/>
                    <a:pt x="798" y="180"/>
                    <a:pt x="798" y="39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6" name="Google Shape;2516;p40"/>
            <p:cNvSpPr/>
            <p:nvPr/>
          </p:nvSpPr>
          <p:spPr>
            <a:xfrm>
              <a:off x="3602532" y="1700373"/>
              <a:ext cx="53486" cy="53486"/>
            </a:xfrm>
            <a:custGeom>
              <a:avLst/>
              <a:gdLst/>
              <a:ahLst/>
              <a:cxnLst/>
              <a:rect l="l" t="t" r="r" b="b"/>
              <a:pathLst>
                <a:path w="798" h="798" extrusionOk="0">
                  <a:moveTo>
                    <a:pt x="798" y="405"/>
                  </a:moveTo>
                  <a:cubicBezTo>
                    <a:pt x="798" y="619"/>
                    <a:pt x="619" y="798"/>
                    <a:pt x="405" y="798"/>
                  </a:cubicBezTo>
                  <a:cubicBezTo>
                    <a:pt x="179" y="798"/>
                    <a:pt x="0" y="619"/>
                    <a:pt x="0" y="405"/>
                  </a:cubicBezTo>
                  <a:cubicBezTo>
                    <a:pt x="0" y="179"/>
                    <a:pt x="179" y="0"/>
                    <a:pt x="405" y="0"/>
                  </a:cubicBezTo>
                  <a:cubicBezTo>
                    <a:pt x="619" y="0"/>
                    <a:pt x="798" y="179"/>
                    <a:pt x="798" y="4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7" name="Google Shape;2517;p40"/>
            <p:cNvSpPr/>
            <p:nvPr/>
          </p:nvSpPr>
          <p:spPr>
            <a:xfrm>
              <a:off x="3992750" y="1700373"/>
              <a:ext cx="53553" cy="53486"/>
            </a:xfrm>
            <a:custGeom>
              <a:avLst/>
              <a:gdLst/>
              <a:ahLst/>
              <a:cxnLst/>
              <a:rect l="l" t="t" r="r" b="b"/>
              <a:pathLst>
                <a:path w="799" h="798" extrusionOk="0">
                  <a:moveTo>
                    <a:pt x="798" y="405"/>
                  </a:moveTo>
                  <a:cubicBezTo>
                    <a:pt x="798" y="619"/>
                    <a:pt x="620" y="798"/>
                    <a:pt x="405" y="798"/>
                  </a:cubicBezTo>
                  <a:cubicBezTo>
                    <a:pt x="179" y="798"/>
                    <a:pt x="0" y="619"/>
                    <a:pt x="0" y="405"/>
                  </a:cubicBezTo>
                  <a:cubicBezTo>
                    <a:pt x="0" y="179"/>
                    <a:pt x="179" y="0"/>
                    <a:pt x="405" y="0"/>
                  </a:cubicBezTo>
                  <a:cubicBezTo>
                    <a:pt x="620" y="0"/>
                    <a:pt x="798" y="179"/>
                    <a:pt x="798" y="4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8" name="Google Shape;2518;p40"/>
            <p:cNvSpPr/>
            <p:nvPr/>
          </p:nvSpPr>
          <p:spPr>
            <a:xfrm>
              <a:off x="4382967" y="1700373"/>
              <a:ext cx="53553" cy="53486"/>
            </a:xfrm>
            <a:custGeom>
              <a:avLst/>
              <a:gdLst/>
              <a:ahLst/>
              <a:cxnLst/>
              <a:rect l="l" t="t" r="r" b="b"/>
              <a:pathLst>
                <a:path w="799" h="798" extrusionOk="0">
                  <a:moveTo>
                    <a:pt x="798" y="405"/>
                  </a:moveTo>
                  <a:cubicBezTo>
                    <a:pt x="798" y="619"/>
                    <a:pt x="620" y="798"/>
                    <a:pt x="405" y="798"/>
                  </a:cubicBezTo>
                  <a:cubicBezTo>
                    <a:pt x="179" y="798"/>
                    <a:pt x="1" y="619"/>
                    <a:pt x="1" y="405"/>
                  </a:cubicBezTo>
                  <a:cubicBezTo>
                    <a:pt x="1" y="179"/>
                    <a:pt x="179" y="0"/>
                    <a:pt x="405" y="0"/>
                  </a:cubicBezTo>
                  <a:cubicBezTo>
                    <a:pt x="620" y="0"/>
                    <a:pt x="798" y="179"/>
                    <a:pt x="798" y="4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9" name="Google Shape;2519;p40"/>
            <p:cNvSpPr/>
            <p:nvPr/>
          </p:nvSpPr>
          <p:spPr>
            <a:xfrm>
              <a:off x="4773185" y="1700373"/>
              <a:ext cx="53553" cy="53486"/>
            </a:xfrm>
            <a:custGeom>
              <a:avLst/>
              <a:gdLst/>
              <a:ahLst/>
              <a:cxnLst/>
              <a:rect l="l" t="t" r="r" b="b"/>
              <a:pathLst>
                <a:path w="799" h="798" extrusionOk="0">
                  <a:moveTo>
                    <a:pt x="798" y="405"/>
                  </a:moveTo>
                  <a:cubicBezTo>
                    <a:pt x="798" y="619"/>
                    <a:pt x="620" y="798"/>
                    <a:pt x="394" y="798"/>
                  </a:cubicBezTo>
                  <a:cubicBezTo>
                    <a:pt x="179" y="798"/>
                    <a:pt x="1" y="619"/>
                    <a:pt x="1" y="405"/>
                  </a:cubicBezTo>
                  <a:cubicBezTo>
                    <a:pt x="1" y="179"/>
                    <a:pt x="179" y="0"/>
                    <a:pt x="394" y="0"/>
                  </a:cubicBezTo>
                  <a:cubicBezTo>
                    <a:pt x="620" y="0"/>
                    <a:pt x="798" y="179"/>
                    <a:pt x="798" y="4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0" name="Google Shape;2520;p40"/>
            <p:cNvSpPr/>
            <p:nvPr/>
          </p:nvSpPr>
          <p:spPr>
            <a:xfrm>
              <a:off x="5163402" y="1700373"/>
              <a:ext cx="53553" cy="53486"/>
            </a:xfrm>
            <a:custGeom>
              <a:avLst/>
              <a:gdLst/>
              <a:ahLst/>
              <a:cxnLst/>
              <a:rect l="l" t="t" r="r" b="b"/>
              <a:pathLst>
                <a:path w="799" h="798" extrusionOk="0">
                  <a:moveTo>
                    <a:pt x="799" y="405"/>
                  </a:moveTo>
                  <a:cubicBezTo>
                    <a:pt x="799" y="619"/>
                    <a:pt x="620" y="798"/>
                    <a:pt x="394" y="798"/>
                  </a:cubicBezTo>
                  <a:cubicBezTo>
                    <a:pt x="180" y="798"/>
                    <a:pt x="1" y="619"/>
                    <a:pt x="1" y="405"/>
                  </a:cubicBezTo>
                  <a:cubicBezTo>
                    <a:pt x="1" y="179"/>
                    <a:pt x="180" y="0"/>
                    <a:pt x="394" y="0"/>
                  </a:cubicBezTo>
                  <a:cubicBezTo>
                    <a:pt x="620" y="0"/>
                    <a:pt x="799" y="179"/>
                    <a:pt x="799" y="4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1" name="Google Shape;2521;p40"/>
            <p:cNvSpPr/>
            <p:nvPr/>
          </p:nvSpPr>
          <p:spPr>
            <a:xfrm>
              <a:off x="5552883" y="1700373"/>
              <a:ext cx="54290" cy="53486"/>
            </a:xfrm>
            <a:custGeom>
              <a:avLst/>
              <a:gdLst/>
              <a:ahLst/>
              <a:cxnLst/>
              <a:rect l="l" t="t" r="r" b="b"/>
              <a:pathLst>
                <a:path w="810" h="798" extrusionOk="0">
                  <a:moveTo>
                    <a:pt x="810" y="405"/>
                  </a:moveTo>
                  <a:cubicBezTo>
                    <a:pt x="810" y="619"/>
                    <a:pt x="631" y="798"/>
                    <a:pt x="405" y="798"/>
                  </a:cubicBezTo>
                  <a:cubicBezTo>
                    <a:pt x="191" y="798"/>
                    <a:pt x="0" y="619"/>
                    <a:pt x="0" y="405"/>
                  </a:cubicBezTo>
                  <a:cubicBezTo>
                    <a:pt x="0" y="179"/>
                    <a:pt x="191" y="0"/>
                    <a:pt x="405" y="0"/>
                  </a:cubicBezTo>
                  <a:cubicBezTo>
                    <a:pt x="631" y="0"/>
                    <a:pt x="810" y="179"/>
                    <a:pt x="810" y="4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2" name="Google Shape;2522;p40"/>
            <p:cNvSpPr/>
            <p:nvPr/>
          </p:nvSpPr>
          <p:spPr>
            <a:xfrm>
              <a:off x="3798043" y="1954933"/>
              <a:ext cx="53553" cy="53486"/>
            </a:xfrm>
            <a:custGeom>
              <a:avLst/>
              <a:gdLst/>
              <a:ahLst/>
              <a:cxnLst/>
              <a:rect l="l" t="t" r="r" b="b"/>
              <a:pathLst>
                <a:path w="799" h="798" extrusionOk="0">
                  <a:moveTo>
                    <a:pt x="798" y="393"/>
                  </a:moveTo>
                  <a:cubicBezTo>
                    <a:pt x="798" y="619"/>
                    <a:pt x="619" y="798"/>
                    <a:pt x="393" y="798"/>
                  </a:cubicBezTo>
                  <a:cubicBezTo>
                    <a:pt x="179" y="798"/>
                    <a:pt x="0" y="619"/>
                    <a:pt x="0" y="393"/>
                  </a:cubicBezTo>
                  <a:cubicBezTo>
                    <a:pt x="0" y="179"/>
                    <a:pt x="179" y="0"/>
                    <a:pt x="393" y="0"/>
                  </a:cubicBezTo>
                  <a:cubicBezTo>
                    <a:pt x="619" y="0"/>
                    <a:pt x="798" y="179"/>
                    <a:pt x="798" y="3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3" name="Google Shape;2523;p40"/>
            <p:cNvSpPr/>
            <p:nvPr/>
          </p:nvSpPr>
          <p:spPr>
            <a:xfrm>
              <a:off x="4188261" y="1954933"/>
              <a:ext cx="53553" cy="53486"/>
            </a:xfrm>
            <a:custGeom>
              <a:avLst/>
              <a:gdLst/>
              <a:ahLst/>
              <a:cxnLst/>
              <a:rect l="l" t="t" r="r" b="b"/>
              <a:pathLst>
                <a:path w="799" h="798" extrusionOk="0">
                  <a:moveTo>
                    <a:pt x="798" y="393"/>
                  </a:moveTo>
                  <a:cubicBezTo>
                    <a:pt x="798" y="619"/>
                    <a:pt x="620" y="798"/>
                    <a:pt x="393" y="798"/>
                  </a:cubicBezTo>
                  <a:cubicBezTo>
                    <a:pt x="179" y="798"/>
                    <a:pt x="0" y="619"/>
                    <a:pt x="0" y="393"/>
                  </a:cubicBezTo>
                  <a:cubicBezTo>
                    <a:pt x="0" y="179"/>
                    <a:pt x="179" y="0"/>
                    <a:pt x="393" y="0"/>
                  </a:cubicBezTo>
                  <a:cubicBezTo>
                    <a:pt x="620" y="0"/>
                    <a:pt x="798" y="179"/>
                    <a:pt x="798" y="3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4" name="Google Shape;2524;p40"/>
            <p:cNvSpPr/>
            <p:nvPr/>
          </p:nvSpPr>
          <p:spPr>
            <a:xfrm>
              <a:off x="4577674" y="1954933"/>
              <a:ext cx="53553" cy="53486"/>
            </a:xfrm>
            <a:custGeom>
              <a:avLst/>
              <a:gdLst/>
              <a:ahLst/>
              <a:cxnLst/>
              <a:rect l="l" t="t" r="r" b="b"/>
              <a:pathLst>
                <a:path w="799" h="798" extrusionOk="0">
                  <a:moveTo>
                    <a:pt x="798" y="393"/>
                  </a:moveTo>
                  <a:cubicBezTo>
                    <a:pt x="798" y="619"/>
                    <a:pt x="620" y="798"/>
                    <a:pt x="406" y="798"/>
                  </a:cubicBezTo>
                  <a:cubicBezTo>
                    <a:pt x="179" y="798"/>
                    <a:pt x="1" y="619"/>
                    <a:pt x="1" y="393"/>
                  </a:cubicBezTo>
                  <a:cubicBezTo>
                    <a:pt x="1" y="179"/>
                    <a:pt x="179" y="0"/>
                    <a:pt x="406" y="0"/>
                  </a:cubicBezTo>
                  <a:cubicBezTo>
                    <a:pt x="620" y="0"/>
                    <a:pt x="798" y="179"/>
                    <a:pt x="798" y="3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5" name="Google Shape;2525;p40"/>
            <p:cNvSpPr/>
            <p:nvPr/>
          </p:nvSpPr>
          <p:spPr>
            <a:xfrm>
              <a:off x="4967891" y="1954933"/>
              <a:ext cx="53553" cy="53486"/>
            </a:xfrm>
            <a:custGeom>
              <a:avLst/>
              <a:gdLst/>
              <a:ahLst/>
              <a:cxnLst/>
              <a:rect l="l" t="t" r="r" b="b"/>
              <a:pathLst>
                <a:path w="799" h="798" extrusionOk="0">
                  <a:moveTo>
                    <a:pt x="799" y="393"/>
                  </a:moveTo>
                  <a:cubicBezTo>
                    <a:pt x="799" y="619"/>
                    <a:pt x="620" y="798"/>
                    <a:pt x="406" y="798"/>
                  </a:cubicBezTo>
                  <a:cubicBezTo>
                    <a:pt x="179" y="798"/>
                    <a:pt x="1" y="619"/>
                    <a:pt x="1" y="393"/>
                  </a:cubicBezTo>
                  <a:cubicBezTo>
                    <a:pt x="1" y="179"/>
                    <a:pt x="179" y="0"/>
                    <a:pt x="406" y="0"/>
                  </a:cubicBezTo>
                  <a:cubicBezTo>
                    <a:pt x="620" y="0"/>
                    <a:pt x="799" y="179"/>
                    <a:pt x="799" y="3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6" name="Google Shape;2526;p40"/>
            <p:cNvSpPr/>
            <p:nvPr/>
          </p:nvSpPr>
          <p:spPr>
            <a:xfrm>
              <a:off x="5358176" y="1954933"/>
              <a:ext cx="53486" cy="53486"/>
            </a:xfrm>
            <a:custGeom>
              <a:avLst/>
              <a:gdLst/>
              <a:ahLst/>
              <a:cxnLst/>
              <a:rect l="l" t="t" r="r" b="b"/>
              <a:pathLst>
                <a:path w="798" h="798" extrusionOk="0">
                  <a:moveTo>
                    <a:pt x="798" y="393"/>
                  </a:moveTo>
                  <a:cubicBezTo>
                    <a:pt x="798" y="619"/>
                    <a:pt x="619" y="798"/>
                    <a:pt x="405" y="798"/>
                  </a:cubicBezTo>
                  <a:cubicBezTo>
                    <a:pt x="179" y="798"/>
                    <a:pt x="0" y="619"/>
                    <a:pt x="0" y="393"/>
                  </a:cubicBezTo>
                  <a:cubicBezTo>
                    <a:pt x="0" y="179"/>
                    <a:pt x="179" y="0"/>
                    <a:pt x="405" y="0"/>
                  </a:cubicBezTo>
                  <a:cubicBezTo>
                    <a:pt x="619" y="0"/>
                    <a:pt x="798" y="179"/>
                    <a:pt x="798" y="3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7" name="Google Shape;2527;p40"/>
            <p:cNvSpPr/>
            <p:nvPr/>
          </p:nvSpPr>
          <p:spPr>
            <a:xfrm>
              <a:off x="5748394" y="1954933"/>
              <a:ext cx="53486" cy="53486"/>
            </a:xfrm>
            <a:custGeom>
              <a:avLst/>
              <a:gdLst/>
              <a:ahLst/>
              <a:cxnLst/>
              <a:rect l="l" t="t" r="r" b="b"/>
              <a:pathLst>
                <a:path w="798" h="798" extrusionOk="0">
                  <a:moveTo>
                    <a:pt x="798" y="393"/>
                  </a:moveTo>
                  <a:cubicBezTo>
                    <a:pt x="798" y="619"/>
                    <a:pt x="619" y="798"/>
                    <a:pt x="393" y="798"/>
                  </a:cubicBezTo>
                  <a:cubicBezTo>
                    <a:pt x="179" y="798"/>
                    <a:pt x="0" y="619"/>
                    <a:pt x="0" y="393"/>
                  </a:cubicBezTo>
                  <a:cubicBezTo>
                    <a:pt x="0" y="179"/>
                    <a:pt x="179" y="0"/>
                    <a:pt x="393" y="0"/>
                  </a:cubicBezTo>
                  <a:cubicBezTo>
                    <a:pt x="619" y="0"/>
                    <a:pt x="798" y="179"/>
                    <a:pt x="798" y="3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528" name="Google Shape;2528;p40"/>
            <p:cNvGrpSpPr/>
            <p:nvPr/>
          </p:nvGrpSpPr>
          <p:grpSpPr>
            <a:xfrm>
              <a:off x="3602532" y="2342026"/>
              <a:ext cx="2199348" cy="2339841"/>
              <a:chOff x="1262025" y="623413"/>
              <a:chExt cx="3815001" cy="4058701"/>
            </a:xfrm>
          </p:grpSpPr>
          <p:sp>
            <p:nvSpPr>
              <p:cNvPr id="2529" name="Google Shape;2529;p40"/>
              <p:cNvSpPr/>
              <p:nvPr/>
            </p:nvSpPr>
            <p:spPr>
              <a:xfrm>
                <a:off x="1262025" y="623413"/>
                <a:ext cx="92777" cy="92894"/>
              </a:xfrm>
              <a:custGeom>
                <a:avLst/>
                <a:gdLst/>
                <a:ahLst/>
                <a:cxnLst/>
                <a:rect l="l" t="t" r="r" b="b"/>
                <a:pathLst>
                  <a:path w="798" h="799" extrusionOk="0">
                    <a:moveTo>
                      <a:pt x="798" y="393"/>
                    </a:moveTo>
                    <a:cubicBezTo>
                      <a:pt x="798" y="620"/>
                      <a:pt x="619" y="798"/>
                      <a:pt x="405" y="798"/>
                    </a:cubicBezTo>
                    <a:cubicBezTo>
                      <a:pt x="179" y="798"/>
                      <a:pt x="0" y="620"/>
                      <a:pt x="0" y="393"/>
                    </a:cubicBezTo>
                    <a:cubicBezTo>
                      <a:pt x="0" y="179"/>
                      <a:pt x="179" y="0"/>
                      <a:pt x="405" y="0"/>
                    </a:cubicBezTo>
                    <a:cubicBezTo>
                      <a:pt x="619" y="0"/>
                      <a:pt x="798" y="179"/>
                      <a:pt x="798" y="3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0" name="Google Shape;2530;p40"/>
              <p:cNvSpPr/>
              <p:nvPr/>
            </p:nvSpPr>
            <p:spPr>
              <a:xfrm>
                <a:off x="1938899" y="623413"/>
                <a:ext cx="92894" cy="92894"/>
              </a:xfrm>
              <a:custGeom>
                <a:avLst/>
                <a:gdLst/>
                <a:ahLst/>
                <a:cxnLst/>
                <a:rect l="l" t="t" r="r" b="b"/>
                <a:pathLst>
                  <a:path w="799" h="799" extrusionOk="0">
                    <a:moveTo>
                      <a:pt x="798" y="393"/>
                    </a:moveTo>
                    <a:cubicBezTo>
                      <a:pt x="798" y="620"/>
                      <a:pt x="620" y="798"/>
                      <a:pt x="405" y="798"/>
                    </a:cubicBezTo>
                    <a:cubicBezTo>
                      <a:pt x="179" y="798"/>
                      <a:pt x="0" y="620"/>
                      <a:pt x="0" y="393"/>
                    </a:cubicBezTo>
                    <a:cubicBezTo>
                      <a:pt x="0" y="179"/>
                      <a:pt x="179" y="0"/>
                      <a:pt x="405" y="0"/>
                    </a:cubicBezTo>
                    <a:cubicBezTo>
                      <a:pt x="620" y="0"/>
                      <a:pt x="798" y="179"/>
                      <a:pt x="798" y="3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1" name="Google Shape;2531;p40"/>
              <p:cNvSpPr/>
              <p:nvPr/>
            </p:nvSpPr>
            <p:spPr>
              <a:xfrm>
                <a:off x="2615772" y="623413"/>
                <a:ext cx="92894" cy="92894"/>
              </a:xfrm>
              <a:custGeom>
                <a:avLst/>
                <a:gdLst/>
                <a:ahLst/>
                <a:cxnLst/>
                <a:rect l="l" t="t" r="r" b="b"/>
                <a:pathLst>
                  <a:path w="799" h="799" extrusionOk="0">
                    <a:moveTo>
                      <a:pt x="798" y="393"/>
                    </a:moveTo>
                    <a:cubicBezTo>
                      <a:pt x="798" y="620"/>
                      <a:pt x="620" y="798"/>
                      <a:pt x="405" y="798"/>
                    </a:cubicBezTo>
                    <a:cubicBezTo>
                      <a:pt x="179" y="798"/>
                      <a:pt x="1" y="620"/>
                      <a:pt x="1" y="393"/>
                    </a:cubicBezTo>
                    <a:cubicBezTo>
                      <a:pt x="1" y="179"/>
                      <a:pt x="179" y="0"/>
                      <a:pt x="405" y="0"/>
                    </a:cubicBezTo>
                    <a:cubicBezTo>
                      <a:pt x="620" y="0"/>
                      <a:pt x="798" y="179"/>
                      <a:pt x="798" y="3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2" name="Google Shape;2532;p40"/>
              <p:cNvSpPr/>
              <p:nvPr/>
            </p:nvSpPr>
            <p:spPr>
              <a:xfrm>
                <a:off x="3292646" y="623413"/>
                <a:ext cx="92894" cy="92894"/>
              </a:xfrm>
              <a:custGeom>
                <a:avLst/>
                <a:gdLst/>
                <a:ahLst/>
                <a:cxnLst/>
                <a:rect l="l" t="t" r="r" b="b"/>
                <a:pathLst>
                  <a:path w="799" h="799" extrusionOk="0">
                    <a:moveTo>
                      <a:pt x="798" y="393"/>
                    </a:moveTo>
                    <a:cubicBezTo>
                      <a:pt x="798" y="620"/>
                      <a:pt x="620" y="798"/>
                      <a:pt x="394" y="798"/>
                    </a:cubicBezTo>
                    <a:cubicBezTo>
                      <a:pt x="179" y="798"/>
                      <a:pt x="1" y="620"/>
                      <a:pt x="1" y="393"/>
                    </a:cubicBezTo>
                    <a:cubicBezTo>
                      <a:pt x="1" y="179"/>
                      <a:pt x="179" y="0"/>
                      <a:pt x="394" y="0"/>
                    </a:cubicBezTo>
                    <a:cubicBezTo>
                      <a:pt x="620" y="0"/>
                      <a:pt x="798" y="179"/>
                      <a:pt x="798" y="3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3" name="Google Shape;2533;p40"/>
              <p:cNvSpPr/>
              <p:nvPr/>
            </p:nvSpPr>
            <p:spPr>
              <a:xfrm>
                <a:off x="3969519" y="623413"/>
                <a:ext cx="92894" cy="92894"/>
              </a:xfrm>
              <a:custGeom>
                <a:avLst/>
                <a:gdLst/>
                <a:ahLst/>
                <a:cxnLst/>
                <a:rect l="l" t="t" r="r" b="b"/>
                <a:pathLst>
                  <a:path w="799" h="799" extrusionOk="0">
                    <a:moveTo>
                      <a:pt x="799" y="393"/>
                    </a:moveTo>
                    <a:cubicBezTo>
                      <a:pt x="799" y="620"/>
                      <a:pt x="620" y="798"/>
                      <a:pt x="394" y="798"/>
                    </a:cubicBezTo>
                    <a:cubicBezTo>
                      <a:pt x="180" y="798"/>
                      <a:pt x="1" y="620"/>
                      <a:pt x="1" y="393"/>
                    </a:cubicBezTo>
                    <a:cubicBezTo>
                      <a:pt x="1" y="179"/>
                      <a:pt x="180" y="0"/>
                      <a:pt x="394" y="0"/>
                    </a:cubicBezTo>
                    <a:cubicBezTo>
                      <a:pt x="620" y="0"/>
                      <a:pt x="799" y="179"/>
                      <a:pt x="799" y="3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4" name="Google Shape;2534;p40"/>
              <p:cNvSpPr/>
              <p:nvPr/>
            </p:nvSpPr>
            <p:spPr>
              <a:xfrm>
                <a:off x="4645114" y="623413"/>
                <a:ext cx="94173" cy="92894"/>
              </a:xfrm>
              <a:custGeom>
                <a:avLst/>
                <a:gdLst/>
                <a:ahLst/>
                <a:cxnLst/>
                <a:rect l="l" t="t" r="r" b="b"/>
                <a:pathLst>
                  <a:path w="810" h="799" extrusionOk="0">
                    <a:moveTo>
                      <a:pt x="810" y="393"/>
                    </a:moveTo>
                    <a:cubicBezTo>
                      <a:pt x="810" y="620"/>
                      <a:pt x="631" y="798"/>
                      <a:pt x="405" y="798"/>
                    </a:cubicBezTo>
                    <a:cubicBezTo>
                      <a:pt x="191" y="798"/>
                      <a:pt x="0" y="620"/>
                      <a:pt x="0" y="393"/>
                    </a:cubicBezTo>
                    <a:cubicBezTo>
                      <a:pt x="0" y="179"/>
                      <a:pt x="191" y="0"/>
                      <a:pt x="405" y="0"/>
                    </a:cubicBezTo>
                    <a:cubicBezTo>
                      <a:pt x="631" y="0"/>
                      <a:pt x="810" y="179"/>
                      <a:pt x="810" y="3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5" name="Google Shape;2535;p40"/>
              <p:cNvSpPr/>
              <p:nvPr/>
            </p:nvSpPr>
            <p:spPr>
              <a:xfrm>
                <a:off x="1601159" y="1063580"/>
                <a:ext cx="92894" cy="92894"/>
              </a:xfrm>
              <a:custGeom>
                <a:avLst/>
                <a:gdLst/>
                <a:ahLst/>
                <a:cxnLst/>
                <a:rect l="l" t="t" r="r" b="b"/>
                <a:pathLst>
                  <a:path w="799" h="799" extrusionOk="0">
                    <a:moveTo>
                      <a:pt x="798" y="405"/>
                    </a:moveTo>
                    <a:cubicBezTo>
                      <a:pt x="798" y="620"/>
                      <a:pt x="619" y="798"/>
                      <a:pt x="393" y="798"/>
                    </a:cubicBezTo>
                    <a:cubicBezTo>
                      <a:pt x="179" y="798"/>
                      <a:pt x="0" y="620"/>
                      <a:pt x="0" y="405"/>
                    </a:cubicBezTo>
                    <a:cubicBezTo>
                      <a:pt x="0" y="179"/>
                      <a:pt x="179" y="1"/>
                      <a:pt x="393" y="1"/>
                    </a:cubicBezTo>
                    <a:cubicBezTo>
                      <a:pt x="619" y="1"/>
                      <a:pt x="798" y="179"/>
                      <a:pt x="798" y="4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6" name="Google Shape;2536;p40"/>
              <p:cNvSpPr/>
              <p:nvPr/>
            </p:nvSpPr>
            <p:spPr>
              <a:xfrm>
                <a:off x="2278033" y="1063580"/>
                <a:ext cx="92894" cy="92894"/>
              </a:xfrm>
              <a:custGeom>
                <a:avLst/>
                <a:gdLst/>
                <a:ahLst/>
                <a:cxnLst/>
                <a:rect l="l" t="t" r="r" b="b"/>
                <a:pathLst>
                  <a:path w="799" h="799" extrusionOk="0">
                    <a:moveTo>
                      <a:pt x="798" y="405"/>
                    </a:moveTo>
                    <a:cubicBezTo>
                      <a:pt x="798" y="620"/>
                      <a:pt x="620" y="798"/>
                      <a:pt x="393" y="798"/>
                    </a:cubicBezTo>
                    <a:cubicBezTo>
                      <a:pt x="179" y="798"/>
                      <a:pt x="0" y="620"/>
                      <a:pt x="0" y="405"/>
                    </a:cubicBezTo>
                    <a:cubicBezTo>
                      <a:pt x="0" y="179"/>
                      <a:pt x="179" y="1"/>
                      <a:pt x="393" y="1"/>
                    </a:cubicBezTo>
                    <a:cubicBezTo>
                      <a:pt x="620" y="1"/>
                      <a:pt x="798" y="179"/>
                      <a:pt x="798" y="4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7" name="Google Shape;2537;p40"/>
              <p:cNvSpPr/>
              <p:nvPr/>
            </p:nvSpPr>
            <p:spPr>
              <a:xfrm>
                <a:off x="2953511" y="1063580"/>
                <a:ext cx="92894" cy="92894"/>
              </a:xfrm>
              <a:custGeom>
                <a:avLst/>
                <a:gdLst/>
                <a:ahLst/>
                <a:cxnLst/>
                <a:rect l="l" t="t" r="r" b="b"/>
                <a:pathLst>
                  <a:path w="799" h="799" extrusionOk="0">
                    <a:moveTo>
                      <a:pt x="798" y="405"/>
                    </a:moveTo>
                    <a:cubicBezTo>
                      <a:pt x="798" y="620"/>
                      <a:pt x="620" y="798"/>
                      <a:pt x="406" y="798"/>
                    </a:cubicBezTo>
                    <a:cubicBezTo>
                      <a:pt x="179" y="798"/>
                      <a:pt x="1" y="620"/>
                      <a:pt x="1" y="405"/>
                    </a:cubicBezTo>
                    <a:cubicBezTo>
                      <a:pt x="1" y="179"/>
                      <a:pt x="179" y="1"/>
                      <a:pt x="406" y="1"/>
                    </a:cubicBezTo>
                    <a:cubicBezTo>
                      <a:pt x="620" y="1"/>
                      <a:pt x="798" y="179"/>
                      <a:pt x="798" y="4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8" name="Google Shape;2538;p40"/>
              <p:cNvSpPr/>
              <p:nvPr/>
            </p:nvSpPr>
            <p:spPr>
              <a:xfrm>
                <a:off x="3630385" y="1063580"/>
                <a:ext cx="92894" cy="92894"/>
              </a:xfrm>
              <a:custGeom>
                <a:avLst/>
                <a:gdLst/>
                <a:ahLst/>
                <a:cxnLst/>
                <a:rect l="l" t="t" r="r" b="b"/>
                <a:pathLst>
                  <a:path w="799" h="799" extrusionOk="0">
                    <a:moveTo>
                      <a:pt x="799" y="405"/>
                    </a:moveTo>
                    <a:cubicBezTo>
                      <a:pt x="799" y="620"/>
                      <a:pt x="620" y="798"/>
                      <a:pt x="406" y="798"/>
                    </a:cubicBezTo>
                    <a:cubicBezTo>
                      <a:pt x="179" y="798"/>
                      <a:pt x="1" y="620"/>
                      <a:pt x="1" y="405"/>
                    </a:cubicBezTo>
                    <a:cubicBezTo>
                      <a:pt x="1" y="179"/>
                      <a:pt x="179" y="1"/>
                      <a:pt x="406" y="1"/>
                    </a:cubicBezTo>
                    <a:cubicBezTo>
                      <a:pt x="620" y="1"/>
                      <a:pt x="799" y="179"/>
                      <a:pt x="799" y="4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9" name="Google Shape;2539;p40"/>
              <p:cNvSpPr/>
              <p:nvPr/>
            </p:nvSpPr>
            <p:spPr>
              <a:xfrm>
                <a:off x="4307375" y="1063580"/>
                <a:ext cx="92777" cy="92894"/>
              </a:xfrm>
              <a:custGeom>
                <a:avLst/>
                <a:gdLst/>
                <a:ahLst/>
                <a:cxnLst/>
                <a:rect l="l" t="t" r="r" b="b"/>
                <a:pathLst>
                  <a:path w="798" h="799" extrusionOk="0">
                    <a:moveTo>
                      <a:pt x="798" y="405"/>
                    </a:moveTo>
                    <a:cubicBezTo>
                      <a:pt x="798" y="620"/>
                      <a:pt x="619" y="798"/>
                      <a:pt x="405" y="798"/>
                    </a:cubicBezTo>
                    <a:cubicBezTo>
                      <a:pt x="179" y="798"/>
                      <a:pt x="0" y="620"/>
                      <a:pt x="0" y="405"/>
                    </a:cubicBezTo>
                    <a:cubicBezTo>
                      <a:pt x="0" y="179"/>
                      <a:pt x="179" y="1"/>
                      <a:pt x="405" y="1"/>
                    </a:cubicBezTo>
                    <a:cubicBezTo>
                      <a:pt x="619" y="1"/>
                      <a:pt x="798" y="179"/>
                      <a:pt x="798" y="4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0" name="Google Shape;2540;p40"/>
              <p:cNvSpPr/>
              <p:nvPr/>
            </p:nvSpPr>
            <p:spPr>
              <a:xfrm>
                <a:off x="4984248" y="1063580"/>
                <a:ext cx="92777" cy="92894"/>
              </a:xfrm>
              <a:custGeom>
                <a:avLst/>
                <a:gdLst/>
                <a:ahLst/>
                <a:cxnLst/>
                <a:rect l="l" t="t" r="r" b="b"/>
                <a:pathLst>
                  <a:path w="798" h="799" extrusionOk="0">
                    <a:moveTo>
                      <a:pt x="798" y="405"/>
                    </a:moveTo>
                    <a:cubicBezTo>
                      <a:pt x="798" y="620"/>
                      <a:pt x="619" y="798"/>
                      <a:pt x="393" y="798"/>
                    </a:cubicBezTo>
                    <a:cubicBezTo>
                      <a:pt x="179" y="798"/>
                      <a:pt x="0" y="620"/>
                      <a:pt x="0" y="405"/>
                    </a:cubicBezTo>
                    <a:cubicBezTo>
                      <a:pt x="0" y="179"/>
                      <a:pt x="179" y="1"/>
                      <a:pt x="393" y="1"/>
                    </a:cubicBezTo>
                    <a:cubicBezTo>
                      <a:pt x="619" y="1"/>
                      <a:pt x="798" y="179"/>
                      <a:pt x="798" y="4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1" name="Google Shape;2541;p40"/>
              <p:cNvSpPr/>
              <p:nvPr/>
            </p:nvSpPr>
            <p:spPr>
              <a:xfrm>
                <a:off x="1262025" y="1503747"/>
                <a:ext cx="92777" cy="92894"/>
              </a:xfrm>
              <a:custGeom>
                <a:avLst/>
                <a:gdLst/>
                <a:ahLst/>
                <a:cxnLst/>
                <a:rect l="l" t="t" r="r" b="b"/>
                <a:pathLst>
                  <a:path w="798" h="799" extrusionOk="0">
                    <a:moveTo>
                      <a:pt x="798" y="406"/>
                    </a:moveTo>
                    <a:cubicBezTo>
                      <a:pt x="798" y="620"/>
                      <a:pt x="619" y="799"/>
                      <a:pt x="405" y="799"/>
                    </a:cubicBezTo>
                    <a:cubicBezTo>
                      <a:pt x="179" y="799"/>
                      <a:pt x="0" y="620"/>
                      <a:pt x="0" y="406"/>
                    </a:cubicBezTo>
                    <a:cubicBezTo>
                      <a:pt x="0" y="179"/>
                      <a:pt x="179" y="1"/>
                      <a:pt x="405" y="1"/>
                    </a:cubicBezTo>
                    <a:cubicBezTo>
                      <a:pt x="619" y="1"/>
                      <a:pt x="798" y="179"/>
                      <a:pt x="798" y="40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2" name="Google Shape;2542;p40"/>
              <p:cNvSpPr/>
              <p:nvPr/>
            </p:nvSpPr>
            <p:spPr>
              <a:xfrm>
                <a:off x="1938899" y="1503747"/>
                <a:ext cx="92894" cy="92894"/>
              </a:xfrm>
              <a:custGeom>
                <a:avLst/>
                <a:gdLst/>
                <a:ahLst/>
                <a:cxnLst/>
                <a:rect l="l" t="t" r="r" b="b"/>
                <a:pathLst>
                  <a:path w="799" h="799" extrusionOk="0">
                    <a:moveTo>
                      <a:pt x="798" y="406"/>
                    </a:moveTo>
                    <a:cubicBezTo>
                      <a:pt x="798" y="620"/>
                      <a:pt x="620" y="799"/>
                      <a:pt x="405" y="799"/>
                    </a:cubicBezTo>
                    <a:cubicBezTo>
                      <a:pt x="179" y="799"/>
                      <a:pt x="0" y="620"/>
                      <a:pt x="0" y="406"/>
                    </a:cubicBezTo>
                    <a:cubicBezTo>
                      <a:pt x="0" y="179"/>
                      <a:pt x="179" y="1"/>
                      <a:pt x="405" y="1"/>
                    </a:cubicBezTo>
                    <a:cubicBezTo>
                      <a:pt x="620" y="1"/>
                      <a:pt x="798" y="179"/>
                      <a:pt x="798" y="40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3" name="Google Shape;2543;p40"/>
              <p:cNvSpPr/>
              <p:nvPr/>
            </p:nvSpPr>
            <p:spPr>
              <a:xfrm>
                <a:off x="2615772" y="1503747"/>
                <a:ext cx="92894" cy="92894"/>
              </a:xfrm>
              <a:custGeom>
                <a:avLst/>
                <a:gdLst/>
                <a:ahLst/>
                <a:cxnLst/>
                <a:rect l="l" t="t" r="r" b="b"/>
                <a:pathLst>
                  <a:path w="799" h="799" extrusionOk="0">
                    <a:moveTo>
                      <a:pt x="798" y="406"/>
                    </a:moveTo>
                    <a:cubicBezTo>
                      <a:pt x="798" y="620"/>
                      <a:pt x="620" y="799"/>
                      <a:pt x="405" y="799"/>
                    </a:cubicBezTo>
                    <a:cubicBezTo>
                      <a:pt x="179" y="799"/>
                      <a:pt x="1" y="620"/>
                      <a:pt x="1" y="406"/>
                    </a:cubicBezTo>
                    <a:cubicBezTo>
                      <a:pt x="1" y="179"/>
                      <a:pt x="179" y="1"/>
                      <a:pt x="405" y="1"/>
                    </a:cubicBezTo>
                    <a:cubicBezTo>
                      <a:pt x="620" y="1"/>
                      <a:pt x="798" y="179"/>
                      <a:pt x="798" y="40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4" name="Google Shape;2544;p40"/>
              <p:cNvSpPr/>
              <p:nvPr/>
            </p:nvSpPr>
            <p:spPr>
              <a:xfrm>
                <a:off x="3292646" y="1503747"/>
                <a:ext cx="92894" cy="92894"/>
              </a:xfrm>
              <a:custGeom>
                <a:avLst/>
                <a:gdLst/>
                <a:ahLst/>
                <a:cxnLst/>
                <a:rect l="l" t="t" r="r" b="b"/>
                <a:pathLst>
                  <a:path w="799" h="799" extrusionOk="0">
                    <a:moveTo>
                      <a:pt x="798" y="406"/>
                    </a:moveTo>
                    <a:cubicBezTo>
                      <a:pt x="798" y="620"/>
                      <a:pt x="620" y="799"/>
                      <a:pt x="394" y="799"/>
                    </a:cubicBezTo>
                    <a:cubicBezTo>
                      <a:pt x="179" y="799"/>
                      <a:pt x="1" y="620"/>
                      <a:pt x="1" y="406"/>
                    </a:cubicBezTo>
                    <a:cubicBezTo>
                      <a:pt x="1" y="179"/>
                      <a:pt x="179" y="1"/>
                      <a:pt x="394" y="1"/>
                    </a:cubicBezTo>
                    <a:cubicBezTo>
                      <a:pt x="620" y="1"/>
                      <a:pt x="798" y="179"/>
                      <a:pt x="798" y="40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5" name="Google Shape;2545;p40"/>
              <p:cNvSpPr/>
              <p:nvPr/>
            </p:nvSpPr>
            <p:spPr>
              <a:xfrm>
                <a:off x="3969519" y="1503747"/>
                <a:ext cx="92894" cy="92894"/>
              </a:xfrm>
              <a:custGeom>
                <a:avLst/>
                <a:gdLst/>
                <a:ahLst/>
                <a:cxnLst/>
                <a:rect l="l" t="t" r="r" b="b"/>
                <a:pathLst>
                  <a:path w="799" h="799" extrusionOk="0">
                    <a:moveTo>
                      <a:pt x="799" y="406"/>
                    </a:moveTo>
                    <a:cubicBezTo>
                      <a:pt x="799" y="620"/>
                      <a:pt x="620" y="799"/>
                      <a:pt x="394" y="799"/>
                    </a:cubicBezTo>
                    <a:cubicBezTo>
                      <a:pt x="180" y="799"/>
                      <a:pt x="1" y="620"/>
                      <a:pt x="1" y="406"/>
                    </a:cubicBezTo>
                    <a:cubicBezTo>
                      <a:pt x="1" y="179"/>
                      <a:pt x="180" y="1"/>
                      <a:pt x="394" y="1"/>
                    </a:cubicBezTo>
                    <a:cubicBezTo>
                      <a:pt x="620" y="1"/>
                      <a:pt x="799" y="179"/>
                      <a:pt x="799" y="40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6" name="Google Shape;2546;p40"/>
              <p:cNvSpPr/>
              <p:nvPr/>
            </p:nvSpPr>
            <p:spPr>
              <a:xfrm>
                <a:off x="4645114" y="1503747"/>
                <a:ext cx="94173" cy="92894"/>
              </a:xfrm>
              <a:custGeom>
                <a:avLst/>
                <a:gdLst/>
                <a:ahLst/>
                <a:cxnLst/>
                <a:rect l="l" t="t" r="r" b="b"/>
                <a:pathLst>
                  <a:path w="810" h="799" extrusionOk="0">
                    <a:moveTo>
                      <a:pt x="810" y="406"/>
                    </a:moveTo>
                    <a:cubicBezTo>
                      <a:pt x="810" y="620"/>
                      <a:pt x="631" y="799"/>
                      <a:pt x="405" y="799"/>
                    </a:cubicBezTo>
                    <a:cubicBezTo>
                      <a:pt x="191" y="799"/>
                      <a:pt x="0" y="620"/>
                      <a:pt x="0" y="406"/>
                    </a:cubicBezTo>
                    <a:cubicBezTo>
                      <a:pt x="0" y="179"/>
                      <a:pt x="191" y="1"/>
                      <a:pt x="405" y="1"/>
                    </a:cubicBezTo>
                    <a:cubicBezTo>
                      <a:pt x="631" y="1"/>
                      <a:pt x="810" y="179"/>
                      <a:pt x="810" y="40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7" name="Google Shape;2547;p40"/>
              <p:cNvSpPr/>
              <p:nvPr/>
            </p:nvSpPr>
            <p:spPr>
              <a:xfrm>
                <a:off x="1601159" y="1945310"/>
                <a:ext cx="92894" cy="92894"/>
              </a:xfrm>
              <a:custGeom>
                <a:avLst/>
                <a:gdLst/>
                <a:ahLst/>
                <a:cxnLst/>
                <a:rect l="l" t="t" r="r" b="b"/>
                <a:pathLst>
                  <a:path w="799" h="799" extrusionOk="0">
                    <a:moveTo>
                      <a:pt x="798" y="394"/>
                    </a:moveTo>
                    <a:cubicBezTo>
                      <a:pt x="798" y="620"/>
                      <a:pt x="619" y="799"/>
                      <a:pt x="393" y="799"/>
                    </a:cubicBezTo>
                    <a:cubicBezTo>
                      <a:pt x="179" y="799"/>
                      <a:pt x="0" y="620"/>
                      <a:pt x="0" y="394"/>
                    </a:cubicBezTo>
                    <a:cubicBezTo>
                      <a:pt x="0" y="180"/>
                      <a:pt x="179" y="1"/>
                      <a:pt x="393" y="1"/>
                    </a:cubicBezTo>
                    <a:cubicBezTo>
                      <a:pt x="619" y="1"/>
                      <a:pt x="798" y="180"/>
                      <a:pt x="798" y="39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8" name="Google Shape;2548;p40"/>
              <p:cNvSpPr/>
              <p:nvPr/>
            </p:nvSpPr>
            <p:spPr>
              <a:xfrm>
                <a:off x="2278033" y="1945310"/>
                <a:ext cx="92894" cy="92894"/>
              </a:xfrm>
              <a:custGeom>
                <a:avLst/>
                <a:gdLst/>
                <a:ahLst/>
                <a:cxnLst/>
                <a:rect l="l" t="t" r="r" b="b"/>
                <a:pathLst>
                  <a:path w="799" h="799" extrusionOk="0">
                    <a:moveTo>
                      <a:pt x="798" y="394"/>
                    </a:moveTo>
                    <a:cubicBezTo>
                      <a:pt x="798" y="620"/>
                      <a:pt x="620" y="799"/>
                      <a:pt x="393" y="799"/>
                    </a:cubicBezTo>
                    <a:cubicBezTo>
                      <a:pt x="179" y="799"/>
                      <a:pt x="0" y="620"/>
                      <a:pt x="0" y="394"/>
                    </a:cubicBezTo>
                    <a:cubicBezTo>
                      <a:pt x="0" y="180"/>
                      <a:pt x="179" y="1"/>
                      <a:pt x="393" y="1"/>
                    </a:cubicBezTo>
                    <a:cubicBezTo>
                      <a:pt x="620" y="1"/>
                      <a:pt x="798" y="180"/>
                      <a:pt x="798" y="39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9" name="Google Shape;2549;p40"/>
              <p:cNvSpPr/>
              <p:nvPr/>
            </p:nvSpPr>
            <p:spPr>
              <a:xfrm>
                <a:off x="2953511" y="1945310"/>
                <a:ext cx="92894" cy="92894"/>
              </a:xfrm>
              <a:custGeom>
                <a:avLst/>
                <a:gdLst/>
                <a:ahLst/>
                <a:cxnLst/>
                <a:rect l="l" t="t" r="r" b="b"/>
                <a:pathLst>
                  <a:path w="799" h="799" extrusionOk="0">
                    <a:moveTo>
                      <a:pt x="798" y="394"/>
                    </a:moveTo>
                    <a:cubicBezTo>
                      <a:pt x="798" y="620"/>
                      <a:pt x="620" y="799"/>
                      <a:pt x="406" y="799"/>
                    </a:cubicBezTo>
                    <a:cubicBezTo>
                      <a:pt x="179" y="799"/>
                      <a:pt x="1" y="620"/>
                      <a:pt x="1" y="394"/>
                    </a:cubicBezTo>
                    <a:cubicBezTo>
                      <a:pt x="1" y="180"/>
                      <a:pt x="179" y="1"/>
                      <a:pt x="406" y="1"/>
                    </a:cubicBezTo>
                    <a:cubicBezTo>
                      <a:pt x="620" y="1"/>
                      <a:pt x="798" y="180"/>
                      <a:pt x="798" y="39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0" name="Google Shape;2550;p40"/>
              <p:cNvSpPr/>
              <p:nvPr/>
            </p:nvSpPr>
            <p:spPr>
              <a:xfrm>
                <a:off x="3630385" y="1945310"/>
                <a:ext cx="92894" cy="92894"/>
              </a:xfrm>
              <a:custGeom>
                <a:avLst/>
                <a:gdLst/>
                <a:ahLst/>
                <a:cxnLst/>
                <a:rect l="l" t="t" r="r" b="b"/>
                <a:pathLst>
                  <a:path w="799" h="799" extrusionOk="0">
                    <a:moveTo>
                      <a:pt x="799" y="394"/>
                    </a:moveTo>
                    <a:cubicBezTo>
                      <a:pt x="799" y="620"/>
                      <a:pt x="620" y="799"/>
                      <a:pt x="406" y="799"/>
                    </a:cubicBezTo>
                    <a:cubicBezTo>
                      <a:pt x="179" y="799"/>
                      <a:pt x="1" y="620"/>
                      <a:pt x="1" y="394"/>
                    </a:cubicBezTo>
                    <a:cubicBezTo>
                      <a:pt x="1" y="180"/>
                      <a:pt x="179" y="1"/>
                      <a:pt x="406" y="1"/>
                    </a:cubicBezTo>
                    <a:cubicBezTo>
                      <a:pt x="620" y="1"/>
                      <a:pt x="799" y="180"/>
                      <a:pt x="799" y="39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1" name="Google Shape;2551;p40"/>
              <p:cNvSpPr/>
              <p:nvPr/>
            </p:nvSpPr>
            <p:spPr>
              <a:xfrm>
                <a:off x="4307375" y="1945310"/>
                <a:ext cx="92777" cy="92894"/>
              </a:xfrm>
              <a:custGeom>
                <a:avLst/>
                <a:gdLst/>
                <a:ahLst/>
                <a:cxnLst/>
                <a:rect l="l" t="t" r="r" b="b"/>
                <a:pathLst>
                  <a:path w="798" h="799" extrusionOk="0">
                    <a:moveTo>
                      <a:pt x="798" y="394"/>
                    </a:moveTo>
                    <a:cubicBezTo>
                      <a:pt x="798" y="620"/>
                      <a:pt x="619" y="799"/>
                      <a:pt x="405" y="799"/>
                    </a:cubicBezTo>
                    <a:cubicBezTo>
                      <a:pt x="179" y="799"/>
                      <a:pt x="0" y="620"/>
                      <a:pt x="0" y="394"/>
                    </a:cubicBezTo>
                    <a:cubicBezTo>
                      <a:pt x="0" y="180"/>
                      <a:pt x="179" y="1"/>
                      <a:pt x="405" y="1"/>
                    </a:cubicBezTo>
                    <a:cubicBezTo>
                      <a:pt x="619" y="1"/>
                      <a:pt x="798" y="180"/>
                      <a:pt x="798" y="39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2" name="Google Shape;2552;p40"/>
              <p:cNvSpPr/>
              <p:nvPr/>
            </p:nvSpPr>
            <p:spPr>
              <a:xfrm>
                <a:off x="4984248" y="1945310"/>
                <a:ext cx="92777" cy="92894"/>
              </a:xfrm>
              <a:custGeom>
                <a:avLst/>
                <a:gdLst/>
                <a:ahLst/>
                <a:cxnLst/>
                <a:rect l="l" t="t" r="r" b="b"/>
                <a:pathLst>
                  <a:path w="798" h="799" extrusionOk="0">
                    <a:moveTo>
                      <a:pt x="798" y="394"/>
                    </a:moveTo>
                    <a:cubicBezTo>
                      <a:pt x="798" y="620"/>
                      <a:pt x="619" y="799"/>
                      <a:pt x="393" y="799"/>
                    </a:cubicBezTo>
                    <a:cubicBezTo>
                      <a:pt x="179" y="799"/>
                      <a:pt x="0" y="620"/>
                      <a:pt x="0" y="394"/>
                    </a:cubicBezTo>
                    <a:cubicBezTo>
                      <a:pt x="0" y="180"/>
                      <a:pt x="179" y="1"/>
                      <a:pt x="393" y="1"/>
                    </a:cubicBezTo>
                    <a:cubicBezTo>
                      <a:pt x="619" y="1"/>
                      <a:pt x="798" y="180"/>
                      <a:pt x="798" y="39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3" name="Google Shape;2553;p40"/>
              <p:cNvSpPr/>
              <p:nvPr/>
            </p:nvSpPr>
            <p:spPr>
              <a:xfrm>
                <a:off x="1262025" y="2385593"/>
                <a:ext cx="92777" cy="92777"/>
              </a:xfrm>
              <a:custGeom>
                <a:avLst/>
                <a:gdLst/>
                <a:ahLst/>
                <a:cxnLst/>
                <a:rect l="l" t="t" r="r" b="b"/>
                <a:pathLst>
                  <a:path w="798" h="798" extrusionOk="0">
                    <a:moveTo>
                      <a:pt x="798" y="405"/>
                    </a:moveTo>
                    <a:cubicBezTo>
                      <a:pt x="798" y="619"/>
                      <a:pt x="619" y="798"/>
                      <a:pt x="405" y="798"/>
                    </a:cubicBezTo>
                    <a:cubicBezTo>
                      <a:pt x="179" y="798"/>
                      <a:pt x="0" y="619"/>
                      <a:pt x="0" y="405"/>
                    </a:cubicBezTo>
                    <a:cubicBezTo>
                      <a:pt x="0" y="179"/>
                      <a:pt x="179" y="0"/>
                      <a:pt x="405" y="0"/>
                    </a:cubicBezTo>
                    <a:cubicBezTo>
                      <a:pt x="619" y="0"/>
                      <a:pt x="798" y="179"/>
                      <a:pt x="798" y="4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4" name="Google Shape;2554;p40"/>
              <p:cNvSpPr/>
              <p:nvPr/>
            </p:nvSpPr>
            <p:spPr>
              <a:xfrm>
                <a:off x="1938899" y="2385593"/>
                <a:ext cx="92894" cy="92777"/>
              </a:xfrm>
              <a:custGeom>
                <a:avLst/>
                <a:gdLst/>
                <a:ahLst/>
                <a:cxnLst/>
                <a:rect l="l" t="t" r="r" b="b"/>
                <a:pathLst>
                  <a:path w="799" h="798" extrusionOk="0">
                    <a:moveTo>
                      <a:pt x="798" y="405"/>
                    </a:moveTo>
                    <a:cubicBezTo>
                      <a:pt x="798" y="619"/>
                      <a:pt x="620" y="798"/>
                      <a:pt x="405" y="798"/>
                    </a:cubicBezTo>
                    <a:cubicBezTo>
                      <a:pt x="179" y="798"/>
                      <a:pt x="0" y="619"/>
                      <a:pt x="0" y="405"/>
                    </a:cubicBezTo>
                    <a:cubicBezTo>
                      <a:pt x="0" y="179"/>
                      <a:pt x="179" y="0"/>
                      <a:pt x="405" y="0"/>
                    </a:cubicBezTo>
                    <a:cubicBezTo>
                      <a:pt x="620" y="0"/>
                      <a:pt x="798" y="179"/>
                      <a:pt x="798" y="4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5" name="Google Shape;2555;p40"/>
              <p:cNvSpPr/>
              <p:nvPr/>
            </p:nvSpPr>
            <p:spPr>
              <a:xfrm>
                <a:off x="2615772" y="2385593"/>
                <a:ext cx="92894" cy="92777"/>
              </a:xfrm>
              <a:custGeom>
                <a:avLst/>
                <a:gdLst/>
                <a:ahLst/>
                <a:cxnLst/>
                <a:rect l="l" t="t" r="r" b="b"/>
                <a:pathLst>
                  <a:path w="799" h="798" extrusionOk="0">
                    <a:moveTo>
                      <a:pt x="798" y="405"/>
                    </a:moveTo>
                    <a:cubicBezTo>
                      <a:pt x="798" y="619"/>
                      <a:pt x="620" y="798"/>
                      <a:pt x="405" y="798"/>
                    </a:cubicBezTo>
                    <a:cubicBezTo>
                      <a:pt x="179" y="798"/>
                      <a:pt x="1" y="619"/>
                      <a:pt x="1" y="405"/>
                    </a:cubicBezTo>
                    <a:cubicBezTo>
                      <a:pt x="1" y="179"/>
                      <a:pt x="179" y="0"/>
                      <a:pt x="405" y="0"/>
                    </a:cubicBezTo>
                    <a:cubicBezTo>
                      <a:pt x="620" y="0"/>
                      <a:pt x="798" y="179"/>
                      <a:pt x="798" y="4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6" name="Google Shape;2556;p40"/>
              <p:cNvSpPr/>
              <p:nvPr/>
            </p:nvSpPr>
            <p:spPr>
              <a:xfrm>
                <a:off x="3292646" y="2385593"/>
                <a:ext cx="92894" cy="92777"/>
              </a:xfrm>
              <a:custGeom>
                <a:avLst/>
                <a:gdLst/>
                <a:ahLst/>
                <a:cxnLst/>
                <a:rect l="l" t="t" r="r" b="b"/>
                <a:pathLst>
                  <a:path w="799" h="798" extrusionOk="0">
                    <a:moveTo>
                      <a:pt x="798" y="405"/>
                    </a:moveTo>
                    <a:cubicBezTo>
                      <a:pt x="798" y="619"/>
                      <a:pt x="620" y="798"/>
                      <a:pt x="394" y="798"/>
                    </a:cubicBezTo>
                    <a:cubicBezTo>
                      <a:pt x="179" y="798"/>
                      <a:pt x="1" y="619"/>
                      <a:pt x="1" y="405"/>
                    </a:cubicBezTo>
                    <a:cubicBezTo>
                      <a:pt x="1" y="179"/>
                      <a:pt x="179" y="0"/>
                      <a:pt x="394" y="0"/>
                    </a:cubicBezTo>
                    <a:cubicBezTo>
                      <a:pt x="620" y="0"/>
                      <a:pt x="798" y="179"/>
                      <a:pt x="798" y="4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7" name="Google Shape;2557;p40"/>
              <p:cNvSpPr/>
              <p:nvPr/>
            </p:nvSpPr>
            <p:spPr>
              <a:xfrm>
                <a:off x="3969519" y="2385593"/>
                <a:ext cx="92894" cy="92777"/>
              </a:xfrm>
              <a:custGeom>
                <a:avLst/>
                <a:gdLst/>
                <a:ahLst/>
                <a:cxnLst/>
                <a:rect l="l" t="t" r="r" b="b"/>
                <a:pathLst>
                  <a:path w="799" h="798" extrusionOk="0">
                    <a:moveTo>
                      <a:pt x="799" y="405"/>
                    </a:moveTo>
                    <a:cubicBezTo>
                      <a:pt x="799" y="619"/>
                      <a:pt x="620" y="798"/>
                      <a:pt x="394" y="798"/>
                    </a:cubicBezTo>
                    <a:cubicBezTo>
                      <a:pt x="180" y="798"/>
                      <a:pt x="1" y="619"/>
                      <a:pt x="1" y="405"/>
                    </a:cubicBezTo>
                    <a:cubicBezTo>
                      <a:pt x="1" y="179"/>
                      <a:pt x="180" y="0"/>
                      <a:pt x="394" y="0"/>
                    </a:cubicBezTo>
                    <a:cubicBezTo>
                      <a:pt x="620" y="0"/>
                      <a:pt x="799" y="179"/>
                      <a:pt x="799" y="4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8" name="Google Shape;2558;p40"/>
              <p:cNvSpPr/>
              <p:nvPr/>
            </p:nvSpPr>
            <p:spPr>
              <a:xfrm>
                <a:off x="4645114" y="2385593"/>
                <a:ext cx="94173" cy="92777"/>
              </a:xfrm>
              <a:custGeom>
                <a:avLst/>
                <a:gdLst/>
                <a:ahLst/>
                <a:cxnLst/>
                <a:rect l="l" t="t" r="r" b="b"/>
                <a:pathLst>
                  <a:path w="810" h="798" extrusionOk="0">
                    <a:moveTo>
                      <a:pt x="810" y="405"/>
                    </a:moveTo>
                    <a:cubicBezTo>
                      <a:pt x="810" y="619"/>
                      <a:pt x="631" y="798"/>
                      <a:pt x="405" y="798"/>
                    </a:cubicBezTo>
                    <a:cubicBezTo>
                      <a:pt x="191" y="798"/>
                      <a:pt x="0" y="619"/>
                      <a:pt x="0" y="405"/>
                    </a:cubicBezTo>
                    <a:cubicBezTo>
                      <a:pt x="0" y="179"/>
                      <a:pt x="191" y="0"/>
                      <a:pt x="405" y="0"/>
                    </a:cubicBezTo>
                    <a:cubicBezTo>
                      <a:pt x="631" y="0"/>
                      <a:pt x="810" y="179"/>
                      <a:pt x="810" y="4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9" name="Google Shape;2559;p40"/>
              <p:cNvSpPr/>
              <p:nvPr/>
            </p:nvSpPr>
            <p:spPr>
              <a:xfrm>
                <a:off x="1601159" y="2827156"/>
                <a:ext cx="92894" cy="92777"/>
              </a:xfrm>
              <a:custGeom>
                <a:avLst/>
                <a:gdLst/>
                <a:ahLst/>
                <a:cxnLst/>
                <a:rect l="l" t="t" r="r" b="b"/>
                <a:pathLst>
                  <a:path w="799" h="798" extrusionOk="0">
                    <a:moveTo>
                      <a:pt x="798" y="393"/>
                    </a:moveTo>
                    <a:cubicBezTo>
                      <a:pt x="798" y="619"/>
                      <a:pt x="619" y="798"/>
                      <a:pt x="393" y="798"/>
                    </a:cubicBezTo>
                    <a:cubicBezTo>
                      <a:pt x="179" y="798"/>
                      <a:pt x="0" y="619"/>
                      <a:pt x="0" y="393"/>
                    </a:cubicBezTo>
                    <a:cubicBezTo>
                      <a:pt x="0" y="179"/>
                      <a:pt x="179" y="0"/>
                      <a:pt x="393" y="0"/>
                    </a:cubicBezTo>
                    <a:cubicBezTo>
                      <a:pt x="619" y="0"/>
                      <a:pt x="798" y="179"/>
                      <a:pt x="798" y="3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0" name="Google Shape;2560;p40"/>
              <p:cNvSpPr/>
              <p:nvPr/>
            </p:nvSpPr>
            <p:spPr>
              <a:xfrm>
                <a:off x="2278033" y="2827156"/>
                <a:ext cx="92894" cy="92777"/>
              </a:xfrm>
              <a:custGeom>
                <a:avLst/>
                <a:gdLst/>
                <a:ahLst/>
                <a:cxnLst/>
                <a:rect l="l" t="t" r="r" b="b"/>
                <a:pathLst>
                  <a:path w="799" h="798" extrusionOk="0">
                    <a:moveTo>
                      <a:pt x="798" y="393"/>
                    </a:moveTo>
                    <a:cubicBezTo>
                      <a:pt x="798" y="619"/>
                      <a:pt x="620" y="798"/>
                      <a:pt x="393" y="798"/>
                    </a:cubicBezTo>
                    <a:cubicBezTo>
                      <a:pt x="179" y="798"/>
                      <a:pt x="0" y="619"/>
                      <a:pt x="0" y="393"/>
                    </a:cubicBezTo>
                    <a:cubicBezTo>
                      <a:pt x="0" y="179"/>
                      <a:pt x="179" y="0"/>
                      <a:pt x="393" y="0"/>
                    </a:cubicBezTo>
                    <a:cubicBezTo>
                      <a:pt x="620" y="0"/>
                      <a:pt x="798" y="179"/>
                      <a:pt x="798" y="3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1" name="Google Shape;2561;p40"/>
              <p:cNvSpPr/>
              <p:nvPr/>
            </p:nvSpPr>
            <p:spPr>
              <a:xfrm>
                <a:off x="2953511" y="2827156"/>
                <a:ext cx="92894" cy="92777"/>
              </a:xfrm>
              <a:custGeom>
                <a:avLst/>
                <a:gdLst/>
                <a:ahLst/>
                <a:cxnLst/>
                <a:rect l="l" t="t" r="r" b="b"/>
                <a:pathLst>
                  <a:path w="799" h="798" extrusionOk="0">
                    <a:moveTo>
                      <a:pt x="798" y="393"/>
                    </a:moveTo>
                    <a:cubicBezTo>
                      <a:pt x="798" y="619"/>
                      <a:pt x="620" y="798"/>
                      <a:pt x="406" y="798"/>
                    </a:cubicBezTo>
                    <a:cubicBezTo>
                      <a:pt x="179" y="798"/>
                      <a:pt x="1" y="619"/>
                      <a:pt x="1" y="393"/>
                    </a:cubicBezTo>
                    <a:cubicBezTo>
                      <a:pt x="1" y="179"/>
                      <a:pt x="179" y="0"/>
                      <a:pt x="406" y="0"/>
                    </a:cubicBezTo>
                    <a:cubicBezTo>
                      <a:pt x="620" y="0"/>
                      <a:pt x="798" y="179"/>
                      <a:pt x="798" y="3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2" name="Google Shape;2562;p40"/>
              <p:cNvSpPr/>
              <p:nvPr/>
            </p:nvSpPr>
            <p:spPr>
              <a:xfrm>
                <a:off x="3630385" y="2827156"/>
                <a:ext cx="92894" cy="92777"/>
              </a:xfrm>
              <a:custGeom>
                <a:avLst/>
                <a:gdLst/>
                <a:ahLst/>
                <a:cxnLst/>
                <a:rect l="l" t="t" r="r" b="b"/>
                <a:pathLst>
                  <a:path w="799" h="798" extrusionOk="0">
                    <a:moveTo>
                      <a:pt x="799" y="393"/>
                    </a:moveTo>
                    <a:cubicBezTo>
                      <a:pt x="799" y="619"/>
                      <a:pt x="620" y="798"/>
                      <a:pt x="406" y="798"/>
                    </a:cubicBezTo>
                    <a:cubicBezTo>
                      <a:pt x="179" y="798"/>
                      <a:pt x="1" y="619"/>
                      <a:pt x="1" y="393"/>
                    </a:cubicBezTo>
                    <a:cubicBezTo>
                      <a:pt x="1" y="179"/>
                      <a:pt x="179" y="0"/>
                      <a:pt x="406" y="0"/>
                    </a:cubicBezTo>
                    <a:cubicBezTo>
                      <a:pt x="620" y="0"/>
                      <a:pt x="799" y="179"/>
                      <a:pt x="799" y="3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3" name="Google Shape;2563;p40"/>
              <p:cNvSpPr/>
              <p:nvPr/>
            </p:nvSpPr>
            <p:spPr>
              <a:xfrm>
                <a:off x="4307375" y="2827156"/>
                <a:ext cx="92777" cy="92777"/>
              </a:xfrm>
              <a:custGeom>
                <a:avLst/>
                <a:gdLst/>
                <a:ahLst/>
                <a:cxnLst/>
                <a:rect l="l" t="t" r="r" b="b"/>
                <a:pathLst>
                  <a:path w="798" h="798" extrusionOk="0">
                    <a:moveTo>
                      <a:pt x="798" y="393"/>
                    </a:moveTo>
                    <a:cubicBezTo>
                      <a:pt x="798" y="619"/>
                      <a:pt x="619" y="798"/>
                      <a:pt x="405" y="798"/>
                    </a:cubicBezTo>
                    <a:cubicBezTo>
                      <a:pt x="179" y="798"/>
                      <a:pt x="0" y="619"/>
                      <a:pt x="0" y="393"/>
                    </a:cubicBezTo>
                    <a:cubicBezTo>
                      <a:pt x="0" y="179"/>
                      <a:pt x="179" y="0"/>
                      <a:pt x="405" y="0"/>
                    </a:cubicBezTo>
                    <a:cubicBezTo>
                      <a:pt x="619" y="0"/>
                      <a:pt x="798" y="179"/>
                      <a:pt x="798" y="3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4" name="Google Shape;2564;p40"/>
              <p:cNvSpPr/>
              <p:nvPr/>
            </p:nvSpPr>
            <p:spPr>
              <a:xfrm>
                <a:off x="4984248" y="2827156"/>
                <a:ext cx="92777" cy="92777"/>
              </a:xfrm>
              <a:custGeom>
                <a:avLst/>
                <a:gdLst/>
                <a:ahLst/>
                <a:cxnLst/>
                <a:rect l="l" t="t" r="r" b="b"/>
                <a:pathLst>
                  <a:path w="798" h="798" extrusionOk="0">
                    <a:moveTo>
                      <a:pt x="798" y="393"/>
                    </a:moveTo>
                    <a:cubicBezTo>
                      <a:pt x="798" y="619"/>
                      <a:pt x="619" y="798"/>
                      <a:pt x="393" y="798"/>
                    </a:cubicBezTo>
                    <a:cubicBezTo>
                      <a:pt x="179" y="798"/>
                      <a:pt x="0" y="619"/>
                      <a:pt x="0" y="393"/>
                    </a:cubicBezTo>
                    <a:cubicBezTo>
                      <a:pt x="0" y="179"/>
                      <a:pt x="179" y="0"/>
                      <a:pt x="393" y="0"/>
                    </a:cubicBezTo>
                    <a:cubicBezTo>
                      <a:pt x="619" y="0"/>
                      <a:pt x="798" y="179"/>
                      <a:pt x="798" y="3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5" name="Google Shape;2565;p40"/>
              <p:cNvSpPr/>
              <p:nvPr/>
            </p:nvSpPr>
            <p:spPr>
              <a:xfrm>
                <a:off x="1262025" y="3267323"/>
                <a:ext cx="92777" cy="92894"/>
              </a:xfrm>
              <a:custGeom>
                <a:avLst/>
                <a:gdLst/>
                <a:ahLst/>
                <a:cxnLst/>
                <a:rect l="l" t="t" r="r" b="b"/>
                <a:pathLst>
                  <a:path w="798" h="799" extrusionOk="0">
                    <a:moveTo>
                      <a:pt x="798" y="405"/>
                    </a:moveTo>
                    <a:cubicBezTo>
                      <a:pt x="798" y="620"/>
                      <a:pt x="619" y="798"/>
                      <a:pt x="405" y="798"/>
                    </a:cubicBezTo>
                    <a:cubicBezTo>
                      <a:pt x="179" y="798"/>
                      <a:pt x="0" y="620"/>
                      <a:pt x="0" y="405"/>
                    </a:cubicBezTo>
                    <a:cubicBezTo>
                      <a:pt x="0" y="179"/>
                      <a:pt x="179" y="0"/>
                      <a:pt x="405" y="0"/>
                    </a:cubicBezTo>
                    <a:cubicBezTo>
                      <a:pt x="619" y="0"/>
                      <a:pt x="798" y="179"/>
                      <a:pt x="798" y="4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6" name="Google Shape;2566;p40"/>
              <p:cNvSpPr/>
              <p:nvPr/>
            </p:nvSpPr>
            <p:spPr>
              <a:xfrm>
                <a:off x="1938899" y="3267323"/>
                <a:ext cx="92894" cy="92894"/>
              </a:xfrm>
              <a:custGeom>
                <a:avLst/>
                <a:gdLst/>
                <a:ahLst/>
                <a:cxnLst/>
                <a:rect l="l" t="t" r="r" b="b"/>
                <a:pathLst>
                  <a:path w="799" h="799" extrusionOk="0">
                    <a:moveTo>
                      <a:pt x="798" y="405"/>
                    </a:moveTo>
                    <a:cubicBezTo>
                      <a:pt x="798" y="620"/>
                      <a:pt x="620" y="798"/>
                      <a:pt x="405" y="798"/>
                    </a:cubicBezTo>
                    <a:cubicBezTo>
                      <a:pt x="179" y="798"/>
                      <a:pt x="0" y="620"/>
                      <a:pt x="0" y="405"/>
                    </a:cubicBezTo>
                    <a:cubicBezTo>
                      <a:pt x="0" y="179"/>
                      <a:pt x="179" y="0"/>
                      <a:pt x="405" y="0"/>
                    </a:cubicBezTo>
                    <a:cubicBezTo>
                      <a:pt x="620" y="0"/>
                      <a:pt x="798" y="179"/>
                      <a:pt x="798" y="4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7" name="Google Shape;2567;p40"/>
              <p:cNvSpPr/>
              <p:nvPr/>
            </p:nvSpPr>
            <p:spPr>
              <a:xfrm>
                <a:off x="2615772" y="3267323"/>
                <a:ext cx="92894" cy="92894"/>
              </a:xfrm>
              <a:custGeom>
                <a:avLst/>
                <a:gdLst/>
                <a:ahLst/>
                <a:cxnLst/>
                <a:rect l="l" t="t" r="r" b="b"/>
                <a:pathLst>
                  <a:path w="799" h="799" extrusionOk="0">
                    <a:moveTo>
                      <a:pt x="798" y="405"/>
                    </a:moveTo>
                    <a:cubicBezTo>
                      <a:pt x="798" y="620"/>
                      <a:pt x="620" y="798"/>
                      <a:pt x="405" y="798"/>
                    </a:cubicBezTo>
                    <a:cubicBezTo>
                      <a:pt x="179" y="798"/>
                      <a:pt x="1" y="620"/>
                      <a:pt x="1" y="405"/>
                    </a:cubicBezTo>
                    <a:cubicBezTo>
                      <a:pt x="1" y="179"/>
                      <a:pt x="179" y="0"/>
                      <a:pt x="405" y="0"/>
                    </a:cubicBezTo>
                    <a:cubicBezTo>
                      <a:pt x="620" y="0"/>
                      <a:pt x="798" y="179"/>
                      <a:pt x="798" y="4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8" name="Google Shape;2568;p40"/>
              <p:cNvSpPr/>
              <p:nvPr/>
            </p:nvSpPr>
            <p:spPr>
              <a:xfrm>
                <a:off x="3292646" y="3267323"/>
                <a:ext cx="92894" cy="92894"/>
              </a:xfrm>
              <a:custGeom>
                <a:avLst/>
                <a:gdLst/>
                <a:ahLst/>
                <a:cxnLst/>
                <a:rect l="l" t="t" r="r" b="b"/>
                <a:pathLst>
                  <a:path w="799" h="799" extrusionOk="0">
                    <a:moveTo>
                      <a:pt x="798" y="405"/>
                    </a:moveTo>
                    <a:cubicBezTo>
                      <a:pt x="798" y="620"/>
                      <a:pt x="620" y="798"/>
                      <a:pt x="394" y="798"/>
                    </a:cubicBezTo>
                    <a:cubicBezTo>
                      <a:pt x="179" y="798"/>
                      <a:pt x="1" y="620"/>
                      <a:pt x="1" y="405"/>
                    </a:cubicBezTo>
                    <a:cubicBezTo>
                      <a:pt x="1" y="179"/>
                      <a:pt x="179" y="0"/>
                      <a:pt x="394" y="0"/>
                    </a:cubicBezTo>
                    <a:cubicBezTo>
                      <a:pt x="620" y="0"/>
                      <a:pt x="798" y="179"/>
                      <a:pt x="798" y="4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9" name="Google Shape;2569;p40"/>
              <p:cNvSpPr/>
              <p:nvPr/>
            </p:nvSpPr>
            <p:spPr>
              <a:xfrm>
                <a:off x="3969519" y="3267323"/>
                <a:ext cx="92894" cy="92894"/>
              </a:xfrm>
              <a:custGeom>
                <a:avLst/>
                <a:gdLst/>
                <a:ahLst/>
                <a:cxnLst/>
                <a:rect l="l" t="t" r="r" b="b"/>
                <a:pathLst>
                  <a:path w="799" h="799" extrusionOk="0">
                    <a:moveTo>
                      <a:pt x="799" y="405"/>
                    </a:moveTo>
                    <a:cubicBezTo>
                      <a:pt x="799" y="620"/>
                      <a:pt x="620" y="798"/>
                      <a:pt x="394" y="798"/>
                    </a:cubicBezTo>
                    <a:cubicBezTo>
                      <a:pt x="180" y="798"/>
                      <a:pt x="1" y="620"/>
                      <a:pt x="1" y="405"/>
                    </a:cubicBezTo>
                    <a:cubicBezTo>
                      <a:pt x="1" y="179"/>
                      <a:pt x="180" y="0"/>
                      <a:pt x="394" y="0"/>
                    </a:cubicBezTo>
                    <a:cubicBezTo>
                      <a:pt x="620" y="0"/>
                      <a:pt x="799" y="179"/>
                      <a:pt x="799" y="4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0" name="Google Shape;2570;p40"/>
              <p:cNvSpPr/>
              <p:nvPr/>
            </p:nvSpPr>
            <p:spPr>
              <a:xfrm>
                <a:off x="4645114" y="3267323"/>
                <a:ext cx="94173" cy="92894"/>
              </a:xfrm>
              <a:custGeom>
                <a:avLst/>
                <a:gdLst/>
                <a:ahLst/>
                <a:cxnLst/>
                <a:rect l="l" t="t" r="r" b="b"/>
                <a:pathLst>
                  <a:path w="810" h="799" extrusionOk="0">
                    <a:moveTo>
                      <a:pt x="810" y="405"/>
                    </a:moveTo>
                    <a:cubicBezTo>
                      <a:pt x="810" y="620"/>
                      <a:pt x="631" y="798"/>
                      <a:pt x="405" y="798"/>
                    </a:cubicBezTo>
                    <a:cubicBezTo>
                      <a:pt x="191" y="798"/>
                      <a:pt x="0" y="620"/>
                      <a:pt x="0" y="405"/>
                    </a:cubicBezTo>
                    <a:cubicBezTo>
                      <a:pt x="0" y="179"/>
                      <a:pt x="191" y="0"/>
                      <a:pt x="405" y="0"/>
                    </a:cubicBezTo>
                    <a:cubicBezTo>
                      <a:pt x="631" y="0"/>
                      <a:pt x="810" y="179"/>
                      <a:pt x="810" y="4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1" name="Google Shape;2571;p40"/>
              <p:cNvSpPr/>
              <p:nvPr/>
            </p:nvSpPr>
            <p:spPr>
              <a:xfrm>
                <a:off x="1601159" y="3708885"/>
                <a:ext cx="92894" cy="91499"/>
              </a:xfrm>
              <a:custGeom>
                <a:avLst/>
                <a:gdLst/>
                <a:ahLst/>
                <a:cxnLst/>
                <a:rect l="l" t="t" r="r" b="b"/>
                <a:pathLst>
                  <a:path w="799" h="787" extrusionOk="0">
                    <a:moveTo>
                      <a:pt x="798" y="393"/>
                    </a:moveTo>
                    <a:cubicBezTo>
                      <a:pt x="798" y="620"/>
                      <a:pt x="619" y="786"/>
                      <a:pt x="393" y="786"/>
                    </a:cubicBezTo>
                    <a:cubicBezTo>
                      <a:pt x="179" y="786"/>
                      <a:pt x="0" y="608"/>
                      <a:pt x="0" y="393"/>
                    </a:cubicBezTo>
                    <a:cubicBezTo>
                      <a:pt x="0" y="179"/>
                      <a:pt x="179" y="0"/>
                      <a:pt x="393" y="0"/>
                    </a:cubicBezTo>
                    <a:cubicBezTo>
                      <a:pt x="619" y="0"/>
                      <a:pt x="798" y="179"/>
                      <a:pt x="798" y="3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2" name="Google Shape;2572;p40"/>
              <p:cNvSpPr/>
              <p:nvPr/>
            </p:nvSpPr>
            <p:spPr>
              <a:xfrm>
                <a:off x="2278033" y="3708885"/>
                <a:ext cx="92894" cy="91499"/>
              </a:xfrm>
              <a:custGeom>
                <a:avLst/>
                <a:gdLst/>
                <a:ahLst/>
                <a:cxnLst/>
                <a:rect l="l" t="t" r="r" b="b"/>
                <a:pathLst>
                  <a:path w="799" h="787" extrusionOk="0">
                    <a:moveTo>
                      <a:pt x="798" y="393"/>
                    </a:moveTo>
                    <a:cubicBezTo>
                      <a:pt x="798" y="620"/>
                      <a:pt x="620" y="786"/>
                      <a:pt x="393" y="786"/>
                    </a:cubicBezTo>
                    <a:cubicBezTo>
                      <a:pt x="179" y="786"/>
                      <a:pt x="0" y="608"/>
                      <a:pt x="0" y="393"/>
                    </a:cubicBezTo>
                    <a:cubicBezTo>
                      <a:pt x="0" y="179"/>
                      <a:pt x="179" y="0"/>
                      <a:pt x="393" y="0"/>
                    </a:cubicBezTo>
                    <a:cubicBezTo>
                      <a:pt x="620" y="0"/>
                      <a:pt x="798" y="179"/>
                      <a:pt x="798" y="3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3" name="Google Shape;2573;p40"/>
              <p:cNvSpPr/>
              <p:nvPr/>
            </p:nvSpPr>
            <p:spPr>
              <a:xfrm>
                <a:off x="2953511" y="3708885"/>
                <a:ext cx="92894" cy="91499"/>
              </a:xfrm>
              <a:custGeom>
                <a:avLst/>
                <a:gdLst/>
                <a:ahLst/>
                <a:cxnLst/>
                <a:rect l="l" t="t" r="r" b="b"/>
                <a:pathLst>
                  <a:path w="799" h="787" extrusionOk="0">
                    <a:moveTo>
                      <a:pt x="798" y="393"/>
                    </a:moveTo>
                    <a:cubicBezTo>
                      <a:pt x="798" y="620"/>
                      <a:pt x="620" y="786"/>
                      <a:pt x="406" y="786"/>
                    </a:cubicBezTo>
                    <a:cubicBezTo>
                      <a:pt x="179" y="786"/>
                      <a:pt x="1" y="608"/>
                      <a:pt x="1" y="393"/>
                    </a:cubicBezTo>
                    <a:cubicBezTo>
                      <a:pt x="1" y="179"/>
                      <a:pt x="179" y="0"/>
                      <a:pt x="406" y="0"/>
                    </a:cubicBezTo>
                    <a:cubicBezTo>
                      <a:pt x="620" y="0"/>
                      <a:pt x="798" y="179"/>
                      <a:pt x="798" y="3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4" name="Google Shape;2574;p40"/>
              <p:cNvSpPr/>
              <p:nvPr/>
            </p:nvSpPr>
            <p:spPr>
              <a:xfrm>
                <a:off x="3630385" y="3708885"/>
                <a:ext cx="92894" cy="91499"/>
              </a:xfrm>
              <a:custGeom>
                <a:avLst/>
                <a:gdLst/>
                <a:ahLst/>
                <a:cxnLst/>
                <a:rect l="l" t="t" r="r" b="b"/>
                <a:pathLst>
                  <a:path w="799" h="787" extrusionOk="0">
                    <a:moveTo>
                      <a:pt x="799" y="393"/>
                    </a:moveTo>
                    <a:cubicBezTo>
                      <a:pt x="799" y="620"/>
                      <a:pt x="620" y="786"/>
                      <a:pt x="406" y="786"/>
                    </a:cubicBezTo>
                    <a:cubicBezTo>
                      <a:pt x="179" y="786"/>
                      <a:pt x="1" y="608"/>
                      <a:pt x="1" y="393"/>
                    </a:cubicBezTo>
                    <a:cubicBezTo>
                      <a:pt x="1" y="179"/>
                      <a:pt x="179" y="0"/>
                      <a:pt x="406" y="0"/>
                    </a:cubicBezTo>
                    <a:cubicBezTo>
                      <a:pt x="620" y="0"/>
                      <a:pt x="799" y="179"/>
                      <a:pt x="799" y="3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5" name="Google Shape;2575;p40"/>
              <p:cNvSpPr/>
              <p:nvPr/>
            </p:nvSpPr>
            <p:spPr>
              <a:xfrm>
                <a:off x="4307375" y="3708885"/>
                <a:ext cx="92777" cy="91499"/>
              </a:xfrm>
              <a:custGeom>
                <a:avLst/>
                <a:gdLst/>
                <a:ahLst/>
                <a:cxnLst/>
                <a:rect l="l" t="t" r="r" b="b"/>
                <a:pathLst>
                  <a:path w="798" h="787" extrusionOk="0">
                    <a:moveTo>
                      <a:pt x="798" y="393"/>
                    </a:moveTo>
                    <a:cubicBezTo>
                      <a:pt x="798" y="620"/>
                      <a:pt x="619" y="786"/>
                      <a:pt x="405" y="786"/>
                    </a:cubicBezTo>
                    <a:cubicBezTo>
                      <a:pt x="179" y="786"/>
                      <a:pt x="0" y="608"/>
                      <a:pt x="0" y="393"/>
                    </a:cubicBezTo>
                    <a:cubicBezTo>
                      <a:pt x="0" y="179"/>
                      <a:pt x="179" y="0"/>
                      <a:pt x="405" y="0"/>
                    </a:cubicBezTo>
                    <a:cubicBezTo>
                      <a:pt x="619" y="0"/>
                      <a:pt x="798" y="179"/>
                      <a:pt x="798" y="3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6" name="Google Shape;2576;p40"/>
              <p:cNvSpPr/>
              <p:nvPr/>
            </p:nvSpPr>
            <p:spPr>
              <a:xfrm>
                <a:off x="4984248" y="3708885"/>
                <a:ext cx="92777" cy="91499"/>
              </a:xfrm>
              <a:custGeom>
                <a:avLst/>
                <a:gdLst/>
                <a:ahLst/>
                <a:cxnLst/>
                <a:rect l="l" t="t" r="r" b="b"/>
                <a:pathLst>
                  <a:path w="798" h="787" extrusionOk="0">
                    <a:moveTo>
                      <a:pt x="798" y="393"/>
                    </a:moveTo>
                    <a:cubicBezTo>
                      <a:pt x="798" y="620"/>
                      <a:pt x="619" y="786"/>
                      <a:pt x="393" y="786"/>
                    </a:cubicBezTo>
                    <a:cubicBezTo>
                      <a:pt x="179" y="786"/>
                      <a:pt x="0" y="608"/>
                      <a:pt x="0" y="393"/>
                    </a:cubicBezTo>
                    <a:cubicBezTo>
                      <a:pt x="0" y="179"/>
                      <a:pt x="179" y="0"/>
                      <a:pt x="393" y="0"/>
                    </a:cubicBezTo>
                    <a:cubicBezTo>
                      <a:pt x="619" y="0"/>
                      <a:pt x="798" y="179"/>
                      <a:pt x="798" y="3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7" name="Google Shape;2577;p40"/>
              <p:cNvSpPr/>
              <p:nvPr/>
            </p:nvSpPr>
            <p:spPr>
              <a:xfrm>
                <a:off x="1262025" y="4149053"/>
                <a:ext cx="92777" cy="92894"/>
              </a:xfrm>
              <a:custGeom>
                <a:avLst/>
                <a:gdLst/>
                <a:ahLst/>
                <a:cxnLst/>
                <a:rect l="l" t="t" r="r" b="b"/>
                <a:pathLst>
                  <a:path w="798" h="799" extrusionOk="0">
                    <a:moveTo>
                      <a:pt x="798" y="405"/>
                    </a:moveTo>
                    <a:cubicBezTo>
                      <a:pt x="798" y="620"/>
                      <a:pt x="619" y="798"/>
                      <a:pt x="405" y="798"/>
                    </a:cubicBezTo>
                    <a:cubicBezTo>
                      <a:pt x="179" y="798"/>
                      <a:pt x="0" y="620"/>
                      <a:pt x="0" y="405"/>
                    </a:cubicBezTo>
                    <a:cubicBezTo>
                      <a:pt x="0" y="179"/>
                      <a:pt x="179" y="1"/>
                      <a:pt x="405" y="1"/>
                    </a:cubicBezTo>
                    <a:cubicBezTo>
                      <a:pt x="619" y="1"/>
                      <a:pt x="798" y="179"/>
                      <a:pt x="798" y="4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8" name="Google Shape;2578;p40"/>
              <p:cNvSpPr/>
              <p:nvPr/>
            </p:nvSpPr>
            <p:spPr>
              <a:xfrm>
                <a:off x="1938899" y="4149053"/>
                <a:ext cx="92894" cy="92894"/>
              </a:xfrm>
              <a:custGeom>
                <a:avLst/>
                <a:gdLst/>
                <a:ahLst/>
                <a:cxnLst/>
                <a:rect l="l" t="t" r="r" b="b"/>
                <a:pathLst>
                  <a:path w="799" h="799" extrusionOk="0">
                    <a:moveTo>
                      <a:pt x="798" y="405"/>
                    </a:moveTo>
                    <a:cubicBezTo>
                      <a:pt x="798" y="620"/>
                      <a:pt x="620" y="798"/>
                      <a:pt x="405" y="798"/>
                    </a:cubicBezTo>
                    <a:cubicBezTo>
                      <a:pt x="179" y="798"/>
                      <a:pt x="0" y="620"/>
                      <a:pt x="0" y="405"/>
                    </a:cubicBezTo>
                    <a:cubicBezTo>
                      <a:pt x="0" y="179"/>
                      <a:pt x="179" y="1"/>
                      <a:pt x="405" y="1"/>
                    </a:cubicBezTo>
                    <a:cubicBezTo>
                      <a:pt x="620" y="1"/>
                      <a:pt x="798" y="179"/>
                      <a:pt x="798" y="4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9" name="Google Shape;2579;p40"/>
              <p:cNvSpPr/>
              <p:nvPr/>
            </p:nvSpPr>
            <p:spPr>
              <a:xfrm>
                <a:off x="2615772" y="4149053"/>
                <a:ext cx="92894" cy="92894"/>
              </a:xfrm>
              <a:custGeom>
                <a:avLst/>
                <a:gdLst/>
                <a:ahLst/>
                <a:cxnLst/>
                <a:rect l="l" t="t" r="r" b="b"/>
                <a:pathLst>
                  <a:path w="799" h="799" extrusionOk="0">
                    <a:moveTo>
                      <a:pt x="798" y="405"/>
                    </a:moveTo>
                    <a:cubicBezTo>
                      <a:pt x="798" y="620"/>
                      <a:pt x="620" y="798"/>
                      <a:pt x="405" y="798"/>
                    </a:cubicBezTo>
                    <a:cubicBezTo>
                      <a:pt x="179" y="798"/>
                      <a:pt x="1" y="620"/>
                      <a:pt x="1" y="405"/>
                    </a:cubicBezTo>
                    <a:cubicBezTo>
                      <a:pt x="1" y="179"/>
                      <a:pt x="179" y="1"/>
                      <a:pt x="405" y="1"/>
                    </a:cubicBezTo>
                    <a:cubicBezTo>
                      <a:pt x="620" y="1"/>
                      <a:pt x="798" y="179"/>
                      <a:pt x="798" y="4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0" name="Google Shape;2580;p40"/>
              <p:cNvSpPr/>
              <p:nvPr/>
            </p:nvSpPr>
            <p:spPr>
              <a:xfrm>
                <a:off x="3292646" y="4149053"/>
                <a:ext cx="92894" cy="92894"/>
              </a:xfrm>
              <a:custGeom>
                <a:avLst/>
                <a:gdLst/>
                <a:ahLst/>
                <a:cxnLst/>
                <a:rect l="l" t="t" r="r" b="b"/>
                <a:pathLst>
                  <a:path w="799" h="799" extrusionOk="0">
                    <a:moveTo>
                      <a:pt x="798" y="405"/>
                    </a:moveTo>
                    <a:cubicBezTo>
                      <a:pt x="798" y="620"/>
                      <a:pt x="620" y="798"/>
                      <a:pt x="394" y="798"/>
                    </a:cubicBezTo>
                    <a:cubicBezTo>
                      <a:pt x="179" y="798"/>
                      <a:pt x="1" y="620"/>
                      <a:pt x="1" y="405"/>
                    </a:cubicBezTo>
                    <a:cubicBezTo>
                      <a:pt x="1" y="179"/>
                      <a:pt x="179" y="1"/>
                      <a:pt x="394" y="1"/>
                    </a:cubicBezTo>
                    <a:cubicBezTo>
                      <a:pt x="620" y="1"/>
                      <a:pt x="798" y="179"/>
                      <a:pt x="798" y="4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1" name="Google Shape;2581;p40"/>
              <p:cNvSpPr/>
              <p:nvPr/>
            </p:nvSpPr>
            <p:spPr>
              <a:xfrm>
                <a:off x="3969519" y="4149053"/>
                <a:ext cx="92894" cy="92894"/>
              </a:xfrm>
              <a:custGeom>
                <a:avLst/>
                <a:gdLst/>
                <a:ahLst/>
                <a:cxnLst/>
                <a:rect l="l" t="t" r="r" b="b"/>
                <a:pathLst>
                  <a:path w="799" h="799" extrusionOk="0">
                    <a:moveTo>
                      <a:pt x="799" y="405"/>
                    </a:moveTo>
                    <a:cubicBezTo>
                      <a:pt x="799" y="620"/>
                      <a:pt x="620" y="798"/>
                      <a:pt x="394" y="798"/>
                    </a:cubicBezTo>
                    <a:cubicBezTo>
                      <a:pt x="180" y="798"/>
                      <a:pt x="1" y="620"/>
                      <a:pt x="1" y="405"/>
                    </a:cubicBezTo>
                    <a:cubicBezTo>
                      <a:pt x="1" y="179"/>
                      <a:pt x="180" y="1"/>
                      <a:pt x="394" y="1"/>
                    </a:cubicBezTo>
                    <a:cubicBezTo>
                      <a:pt x="620" y="1"/>
                      <a:pt x="799" y="179"/>
                      <a:pt x="799" y="4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2" name="Google Shape;2582;p40"/>
              <p:cNvSpPr/>
              <p:nvPr/>
            </p:nvSpPr>
            <p:spPr>
              <a:xfrm>
                <a:off x="4645114" y="4149053"/>
                <a:ext cx="94173" cy="92894"/>
              </a:xfrm>
              <a:custGeom>
                <a:avLst/>
                <a:gdLst/>
                <a:ahLst/>
                <a:cxnLst/>
                <a:rect l="l" t="t" r="r" b="b"/>
                <a:pathLst>
                  <a:path w="810" h="799" extrusionOk="0">
                    <a:moveTo>
                      <a:pt x="810" y="405"/>
                    </a:moveTo>
                    <a:cubicBezTo>
                      <a:pt x="810" y="620"/>
                      <a:pt x="631" y="798"/>
                      <a:pt x="405" y="798"/>
                    </a:cubicBezTo>
                    <a:cubicBezTo>
                      <a:pt x="191" y="798"/>
                      <a:pt x="0" y="620"/>
                      <a:pt x="0" y="405"/>
                    </a:cubicBezTo>
                    <a:cubicBezTo>
                      <a:pt x="0" y="179"/>
                      <a:pt x="191" y="1"/>
                      <a:pt x="405" y="1"/>
                    </a:cubicBezTo>
                    <a:cubicBezTo>
                      <a:pt x="631" y="1"/>
                      <a:pt x="810" y="179"/>
                      <a:pt x="810" y="4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3" name="Google Shape;2583;p40"/>
              <p:cNvSpPr/>
              <p:nvPr/>
            </p:nvSpPr>
            <p:spPr>
              <a:xfrm>
                <a:off x="1601159" y="4589220"/>
                <a:ext cx="92894" cy="92894"/>
              </a:xfrm>
              <a:custGeom>
                <a:avLst/>
                <a:gdLst/>
                <a:ahLst/>
                <a:cxnLst/>
                <a:rect l="l" t="t" r="r" b="b"/>
                <a:pathLst>
                  <a:path w="799" h="799" extrusionOk="0">
                    <a:moveTo>
                      <a:pt x="798" y="406"/>
                    </a:moveTo>
                    <a:cubicBezTo>
                      <a:pt x="798" y="620"/>
                      <a:pt x="619" y="799"/>
                      <a:pt x="393" y="799"/>
                    </a:cubicBezTo>
                    <a:cubicBezTo>
                      <a:pt x="179" y="799"/>
                      <a:pt x="0" y="620"/>
                      <a:pt x="0" y="406"/>
                    </a:cubicBezTo>
                    <a:cubicBezTo>
                      <a:pt x="0" y="179"/>
                      <a:pt x="179" y="1"/>
                      <a:pt x="393" y="1"/>
                    </a:cubicBezTo>
                    <a:cubicBezTo>
                      <a:pt x="619" y="1"/>
                      <a:pt x="798" y="179"/>
                      <a:pt x="798" y="40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4" name="Google Shape;2584;p40"/>
              <p:cNvSpPr/>
              <p:nvPr/>
            </p:nvSpPr>
            <p:spPr>
              <a:xfrm>
                <a:off x="2278033" y="4589220"/>
                <a:ext cx="92894" cy="92894"/>
              </a:xfrm>
              <a:custGeom>
                <a:avLst/>
                <a:gdLst/>
                <a:ahLst/>
                <a:cxnLst/>
                <a:rect l="l" t="t" r="r" b="b"/>
                <a:pathLst>
                  <a:path w="799" h="799" extrusionOk="0">
                    <a:moveTo>
                      <a:pt x="798" y="406"/>
                    </a:moveTo>
                    <a:cubicBezTo>
                      <a:pt x="798" y="620"/>
                      <a:pt x="620" y="799"/>
                      <a:pt x="393" y="799"/>
                    </a:cubicBezTo>
                    <a:cubicBezTo>
                      <a:pt x="179" y="799"/>
                      <a:pt x="0" y="620"/>
                      <a:pt x="0" y="406"/>
                    </a:cubicBezTo>
                    <a:cubicBezTo>
                      <a:pt x="0" y="179"/>
                      <a:pt x="179" y="1"/>
                      <a:pt x="393" y="1"/>
                    </a:cubicBezTo>
                    <a:cubicBezTo>
                      <a:pt x="620" y="1"/>
                      <a:pt x="798" y="179"/>
                      <a:pt x="798" y="40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5" name="Google Shape;2585;p40"/>
              <p:cNvSpPr/>
              <p:nvPr/>
            </p:nvSpPr>
            <p:spPr>
              <a:xfrm>
                <a:off x="2953511" y="4589220"/>
                <a:ext cx="92894" cy="92894"/>
              </a:xfrm>
              <a:custGeom>
                <a:avLst/>
                <a:gdLst/>
                <a:ahLst/>
                <a:cxnLst/>
                <a:rect l="l" t="t" r="r" b="b"/>
                <a:pathLst>
                  <a:path w="799" h="799" extrusionOk="0">
                    <a:moveTo>
                      <a:pt x="798" y="406"/>
                    </a:moveTo>
                    <a:cubicBezTo>
                      <a:pt x="798" y="620"/>
                      <a:pt x="620" y="799"/>
                      <a:pt x="406" y="799"/>
                    </a:cubicBezTo>
                    <a:cubicBezTo>
                      <a:pt x="179" y="799"/>
                      <a:pt x="1" y="620"/>
                      <a:pt x="1" y="406"/>
                    </a:cubicBezTo>
                    <a:cubicBezTo>
                      <a:pt x="1" y="179"/>
                      <a:pt x="179" y="1"/>
                      <a:pt x="406" y="1"/>
                    </a:cubicBezTo>
                    <a:cubicBezTo>
                      <a:pt x="620" y="1"/>
                      <a:pt x="798" y="179"/>
                      <a:pt x="798" y="40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6" name="Google Shape;2586;p40"/>
              <p:cNvSpPr/>
              <p:nvPr/>
            </p:nvSpPr>
            <p:spPr>
              <a:xfrm>
                <a:off x="3630385" y="4589220"/>
                <a:ext cx="92894" cy="92894"/>
              </a:xfrm>
              <a:custGeom>
                <a:avLst/>
                <a:gdLst/>
                <a:ahLst/>
                <a:cxnLst/>
                <a:rect l="l" t="t" r="r" b="b"/>
                <a:pathLst>
                  <a:path w="799" h="799" extrusionOk="0">
                    <a:moveTo>
                      <a:pt x="799" y="406"/>
                    </a:moveTo>
                    <a:cubicBezTo>
                      <a:pt x="799" y="620"/>
                      <a:pt x="620" y="799"/>
                      <a:pt x="406" y="799"/>
                    </a:cubicBezTo>
                    <a:cubicBezTo>
                      <a:pt x="179" y="799"/>
                      <a:pt x="1" y="620"/>
                      <a:pt x="1" y="406"/>
                    </a:cubicBezTo>
                    <a:cubicBezTo>
                      <a:pt x="1" y="179"/>
                      <a:pt x="179" y="1"/>
                      <a:pt x="406" y="1"/>
                    </a:cubicBezTo>
                    <a:cubicBezTo>
                      <a:pt x="620" y="1"/>
                      <a:pt x="799" y="179"/>
                      <a:pt x="799" y="40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7" name="Google Shape;2587;p40"/>
              <p:cNvSpPr/>
              <p:nvPr/>
            </p:nvSpPr>
            <p:spPr>
              <a:xfrm>
                <a:off x="4307375" y="4589220"/>
                <a:ext cx="92777" cy="92894"/>
              </a:xfrm>
              <a:custGeom>
                <a:avLst/>
                <a:gdLst/>
                <a:ahLst/>
                <a:cxnLst/>
                <a:rect l="l" t="t" r="r" b="b"/>
                <a:pathLst>
                  <a:path w="798" h="799" extrusionOk="0">
                    <a:moveTo>
                      <a:pt x="798" y="406"/>
                    </a:moveTo>
                    <a:cubicBezTo>
                      <a:pt x="798" y="620"/>
                      <a:pt x="619" y="799"/>
                      <a:pt x="405" y="799"/>
                    </a:cubicBezTo>
                    <a:cubicBezTo>
                      <a:pt x="179" y="799"/>
                      <a:pt x="0" y="620"/>
                      <a:pt x="0" y="406"/>
                    </a:cubicBezTo>
                    <a:cubicBezTo>
                      <a:pt x="0" y="179"/>
                      <a:pt x="179" y="1"/>
                      <a:pt x="405" y="1"/>
                    </a:cubicBezTo>
                    <a:cubicBezTo>
                      <a:pt x="619" y="1"/>
                      <a:pt x="798" y="179"/>
                      <a:pt x="798" y="40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8" name="Google Shape;2588;p40"/>
              <p:cNvSpPr/>
              <p:nvPr/>
            </p:nvSpPr>
            <p:spPr>
              <a:xfrm>
                <a:off x="4984248" y="4589220"/>
                <a:ext cx="92777" cy="92894"/>
              </a:xfrm>
              <a:custGeom>
                <a:avLst/>
                <a:gdLst/>
                <a:ahLst/>
                <a:cxnLst/>
                <a:rect l="l" t="t" r="r" b="b"/>
                <a:pathLst>
                  <a:path w="798" h="799" extrusionOk="0">
                    <a:moveTo>
                      <a:pt x="798" y="406"/>
                    </a:moveTo>
                    <a:cubicBezTo>
                      <a:pt x="798" y="620"/>
                      <a:pt x="619" y="799"/>
                      <a:pt x="393" y="799"/>
                    </a:cubicBezTo>
                    <a:cubicBezTo>
                      <a:pt x="179" y="799"/>
                      <a:pt x="0" y="620"/>
                      <a:pt x="0" y="406"/>
                    </a:cubicBezTo>
                    <a:cubicBezTo>
                      <a:pt x="0" y="179"/>
                      <a:pt x="179" y="1"/>
                      <a:pt x="393" y="1"/>
                    </a:cubicBezTo>
                    <a:cubicBezTo>
                      <a:pt x="619" y="1"/>
                      <a:pt x="798" y="179"/>
                      <a:pt x="798" y="40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589" name="Google Shape;2589;p40"/>
            <p:cNvSpPr/>
            <p:nvPr/>
          </p:nvSpPr>
          <p:spPr>
            <a:xfrm>
              <a:off x="5801882" y="663651"/>
              <a:ext cx="53486" cy="53553"/>
            </a:xfrm>
            <a:custGeom>
              <a:avLst/>
              <a:gdLst/>
              <a:ahLst/>
              <a:cxnLst/>
              <a:rect l="l" t="t" r="r" b="b"/>
              <a:pathLst>
                <a:path w="798" h="799" extrusionOk="0">
                  <a:moveTo>
                    <a:pt x="798" y="393"/>
                  </a:moveTo>
                  <a:cubicBezTo>
                    <a:pt x="798" y="620"/>
                    <a:pt x="619" y="798"/>
                    <a:pt x="405" y="798"/>
                  </a:cubicBezTo>
                  <a:cubicBezTo>
                    <a:pt x="179" y="798"/>
                    <a:pt x="0" y="620"/>
                    <a:pt x="0" y="393"/>
                  </a:cubicBezTo>
                  <a:cubicBezTo>
                    <a:pt x="0" y="179"/>
                    <a:pt x="179" y="0"/>
                    <a:pt x="405" y="0"/>
                  </a:cubicBezTo>
                  <a:cubicBezTo>
                    <a:pt x="619" y="0"/>
                    <a:pt x="798" y="179"/>
                    <a:pt x="798" y="3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0" name="Google Shape;2590;p40"/>
            <p:cNvSpPr/>
            <p:nvPr/>
          </p:nvSpPr>
          <p:spPr>
            <a:xfrm>
              <a:off x="6192100" y="663651"/>
              <a:ext cx="53553" cy="53553"/>
            </a:xfrm>
            <a:custGeom>
              <a:avLst/>
              <a:gdLst/>
              <a:ahLst/>
              <a:cxnLst/>
              <a:rect l="l" t="t" r="r" b="b"/>
              <a:pathLst>
                <a:path w="799" h="799" extrusionOk="0">
                  <a:moveTo>
                    <a:pt x="798" y="393"/>
                  </a:moveTo>
                  <a:cubicBezTo>
                    <a:pt x="798" y="620"/>
                    <a:pt x="620" y="798"/>
                    <a:pt x="405" y="798"/>
                  </a:cubicBezTo>
                  <a:cubicBezTo>
                    <a:pt x="179" y="798"/>
                    <a:pt x="0" y="620"/>
                    <a:pt x="0" y="393"/>
                  </a:cubicBezTo>
                  <a:cubicBezTo>
                    <a:pt x="0" y="179"/>
                    <a:pt x="179" y="0"/>
                    <a:pt x="405" y="0"/>
                  </a:cubicBezTo>
                  <a:cubicBezTo>
                    <a:pt x="620" y="0"/>
                    <a:pt x="798" y="179"/>
                    <a:pt x="798" y="3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1" name="Google Shape;2591;p40"/>
            <p:cNvSpPr/>
            <p:nvPr/>
          </p:nvSpPr>
          <p:spPr>
            <a:xfrm>
              <a:off x="6582317" y="663651"/>
              <a:ext cx="53553" cy="53553"/>
            </a:xfrm>
            <a:custGeom>
              <a:avLst/>
              <a:gdLst/>
              <a:ahLst/>
              <a:cxnLst/>
              <a:rect l="l" t="t" r="r" b="b"/>
              <a:pathLst>
                <a:path w="799" h="799" extrusionOk="0">
                  <a:moveTo>
                    <a:pt x="798" y="393"/>
                  </a:moveTo>
                  <a:cubicBezTo>
                    <a:pt x="798" y="620"/>
                    <a:pt x="620" y="798"/>
                    <a:pt x="405" y="798"/>
                  </a:cubicBezTo>
                  <a:cubicBezTo>
                    <a:pt x="179" y="798"/>
                    <a:pt x="1" y="620"/>
                    <a:pt x="1" y="393"/>
                  </a:cubicBezTo>
                  <a:cubicBezTo>
                    <a:pt x="1" y="179"/>
                    <a:pt x="179" y="0"/>
                    <a:pt x="405" y="0"/>
                  </a:cubicBezTo>
                  <a:cubicBezTo>
                    <a:pt x="620" y="0"/>
                    <a:pt x="798" y="179"/>
                    <a:pt x="798" y="3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2" name="Google Shape;2592;p40"/>
            <p:cNvSpPr/>
            <p:nvPr/>
          </p:nvSpPr>
          <p:spPr>
            <a:xfrm>
              <a:off x="6972535" y="663651"/>
              <a:ext cx="53553" cy="53553"/>
            </a:xfrm>
            <a:custGeom>
              <a:avLst/>
              <a:gdLst/>
              <a:ahLst/>
              <a:cxnLst/>
              <a:rect l="l" t="t" r="r" b="b"/>
              <a:pathLst>
                <a:path w="799" h="799" extrusionOk="0">
                  <a:moveTo>
                    <a:pt x="798" y="393"/>
                  </a:moveTo>
                  <a:cubicBezTo>
                    <a:pt x="798" y="620"/>
                    <a:pt x="620" y="798"/>
                    <a:pt x="394" y="798"/>
                  </a:cubicBezTo>
                  <a:cubicBezTo>
                    <a:pt x="179" y="798"/>
                    <a:pt x="1" y="620"/>
                    <a:pt x="1" y="393"/>
                  </a:cubicBezTo>
                  <a:cubicBezTo>
                    <a:pt x="1" y="179"/>
                    <a:pt x="179" y="0"/>
                    <a:pt x="394" y="0"/>
                  </a:cubicBezTo>
                  <a:cubicBezTo>
                    <a:pt x="620" y="0"/>
                    <a:pt x="798" y="179"/>
                    <a:pt x="798" y="3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3" name="Google Shape;2593;p40"/>
            <p:cNvSpPr/>
            <p:nvPr/>
          </p:nvSpPr>
          <p:spPr>
            <a:xfrm>
              <a:off x="7362752" y="663651"/>
              <a:ext cx="53553" cy="53553"/>
            </a:xfrm>
            <a:custGeom>
              <a:avLst/>
              <a:gdLst/>
              <a:ahLst/>
              <a:cxnLst/>
              <a:rect l="l" t="t" r="r" b="b"/>
              <a:pathLst>
                <a:path w="799" h="799" extrusionOk="0">
                  <a:moveTo>
                    <a:pt x="799" y="393"/>
                  </a:moveTo>
                  <a:cubicBezTo>
                    <a:pt x="799" y="620"/>
                    <a:pt x="620" y="798"/>
                    <a:pt x="394" y="798"/>
                  </a:cubicBezTo>
                  <a:cubicBezTo>
                    <a:pt x="180" y="798"/>
                    <a:pt x="1" y="620"/>
                    <a:pt x="1" y="393"/>
                  </a:cubicBezTo>
                  <a:cubicBezTo>
                    <a:pt x="1" y="179"/>
                    <a:pt x="180" y="0"/>
                    <a:pt x="394" y="0"/>
                  </a:cubicBezTo>
                  <a:cubicBezTo>
                    <a:pt x="620" y="0"/>
                    <a:pt x="799" y="179"/>
                    <a:pt x="799" y="3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4" name="Google Shape;2594;p40"/>
            <p:cNvSpPr/>
            <p:nvPr/>
          </p:nvSpPr>
          <p:spPr>
            <a:xfrm>
              <a:off x="7752233" y="663651"/>
              <a:ext cx="54290" cy="53553"/>
            </a:xfrm>
            <a:custGeom>
              <a:avLst/>
              <a:gdLst/>
              <a:ahLst/>
              <a:cxnLst/>
              <a:rect l="l" t="t" r="r" b="b"/>
              <a:pathLst>
                <a:path w="810" h="799" extrusionOk="0">
                  <a:moveTo>
                    <a:pt x="810" y="393"/>
                  </a:moveTo>
                  <a:cubicBezTo>
                    <a:pt x="810" y="620"/>
                    <a:pt x="631" y="798"/>
                    <a:pt x="405" y="798"/>
                  </a:cubicBezTo>
                  <a:cubicBezTo>
                    <a:pt x="191" y="798"/>
                    <a:pt x="0" y="620"/>
                    <a:pt x="0" y="393"/>
                  </a:cubicBezTo>
                  <a:cubicBezTo>
                    <a:pt x="0" y="179"/>
                    <a:pt x="191" y="0"/>
                    <a:pt x="405" y="0"/>
                  </a:cubicBezTo>
                  <a:cubicBezTo>
                    <a:pt x="631" y="0"/>
                    <a:pt x="810" y="179"/>
                    <a:pt x="810" y="3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5" name="Google Shape;2595;p40"/>
            <p:cNvSpPr/>
            <p:nvPr/>
          </p:nvSpPr>
          <p:spPr>
            <a:xfrm>
              <a:off x="5997393" y="917407"/>
              <a:ext cx="53553" cy="53553"/>
            </a:xfrm>
            <a:custGeom>
              <a:avLst/>
              <a:gdLst/>
              <a:ahLst/>
              <a:cxnLst/>
              <a:rect l="l" t="t" r="r" b="b"/>
              <a:pathLst>
                <a:path w="799" h="799" extrusionOk="0">
                  <a:moveTo>
                    <a:pt x="798" y="405"/>
                  </a:moveTo>
                  <a:cubicBezTo>
                    <a:pt x="798" y="620"/>
                    <a:pt x="619" y="798"/>
                    <a:pt x="393" y="798"/>
                  </a:cubicBezTo>
                  <a:cubicBezTo>
                    <a:pt x="179" y="798"/>
                    <a:pt x="0" y="620"/>
                    <a:pt x="0" y="405"/>
                  </a:cubicBezTo>
                  <a:cubicBezTo>
                    <a:pt x="0" y="179"/>
                    <a:pt x="179" y="1"/>
                    <a:pt x="393" y="1"/>
                  </a:cubicBezTo>
                  <a:cubicBezTo>
                    <a:pt x="619" y="1"/>
                    <a:pt x="798" y="179"/>
                    <a:pt x="798" y="4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6" name="Google Shape;2596;p40"/>
            <p:cNvSpPr/>
            <p:nvPr/>
          </p:nvSpPr>
          <p:spPr>
            <a:xfrm>
              <a:off x="6387611" y="917407"/>
              <a:ext cx="53553" cy="53553"/>
            </a:xfrm>
            <a:custGeom>
              <a:avLst/>
              <a:gdLst/>
              <a:ahLst/>
              <a:cxnLst/>
              <a:rect l="l" t="t" r="r" b="b"/>
              <a:pathLst>
                <a:path w="799" h="799" extrusionOk="0">
                  <a:moveTo>
                    <a:pt x="798" y="405"/>
                  </a:moveTo>
                  <a:cubicBezTo>
                    <a:pt x="798" y="620"/>
                    <a:pt x="620" y="798"/>
                    <a:pt x="393" y="798"/>
                  </a:cubicBezTo>
                  <a:cubicBezTo>
                    <a:pt x="179" y="798"/>
                    <a:pt x="0" y="620"/>
                    <a:pt x="0" y="405"/>
                  </a:cubicBezTo>
                  <a:cubicBezTo>
                    <a:pt x="0" y="179"/>
                    <a:pt x="179" y="1"/>
                    <a:pt x="393" y="1"/>
                  </a:cubicBezTo>
                  <a:cubicBezTo>
                    <a:pt x="620" y="1"/>
                    <a:pt x="798" y="179"/>
                    <a:pt x="798" y="4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7" name="Google Shape;2597;p40"/>
            <p:cNvSpPr/>
            <p:nvPr/>
          </p:nvSpPr>
          <p:spPr>
            <a:xfrm>
              <a:off x="6777024" y="917407"/>
              <a:ext cx="53553" cy="53553"/>
            </a:xfrm>
            <a:custGeom>
              <a:avLst/>
              <a:gdLst/>
              <a:ahLst/>
              <a:cxnLst/>
              <a:rect l="l" t="t" r="r" b="b"/>
              <a:pathLst>
                <a:path w="799" h="799" extrusionOk="0">
                  <a:moveTo>
                    <a:pt x="798" y="405"/>
                  </a:moveTo>
                  <a:cubicBezTo>
                    <a:pt x="798" y="620"/>
                    <a:pt x="620" y="798"/>
                    <a:pt x="406" y="798"/>
                  </a:cubicBezTo>
                  <a:cubicBezTo>
                    <a:pt x="179" y="798"/>
                    <a:pt x="1" y="620"/>
                    <a:pt x="1" y="405"/>
                  </a:cubicBezTo>
                  <a:cubicBezTo>
                    <a:pt x="1" y="179"/>
                    <a:pt x="179" y="1"/>
                    <a:pt x="406" y="1"/>
                  </a:cubicBezTo>
                  <a:cubicBezTo>
                    <a:pt x="620" y="1"/>
                    <a:pt x="798" y="179"/>
                    <a:pt x="798" y="4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8" name="Google Shape;2598;p40"/>
            <p:cNvSpPr/>
            <p:nvPr/>
          </p:nvSpPr>
          <p:spPr>
            <a:xfrm>
              <a:off x="7167241" y="917407"/>
              <a:ext cx="53553" cy="53553"/>
            </a:xfrm>
            <a:custGeom>
              <a:avLst/>
              <a:gdLst/>
              <a:ahLst/>
              <a:cxnLst/>
              <a:rect l="l" t="t" r="r" b="b"/>
              <a:pathLst>
                <a:path w="799" h="799" extrusionOk="0">
                  <a:moveTo>
                    <a:pt x="799" y="405"/>
                  </a:moveTo>
                  <a:cubicBezTo>
                    <a:pt x="799" y="620"/>
                    <a:pt x="620" y="798"/>
                    <a:pt x="406" y="798"/>
                  </a:cubicBezTo>
                  <a:cubicBezTo>
                    <a:pt x="179" y="798"/>
                    <a:pt x="1" y="620"/>
                    <a:pt x="1" y="405"/>
                  </a:cubicBezTo>
                  <a:cubicBezTo>
                    <a:pt x="1" y="179"/>
                    <a:pt x="179" y="1"/>
                    <a:pt x="406" y="1"/>
                  </a:cubicBezTo>
                  <a:cubicBezTo>
                    <a:pt x="620" y="1"/>
                    <a:pt x="799" y="179"/>
                    <a:pt x="799" y="4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9" name="Google Shape;2599;p40"/>
            <p:cNvSpPr/>
            <p:nvPr/>
          </p:nvSpPr>
          <p:spPr>
            <a:xfrm>
              <a:off x="7557526" y="917407"/>
              <a:ext cx="53486" cy="53553"/>
            </a:xfrm>
            <a:custGeom>
              <a:avLst/>
              <a:gdLst/>
              <a:ahLst/>
              <a:cxnLst/>
              <a:rect l="l" t="t" r="r" b="b"/>
              <a:pathLst>
                <a:path w="798" h="799" extrusionOk="0">
                  <a:moveTo>
                    <a:pt x="798" y="405"/>
                  </a:moveTo>
                  <a:cubicBezTo>
                    <a:pt x="798" y="620"/>
                    <a:pt x="619" y="798"/>
                    <a:pt x="405" y="798"/>
                  </a:cubicBezTo>
                  <a:cubicBezTo>
                    <a:pt x="179" y="798"/>
                    <a:pt x="0" y="620"/>
                    <a:pt x="0" y="405"/>
                  </a:cubicBezTo>
                  <a:cubicBezTo>
                    <a:pt x="0" y="179"/>
                    <a:pt x="179" y="1"/>
                    <a:pt x="405" y="1"/>
                  </a:cubicBezTo>
                  <a:cubicBezTo>
                    <a:pt x="619" y="1"/>
                    <a:pt x="798" y="179"/>
                    <a:pt x="798" y="4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0" name="Google Shape;2600;p40"/>
            <p:cNvSpPr/>
            <p:nvPr/>
          </p:nvSpPr>
          <p:spPr>
            <a:xfrm>
              <a:off x="7947744" y="917407"/>
              <a:ext cx="53486" cy="53553"/>
            </a:xfrm>
            <a:custGeom>
              <a:avLst/>
              <a:gdLst/>
              <a:ahLst/>
              <a:cxnLst/>
              <a:rect l="l" t="t" r="r" b="b"/>
              <a:pathLst>
                <a:path w="798" h="799" extrusionOk="0">
                  <a:moveTo>
                    <a:pt x="798" y="405"/>
                  </a:moveTo>
                  <a:cubicBezTo>
                    <a:pt x="798" y="620"/>
                    <a:pt x="619" y="798"/>
                    <a:pt x="393" y="798"/>
                  </a:cubicBezTo>
                  <a:cubicBezTo>
                    <a:pt x="179" y="798"/>
                    <a:pt x="0" y="620"/>
                    <a:pt x="0" y="405"/>
                  </a:cubicBezTo>
                  <a:cubicBezTo>
                    <a:pt x="0" y="179"/>
                    <a:pt x="179" y="1"/>
                    <a:pt x="393" y="1"/>
                  </a:cubicBezTo>
                  <a:cubicBezTo>
                    <a:pt x="619" y="1"/>
                    <a:pt x="798" y="179"/>
                    <a:pt x="798" y="4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1" name="Google Shape;2601;p40"/>
            <p:cNvSpPr/>
            <p:nvPr/>
          </p:nvSpPr>
          <p:spPr>
            <a:xfrm>
              <a:off x="5801882" y="1171164"/>
              <a:ext cx="53486" cy="53553"/>
            </a:xfrm>
            <a:custGeom>
              <a:avLst/>
              <a:gdLst/>
              <a:ahLst/>
              <a:cxnLst/>
              <a:rect l="l" t="t" r="r" b="b"/>
              <a:pathLst>
                <a:path w="798" h="799" extrusionOk="0">
                  <a:moveTo>
                    <a:pt x="798" y="406"/>
                  </a:moveTo>
                  <a:cubicBezTo>
                    <a:pt x="798" y="620"/>
                    <a:pt x="619" y="799"/>
                    <a:pt x="405" y="799"/>
                  </a:cubicBezTo>
                  <a:cubicBezTo>
                    <a:pt x="179" y="799"/>
                    <a:pt x="0" y="620"/>
                    <a:pt x="0" y="406"/>
                  </a:cubicBezTo>
                  <a:cubicBezTo>
                    <a:pt x="0" y="179"/>
                    <a:pt x="179" y="1"/>
                    <a:pt x="405" y="1"/>
                  </a:cubicBezTo>
                  <a:cubicBezTo>
                    <a:pt x="619" y="1"/>
                    <a:pt x="798" y="179"/>
                    <a:pt x="798" y="40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2" name="Google Shape;2602;p40"/>
            <p:cNvSpPr/>
            <p:nvPr/>
          </p:nvSpPr>
          <p:spPr>
            <a:xfrm>
              <a:off x="6192100" y="1171164"/>
              <a:ext cx="53553" cy="53553"/>
            </a:xfrm>
            <a:custGeom>
              <a:avLst/>
              <a:gdLst/>
              <a:ahLst/>
              <a:cxnLst/>
              <a:rect l="l" t="t" r="r" b="b"/>
              <a:pathLst>
                <a:path w="799" h="799" extrusionOk="0">
                  <a:moveTo>
                    <a:pt x="798" y="406"/>
                  </a:moveTo>
                  <a:cubicBezTo>
                    <a:pt x="798" y="620"/>
                    <a:pt x="620" y="799"/>
                    <a:pt x="405" y="799"/>
                  </a:cubicBezTo>
                  <a:cubicBezTo>
                    <a:pt x="179" y="799"/>
                    <a:pt x="0" y="620"/>
                    <a:pt x="0" y="406"/>
                  </a:cubicBezTo>
                  <a:cubicBezTo>
                    <a:pt x="0" y="179"/>
                    <a:pt x="179" y="1"/>
                    <a:pt x="405" y="1"/>
                  </a:cubicBezTo>
                  <a:cubicBezTo>
                    <a:pt x="620" y="1"/>
                    <a:pt x="798" y="179"/>
                    <a:pt x="798" y="40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3" name="Google Shape;2603;p40"/>
            <p:cNvSpPr/>
            <p:nvPr/>
          </p:nvSpPr>
          <p:spPr>
            <a:xfrm>
              <a:off x="6582317" y="1171164"/>
              <a:ext cx="53553" cy="53553"/>
            </a:xfrm>
            <a:custGeom>
              <a:avLst/>
              <a:gdLst/>
              <a:ahLst/>
              <a:cxnLst/>
              <a:rect l="l" t="t" r="r" b="b"/>
              <a:pathLst>
                <a:path w="799" h="799" extrusionOk="0">
                  <a:moveTo>
                    <a:pt x="798" y="406"/>
                  </a:moveTo>
                  <a:cubicBezTo>
                    <a:pt x="798" y="620"/>
                    <a:pt x="620" y="799"/>
                    <a:pt x="405" y="799"/>
                  </a:cubicBezTo>
                  <a:cubicBezTo>
                    <a:pt x="179" y="799"/>
                    <a:pt x="1" y="620"/>
                    <a:pt x="1" y="406"/>
                  </a:cubicBezTo>
                  <a:cubicBezTo>
                    <a:pt x="1" y="179"/>
                    <a:pt x="179" y="1"/>
                    <a:pt x="405" y="1"/>
                  </a:cubicBezTo>
                  <a:cubicBezTo>
                    <a:pt x="620" y="1"/>
                    <a:pt x="798" y="179"/>
                    <a:pt x="798" y="40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4" name="Google Shape;2604;p40"/>
            <p:cNvSpPr/>
            <p:nvPr/>
          </p:nvSpPr>
          <p:spPr>
            <a:xfrm>
              <a:off x="6972535" y="1171164"/>
              <a:ext cx="53553" cy="53553"/>
            </a:xfrm>
            <a:custGeom>
              <a:avLst/>
              <a:gdLst/>
              <a:ahLst/>
              <a:cxnLst/>
              <a:rect l="l" t="t" r="r" b="b"/>
              <a:pathLst>
                <a:path w="799" h="799" extrusionOk="0">
                  <a:moveTo>
                    <a:pt x="798" y="406"/>
                  </a:moveTo>
                  <a:cubicBezTo>
                    <a:pt x="798" y="620"/>
                    <a:pt x="620" y="799"/>
                    <a:pt x="394" y="799"/>
                  </a:cubicBezTo>
                  <a:cubicBezTo>
                    <a:pt x="179" y="799"/>
                    <a:pt x="1" y="620"/>
                    <a:pt x="1" y="406"/>
                  </a:cubicBezTo>
                  <a:cubicBezTo>
                    <a:pt x="1" y="179"/>
                    <a:pt x="179" y="1"/>
                    <a:pt x="394" y="1"/>
                  </a:cubicBezTo>
                  <a:cubicBezTo>
                    <a:pt x="620" y="1"/>
                    <a:pt x="798" y="179"/>
                    <a:pt x="798" y="40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5" name="Google Shape;2605;p40"/>
            <p:cNvSpPr/>
            <p:nvPr/>
          </p:nvSpPr>
          <p:spPr>
            <a:xfrm>
              <a:off x="7362752" y="1171164"/>
              <a:ext cx="53553" cy="53553"/>
            </a:xfrm>
            <a:custGeom>
              <a:avLst/>
              <a:gdLst/>
              <a:ahLst/>
              <a:cxnLst/>
              <a:rect l="l" t="t" r="r" b="b"/>
              <a:pathLst>
                <a:path w="799" h="799" extrusionOk="0">
                  <a:moveTo>
                    <a:pt x="799" y="406"/>
                  </a:moveTo>
                  <a:cubicBezTo>
                    <a:pt x="799" y="620"/>
                    <a:pt x="620" y="799"/>
                    <a:pt x="394" y="799"/>
                  </a:cubicBezTo>
                  <a:cubicBezTo>
                    <a:pt x="180" y="799"/>
                    <a:pt x="1" y="620"/>
                    <a:pt x="1" y="406"/>
                  </a:cubicBezTo>
                  <a:cubicBezTo>
                    <a:pt x="1" y="179"/>
                    <a:pt x="180" y="1"/>
                    <a:pt x="394" y="1"/>
                  </a:cubicBezTo>
                  <a:cubicBezTo>
                    <a:pt x="620" y="1"/>
                    <a:pt x="799" y="179"/>
                    <a:pt x="799" y="40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6" name="Google Shape;2606;p40"/>
            <p:cNvSpPr/>
            <p:nvPr/>
          </p:nvSpPr>
          <p:spPr>
            <a:xfrm>
              <a:off x="7752233" y="1171164"/>
              <a:ext cx="54290" cy="53553"/>
            </a:xfrm>
            <a:custGeom>
              <a:avLst/>
              <a:gdLst/>
              <a:ahLst/>
              <a:cxnLst/>
              <a:rect l="l" t="t" r="r" b="b"/>
              <a:pathLst>
                <a:path w="810" h="799" extrusionOk="0">
                  <a:moveTo>
                    <a:pt x="810" y="406"/>
                  </a:moveTo>
                  <a:cubicBezTo>
                    <a:pt x="810" y="620"/>
                    <a:pt x="631" y="799"/>
                    <a:pt x="405" y="799"/>
                  </a:cubicBezTo>
                  <a:cubicBezTo>
                    <a:pt x="191" y="799"/>
                    <a:pt x="0" y="620"/>
                    <a:pt x="0" y="406"/>
                  </a:cubicBezTo>
                  <a:cubicBezTo>
                    <a:pt x="0" y="179"/>
                    <a:pt x="191" y="1"/>
                    <a:pt x="405" y="1"/>
                  </a:cubicBezTo>
                  <a:cubicBezTo>
                    <a:pt x="631" y="1"/>
                    <a:pt x="810" y="179"/>
                    <a:pt x="810" y="40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7" name="Google Shape;2607;p40"/>
            <p:cNvSpPr/>
            <p:nvPr/>
          </p:nvSpPr>
          <p:spPr>
            <a:xfrm>
              <a:off x="5997393" y="1425724"/>
              <a:ext cx="53553" cy="53553"/>
            </a:xfrm>
            <a:custGeom>
              <a:avLst/>
              <a:gdLst/>
              <a:ahLst/>
              <a:cxnLst/>
              <a:rect l="l" t="t" r="r" b="b"/>
              <a:pathLst>
                <a:path w="799" h="799" extrusionOk="0">
                  <a:moveTo>
                    <a:pt x="798" y="394"/>
                  </a:moveTo>
                  <a:cubicBezTo>
                    <a:pt x="798" y="620"/>
                    <a:pt x="619" y="799"/>
                    <a:pt x="393" y="799"/>
                  </a:cubicBezTo>
                  <a:cubicBezTo>
                    <a:pt x="179" y="799"/>
                    <a:pt x="0" y="620"/>
                    <a:pt x="0" y="394"/>
                  </a:cubicBezTo>
                  <a:cubicBezTo>
                    <a:pt x="0" y="180"/>
                    <a:pt x="179" y="1"/>
                    <a:pt x="393" y="1"/>
                  </a:cubicBezTo>
                  <a:cubicBezTo>
                    <a:pt x="619" y="1"/>
                    <a:pt x="798" y="180"/>
                    <a:pt x="798" y="39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8" name="Google Shape;2608;p40"/>
            <p:cNvSpPr/>
            <p:nvPr/>
          </p:nvSpPr>
          <p:spPr>
            <a:xfrm>
              <a:off x="6387611" y="1425724"/>
              <a:ext cx="53553" cy="53553"/>
            </a:xfrm>
            <a:custGeom>
              <a:avLst/>
              <a:gdLst/>
              <a:ahLst/>
              <a:cxnLst/>
              <a:rect l="l" t="t" r="r" b="b"/>
              <a:pathLst>
                <a:path w="799" h="799" extrusionOk="0">
                  <a:moveTo>
                    <a:pt x="798" y="394"/>
                  </a:moveTo>
                  <a:cubicBezTo>
                    <a:pt x="798" y="620"/>
                    <a:pt x="620" y="799"/>
                    <a:pt x="393" y="799"/>
                  </a:cubicBezTo>
                  <a:cubicBezTo>
                    <a:pt x="179" y="799"/>
                    <a:pt x="0" y="620"/>
                    <a:pt x="0" y="394"/>
                  </a:cubicBezTo>
                  <a:cubicBezTo>
                    <a:pt x="0" y="180"/>
                    <a:pt x="179" y="1"/>
                    <a:pt x="393" y="1"/>
                  </a:cubicBezTo>
                  <a:cubicBezTo>
                    <a:pt x="620" y="1"/>
                    <a:pt x="798" y="180"/>
                    <a:pt x="798" y="39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9" name="Google Shape;2609;p40"/>
            <p:cNvSpPr/>
            <p:nvPr/>
          </p:nvSpPr>
          <p:spPr>
            <a:xfrm>
              <a:off x="6777024" y="1425724"/>
              <a:ext cx="53553" cy="53553"/>
            </a:xfrm>
            <a:custGeom>
              <a:avLst/>
              <a:gdLst/>
              <a:ahLst/>
              <a:cxnLst/>
              <a:rect l="l" t="t" r="r" b="b"/>
              <a:pathLst>
                <a:path w="799" h="799" extrusionOk="0">
                  <a:moveTo>
                    <a:pt x="798" y="394"/>
                  </a:moveTo>
                  <a:cubicBezTo>
                    <a:pt x="798" y="620"/>
                    <a:pt x="620" y="799"/>
                    <a:pt x="406" y="799"/>
                  </a:cubicBezTo>
                  <a:cubicBezTo>
                    <a:pt x="179" y="799"/>
                    <a:pt x="1" y="620"/>
                    <a:pt x="1" y="394"/>
                  </a:cubicBezTo>
                  <a:cubicBezTo>
                    <a:pt x="1" y="180"/>
                    <a:pt x="179" y="1"/>
                    <a:pt x="406" y="1"/>
                  </a:cubicBezTo>
                  <a:cubicBezTo>
                    <a:pt x="620" y="1"/>
                    <a:pt x="798" y="180"/>
                    <a:pt x="798" y="39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0" name="Google Shape;2610;p40"/>
            <p:cNvSpPr/>
            <p:nvPr/>
          </p:nvSpPr>
          <p:spPr>
            <a:xfrm>
              <a:off x="7167241" y="1425724"/>
              <a:ext cx="53553" cy="53553"/>
            </a:xfrm>
            <a:custGeom>
              <a:avLst/>
              <a:gdLst/>
              <a:ahLst/>
              <a:cxnLst/>
              <a:rect l="l" t="t" r="r" b="b"/>
              <a:pathLst>
                <a:path w="799" h="799" extrusionOk="0">
                  <a:moveTo>
                    <a:pt x="799" y="394"/>
                  </a:moveTo>
                  <a:cubicBezTo>
                    <a:pt x="799" y="620"/>
                    <a:pt x="620" y="799"/>
                    <a:pt x="406" y="799"/>
                  </a:cubicBezTo>
                  <a:cubicBezTo>
                    <a:pt x="179" y="799"/>
                    <a:pt x="1" y="620"/>
                    <a:pt x="1" y="394"/>
                  </a:cubicBezTo>
                  <a:cubicBezTo>
                    <a:pt x="1" y="180"/>
                    <a:pt x="179" y="1"/>
                    <a:pt x="406" y="1"/>
                  </a:cubicBezTo>
                  <a:cubicBezTo>
                    <a:pt x="620" y="1"/>
                    <a:pt x="799" y="180"/>
                    <a:pt x="799" y="39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1" name="Google Shape;2611;p40"/>
            <p:cNvSpPr/>
            <p:nvPr/>
          </p:nvSpPr>
          <p:spPr>
            <a:xfrm>
              <a:off x="7557526" y="1425724"/>
              <a:ext cx="53486" cy="53553"/>
            </a:xfrm>
            <a:custGeom>
              <a:avLst/>
              <a:gdLst/>
              <a:ahLst/>
              <a:cxnLst/>
              <a:rect l="l" t="t" r="r" b="b"/>
              <a:pathLst>
                <a:path w="798" h="799" extrusionOk="0">
                  <a:moveTo>
                    <a:pt x="798" y="394"/>
                  </a:moveTo>
                  <a:cubicBezTo>
                    <a:pt x="798" y="620"/>
                    <a:pt x="619" y="799"/>
                    <a:pt x="405" y="799"/>
                  </a:cubicBezTo>
                  <a:cubicBezTo>
                    <a:pt x="179" y="799"/>
                    <a:pt x="0" y="620"/>
                    <a:pt x="0" y="394"/>
                  </a:cubicBezTo>
                  <a:cubicBezTo>
                    <a:pt x="0" y="180"/>
                    <a:pt x="179" y="1"/>
                    <a:pt x="405" y="1"/>
                  </a:cubicBezTo>
                  <a:cubicBezTo>
                    <a:pt x="619" y="1"/>
                    <a:pt x="798" y="180"/>
                    <a:pt x="798" y="39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2" name="Google Shape;2612;p40"/>
            <p:cNvSpPr/>
            <p:nvPr/>
          </p:nvSpPr>
          <p:spPr>
            <a:xfrm>
              <a:off x="7947744" y="1425724"/>
              <a:ext cx="53486" cy="53553"/>
            </a:xfrm>
            <a:custGeom>
              <a:avLst/>
              <a:gdLst/>
              <a:ahLst/>
              <a:cxnLst/>
              <a:rect l="l" t="t" r="r" b="b"/>
              <a:pathLst>
                <a:path w="798" h="799" extrusionOk="0">
                  <a:moveTo>
                    <a:pt x="798" y="394"/>
                  </a:moveTo>
                  <a:cubicBezTo>
                    <a:pt x="798" y="620"/>
                    <a:pt x="619" y="799"/>
                    <a:pt x="393" y="799"/>
                  </a:cubicBezTo>
                  <a:cubicBezTo>
                    <a:pt x="179" y="799"/>
                    <a:pt x="0" y="620"/>
                    <a:pt x="0" y="394"/>
                  </a:cubicBezTo>
                  <a:cubicBezTo>
                    <a:pt x="0" y="180"/>
                    <a:pt x="179" y="1"/>
                    <a:pt x="393" y="1"/>
                  </a:cubicBezTo>
                  <a:cubicBezTo>
                    <a:pt x="619" y="1"/>
                    <a:pt x="798" y="180"/>
                    <a:pt x="798" y="39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3" name="Google Shape;2613;p40"/>
            <p:cNvSpPr/>
            <p:nvPr/>
          </p:nvSpPr>
          <p:spPr>
            <a:xfrm>
              <a:off x="5801882" y="1679548"/>
              <a:ext cx="53486" cy="53486"/>
            </a:xfrm>
            <a:custGeom>
              <a:avLst/>
              <a:gdLst/>
              <a:ahLst/>
              <a:cxnLst/>
              <a:rect l="l" t="t" r="r" b="b"/>
              <a:pathLst>
                <a:path w="798" h="798" extrusionOk="0">
                  <a:moveTo>
                    <a:pt x="798" y="405"/>
                  </a:moveTo>
                  <a:cubicBezTo>
                    <a:pt x="798" y="619"/>
                    <a:pt x="619" y="798"/>
                    <a:pt x="405" y="798"/>
                  </a:cubicBezTo>
                  <a:cubicBezTo>
                    <a:pt x="179" y="798"/>
                    <a:pt x="0" y="619"/>
                    <a:pt x="0" y="405"/>
                  </a:cubicBezTo>
                  <a:cubicBezTo>
                    <a:pt x="0" y="179"/>
                    <a:pt x="179" y="0"/>
                    <a:pt x="405" y="0"/>
                  </a:cubicBezTo>
                  <a:cubicBezTo>
                    <a:pt x="619" y="0"/>
                    <a:pt x="798" y="179"/>
                    <a:pt x="798" y="4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4" name="Google Shape;2614;p40"/>
            <p:cNvSpPr/>
            <p:nvPr/>
          </p:nvSpPr>
          <p:spPr>
            <a:xfrm>
              <a:off x="6192100" y="1679548"/>
              <a:ext cx="53553" cy="53486"/>
            </a:xfrm>
            <a:custGeom>
              <a:avLst/>
              <a:gdLst/>
              <a:ahLst/>
              <a:cxnLst/>
              <a:rect l="l" t="t" r="r" b="b"/>
              <a:pathLst>
                <a:path w="799" h="798" extrusionOk="0">
                  <a:moveTo>
                    <a:pt x="798" y="405"/>
                  </a:moveTo>
                  <a:cubicBezTo>
                    <a:pt x="798" y="619"/>
                    <a:pt x="620" y="798"/>
                    <a:pt x="405" y="798"/>
                  </a:cubicBezTo>
                  <a:cubicBezTo>
                    <a:pt x="179" y="798"/>
                    <a:pt x="0" y="619"/>
                    <a:pt x="0" y="405"/>
                  </a:cubicBezTo>
                  <a:cubicBezTo>
                    <a:pt x="0" y="179"/>
                    <a:pt x="179" y="0"/>
                    <a:pt x="405" y="0"/>
                  </a:cubicBezTo>
                  <a:cubicBezTo>
                    <a:pt x="620" y="0"/>
                    <a:pt x="798" y="179"/>
                    <a:pt x="798" y="4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5" name="Google Shape;2615;p40"/>
            <p:cNvSpPr/>
            <p:nvPr/>
          </p:nvSpPr>
          <p:spPr>
            <a:xfrm>
              <a:off x="6582317" y="1679548"/>
              <a:ext cx="53553" cy="53486"/>
            </a:xfrm>
            <a:custGeom>
              <a:avLst/>
              <a:gdLst/>
              <a:ahLst/>
              <a:cxnLst/>
              <a:rect l="l" t="t" r="r" b="b"/>
              <a:pathLst>
                <a:path w="799" h="798" extrusionOk="0">
                  <a:moveTo>
                    <a:pt x="798" y="405"/>
                  </a:moveTo>
                  <a:cubicBezTo>
                    <a:pt x="798" y="619"/>
                    <a:pt x="620" y="798"/>
                    <a:pt x="405" y="798"/>
                  </a:cubicBezTo>
                  <a:cubicBezTo>
                    <a:pt x="179" y="798"/>
                    <a:pt x="1" y="619"/>
                    <a:pt x="1" y="405"/>
                  </a:cubicBezTo>
                  <a:cubicBezTo>
                    <a:pt x="1" y="179"/>
                    <a:pt x="179" y="0"/>
                    <a:pt x="405" y="0"/>
                  </a:cubicBezTo>
                  <a:cubicBezTo>
                    <a:pt x="620" y="0"/>
                    <a:pt x="798" y="179"/>
                    <a:pt x="798" y="4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6" name="Google Shape;2616;p40"/>
            <p:cNvSpPr/>
            <p:nvPr/>
          </p:nvSpPr>
          <p:spPr>
            <a:xfrm>
              <a:off x="6972535" y="1679548"/>
              <a:ext cx="53553" cy="53486"/>
            </a:xfrm>
            <a:custGeom>
              <a:avLst/>
              <a:gdLst/>
              <a:ahLst/>
              <a:cxnLst/>
              <a:rect l="l" t="t" r="r" b="b"/>
              <a:pathLst>
                <a:path w="799" h="798" extrusionOk="0">
                  <a:moveTo>
                    <a:pt x="798" y="405"/>
                  </a:moveTo>
                  <a:cubicBezTo>
                    <a:pt x="798" y="619"/>
                    <a:pt x="620" y="798"/>
                    <a:pt x="394" y="798"/>
                  </a:cubicBezTo>
                  <a:cubicBezTo>
                    <a:pt x="179" y="798"/>
                    <a:pt x="1" y="619"/>
                    <a:pt x="1" y="405"/>
                  </a:cubicBezTo>
                  <a:cubicBezTo>
                    <a:pt x="1" y="179"/>
                    <a:pt x="179" y="0"/>
                    <a:pt x="394" y="0"/>
                  </a:cubicBezTo>
                  <a:cubicBezTo>
                    <a:pt x="620" y="0"/>
                    <a:pt x="798" y="179"/>
                    <a:pt x="798" y="4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7" name="Google Shape;2617;p40"/>
            <p:cNvSpPr/>
            <p:nvPr/>
          </p:nvSpPr>
          <p:spPr>
            <a:xfrm>
              <a:off x="7362752" y="1679548"/>
              <a:ext cx="53553" cy="53486"/>
            </a:xfrm>
            <a:custGeom>
              <a:avLst/>
              <a:gdLst/>
              <a:ahLst/>
              <a:cxnLst/>
              <a:rect l="l" t="t" r="r" b="b"/>
              <a:pathLst>
                <a:path w="799" h="798" extrusionOk="0">
                  <a:moveTo>
                    <a:pt x="799" y="405"/>
                  </a:moveTo>
                  <a:cubicBezTo>
                    <a:pt x="799" y="619"/>
                    <a:pt x="620" y="798"/>
                    <a:pt x="394" y="798"/>
                  </a:cubicBezTo>
                  <a:cubicBezTo>
                    <a:pt x="180" y="798"/>
                    <a:pt x="1" y="619"/>
                    <a:pt x="1" y="405"/>
                  </a:cubicBezTo>
                  <a:cubicBezTo>
                    <a:pt x="1" y="179"/>
                    <a:pt x="180" y="0"/>
                    <a:pt x="394" y="0"/>
                  </a:cubicBezTo>
                  <a:cubicBezTo>
                    <a:pt x="620" y="0"/>
                    <a:pt x="799" y="179"/>
                    <a:pt x="799" y="4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8" name="Google Shape;2618;p40"/>
            <p:cNvSpPr/>
            <p:nvPr/>
          </p:nvSpPr>
          <p:spPr>
            <a:xfrm>
              <a:off x="7752233" y="1679548"/>
              <a:ext cx="54290" cy="53486"/>
            </a:xfrm>
            <a:custGeom>
              <a:avLst/>
              <a:gdLst/>
              <a:ahLst/>
              <a:cxnLst/>
              <a:rect l="l" t="t" r="r" b="b"/>
              <a:pathLst>
                <a:path w="810" h="798" extrusionOk="0">
                  <a:moveTo>
                    <a:pt x="810" y="405"/>
                  </a:moveTo>
                  <a:cubicBezTo>
                    <a:pt x="810" y="619"/>
                    <a:pt x="631" y="798"/>
                    <a:pt x="405" y="798"/>
                  </a:cubicBezTo>
                  <a:cubicBezTo>
                    <a:pt x="191" y="798"/>
                    <a:pt x="0" y="619"/>
                    <a:pt x="0" y="405"/>
                  </a:cubicBezTo>
                  <a:cubicBezTo>
                    <a:pt x="0" y="179"/>
                    <a:pt x="191" y="0"/>
                    <a:pt x="405" y="0"/>
                  </a:cubicBezTo>
                  <a:cubicBezTo>
                    <a:pt x="631" y="0"/>
                    <a:pt x="810" y="179"/>
                    <a:pt x="810" y="4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9" name="Google Shape;2619;p40"/>
            <p:cNvSpPr/>
            <p:nvPr/>
          </p:nvSpPr>
          <p:spPr>
            <a:xfrm>
              <a:off x="5997393" y="1934108"/>
              <a:ext cx="53553" cy="53486"/>
            </a:xfrm>
            <a:custGeom>
              <a:avLst/>
              <a:gdLst/>
              <a:ahLst/>
              <a:cxnLst/>
              <a:rect l="l" t="t" r="r" b="b"/>
              <a:pathLst>
                <a:path w="799" h="798" extrusionOk="0">
                  <a:moveTo>
                    <a:pt x="798" y="393"/>
                  </a:moveTo>
                  <a:cubicBezTo>
                    <a:pt x="798" y="619"/>
                    <a:pt x="619" y="798"/>
                    <a:pt x="393" y="798"/>
                  </a:cubicBezTo>
                  <a:cubicBezTo>
                    <a:pt x="179" y="798"/>
                    <a:pt x="0" y="619"/>
                    <a:pt x="0" y="393"/>
                  </a:cubicBezTo>
                  <a:cubicBezTo>
                    <a:pt x="0" y="179"/>
                    <a:pt x="179" y="0"/>
                    <a:pt x="393" y="0"/>
                  </a:cubicBezTo>
                  <a:cubicBezTo>
                    <a:pt x="619" y="0"/>
                    <a:pt x="798" y="179"/>
                    <a:pt x="798" y="3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0" name="Google Shape;2620;p40"/>
            <p:cNvSpPr/>
            <p:nvPr/>
          </p:nvSpPr>
          <p:spPr>
            <a:xfrm>
              <a:off x="6387611" y="1934108"/>
              <a:ext cx="53553" cy="53486"/>
            </a:xfrm>
            <a:custGeom>
              <a:avLst/>
              <a:gdLst/>
              <a:ahLst/>
              <a:cxnLst/>
              <a:rect l="l" t="t" r="r" b="b"/>
              <a:pathLst>
                <a:path w="799" h="798" extrusionOk="0">
                  <a:moveTo>
                    <a:pt x="798" y="393"/>
                  </a:moveTo>
                  <a:cubicBezTo>
                    <a:pt x="798" y="619"/>
                    <a:pt x="620" y="798"/>
                    <a:pt x="393" y="798"/>
                  </a:cubicBezTo>
                  <a:cubicBezTo>
                    <a:pt x="179" y="798"/>
                    <a:pt x="0" y="619"/>
                    <a:pt x="0" y="393"/>
                  </a:cubicBezTo>
                  <a:cubicBezTo>
                    <a:pt x="0" y="179"/>
                    <a:pt x="179" y="0"/>
                    <a:pt x="393" y="0"/>
                  </a:cubicBezTo>
                  <a:cubicBezTo>
                    <a:pt x="620" y="0"/>
                    <a:pt x="798" y="179"/>
                    <a:pt x="798" y="3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1" name="Google Shape;2621;p40"/>
            <p:cNvSpPr/>
            <p:nvPr/>
          </p:nvSpPr>
          <p:spPr>
            <a:xfrm>
              <a:off x="6777024" y="1934108"/>
              <a:ext cx="53553" cy="53486"/>
            </a:xfrm>
            <a:custGeom>
              <a:avLst/>
              <a:gdLst/>
              <a:ahLst/>
              <a:cxnLst/>
              <a:rect l="l" t="t" r="r" b="b"/>
              <a:pathLst>
                <a:path w="799" h="798" extrusionOk="0">
                  <a:moveTo>
                    <a:pt x="798" y="393"/>
                  </a:moveTo>
                  <a:cubicBezTo>
                    <a:pt x="798" y="619"/>
                    <a:pt x="620" y="798"/>
                    <a:pt x="406" y="798"/>
                  </a:cubicBezTo>
                  <a:cubicBezTo>
                    <a:pt x="179" y="798"/>
                    <a:pt x="1" y="619"/>
                    <a:pt x="1" y="393"/>
                  </a:cubicBezTo>
                  <a:cubicBezTo>
                    <a:pt x="1" y="179"/>
                    <a:pt x="179" y="0"/>
                    <a:pt x="406" y="0"/>
                  </a:cubicBezTo>
                  <a:cubicBezTo>
                    <a:pt x="620" y="0"/>
                    <a:pt x="798" y="179"/>
                    <a:pt x="798" y="3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2" name="Google Shape;2622;p40"/>
            <p:cNvSpPr/>
            <p:nvPr/>
          </p:nvSpPr>
          <p:spPr>
            <a:xfrm>
              <a:off x="7167241" y="1934108"/>
              <a:ext cx="53553" cy="53486"/>
            </a:xfrm>
            <a:custGeom>
              <a:avLst/>
              <a:gdLst/>
              <a:ahLst/>
              <a:cxnLst/>
              <a:rect l="l" t="t" r="r" b="b"/>
              <a:pathLst>
                <a:path w="799" h="798" extrusionOk="0">
                  <a:moveTo>
                    <a:pt x="799" y="393"/>
                  </a:moveTo>
                  <a:cubicBezTo>
                    <a:pt x="799" y="619"/>
                    <a:pt x="620" y="798"/>
                    <a:pt x="406" y="798"/>
                  </a:cubicBezTo>
                  <a:cubicBezTo>
                    <a:pt x="179" y="798"/>
                    <a:pt x="1" y="619"/>
                    <a:pt x="1" y="393"/>
                  </a:cubicBezTo>
                  <a:cubicBezTo>
                    <a:pt x="1" y="179"/>
                    <a:pt x="179" y="0"/>
                    <a:pt x="406" y="0"/>
                  </a:cubicBezTo>
                  <a:cubicBezTo>
                    <a:pt x="620" y="0"/>
                    <a:pt x="799" y="179"/>
                    <a:pt x="799" y="3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3" name="Google Shape;2623;p40"/>
            <p:cNvSpPr/>
            <p:nvPr/>
          </p:nvSpPr>
          <p:spPr>
            <a:xfrm>
              <a:off x="7557526" y="1934108"/>
              <a:ext cx="53486" cy="53486"/>
            </a:xfrm>
            <a:custGeom>
              <a:avLst/>
              <a:gdLst/>
              <a:ahLst/>
              <a:cxnLst/>
              <a:rect l="l" t="t" r="r" b="b"/>
              <a:pathLst>
                <a:path w="798" h="798" extrusionOk="0">
                  <a:moveTo>
                    <a:pt x="798" y="393"/>
                  </a:moveTo>
                  <a:cubicBezTo>
                    <a:pt x="798" y="619"/>
                    <a:pt x="619" y="798"/>
                    <a:pt x="405" y="798"/>
                  </a:cubicBezTo>
                  <a:cubicBezTo>
                    <a:pt x="179" y="798"/>
                    <a:pt x="0" y="619"/>
                    <a:pt x="0" y="393"/>
                  </a:cubicBezTo>
                  <a:cubicBezTo>
                    <a:pt x="0" y="179"/>
                    <a:pt x="179" y="0"/>
                    <a:pt x="405" y="0"/>
                  </a:cubicBezTo>
                  <a:cubicBezTo>
                    <a:pt x="619" y="0"/>
                    <a:pt x="798" y="179"/>
                    <a:pt x="798" y="3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4" name="Google Shape;2624;p40"/>
            <p:cNvSpPr/>
            <p:nvPr/>
          </p:nvSpPr>
          <p:spPr>
            <a:xfrm>
              <a:off x="7947744" y="1934108"/>
              <a:ext cx="53486" cy="53486"/>
            </a:xfrm>
            <a:custGeom>
              <a:avLst/>
              <a:gdLst/>
              <a:ahLst/>
              <a:cxnLst/>
              <a:rect l="l" t="t" r="r" b="b"/>
              <a:pathLst>
                <a:path w="798" h="798" extrusionOk="0">
                  <a:moveTo>
                    <a:pt x="798" y="393"/>
                  </a:moveTo>
                  <a:cubicBezTo>
                    <a:pt x="798" y="619"/>
                    <a:pt x="619" y="798"/>
                    <a:pt x="393" y="798"/>
                  </a:cubicBezTo>
                  <a:cubicBezTo>
                    <a:pt x="179" y="798"/>
                    <a:pt x="0" y="619"/>
                    <a:pt x="0" y="393"/>
                  </a:cubicBezTo>
                  <a:cubicBezTo>
                    <a:pt x="0" y="179"/>
                    <a:pt x="179" y="0"/>
                    <a:pt x="393" y="0"/>
                  </a:cubicBezTo>
                  <a:cubicBezTo>
                    <a:pt x="619" y="0"/>
                    <a:pt x="798" y="179"/>
                    <a:pt x="798" y="3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625" name="Google Shape;2625;p40"/>
            <p:cNvGrpSpPr/>
            <p:nvPr/>
          </p:nvGrpSpPr>
          <p:grpSpPr>
            <a:xfrm>
              <a:off x="5801882" y="2321201"/>
              <a:ext cx="2199348" cy="2339841"/>
              <a:chOff x="1262025" y="623413"/>
              <a:chExt cx="3815001" cy="4058701"/>
            </a:xfrm>
          </p:grpSpPr>
          <p:sp>
            <p:nvSpPr>
              <p:cNvPr id="2626" name="Google Shape;2626;p40"/>
              <p:cNvSpPr/>
              <p:nvPr/>
            </p:nvSpPr>
            <p:spPr>
              <a:xfrm>
                <a:off x="1262025" y="623413"/>
                <a:ext cx="92777" cy="92894"/>
              </a:xfrm>
              <a:custGeom>
                <a:avLst/>
                <a:gdLst/>
                <a:ahLst/>
                <a:cxnLst/>
                <a:rect l="l" t="t" r="r" b="b"/>
                <a:pathLst>
                  <a:path w="798" h="799" extrusionOk="0">
                    <a:moveTo>
                      <a:pt x="798" y="393"/>
                    </a:moveTo>
                    <a:cubicBezTo>
                      <a:pt x="798" y="620"/>
                      <a:pt x="619" y="798"/>
                      <a:pt x="405" y="798"/>
                    </a:cubicBezTo>
                    <a:cubicBezTo>
                      <a:pt x="179" y="798"/>
                      <a:pt x="0" y="620"/>
                      <a:pt x="0" y="393"/>
                    </a:cubicBezTo>
                    <a:cubicBezTo>
                      <a:pt x="0" y="179"/>
                      <a:pt x="179" y="0"/>
                      <a:pt x="405" y="0"/>
                    </a:cubicBezTo>
                    <a:cubicBezTo>
                      <a:pt x="619" y="0"/>
                      <a:pt x="798" y="179"/>
                      <a:pt x="798" y="3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7" name="Google Shape;2627;p40"/>
              <p:cNvSpPr/>
              <p:nvPr/>
            </p:nvSpPr>
            <p:spPr>
              <a:xfrm>
                <a:off x="1938899" y="623413"/>
                <a:ext cx="92894" cy="92894"/>
              </a:xfrm>
              <a:custGeom>
                <a:avLst/>
                <a:gdLst/>
                <a:ahLst/>
                <a:cxnLst/>
                <a:rect l="l" t="t" r="r" b="b"/>
                <a:pathLst>
                  <a:path w="799" h="799" extrusionOk="0">
                    <a:moveTo>
                      <a:pt x="798" y="393"/>
                    </a:moveTo>
                    <a:cubicBezTo>
                      <a:pt x="798" y="620"/>
                      <a:pt x="620" y="798"/>
                      <a:pt x="405" y="798"/>
                    </a:cubicBezTo>
                    <a:cubicBezTo>
                      <a:pt x="179" y="798"/>
                      <a:pt x="0" y="620"/>
                      <a:pt x="0" y="393"/>
                    </a:cubicBezTo>
                    <a:cubicBezTo>
                      <a:pt x="0" y="179"/>
                      <a:pt x="179" y="0"/>
                      <a:pt x="405" y="0"/>
                    </a:cubicBezTo>
                    <a:cubicBezTo>
                      <a:pt x="620" y="0"/>
                      <a:pt x="798" y="179"/>
                      <a:pt x="798" y="3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8" name="Google Shape;2628;p40"/>
              <p:cNvSpPr/>
              <p:nvPr/>
            </p:nvSpPr>
            <p:spPr>
              <a:xfrm>
                <a:off x="2615772" y="623413"/>
                <a:ext cx="92894" cy="92894"/>
              </a:xfrm>
              <a:custGeom>
                <a:avLst/>
                <a:gdLst/>
                <a:ahLst/>
                <a:cxnLst/>
                <a:rect l="l" t="t" r="r" b="b"/>
                <a:pathLst>
                  <a:path w="799" h="799" extrusionOk="0">
                    <a:moveTo>
                      <a:pt x="798" y="393"/>
                    </a:moveTo>
                    <a:cubicBezTo>
                      <a:pt x="798" y="620"/>
                      <a:pt x="620" y="798"/>
                      <a:pt x="405" y="798"/>
                    </a:cubicBezTo>
                    <a:cubicBezTo>
                      <a:pt x="179" y="798"/>
                      <a:pt x="1" y="620"/>
                      <a:pt x="1" y="393"/>
                    </a:cubicBezTo>
                    <a:cubicBezTo>
                      <a:pt x="1" y="179"/>
                      <a:pt x="179" y="0"/>
                      <a:pt x="405" y="0"/>
                    </a:cubicBezTo>
                    <a:cubicBezTo>
                      <a:pt x="620" y="0"/>
                      <a:pt x="798" y="179"/>
                      <a:pt x="798" y="3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9" name="Google Shape;2629;p40"/>
              <p:cNvSpPr/>
              <p:nvPr/>
            </p:nvSpPr>
            <p:spPr>
              <a:xfrm>
                <a:off x="3292646" y="623413"/>
                <a:ext cx="92894" cy="92894"/>
              </a:xfrm>
              <a:custGeom>
                <a:avLst/>
                <a:gdLst/>
                <a:ahLst/>
                <a:cxnLst/>
                <a:rect l="l" t="t" r="r" b="b"/>
                <a:pathLst>
                  <a:path w="799" h="799" extrusionOk="0">
                    <a:moveTo>
                      <a:pt x="798" y="393"/>
                    </a:moveTo>
                    <a:cubicBezTo>
                      <a:pt x="798" y="620"/>
                      <a:pt x="620" y="798"/>
                      <a:pt x="394" y="798"/>
                    </a:cubicBezTo>
                    <a:cubicBezTo>
                      <a:pt x="179" y="798"/>
                      <a:pt x="1" y="620"/>
                      <a:pt x="1" y="393"/>
                    </a:cubicBezTo>
                    <a:cubicBezTo>
                      <a:pt x="1" y="179"/>
                      <a:pt x="179" y="0"/>
                      <a:pt x="394" y="0"/>
                    </a:cubicBezTo>
                    <a:cubicBezTo>
                      <a:pt x="620" y="0"/>
                      <a:pt x="798" y="179"/>
                      <a:pt x="798" y="3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0" name="Google Shape;2630;p40"/>
              <p:cNvSpPr/>
              <p:nvPr/>
            </p:nvSpPr>
            <p:spPr>
              <a:xfrm>
                <a:off x="3969519" y="623413"/>
                <a:ext cx="92894" cy="92894"/>
              </a:xfrm>
              <a:custGeom>
                <a:avLst/>
                <a:gdLst/>
                <a:ahLst/>
                <a:cxnLst/>
                <a:rect l="l" t="t" r="r" b="b"/>
                <a:pathLst>
                  <a:path w="799" h="799" extrusionOk="0">
                    <a:moveTo>
                      <a:pt x="799" y="393"/>
                    </a:moveTo>
                    <a:cubicBezTo>
                      <a:pt x="799" y="620"/>
                      <a:pt x="620" y="798"/>
                      <a:pt x="394" y="798"/>
                    </a:cubicBezTo>
                    <a:cubicBezTo>
                      <a:pt x="180" y="798"/>
                      <a:pt x="1" y="620"/>
                      <a:pt x="1" y="393"/>
                    </a:cubicBezTo>
                    <a:cubicBezTo>
                      <a:pt x="1" y="179"/>
                      <a:pt x="180" y="0"/>
                      <a:pt x="394" y="0"/>
                    </a:cubicBezTo>
                    <a:cubicBezTo>
                      <a:pt x="620" y="0"/>
                      <a:pt x="799" y="179"/>
                      <a:pt x="799" y="3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1" name="Google Shape;2631;p40"/>
              <p:cNvSpPr/>
              <p:nvPr/>
            </p:nvSpPr>
            <p:spPr>
              <a:xfrm>
                <a:off x="4645114" y="623413"/>
                <a:ext cx="94173" cy="92894"/>
              </a:xfrm>
              <a:custGeom>
                <a:avLst/>
                <a:gdLst/>
                <a:ahLst/>
                <a:cxnLst/>
                <a:rect l="l" t="t" r="r" b="b"/>
                <a:pathLst>
                  <a:path w="810" h="799" extrusionOk="0">
                    <a:moveTo>
                      <a:pt x="810" y="393"/>
                    </a:moveTo>
                    <a:cubicBezTo>
                      <a:pt x="810" y="620"/>
                      <a:pt x="631" y="798"/>
                      <a:pt x="405" y="798"/>
                    </a:cubicBezTo>
                    <a:cubicBezTo>
                      <a:pt x="191" y="798"/>
                      <a:pt x="0" y="620"/>
                      <a:pt x="0" y="393"/>
                    </a:cubicBezTo>
                    <a:cubicBezTo>
                      <a:pt x="0" y="179"/>
                      <a:pt x="191" y="0"/>
                      <a:pt x="405" y="0"/>
                    </a:cubicBezTo>
                    <a:cubicBezTo>
                      <a:pt x="631" y="0"/>
                      <a:pt x="810" y="179"/>
                      <a:pt x="810" y="3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2" name="Google Shape;2632;p40"/>
              <p:cNvSpPr/>
              <p:nvPr/>
            </p:nvSpPr>
            <p:spPr>
              <a:xfrm>
                <a:off x="1601159" y="1063580"/>
                <a:ext cx="92894" cy="92894"/>
              </a:xfrm>
              <a:custGeom>
                <a:avLst/>
                <a:gdLst/>
                <a:ahLst/>
                <a:cxnLst/>
                <a:rect l="l" t="t" r="r" b="b"/>
                <a:pathLst>
                  <a:path w="799" h="799" extrusionOk="0">
                    <a:moveTo>
                      <a:pt x="798" y="405"/>
                    </a:moveTo>
                    <a:cubicBezTo>
                      <a:pt x="798" y="620"/>
                      <a:pt x="619" y="798"/>
                      <a:pt x="393" y="798"/>
                    </a:cubicBezTo>
                    <a:cubicBezTo>
                      <a:pt x="179" y="798"/>
                      <a:pt x="0" y="620"/>
                      <a:pt x="0" y="405"/>
                    </a:cubicBezTo>
                    <a:cubicBezTo>
                      <a:pt x="0" y="179"/>
                      <a:pt x="179" y="1"/>
                      <a:pt x="393" y="1"/>
                    </a:cubicBezTo>
                    <a:cubicBezTo>
                      <a:pt x="619" y="1"/>
                      <a:pt x="798" y="179"/>
                      <a:pt x="798" y="4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3" name="Google Shape;2633;p40"/>
              <p:cNvSpPr/>
              <p:nvPr/>
            </p:nvSpPr>
            <p:spPr>
              <a:xfrm>
                <a:off x="2278033" y="1063580"/>
                <a:ext cx="92894" cy="92894"/>
              </a:xfrm>
              <a:custGeom>
                <a:avLst/>
                <a:gdLst/>
                <a:ahLst/>
                <a:cxnLst/>
                <a:rect l="l" t="t" r="r" b="b"/>
                <a:pathLst>
                  <a:path w="799" h="799" extrusionOk="0">
                    <a:moveTo>
                      <a:pt x="798" y="405"/>
                    </a:moveTo>
                    <a:cubicBezTo>
                      <a:pt x="798" y="620"/>
                      <a:pt x="620" y="798"/>
                      <a:pt x="393" y="798"/>
                    </a:cubicBezTo>
                    <a:cubicBezTo>
                      <a:pt x="179" y="798"/>
                      <a:pt x="0" y="620"/>
                      <a:pt x="0" y="405"/>
                    </a:cubicBezTo>
                    <a:cubicBezTo>
                      <a:pt x="0" y="179"/>
                      <a:pt x="179" y="1"/>
                      <a:pt x="393" y="1"/>
                    </a:cubicBezTo>
                    <a:cubicBezTo>
                      <a:pt x="620" y="1"/>
                      <a:pt x="798" y="179"/>
                      <a:pt x="798" y="4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4" name="Google Shape;2634;p40"/>
              <p:cNvSpPr/>
              <p:nvPr/>
            </p:nvSpPr>
            <p:spPr>
              <a:xfrm>
                <a:off x="2953511" y="1063580"/>
                <a:ext cx="92894" cy="92894"/>
              </a:xfrm>
              <a:custGeom>
                <a:avLst/>
                <a:gdLst/>
                <a:ahLst/>
                <a:cxnLst/>
                <a:rect l="l" t="t" r="r" b="b"/>
                <a:pathLst>
                  <a:path w="799" h="799" extrusionOk="0">
                    <a:moveTo>
                      <a:pt x="798" y="405"/>
                    </a:moveTo>
                    <a:cubicBezTo>
                      <a:pt x="798" y="620"/>
                      <a:pt x="620" y="798"/>
                      <a:pt x="406" y="798"/>
                    </a:cubicBezTo>
                    <a:cubicBezTo>
                      <a:pt x="179" y="798"/>
                      <a:pt x="1" y="620"/>
                      <a:pt x="1" y="405"/>
                    </a:cubicBezTo>
                    <a:cubicBezTo>
                      <a:pt x="1" y="179"/>
                      <a:pt x="179" y="1"/>
                      <a:pt x="406" y="1"/>
                    </a:cubicBezTo>
                    <a:cubicBezTo>
                      <a:pt x="620" y="1"/>
                      <a:pt x="798" y="179"/>
                      <a:pt x="798" y="4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5" name="Google Shape;2635;p40"/>
              <p:cNvSpPr/>
              <p:nvPr/>
            </p:nvSpPr>
            <p:spPr>
              <a:xfrm>
                <a:off x="3630385" y="1063580"/>
                <a:ext cx="92894" cy="92894"/>
              </a:xfrm>
              <a:custGeom>
                <a:avLst/>
                <a:gdLst/>
                <a:ahLst/>
                <a:cxnLst/>
                <a:rect l="l" t="t" r="r" b="b"/>
                <a:pathLst>
                  <a:path w="799" h="799" extrusionOk="0">
                    <a:moveTo>
                      <a:pt x="799" y="405"/>
                    </a:moveTo>
                    <a:cubicBezTo>
                      <a:pt x="799" y="620"/>
                      <a:pt x="620" y="798"/>
                      <a:pt x="406" y="798"/>
                    </a:cubicBezTo>
                    <a:cubicBezTo>
                      <a:pt x="179" y="798"/>
                      <a:pt x="1" y="620"/>
                      <a:pt x="1" y="405"/>
                    </a:cubicBezTo>
                    <a:cubicBezTo>
                      <a:pt x="1" y="179"/>
                      <a:pt x="179" y="1"/>
                      <a:pt x="406" y="1"/>
                    </a:cubicBezTo>
                    <a:cubicBezTo>
                      <a:pt x="620" y="1"/>
                      <a:pt x="799" y="179"/>
                      <a:pt x="799" y="4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6" name="Google Shape;2636;p40"/>
              <p:cNvSpPr/>
              <p:nvPr/>
            </p:nvSpPr>
            <p:spPr>
              <a:xfrm>
                <a:off x="4307375" y="1063580"/>
                <a:ext cx="92777" cy="92894"/>
              </a:xfrm>
              <a:custGeom>
                <a:avLst/>
                <a:gdLst/>
                <a:ahLst/>
                <a:cxnLst/>
                <a:rect l="l" t="t" r="r" b="b"/>
                <a:pathLst>
                  <a:path w="798" h="799" extrusionOk="0">
                    <a:moveTo>
                      <a:pt x="798" y="405"/>
                    </a:moveTo>
                    <a:cubicBezTo>
                      <a:pt x="798" y="620"/>
                      <a:pt x="619" y="798"/>
                      <a:pt x="405" y="798"/>
                    </a:cubicBezTo>
                    <a:cubicBezTo>
                      <a:pt x="179" y="798"/>
                      <a:pt x="0" y="620"/>
                      <a:pt x="0" y="405"/>
                    </a:cubicBezTo>
                    <a:cubicBezTo>
                      <a:pt x="0" y="179"/>
                      <a:pt x="179" y="1"/>
                      <a:pt x="405" y="1"/>
                    </a:cubicBezTo>
                    <a:cubicBezTo>
                      <a:pt x="619" y="1"/>
                      <a:pt x="798" y="179"/>
                      <a:pt x="798" y="4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7" name="Google Shape;2637;p40"/>
              <p:cNvSpPr/>
              <p:nvPr/>
            </p:nvSpPr>
            <p:spPr>
              <a:xfrm>
                <a:off x="4984248" y="1063580"/>
                <a:ext cx="92777" cy="92894"/>
              </a:xfrm>
              <a:custGeom>
                <a:avLst/>
                <a:gdLst/>
                <a:ahLst/>
                <a:cxnLst/>
                <a:rect l="l" t="t" r="r" b="b"/>
                <a:pathLst>
                  <a:path w="798" h="799" extrusionOk="0">
                    <a:moveTo>
                      <a:pt x="798" y="405"/>
                    </a:moveTo>
                    <a:cubicBezTo>
                      <a:pt x="798" y="620"/>
                      <a:pt x="619" y="798"/>
                      <a:pt x="393" y="798"/>
                    </a:cubicBezTo>
                    <a:cubicBezTo>
                      <a:pt x="179" y="798"/>
                      <a:pt x="0" y="620"/>
                      <a:pt x="0" y="405"/>
                    </a:cubicBezTo>
                    <a:cubicBezTo>
                      <a:pt x="0" y="179"/>
                      <a:pt x="179" y="1"/>
                      <a:pt x="393" y="1"/>
                    </a:cubicBezTo>
                    <a:cubicBezTo>
                      <a:pt x="619" y="1"/>
                      <a:pt x="798" y="179"/>
                      <a:pt x="798" y="4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8" name="Google Shape;2638;p40"/>
              <p:cNvSpPr/>
              <p:nvPr/>
            </p:nvSpPr>
            <p:spPr>
              <a:xfrm>
                <a:off x="1262025" y="1503747"/>
                <a:ext cx="92777" cy="92894"/>
              </a:xfrm>
              <a:custGeom>
                <a:avLst/>
                <a:gdLst/>
                <a:ahLst/>
                <a:cxnLst/>
                <a:rect l="l" t="t" r="r" b="b"/>
                <a:pathLst>
                  <a:path w="798" h="799" extrusionOk="0">
                    <a:moveTo>
                      <a:pt x="798" y="406"/>
                    </a:moveTo>
                    <a:cubicBezTo>
                      <a:pt x="798" y="620"/>
                      <a:pt x="619" y="799"/>
                      <a:pt x="405" y="799"/>
                    </a:cubicBezTo>
                    <a:cubicBezTo>
                      <a:pt x="179" y="799"/>
                      <a:pt x="0" y="620"/>
                      <a:pt x="0" y="406"/>
                    </a:cubicBezTo>
                    <a:cubicBezTo>
                      <a:pt x="0" y="179"/>
                      <a:pt x="179" y="1"/>
                      <a:pt x="405" y="1"/>
                    </a:cubicBezTo>
                    <a:cubicBezTo>
                      <a:pt x="619" y="1"/>
                      <a:pt x="798" y="179"/>
                      <a:pt x="798" y="40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9" name="Google Shape;2639;p40"/>
              <p:cNvSpPr/>
              <p:nvPr/>
            </p:nvSpPr>
            <p:spPr>
              <a:xfrm>
                <a:off x="1938899" y="1503747"/>
                <a:ext cx="92894" cy="92894"/>
              </a:xfrm>
              <a:custGeom>
                <a:avLst/>
                <a:gdLst/>
                <a:ahLst/>
                <a:cxnLst/>
                <a:rect l="l" t="t" r="r" b="b"/>
                <a:pathLst>
                  <a:path w="799" h="799" extrusionOk="0">
                    <a:moveTo>
                      <a:pt x="798" y="406"/>
                    </a:moveTo>
                    <a:cubicBezTo>
                      <a:pt x="798" y="620"/>
                      <a:pt x="620" y="799"/>
                      <a:pt x="405" y="799"/>
                    </a:cubicBezTo>
                    <a:cubicBezTo>
                      <a:pt x="179" y="799"/>
                      <a:pt x="0" y="620"/>
                      <a:pt x="0" y="406"/>
                    </a:cubicBezTo>
                    <a:cubicBezTo>
                      <a:pt x="0" y="179"/>
                      <a:pt x="179" y="1"/>
                      <a:pt x="405" y="1"/>
                    </a:cubicBezTo>
                    <a:cubicBezTo>
                      <a:pt x="620" y="1"/>
                      <a:pt x="798" y="179"/>
                      <a:pt x="798" y="40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0" name="Google Shape;2640;p40"/>
              <p:cNvSpPr/>
              <p:nvPr/>
            </p:nvSpPr>
            <p:spPr>
              <a:xfrm>
                <a:off x="2615772" y="1503747"/>
                <a:ext cx="92894" cy="92894"/>
              </a:xfrm>
              <a:custGeom>
                <a:avLst/>
                <a:gdLst/>
                <a:ahLst/>
                <a:cxnLst/>
                <a:rect l="l" t="t" r="r" b="b"/>
                <a:pathLst>
                  <a:path w="799" h="799" extrusionOk="0">
                    <a:moveTo>
                      <a:pt x="798" y="406"/>
                    </a:moveTo>
                    <a:cubicBezTo>
                      <a:pt x="798" y="620"/>
                      <a:pt x="620" y="799"/>
                      <a:pt x="405" y="799"/>
                    </a:cubicBezTo>
                    <a:cubicBezTo>
                      <a:pt x="179" y="799"/>
                      <a:pt x="1" y="620"/>
                      <a:pt x="1" y="406"/>
                    </a:cubicBezTo>
                    <a:cubicBezTo>
                      <a:pt x="1" y="179"/>
                      <a:pt x="179" y="1"/>
                      <a:pt x="405" y="1"/>
                    </a:cubicBezTo>
                    <a:cubicBezTo>
                      <a:pt x="620" y="1"/>
                      <a:pt x="798" y="179"/>
                      <a:pt x="798" y="40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1" name="Google Shape;2641;p40"/>
              <p:cNvSpPr/>
              <p:nvPr/>
            </p:nvSpPr>
            <p:spPr>
              <a:xfrm>
                <a:off x="3292646" y="1503747"/>
                <a:ext cx="92894" cy="92894"/>
              </a:xfrm>
              <a:custGeom>
                <a:avLst/>
                <a:gdLst/>
                <a:ahLst/>
                <a:cxnLst/>
                <a:rect l="l" t="t" r="r" b="b"/>
                <a:pathLst>
                  <a:path w="799" h="799" extrusionOk="0">
                    <a:moveTo>
                      <a:pt x="798" y="406"/>
                    </a:moveTo>
                    <a:cubicBezTo>
                      <a:pt x="798" y="620"/>
                      <a:pt x="620" y="799"/>
                      <a:pt x="394" y="799"/>
                    </a:cubicBezTo>
                    <a:cubicBezTo>
                      <a:pt x="179" y="799"/>
                      <a:pt x="1" y="620"/>
                      <a:pt x="1" y="406"/>
                    </a:cubicBezTo>
                    <a:cubicBezTo>
                      <a:pt x="1" y="179"/>
                      <a:pt x="179" y="1"/>
                      <a:pt x="394" y="1"/>
                    </a:cubicBezTo>
                    <a:cubicBezTo>
                      <a:pt x="620" y="1"/>
                      <a:pt x="798" y="179"/>
                      <a:pt x="798" y="40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2" name="Google Shape;2642;p40"/>
              <p:cNvSpPr/>
              <p:nvPr/>
            </p:nvSpPr>
            <p:spPr>
              <a:xfrm>
                <a:off x="3969519" y="1503747"/>
                <a:ext cx="92894" cy="92894"/>
              </a:xfrm>
              <a:custGeom>
                <a:avLst/>
                <a:gdLst/>
                <a:ahLst/>
                <a:cxnLst/>
                <a:rect l="l" t="t" r="r" b="b"/>
                <a:pathLst>
                  <a:path w="799" h="799" extrusionOk="0">
                    <a:moveTo>
                      <a:pt x="799" y="406"/>
                    </a:moveTo>
                    <a:cubicBezTo>
                      <a:pt x="799" y="620"/>
                      <a:pt x="620" y="799"/>
                      <a:pt x="394" y="799"/>
                    </a:cubicBezTo>
                    <a:cubicBezTo>
                      <a:pt x="180" y="799"/>
                      <a:pt x="1" y="620"/>
                      <a:pt x="1" y="406"/>
                    </a:cubicBezTo>
                    <a:cubicBezTo>
                      <a:pt x="1" y="179"/>
                      <a:pt x="180" y="1"/>
                      <a:pt x="394" y="1"/>
                    </a:cubicBezTo>
                    <a:cubicBezTo>
                      <a:pt x="620" y="1"/>
                      <a:pt x="799" y="179"/>
                      <a:pt x="799" y="40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3" name="Google Shape;2643;p40"/>
              <p:cNvSpPr/>
              <p:nvPr/>
            </p:nvSpPr>
            <p:spPr>
              <a:xfrm>
                <a:off x="4645114" y="1503747"/>
                <a:ext cx="94173" cy="92894"/>
              </a:xfrm>
              <a:custGeom>
                <a:avLst/>
                <a:gdLst/>
                <a:ahLst/>
                <a:cxnLst/>
                <a:rect l="l" t="t" r="r" b="b"/>
                <a:pathLst>
                  <a:path w="810" h="799" extrusionOk="0">
                    <a:moveTo>
                      <a:pt x="810" y="406"/>
                    </a:moveTo>
                    <a:cubicBezTo>
                      <a:pt x="810" y="620"/>
                      <a:pt x="631" y="799"/>
                      <a:pt x="405" y="799"/>
                    </a:cubicBezTo>
                    <a:cubicBezTo>
                      <a:pt x="191" y="799"/>
                      <a:pt x="0" y="620"/>
                      <a:pt x="0" y="406"/>
                    </a:cubicBezTo>
                    <a:cubicBezTo>
                      <a:pt x="0" y="179"/>
                      <a:pt x="191" y="1"/>
                      <a:pt x="405" y="1"/>
                    </a:cubicBezTo>
                    <a:cubicBezTo>
                      <a:pt x="631" y="1"/>
                      <a:pt x="810" y="179"/>
                      <a:pt x="810" y="40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4" name="Google Shape;2644;p40"/>
              <p:cNvSpPr/>
              <p:nvPr/>
            </p:nvSpPr>
            <p:spPr>
              <a:xfrm>
                <a:off x="1601159" y="1945310"/>
                <a:ext cx="92894" cy="92894"/>
              </a:xfrm>
              <a:custGeom>
                <a:avLst/>
                <a:gdLst/>
                <a:ahLst/>
                <a:cxnLst/>
                <a:rect l="l" t="t" r="r" b="b"/>
                <a:pathLst>
                  <a:path w="799" h="799" extrusionOk="0">
                    <a:moveTo>
                      <a:pt x="798" y="394"/>
                    </a:moveTo>
                    <a:cubicBezTo>
                      <a:pt x="798" y="620"/>
                      <a:pt x="619" y="799"/>
                      <a:pt x="393" y="799"/>
                    </a:cubicBezTo>
                    <a:cubicBezTo>
                      <a:pt x="179" y="799"/>
                      <a:pt x="0" y="620"/>
                      <a:pt x="0" y="394"/>
                    </a:cubicBezTo>
                    <a:cubicBezTo>
                      <a:pt x="0" y="180"/>
                      <a:pt x="179" y="1"/>
                      <a:pt x="393" y="1"/>
                    </a:cubicBezTo>
                    <a:cubicBezTo>
                      <a:pt x="619" y="1"/>
                      <a:pt x="798" y="180"/>
                      <a:pt x="798" y="39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5" name="Google Shape;2645;p40"/>
              <p:cNvSpPr/>
              <p:nvPr/>
            </p:nvSpPr>
            <p:spPr>
              <a:xfrm>
                <a:off x="2278033" y="1945310"/>
                <a:ext cx="92894" cy="92894"/>
              </a:xfrm>
              <a:custGeom>
                <a:avLst/>
                <a:gdLst/>
                <a:ahLst/>
                <a:cxnLst/>
                <a:rect l="l" t="t" r="r" b="b"/>
                <a:pathLst>
                  <a:path w="799" h="799" extrusionOk="0">
                    <a:moveTo>
                      <a:pt x="798" y="394"/>
                    </a:moveTo>
                    <a:cubicBezTo>
                      <a:pt x="798" y="620"/>
                      <a:pt x="620" y="799"/>
                      <a:pt x="393" y="799"/>
                    </a:cubicBezTo>
                    <a:cubicBezTo>
                      <a:pt x="179" y="799"/>
                      <a:pt x="0" y="620"/>
                      <a:pt x="0" y="394"/>
                    </a:cubicBezTo>
                    <a:cubicBezTo>
                      <a:pt x="0" y="180"/>
                      <a:pt x="179" y="1"/>
                      <a:pt x="393" y="1"/>
                    </a:cubicBezTo>
                    <a:cubicBezTo>
                      <a:pt x="620" y="1"/>
                      <a:pt x="798" y="180"/>
                      <a:pt x="798" y="39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6" name="Google Shape;2646;p40"/>
              <p:cNvSpPr/>
              <p:nvPr/>
            </p:nvSpPr>
            <p:spPr>
              <a:xfrm>
                <a:off x="2953511" y="1945310"/>
                <a:ext cx="92894" cy="92894"/>
              </a:xfrm>
              <a:custGeom>
                <a:avLst/>
                <a:gdLst/>
                <a:ahLst/>
                <a:cxnLst/>
                <a:rect l="l" t="t" r="r" b="b"/>
                <a:pathLst>
                  <a:path w="799" h="799" extrusionOk="0">
                    <a:moveTo>
                      <a:pt x="798" y="394"/>
                    </a:moveTo>
                    <a:cubicBezTo>
                      <a:pt x="798" y="620"/>
                      <a:pt x="620" y="799"/>
                      <a:pt x="406" y="799"/>
                    </a:cubicBezTo>
                    <a:cubicBezTo>
                      <a:pt x="179" y="799"/>
                      <a:pt x="1" y="620"/>
                      <a:pt x="1" y="394"/>
                    </a:cubicBezTo>
                    <a:cubicBezTo>
                      <a:pt x="1" y="180"/>
                      <a:pt x="179" y="1"/>
                      <a:pt x="406" y="1"/>
                    </a:cubicBezTo>
                    <a:cubicBezTo>
                      <a:pt x="620" y="1"/>
                      <a:pt x="798" y="180"/>
                      <a:pt x="798" y="39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7" name="Google Shape;2647;p40"/>
              <p:cNvSpPr/>
              <p:nvPr/>
            </p:nvSpPr>
            <p:spPr>
              <a:xfrm>
                <a:off x="3630385" y="1945310"/>
                <a:ext cx="92894" cy="92894"/>
              </a:xfrm>
              <a:custGeom>
                <a:avLst/>
                <a:gdLst/>
                <a:ahLst/>
                <a:cxnLst/>
                <a:rect l="l" t="t" r="r" b="b"/>
                <a:pathLst>
                  <a:path w="799" h="799" extrusionOk="0">
                    <a:moveTo>
                      <a:pt x="799" y="394"/>
                    </a:moveTo>
                    <a:cubicBezTo>
                      <a:pt x="799" y="620"/>
                      <a:pt x="620" y="799"/>
                      <a:pt x="406" y="799"/>
                    </a:cubicBezTo>
                    <a:cubicBezTo>
                      <a:pt x="179" y="799"/>
                      <a:pt x="1" y="620"/>
                      <a:pt x="1" y="394"/>
                    </a:cubicBezTo>
                    <a:cubicBezTo>
                      <a:pt x="1" y="180"/>
                      <a:pt x="179" y="1"/>
                      <a:pt x="406" y="1"/>
                    </a:cubicBezTo>
                    <a:cubicBezTo>
                      <a:pt x="620" y="1"/>
                      <a:pt x="799" y="180"/>
                      <a:pt x="799" y="39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8" name="Google Shape;2648;p40"/>
              <p:cNvSpPr/>
              <p:nvPr/>
            </p:nvSpPr>
            <p:spPr>
              <a:xfrm>
                <a:off x="4307375" y="1945310"/>
                <a:ext cx="92777" cy="92894"/>
              </a:xfrm>
              <a:custGeom>
                <a:avLst/>
                <a:gdLst/>
                <a:ahLst/>
                <a:cxnLst/>
                <a:rect l="l" t="t" r="r" b="b"/>
                <a:pathLst>
                  <a:path w="798" h="799" extrusionOk="0">
                    <a:moveTo>
                      <a:pt x="798" y="394"/>
                    </a:moveTo>
                    <a:cubicBezTo>
                      <a:pt x="798" y="620"/>
                      <a:pt x="619" y="799"/>
                      <a:pt x="405" y="799"/>
                    </a:cubicBezTo>
                    <a:cubicBezTo>
                      <a:pt x="179" y="799"/>
                      <a:pt x="0" y="620"/>
                      <a:pt x="0" y="394"/>
                    </a:cubicBezTo>
                    <a:cubicBezTo>
                      <a:pt x="0" y="180"/>
                      <a:pt x="179" y="1"/>
                      <a:pt x="405" y="1"/>
                    </a:cubicBezTo>
                    <a:cubicBezTo>
                      <a:pt x="619" y="1"/>
                      <a:pt x="798" y="180"/>
                      <a:pt x="798" y="39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9" name="Google Shape;2649;p40"/>
              <p:cNvSpPr/>
              <p:nvPr/>
            </p:nvSpPr>
            <p:spPr>
              <a:xfrm>
                <a:off x="4984248" y="1945310"/>
                <a:ext cx="92777" cy="92894"/>
              </a:xfrm>
              <a:custGeom>
                <a:avLst/>
                <a:gdLst/>
                <a:ahLst/>
                <a:cxnLst/>
                <a:rect l="l" t="t" r="r" b="b"/>
                <a:pathLst>
                  <a:path w="798" h="799" extrusionOk="0">
                    <a:moveTo>
                      <a:pt x="798" y="394"/>
                    </a:moveTo>
                    <a:cubicBezTo>
                      <a:pt x="798" y="620"/>
                      <a:pt x="619" y="799"/>
                      <a:pt x="393" y="799"/>
                    </a:cubicBezTo>
                    <a:cubicBezTo>
                      <a:pt x="179" y="799"/>
                      <a:pt x="0" y="620"/>
                      <a:pt x="0" y="394"/>
                    </a:cubicBezTo>
                    <a:cubicBezTo>
                      <a:pt x="0" y="180"/>
                      <a:pt x="179" y="1"/>
                      <a:pt x="393" y="1"/>
                    </a:cubicBezTo>
                    <a:cubicBezTo>
                      <a:pt x="619" y="1"/>
                      <a:pt x="798" y="180"/>
                      <a:pt x="798" y="39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0" name="Google Shape;2650;p40"/>
              <p:cNvSpPr/>
              <p:nvPr/>
            </p:nvSpPr>
            <p:spPr>
              <a:xfrm>
                <a:off x="1262025" y="2385593"/>
                <a:ext cx="92777" cy="92777"/>
              </a:xfrm>
              <a:custGeom>
                <a:avLst/>
                <a:gdLst/>
                <a:ahLst/>
                <a:cxnLst/>
                <a:rect l="l" t="t" r="r" b="b"/>
                <a:pathLst>
                  <a:path w="798" h="798" extrusionOk="0">
                    <a:moveTo>
                      <a:pt x="798" y="405"/>
                    </a:moveTo>
                    <a:cubicBezTo>
                      <a:pt x="798" y="619"/>
                      <a:pt x="619" y="798"/>
                      <a:pt x="405" y="798"/>
                    </a:cubicBezTo>
                    <a:cubicBezTo>
                      <a:pt x="179" y="798"/>
                      <a:pt x="0" y="619"/>
                      <a:pt x="0" y="405"/>
                    </a:cubicBezTo>
                    <a:cubicBezTo>
                      <a:pt x="0" y="179"/>
                      <a:pt x="179" y="0"/>
                      <a:pt x="405" y="0"/>
                    </a:cubicBezTo>
                    <a:cubicBezTo>
                      <a:pt x="619" y="0"/>
                      <a:pt x="798" y="179"/>
                      <a:pt x="798" y="4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1" name="Google Shape;2651;p40"/>
              <p:cNvSpPr/>
              <p:nvPr/>
            </p:nvSpPr>
            <p:spPr>
              <a:xfrm>
                <a:off x="1938899" y="2385593"/>
                <a:ext cx="92894" cy="92777"/>
              </a:xfrm>
              <a:custGeom>
                <a:avLst/>
                <a:gdLst/>
                <a:ahLst/>
                <a:cxnLst/>
                <a:rect l="l" t="t" r="r" b="b"/>
                <a:pathLst>
                  <a:path w="799" h="798" extrusionOk="0">
                    <a:moveTo>
                      <a:pt x="798" y="405"/>
                    </a:moveTo>
                    <a:cubicBezTo>
                      <a:pt x="798" y="619"/>
                      <a:pt x="620" y="798"/>
                      <a:pt x="405" y="798"/>
                    </a:cubicBezTo>
                    <a:cubicBezTo>
                      <a:pt x="179" y="798"/>
                      <a:pt x="0" y="619"/>
                      <a:pt x="0" y="405"/>
                    </a:cubicBezTo>
                    <a:cubicBezTo>
                      <a:pt x="0" y="179"/>
                      <a:pt x="179" y="0"/>
                      <a:pt x="405" y="0"/>
                    </a:cubicBezTo>
                    <a:cubicBezTo>
                      <a:pt x="620" y="0"/>
                      <a:pt x="798" y="179"/>
                      <a:pt x="798" y="4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2" name="Google Shape;2652;p40"/>
              <p:cNvSpPr/>
              <p:nvPr/>
            </p:nvSpPr>
            <p:spPr>
              <a:xfrm>
                <a:off x="2615772" y="2385593"/>
                <a:ext cx="92894" cy="92777"/>
              </a:xfrm>
              <a:custGeom>
                <a:avLst/>
                <a:gdLst/>
                <a:ahLst/>
                <a:cxnLst/>
                <a:rect l="l" t="t" r="r" b="b"/>
                <a:pathLst>
                  <a:path w="799" h="798" extrusionOk="0">
                    <a:moveTo>
                      <a:pt x="798" y="405"/>
                    </a:moveTo>
                    <a:cubicBezTo>
                      <a:pt x="798" y="619"/>
                      <a:pt x="620" y="798"/>
                      <a:pt x="405" y="798"/>
                    </a:cubicBezTo>
                    <a:cubicBezTo>
                      <a:pt x="179" y="798"/>
                      <a:pt x="1" y="619"/>
                      <a:pt x="1" y="405"/>
                    </a:cubicBezTo>
                    <a:cubicBezTo>
                      <a:pt x="1" y="179"/>
                      <a:pt x="179" y="0"/>
                      <a:pt x="405" y="0"/>
                    </a:cubicBezTo>
                    <a:cubicBezTo>
                      <a:pt x="620" y="0"/>
                      <a:pt x="798" y="179"/>
                      <a:pt x="798" y="4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3" name="Google Shape;2653;p40"/>
              <p:cNvSpPr/>
              <p:nvPr/>
            </p:nvSpPr>
            <p:spPr>
              <a:xfrm>
                <a:off x="3292646" y="2385593"/>
                <a:ext cx="92894" cy="92777"/>
              </a:xfrm>
              <a:custGeom>
                <a:avLst/>
                <a:gdLst/>
                <a:ahLst/>
                <a:cxnLst/>
                <a:rect l="l" t="t" r="r" b="b"/>
                <a:pathLst>
                  <a:path w="799" h="798" extrusionOk="0">
                    <a:moveTo>
                      <a:pt x="798" y="405"/>
                    </a:moveTo>
                    <a:cubicBezTo>
                      <a:pt x="798" y="619"/>
                      <a:pt x="620" y="798"/>
                      <a:pt x="394" y="798"/>
                    </a:cubicBezTo>
                    <a:cubicBezTo>
                      <a:pt x="179" y="798"/>
                      <a:pt x="1" y="619"/>
                      <a:pt x="1" y="405"/>
                    </a:cubicBezTo>
                    <a:cubicBezTo>
                      <a:pt x="1" y="179"/>
                      <a:pt x="179" y="0"/>
                      <a:pt x="394" y="0"/>
                    </a:cubicBezTo>
                    <a:cubicBezTo>
                      <a:pt x="620" y="0"/>
                      <a:pt x="798" y="179"/>
                      <a:pt x="798" y="4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4" name="Google Shape;2654;p40"/>
              <p:cNvSpPr/>
              <p:nvPr/>
            </p:nvSpPr>
            <p:spPr>
              <a:xfrm>
                <a:off x="3969519" y="2385593"/>
                <a:ext cx="92894" cy="92777"/>
              </a:xfrm>
              <a:custGeom>
                <a:avLst/>
                <a:gdLst/>
                <a:ahLst/>
                <a:cxnLst/>
                <a:rect l="l" t="t" r="r" b="b"/>
                <a:pathLst>
                  <a:path w="799" h="798" extrusionOk="0">
                    <a:moveTo>
                      <a:pt x="799" y="405"/>
                    </a:moveTo>
                    <a:cubicBezTo>
                      <a:pt x="799" y="619"/>
                      <a:pt x="620" y="798"/>
                      <a:pt x="394" y="798"/>
                    </a:cubicBezTo>
                    <a:cubicBezTo>
                      <a:pt x="180" y="798"/>
                      <a:pt x="1" y="619"/>
                      <a:pt x="1" y="405"/>
                    </a:cubicBezTo>
                    <a:cubicBezTo>
                      <a:pt x="1" y="179"/>
                      <a:pt x="180" y="0"/>
                      <a:pt x="394" y="0"/>
                    </a:cubicBezTo>
                    <a:cubicBezTo>
                      <a:pt x="620" y="0"/>
                      <a:pt x="799" y="179"/>
                      <a:pt x="799" y="4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5" name="Google Shape;2655;p40"/>
              <p:cNvSpPr/>
              <p:nvPr/>
            </p:nvSpPr>
            <p:spPr>
              <a:xfrm>
                <a:off x="4645114" y="2385593"/>
                <a:ext cx="94173" cy="92777"/>
              </a:xfrm>
              <a:custGeom>
                <a:avLst/>
                <a:gdLst/>
                <a:ahLst/>
                <a:cxnLst/>
                <a:rect l="l" t="t" r="r" b="b"/>
                <a:pathLst>
                  <a:path w="810" h="798" extrusionOk="0">
                    <a:moveTo>
                      <a:pt x="810" y="405"/>
                    </a:moveTo>
                    <a:cubicBezTo>
                      <a:pt x="810" y="619"/>
                      <a:pt x="631" y="798"/>
                      <a:pt x="405" y="798"/>
                    </a:cubicBezTo>
                    <a:cubicBezTo>
                      <a:pt x="191" y="798"/>
                      <a:pt x="0" y="619"/>
                      <a:pt x="0" y="405"/>
                    </a:cubicBezTo>
                    <a:cubicBezTo>
                      <a:pt x="0" y="179"/>
                      <a:pt x="191" y="0"/>
                      <a:pt x="405" y="0"/>
                    </a:cubicBezTo>
                    <a:cubicBezTo>
                      <a:pt x="631" y="0"/>
                      <a:pt x="810" y="179"/>
                      <a:pt x="810" y="4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6" name="Google Shape;2656;p40"/>
              <p:cNvSpPr/>
              <p:nvPr/>
            </p:nvSpPr>
            <p:spPr>
              <a:xfrm>
                <a:off x="1601159" y="2827156"/>
                <a:ext cx="92894" cy="92777"/>
              </a:xfrm>
              <a:custGeom>
                <a:avLst/>
                <a:gdLst/>
                <a:ahLst/>
                <a:cxnLst/>
                <a:rect l="l" t="t" r="r" b="b"/>
                <a:pathLst>
                  <a:path w="799" h="798" extrusionOk="0">
                    <a:moveTo>
                      <a:pt x="798" y="393"/>
                    </a:moveTo>
                    <a:cubicBezTo>
                      <a:pt x="798" y="619"/>
                      <a:pt x="619" y="798"/>
                      <a:pt x="393" y="798"/>
                    </a:cubicBezTo>
                    <a:cubicBezTo>
                      <a:pt x="179" y="798"/>
                      <a:pt x="0" y="619"/>
                      <a:pt x="0" y="393"/>
                    </a:cubicBezTo>
                    <a:cubicBezTo>
                      <a:pt x="0" y="179"/>
                      <a:pt x="179" y="0"/>
                      <a:pt x="393" y="0"/>
                    </a:cubicBezTo>
                    <a:cubicBezTo>
                      <a:pt x="619" y="0"/>
                      <a:pt x="798" y="179"/>
                      <a:pt x="798" y="3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7" name="Google Shape;2657;p40"/>
              <p:cNvSpPr/>
              <p:nvPr/>
            </p:nvSpPr>
            <p:spPr>
              <a:xfrm>
                <a:off x="2278033" y="2827156"/>
                <a:ext cx="92894" cy="92777"/>
              </a:xfrm>
              <a:custGeom>
                <a:avLst/>
                <a:gdLst/>
                <a:ahLst/>
                <a:cxnLst/>
                <a:rect l="l" t="t" r="r" b="b"/>
                <a:pathLst>
                  <a:path w="799" h="798" extrusionOk="0">
                    <a:moveTo>
                      <a:pt x="798" y="393"/>
                    </a:moveTo>
                    <a:cubicBezTo>
                      <a:pt x="798" y="619"/>
                      <a:pt x="620" y="798"/>
                      <a:pt x="393" y="798"/>
                    </a:cubicBezTo>
                    <a:cubicBezTo>
                      <a:pt x="179" y="798"/>
                      <a:pt x="0" y="619"/>
                      <a:pt x="0" y="393"/>
                    </a:cubicBezTo>
                    <a:cubicBezTo>
                      <a:pt x="0" y="179"/>
                      <a:pt x="179" y="0"/>
                      <a:pt x="393" y="0"/>
                    </a:cubicBezTo>
                    <a:cubicBezTo>
                      <a:pt x="620" y="0"/>
                      <a:pt x="798" y="179"/>
                      <a:pt x="798" y="3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8" name="Google Shape;2658;p40"/>
              <p:cNvSpPr/>
              <p:nvPr/>
            </p:nvSpPr>
            <p:spPr>
              <a:xfrm>
                <a:off x="2953511" y="2827156"/>
                <a:ext cx="92894" cy="92777"/>
              </a:xfrm>
              <a:custGeom>
                <a:avLst/>
                <a:gdLst/>
                <a:ahLst/>
                <a:cxnLst/>
                <a:rect l="l" t="t" r="r" b="b"/>
                <a:pathLst>
                  <a:path w="799" h="798" extrusionOk="0">
                    <a:moveTo>
                      <a:pt x="798" y="393"/>
                    </a:moveTo>
                    <a:cubicBezTo>
                      <a:pt x="798" y="619"/>
                      <a:pt x="620" y="798"/>
                      <a:pt x="406" y="798"/>
                    </a:cubicBezTo>
                    <a:cubicBezTo>
                      <a:pt x="179" y="798"/>
                      <a:pt x="1" y="619"/>
                      <a:pt x="1" y="393"/>
                    </a:cubicBezTo>
                    <a:cubicBezTo>
                      <a:pt x="1" y="179"/>
                      <a:pt x="179" y="0"/>
                      <a:pt x="406" y="0"/>
                    </a:cubicBezTo>
                    <a:cubicBezTo>
                      <a:pt x="620" y="0"/>
                      <a:pt x="798" y="179"/>
                      <a:pt x="798" y="3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9" name="Google Shape;2659;p40"/>
              <p:cNvSpPr/>
              <p:nvPr/>
            </p:nvSpPr>
            <p:spPr>
              <a:xfrm>
                <a:off x="3630385" y="2827156"/>
                <a:ext cx="92894" cy="92777"/>
              </a:xfrm>
              <a:custGeom>
                <a:avLst/>
                <a:gdLst/>
                <a:ahLst/>
                <a:cxnLst/>
                <a:rect l="l" t="t" r="r" b="b"/>
                <a:pathLst>
                  <a:path w="799" h="798" extrusionOk="0">
                    <a:moveTo>
                      <a:pt x="799" y="393"/>
                    </a:moveTo>
                    <a:cubicBezTo>
                      <a:pt x="799" y="619"/>
                      <a:pt x="620" y="798"/>
                      <a:pt x="406" y="798"/>
                    </a:cubicBezTo>
                    <a:cubicBezTo>
                      <a:pt x="179" y="798"/>
                      <a:pt x="1" y="619"/>
                      <a:pt x="1" y="393"/>
                    </a:cubicBezTo>
                    <a:cubicBezTo>
                      <a:pt x="1" y="179"/>
                      <a:pt x="179" y="0"/>
                      <a:pt x="406" y="0"/>
                    </a:cubicBezTo>
                    <a:cubicBezTo>
                      <a:pt x="620" y="0"/>
                      <a:pt x="799" y="179"/>
                      <a:pt x="799" y="3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0" name="Google Shape;2660;p40"/>
              <p:cNvSpPr/>
              <p:nvPr/>
            </p:nvSpPr>
            <p:spPr>
              <a:xfrm>
                <a:off x="4307375" y="2827156"/>
                <a:ext cx="92777" cy="92777"/>
              </a:xfrm>
              <a:custGeom>
                <a:avLst/>
                <a:gdLst/>
                <a:ahLst/>
                <a:cxnLst/>
                <a:rect l="l" t="t" r="r" b="b"/>
                <a:pathLst>
                  <a:path w="798" h="798" extrusionOk="0">
                    <a:moveTo>
                      <a:pt x="798" y="393"/>
                    </a:moveTo>
                    <a:cubicBezTo>
                      <a:pt x="798" y="619"/>
                      <a:pt x="619" y="798"/>
                      <a:pt x="405" y="798"/>
                    </a:cubicBezTo>
                    <a:cubicBezTo>
                      <a:pt x="179" y="798"/>
                      <a:pt x="0" y="619"/>
                      <a:pt x="0" y="393"/>
                    </a:cubicBezTo>
                    <a:cubicBezTo>
                      <a:pt x="0" y="179"/>
                      <a:pt x="179" y="0"/>
                      <a:pt x="405" y="0"/>
                    </a:cubicBezTo>
                    <a:cubicBezTo>
                      <a:pt x="619" y="0"/>
                      <a:pt x="798" y="179"/>
                      <a:pt x="798" y="3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1" name="Google Shape;2661;p40"/>
              <p:cNvSpPr/>
              <p:nvPr/>
            </p:nvSpPr>
            <p:spPr>
              <a:xfrm>
                <a:off x="4984248" y="2827156"/>
                <a:ext cx="92777" cy="92777"/>
              </a:xfrm>
              <a:custGeom>
                <a:avLst/>
                <a:gdLst/>
                <a:ahLst/>
                <a:cxnLst/>
                <a:rect l="l" t="t" r="r" b="b"/>
                <a:pathLst>
                  <a:path w="798" h="798" extrusionOk="0">
                    <a:moveTo>
                      <a:pt x="798" y="393"/>
                    </a:moveTo>
                    <a:cubicBezTo>
                      <a:pt x="798" y="619"/>
                      <a:pt x="619" y="798"/>
                      <a:pt x="393" y="798"/>
                    </a:cubicBezTo>
                    <a:cubicBezTo>
                      <a:pt x="179" y="798"/>
                      <a:pt x="0" y="619"/>
                      <a:pt x="0" y="393"/>
                    </a:cubicBezTo>
                    <a:cubicBezTo>
                      <a:pt x="0" y="179"/>
                      <a:pt x="179" y="0"/>
                      <a:pt x="393" y="0"/>
                    </a:cubicBezTo>
                    <a:cubicBezTo>
                      <a:pt x="619" y="0"/>
                      <a:pt x="798" y="179"/>
                      <a:pt x="798" y="3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2" name="Google Shape;2662;p40"/>
              <p:cNvSpPr/>
              <p:nvPr/>
            </p:nvSpPr>
            <p:spPr>
              <a:xfrm>
                <a:off x="1262025" y="3267323"/>
                <a:ext cx="92777" cy="92894"/>
              </a:xfrm>
              <a:custGeom>
                <a:avLst/>
                <a:gdLst/>
                <a:ahLst/>
                <a:cxnLst/>
                <a:rect l="l" t="t" r="r" b="b"/>
                <a:pathLst>
                  <a:path w="798" h="799" extrusionOk="0">
                    <a:moveTo>
                      <a:pt x="798" y="405"/>
                    </a:moveTo>
                    <a:cubicBezTo>
                      <a:pt x="798" y="620"/>
                      <a:pt x="619" y="798"/>
                      <a:pt x="405" y="798"/>
                    </a:cubicBezTo>
                    <a:cubicBezTo>
                      <a:pt x="179" y="798"/>
                      <a:pt x="0" y="620"/>
                      <a:pt x="0" y="405"/>
                    </a:cubicBezTo>
                    <a:cubicBezTo>
                      <a:pt x="0" y="179"/>
                      <a:pt x="179" y="0"/>
                      <a:pt x="405" y="0"/>
                    </a:cubicBezTo>
                    <a:cubicBezTo>
                      <a:pt x="619" y="0"/>
                      <a:pt x="798" y="179"/>
                      <a:pt x="798" y="4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3" name="Google Shape;2663;p40"/>
              <p:cNvSpPr/>
              <p:nvPr/>
            </p:nvSpPr>
            <p:spPr>
              <a:xfrm>
                <a:off x="1938899" y="3267323"/>
                <a:ext cx="92894" cy="92894"/>
              </a:xfrm>
              <a:custGeom>
                <a:avLst/>
                <a:gdLst/>
                <a:ahLst/>
                <a:cxnLst/>
                <a:rect l="l" t="t" r="r" b="b"/>
                <a:pathLst>
                  <a:path w="799" h="799" extrusionOk="0">
                    <a:moveTo>
                      <a:pt x="798" y="405"/>
                    </a:moveTo>
                    <a:cubicBezTo>
                      <a:pt x="798" y="620"/>
                      <a:pt x="620" y="798"/>
                      <a:pt x="405" y="798"/>
                    </a:cubicBezTo>
                    <a:cubicBezTo>
                      <a:pt x="179" y="798"/>
                      <a:pt x="0" y="620"/>
                      <a:pt x="0" y="405"/>
                    </a:cubicBezTo>
                    <a:cubicBezTo>
                      <a:pt x="0" y="179"/>
                      <a:pt x="179" y="0"/>
                      <a:pt x="405" y="0"/>
                    </a:cubicBezTo>
                    <a:cubicBezTo>
                      <a:pt x="620" y="0"/>
                      <a:pt x="798" y="179"/>
                      <a:pt x="798" y="4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4" name="Google Shape;2664;p40"/>
              <p:cNvSpPr/>
              <p:nvPr/>
            </p:nvSpPr>
            <p:spPr>
              <a:xfrm>
                <a:off x="2615772" y="3267323"/>
                <a:ext cx="92894" cy="92894"/>
              </a:xfrm>
              <a:custGeom>
                <a:avLst/>
                <a:gdLst/>
                <a:ahLst/>
                <a:cxnLst/>
                <a:rect l="l" t="t" r="r" b="b"/>
                <a:pathLst>
                  <a:path w="799" h="799" extrusionOk="0">
                    <a:moveTo>
                      <a:pt x="798" y="405"/>
                    </a:moveTo>
                    <a:cubicBezTo>
                      <a:pt x="798" y="620"/>
                      <a:pt x="620" y="798"/>
                      <a:pt x="405" y="798"/>
                    </a:cubicBezTo>
                    <a:cubicBezTo>
                      <a:pt x="179" y="798"/>
                      <a:pt x="1" y="620"/>
                      <a:pt x="1" y="405"/>
                    </a:cubicBezTo>
                    <a:cubicBezTo>
                      <a:pt x="1" y="179"/>
                      <a:pt x="179" y="0"/>
                      <a:pt x="405" y="0"/>
                    </a:cubicBezTo>
                    <a:cubicBezTo>
                      <a:pt x="620" y="0"/>
                      <a:pt x="798" y="179"/>
                      <a:pt x="798" y="4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5" name="Google Shape;2665;p40"/>
              <p:cNvSpPr/>
              <p:nvPr/>
            </p:nvSpPr>
            <p:spPr>
              <a:xfrm>
                <a:off x="3292646" y="3267323"/>
                <a:ext cx="92894" cy="92894"/>
              </a:xfrm>
              <a:custGeom>
                <a:avLst/>
                <a:gdLst/>
                <a:ahLst/>
                <a:cxnLst/>
                <a:rect l="l" t="t" r="r" b="b"/>
                <a:pathLst>
                  <a:path w="799" h="799" extrusionOk="0">
                    <a:moveTo>
                      <a:pt x="798" y="405"/>
                    </a:moveTo>
                    <a:cubicBezTo>
                      <a:pt x="798" y="620"/>
                      <a:pt x="620" y="798"/>
                      <a:pt x="394" y="798"/>
                    </a:cubicBezTo>
                    <a:cubicBezTo>
                      <a:pt x="179" y="798"/>
                      <a:pt x="1" y="620"/>
                      <a:pt x="1" y="405"/>
                    </a:cubicBezTo>
                    <a:cubicBezTo>
                      <a:pt x="1" y="179"/>
                      <a:pt x="179" y="0"/>
                      <a:pt x="394" y="0"/>
                    </a:cubicBezTo>
                    <a:cubicBezTo>
                      <a:pt x="620" y="0"/>
                      <a:pt x="798" y="179"/>
                      <a:pt x="798" y="4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6" name="Google Shape;2666;p40"/>
              <p:cNvSpPr/>
              <p:nvPr/>
            </p:nvSpPr>
            <p:spPr>
              <a:xfrm>
                <a:off x="3969519" y="3267323"/>
                <a:ext cx="92894" cy="92894"/>
              </a:xfrm>
              <a:custGeom>
                <a:avLst/>
                <a:gdLst/>
                <a:ahLst/>
                <a:cxnLst/>
                <a:rect l="l" t="t" r="r" b="b"/>
                <a:pathLst>
                  <a:path w="799" h="799" extrusionOk="0">
                    <a:moveTo>
                      <a:pt x="799" y="405"/>
                    </a:moveTo>
                    <a:cubicBezTo>
                      <a:pt x="799" y="620"/>
                      <a:pt x="620" y="798"/>
                      <a:pt x="394" y="798"/>
                    </a:cubicBezTo>
                    <a:cubicBezTo>
                      <a:pt x="180" y="798"/>
                      <a:pt x="1" y="620"/>
                      <a:pt x="1" y="405"/>
                    </a:cubicBezTo>
                    <a:cubicBezTo>
                      <a:pt x="1" y="179"/>
                      <a:pt x="180" y="0"/>
                      <a:pt x="394" y="0"/>
                    </a:cubicBezTo>
                    <a:cubicBezTo>
                      <a:pt x="620" y="0"/>
                      <a:pt x="799" y="179"/>
                      <a:pt x="799" y="4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7" name="Google Shape;2667;p40"/>
              <p:cNvSpPr/>
              <p:nvPr/>
            </p:nvSpPr>
            <p:spPr>
              <a:xfrm>
                <a:off x="4645114" y="3267323"/>
                <a:ext cx="94173" cy="92894"/>
              </a:xfrm>
              <a:custGeom>
                <a:avLst/>
                <a:gdLst/>
                <a:ahLst/>
                <a:cxnLst/>
                <a:rect l="l" t="t" r="r" b="b"/>
                <a:pathLst>
                  <a:path w="810" h="799" extrusionOk="0">
                    <a:moveTo>
                      <a:pt x="810" y="405"/>
                    </a:moveTo>
                    <a:cubicBezTo>
                      <a:pt x="810" y="620"/>
                      <a:pt x="631" y="798"/>
                      <a:pt x="405" y="798"/>
                    </a:cubicBezTo>
                    <a:cubicBezTo>
                      <a:pt x="191" y="798"/>
                      <a:pt x="0" y="620"/>
                      <a:pt x="0" y="405"/>
                    </a:cubicBezTo>
                    <a:cubicBezTo>
                      <a:pt x="0" y="179"/>
                      <a:pt x="191" y="0"/>
                      <a:pt x="405" y="0"/>
                    </a:cubicBezTo>
                    <a:cubicBezTo>
                      <a:pt x="631" y="0"/>
                      <a:pt x="810" y="179"/>
                      <a:pt x="810" y="4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8" name="Google Shape;2668;p40"/>
              <p:cNvSpPr/>
              <p:nvPr/>
            </p:nvSpPr>
            <p:spPr>
              <a:xfrm>
                <a:off x="1601159" y="3708885"/>
                <a:ext cx="92894" cy="91499"/>
              </a:xfrm>
              <a:custGeom>
                <a:avLst/>
                <a:gdLst/>
                <a:ahLst/>
                <a:cxnLst/>
                <a:rect l="l" t="t" r="r" b="b"/>
                <a:pathLst>
                  <a:path w="799" h="787" extrusionOk="0">
                    <a:moveTo>
                      <a:pt x="798" y="393"/>
                    </a:moveTo>
                    <a:cubicBezTo>
                      <a:pt x="798" y="620"/>
                      <a:pt x="619" y="786"/>
                      <a:pt x="393" y="786"/>
                    </a:cubicBezTo>
                    <a:cubicBezTo>
                      <a:pt x="179" y="786"/>
                      <a:pt x="0" y="608"/>
                      <a:pt x="0" y="393"/>
                    </a:cubicBezTo>
                    <a:cubicBezTo>
                      <a:pt x="0" y="179"/>
                      <a:pt x="179" y="0"/>
                      <a:pt x="393" y="0"/>
                    </a:cubicBezTo>
                    <a:cubicBezTo>
                      <a:pt x="619" y="0"/>
                      <a:pt x="798" y="179"/>
                      <a:pt x="798" y="3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9" name="Google Shape;2669;p40"/>
              <p:cNvSpPr/>
              <p:nvPr/>
            </p:nvSpPr>
            <p:spPr>
              <a:xfrm>
                <a:off x="2278033" y="3708885"/>
                <a:ext cx="92894" cy="91499"/>
              </a:xfrm>
              <a:custGeom>
                <a:avLst/>
                <a:gdLst/>
                <a:ahLst/>
                <a:cxnLst/>
                <a:rect l="l" t="t" r="r" b="b"/>
                <a:pathLst>
                  <a:path w="799" h="787" extrusionOk="0">
                    <a:moveTo>
                      <a:pt x="798" y="393"/>
                    </a:moveTo>
                    <a:cubicBezTo>
                      <a:pt x="798" y="620"/>
                      <a:pt x="620" y="786"/>
                      <a:pt x="393" y="786"/>
                    </a:cubicBezTo>
                    <a:cubicBezTo>
                      <a:pt x="179" y="786"/>
                      <a:pt x="0" y="608"/>
                      <a:pt x="0" y="393"/>
                    </a:cubicBezTo>
                    <a:cubicBezTo>
                      <a:pt x="0" y="179"/>
                      <a:pt x="179" y="0"/>
                      <a:pt x="393" y="0"/>
                    </a:cubicBezTo>
                    <a:cubicBezTo>
                      <a:pt x="620" y="0"/>
                      <a:pt x="798" y="179"/>
                      <a:pt x="798" y="3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0" name="Google Shape;2670;p40"/>
              <p:cNvSpPr/>
              <p:nvPr/>
            </p:nvSpPr>
            <p:spPr>
              <a:xfrm>
                <a:off x="2953511" y="3708885"/>
                <a:ext cx="92894" cy="91499"/>
              </a:xfrm>
              <a:custGeom>
                <a:avLst/>
                <a:gdLst/>
                <a:ahLst/>
                <a:cxnLst/>
                <a:rect l="l" t="t" r="r" b="b"/>
                <a:pathLst>
                  <a:path w="799" h="787" extrusionOk="0">
                    <a:moveTo>
                      <a:pt x="798" y="393"/>
                    </a:moveTo>
                    <a:cubicBezTo>
                      <a:pt x="798" y="620"/>
                      <a:pt x="620" y="786"/>
                      <a:pt x="406" y="786"/>
                    </a:cubicBezTo>
                    <a:cubicBezTo>
                      <a:pt x="179" y="786"/>
                      <a:pt x="1" y="608"/>
                      <a:pt x="1" y="393"/>
                    </a:cubicBezTo>
                    <a:cubicBezTo>
                      <a:pt x="1" y="179"/>
                      <a:pt x="179" y="0"/>
                      <a:pt x="406" y="0"/>
                    </a:cubicBezTo>
                    <a:cubicBezTo>
                      <a:pt x="620" y="0"/>
                      <a:pt x="798" y="179"/>
                      <a:pt x="798" y="3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1" name="Google Shape;2671;p40"/>
              <p:cNvSpPr/>
              <p:nvPr/>
            </p:nvSpPr>
            <p:spPr>
              <a:xfrm>
                <a:off x="3630385" y="3708885"/>
                <a:ext cx="92894" cy="91499"/>
              </a:xfrm>
              <a:custGeom>
                <a:avLst/>
                <a:gdLst/>
                <a:ahLst/>
                <a:cxnLst/>
                <a:rect l="l" t="t" r="r" b="b"/>
                <a:pathLst>
                  <a:path w="799" h="787" extrusionOk="0">
                    <a:moveTo>
                      <a:pt x="799" y="393"/>
                    </a:moveTo>
                    <a:cubicBezTo>
                      <a:pt x="799" y="620"/>
                      <a:pt x="620" y="786"/>
                      <a:pt x="406" y="786"/>
                    </a:cubicBezTo>
                    <a:cubicBezTo>
                      <a:pt x="179" y="786"/>
                      <a:pt x="1" y="608"/>
                      <a:pt x="1" y="393"/>
                    </a:cubicBezTo>
                    <a:cubicBezTo>
                      <a:pt x="1" y="179"/>
                      <a:pt x="179" y="0"/>
                      <a:pt x="406" y="0"/>
                    </a:cubicBezTo>
                    <a:cubicBezTo>
                      <a:pt x="620" y="0"/>
                      <a:pt x="799" y="179"/>
                      <a:pt x="799" y="3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2" name="Google Shape;2672;p40"/>
              <p:cNvSpPr/>
              <p:nvPr/>
            </p:nvSpPr>
            <p:spPr>
              <a:xfrm>
                <a:off x="4307375" y="3708885"/>
                <a:ext cx="92777" cy="91499"/>
              </a:xfrm>
              <a:custGeom>
                <a:avLst/>
                <a:gdLst/>
                <a:ahLst/>
                <a:cxnLst/>
                <a:rect l="l" t="t" r="r" b="b"/>
                <a:pathLst>
                  <a:path w="798" h="787" extrusionOk="0">
                    <a:moveTo>
                      <a:pt x="798" y="393"/>
                    </a:moveTo>
                    <a:cubicBezTo>
                      <a:pt x="798" y="620"/>
                      <a:pt x="619" y="786"/>
                      <a:pt x="405" y="786"/>
                    </a:cubicBezTo>
                    <a:cubicBezTo>
                      <a:pt x="179" y="786"/>
                      <a:pt x="0" y="608"/>
                      <a:pt x="0" y="393"/>
                    </a:cubicBezTo>
                    <a:cubicBezTo>
                      <a:pt x="0" y="179"/>
                      <a:pt x="179" y="0"/>
                      <a:pt x="405" y="0"/>
                    </a:cubicBezTo>
                    <a:cubicBezTo>
                      <a:pt x="619" y="0"/>
                      <a:pt x="798" y="179"/>
                      <a:pt x="798" y="3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3" name="Google Shape;2673;p40"/>
              <p:cNvSpPr/>
              <p:nvPr/>
            </p:nvSpPr>
            <p:spPr>
              <a:xfrm>
                <a:off x="4984248" y="3708885"/>
                <a:ext cx="92777" cy="91499"/>
              </a:xfrm>
              <a:custGeom>
                <a:avLst/>
                <a:gdLst/>
                <a:ahLst/>
                <a:cxnLst/>
                <a:rect l="l" t="t" r="r" b="b"/>
                <a:pathLst>
                  <a:path w="798" h="787" extrusionOk="0">
                    <a:moveTo>
                      <a:pt x="798" y="393"/>
                    </a:moveTo>
                    <a:cubicBezTo>
                      <a:pt x="798" y="620"/>
                      <a:pt x="619" y="786"/>
                      <a:pt x="393" y="786"/>
                    </a:cubicBezTo>
                    <a:cubicBezTo>
                      <a:pt x="179" y="786"/>
                      <a:pt x="0" y="608"/>
                      <a:pt x="0" y="393"/>
                    </a:cubicBezTo>
                    <a:cubicBezTo>
                      <a:pt x="0" y="179"/>
                      <a:pt x="179" y="0"/>
                      <a:pt x="393" y="0"/>
                    </a:cubicBezTo>
                    <a:cubicBezTo>
                      <a:pt x="619" y="0"/>
                      <a:pt x="798" y="179"/>
                      <a:pt x="798" y="3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4" name="Google Shape;2674;p40"/>
              <p:cNvSpPr/>
              <p:nvPr/>
            </p:nvSpPr>
            <p:spPr>
              <a:xfrm>
                <a:off x="1262025" y="4149053"/>
                <a:ext cx="92777" cy="92894"/>
              </a:xfrm>
              <a:custGeom>
                <a:avLst/>
                <a:gdLst/>
                <a:ahLst/>
                <a:cxnLst/>
                <a:rect l="l" t="t" r="r" b="b"/>
                <a:pathLst>
                  <a:path w="798" h="799" extrusionOk="0">
                    <a:moveTo>
                      <a:pt x="798" y="405"/>
                    </a:moveTo>
                    <a:cubicBezTo>
                      <a:pt x="798" y="620"/>
                      <a:pt x="619" y="798"/>
                      <a:pt x="405" y="798"/>
                    </a:cubicBezTo>
                    <a:cubicBezTo>
                      <a:pt x="179" y="798"/>
                      <a:pt x="0" y="620"/>
                      <a:pt x="0" y="405"/>
                    </a:cubicBezTo>
                    <a:cubicBezTo>
                      <a:pt x="0" y="179"/>
                      <a:pt x="179" y="1"/>
                      <a:pt x="405" y="1"/>
                    </a:cubicBezTo>
                    <a:cubicBezTo>
                      <a:pt x="619" y="1"/>
                      <a:pt x="798" y="179"/>
                      <a:pt x="798" y="4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5" name="Google Shape;2675;p40"/>
              <p:cNvSpPr/>
              <p:nvPr/>
            </p:nvSpPr>
            <p:spPr>
              <a:xfrm>
                <a:off x="1938899" y="4149053"/>
                <a:ext cx="92894" cy="92894"/>
              </a:xfrm>
              <a:custGeom>
                <a:avLst/>
                <a:gdLst/>
                <a:ahLst/>
                <a:cxnLst/>
                <a:rect l="l" t="t" r="r" b="b"/>
                <a:pathLst>
                  <a:path w="799" h="799" extrusionOk="0">
                    <a:moveTo>
                      <a:pt x="798" y="405"/>
                    </a:moveTo>
                    <a:cubicBezTo>
                      <a:pt x="798" y="620"/>
                      <a:pt x="620" y="798"/>
                      <a:pt x="405" y="798"/>
                    </a:cubicBezTo>
                    <a:cubicBezTo>
                      <a:pt x="179" y="798"/>
                      <a:pt x="0" y="620"/>
                      <a:pt x="0" y="405"/>
                    </a:cubicBezTo>
                    <a:cubicBezTo>
                      <a:pt x="0" y="179"/>
                      <a:pt x="179" y="1"/>
                      <a:pt x="405" y="1"/>
                    </a:cubicBezTo>
                    <a:cubicBezTo>
                      <a:pt x="620" y="1"/>
                      <a:pt x="798" y="179"/>
                      <a:pt x="798" y="4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6" name="Google Shape;2676;p40"/>
              <p:cNvSpPr/>
              <p:nvPr/>
            </p:nvSpPr>
            <p:spPr>
              <a:xfrm>
                <a:off x="2615772" y="4149053"/>
                <a:ext cx="92894" cy="92894"/>
              </a:xfrm>
              <a:custGeom>
                <a:avLst/>
                <a:gdLst/>
                <a:ahLst/>
                <a:cxnLst/>
                <a:rect l="l" t="t" r="r" b="b"/>
                <a:pathLst>
                  <a:path w="799" h="799" extrusionOk="0">
                    <a:moveTo>
                      <a:pt x="798" y="405"/>
                    </a:moveTo>
                    <a:cubicBezTo>
                      <a:pt x="798" y="620"/>
                      <a:pt x="620" y="798"/>
                      <a:pt x="405" y="798"/>
                    </a:cubicBezTo>
                    <a:cubicBezTo>
                      <a:pt x="179" y="798"/>
                      <a:pt x="1" y="620"/>
                      <a:pt x="1" y="405"/>
                    </a:cubicBezTo>
                    <a:cubicBezTo>
                      <a:pt x="1" y="179"/>
                      <a:pt x="179" y="1"/>
                      <a:pt x="405" y="1"/>
                    </a:cubicBezTo>
                    <a:cubicBezTo>
                      <a:pt x="620" y="1"/>
                      <a:pt x="798" y="179"/>
                      <a:pt x="798" y="4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7" name="Google Shape;2677;p40"/>
              <p:cNvSpPr/>
              <p:nvPr/>
            </p:nvSpPr>
            <p:spPr>
              <a:xfrm>
                <a:off x="3292646" y="4149053"/>
                <a:ext cx="92894" cy="92894"/>
              </a:xfrm>
              <a:custGeom>
                <a:avLst/>
                <a:gdLst/>
                <a:ahLst/>
                <a:cxnLst/>
                <a:rect l="l" t="t" r="r" b="b"/>
                <a:pathLst>
                  <a:path w="799" h="799" extrusionOk="0">
                    <a:moveTo>
                      <a:pt x="798" y="405"/>
                    </a:moveTo>
                    <a:cubicBezTo>
                      <a:pt x="798" y="620"/>
                      <a:pt x="620" y="798"/>
                      <a:pt x="394" y="798"/>
                    </a:cubicBezTo>
                    <a:cubicBezTo>
                      <a:pt x="179" y="798"/>
                      <a:pt x="1" y="620"/>
                      <a:pt x="1" y="405"/>
                    </a:cubicBezTo>
                    <a:cubicBezTo>
                      <a:pt x="1" y="179"/>
                      <a:pt x="179" y="1"/>
                      <a:pt x="394" y="1"/>
                    </a:cubicBezTo>
                    <a:cubicBezTo>
                      <a:pt x="620" y="1"/>
                      <a:pt x="798" y="179"/>
                      <a:pt x="798" y="4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8" name="Google Shape;2678;p40"/>
              <p:cNvSpPr/>
              <p:nvPr/>
            </p:nvSpPr>
            <p:spPr>
              <a:xfrm>
                <a:off x="3969519" y="4149053"/>
                <a:ext cx="92894" cy="92894"/>
              </a:xfrm>
              <a:custGeom>
                <a:avLst/>
                <a:gdLst/>
                <a:ahLst/>
                <a:cxnLst/>
                <a:rect l="l" t="t" r="r" b="b"/>
                <a:pathLst>
                  <a:path w="799" h="799" extrusionOk="0">
                    <a:moveTo>
                      <a:pt x="799" y="405"/>
                    </a:moveTo>
                    <a:cubicBezTo>
                      <a:pt x="799" y="620"/>
                      <a:pt x="620" y="798"/>
                      <a:pt x="394" y="798"/>
                    </a:cubicBezTo>
                    <a:cubicBezTo>
                      <a:pt x="180" y="798"/>
                      <a:pt x="1" y="620"/>
                      <a:pt x="1" y="405"/>
                    </a:cubicBezTo>
                    <a:cubicBezTo>
                      <a:pt x="1" y="179"/>
                      <a:pt x="180" y="1"/>
                      <a:pt x="394" y="1"/>
                    </a:cubicBezTo>
                    <a:cubicBezTo>
                      <a:pt x="620" y="1"/>
                      <a:pt x="799" y="179"/>
                      <a:pt x="799" y="4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9" name="Google Shape;2679;p40"/>
              <p:cNvSpPr/>
              <p:nvPr/>
            </p:nvSpPr>
            <p:spPr>
              <a:xfrm>
                <a:off x="4645114" y="4149053"/>
                <a:ext cx="94173" cy="92894"/>
              </a:xfrm>
              <a:custGeom>
                <a:avLst/>
                <a:gdLst/>
                <a:ahLst/>
                <a:cxnLst/>
                <a:rect l="l" t="t" r="r" b="b"/>
                <a:pathLst>
                  <a:path w="810" h="799" extrusionOk="0">
                    <a:moveTo>
                      <a:pt x="810" y="405"/>
                    </a:moveTo>
                    <a:cubicBezTo>
                      <a:pt x="810" y="620"/>
                      <a:pt x="631" y="798"/>
                      <a:pt x="405" y="798"/>
                    </a:cubicBezTo>
                    <a:cubicBezTo>
                      <a:pt x="191" y="798"/>
                      <a:pt x="0" y="620"/>
                      <a:pt x="0" y="405"/>
                    </a:cubicBezTo>
                    <a:cubicBezTo>
                      <a:pt x="0" y="179"/>
                      <a:pt x="191" y="1"/>
                      <a:pt x="405" y="1"/>
                    </a:cubicBezTo>
                    <a:cubicBezTo>
                      <a:pt x="631" y="1"/>
                      <a:pt x="810" y="179"/>
                      <a:pt x="810" y="4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0" name="Google Shape;2680;p40"/>
              <p:cNvSpPr/>
              <p:nvPr/>
            </p:nvSpPr>
            <p:spPr>
              <a:xfrm>
                <a:off x="1601159" y="4589220"/>
                <a:ext cx="92894" cy="92894"/>
              </a:xfrm>
              <a:custGeom>
                <a:avLst/>
                <a:gdLst/>
                <a:ahLst/>
                <a:cxnLst/>
                <a:rect l="l" t="t" r="r" b="b"/>
                <a:pathLst>
                  <a:path w="799" h="799" extrusionOk="0">
                    <a:moveTo>
                      <a:pt x="798" y="406"/>
                    </a:moveTo>
                    <a:cubicBezTo>
                      <a:pt x="798" y="620"/>
                      <a:pt x="619" y="799"/>
                      <a:pt x="393" y="799"/>
                    </a:cubicBezTo>
                    <a:cubicBezTo>
                      <a:pt x="179" y="799"/>
                      <a:pt x="0" y="620"/>
                      <a:pt x="0" y="406"/>
                    </a:cubicBezTo>
                    <a:cubicBezTo>
                      <a:pt x="0" y="179"/>
                      <a:pt x="179" y="1"/>
                      <a:pt x="393" y="1"/>
                    </a:cubicBezTo>
                    <a:cubicBezTo>
                      <a:pt x="619" y="1"/>
                      <a:pt x="798" y="179"/>
                      <a:pt x="798" y="40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1" name="Google Shape;2681;p40"/>
              <p:cNvSpPr/>
              <p:nvPr/>
            </p:nvSpPr>
            <p:spPr>
              <a:xfrm>
                <a:off x="2278033" y="4589220"/>
                <a:ext cx="92894" cy="92894"/>
              </a:xfrm>
              <a:custGeom>
                <a:avLst/>
                <a:gdLst/>
                <a:ahLst/>
                <a:cxnLst/>
                <a:rect l="l" t="t" r="r" b="b"/>
                <a:pathLst>
                  <a:path w="799" h="799" extrusionOk="0">
                    <a:moveTo>
                      <a:pt x="798" y="406"/>
                    </a:moveTo>
                    <a:cubicBezTo>
                      <a:pt x="798" y="620"/>
                      <a:pt x="620" y="799"/>
                      <a:pt x="393" y="799"/>
                    </a:cubicBezTo>
                    <a:cubicBezTo>
                      <a:pt x="179" y="799"/>
                      <a:pt x="0" y="620"/>
                      <a:pt x="0" y="406"/>
                    </a:cubicBezTo>
                    <a:cubicBezTo>
                      <a:pt x="0" y="179"/>
                      <a:pt x="179" y="1"/>
                      <a:pt x="393" y="1"/>
                    </a:cubicBezTo>
                    <a:cubicBezTo>
                      <a:pt x="620" y="1"/>
                      <a:pt x="798" y="179"/>
                      <a:pt x="798" y="40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2" name="Google Shape;2682;p40"/>
              <p:cNvSpPr/>
              <p:nvPr/>
            </p:nvSpPr>
            <p:spPr>
              <a:xfrm>
                <a:off x="2953511" y="4589220"/>
                <a:ext cx="92894" cy="92894"/>
              </a:xfrm>
              <a:custGeom>
                <a:avLst/>
                <a:gdLst/>
                <a:ahLst/>
                <a:cxnLst/>
                <a:rect l="l" t="t" r="r" b="b"/>
                <a:pathLst>
                  <a:path w="799" h="799" extrusionOk="0">
                    <a:moveTo>
                      <a:pt x="798" y="406"/>
                    </a:moveTo>
                    <a:cubicBezTo>
                      <a:pt x="798" y="620"/>
                      <a:pt x="620" y="799"/>
                      <a:pt x="406" y="799"/>
                    </a:cubicBezTo>
                    <a:cubicBezTo>
                      <a:pt x="179" y="799"/>
                      <a:pt x="1" y="620"/>
                      <a:pt x="1" y="406"/>
                    </a:cubicBezTo>
                    <a:cubicBezTo>
                      <a:pt x="1" y="179"/>
                      <a:pt x="179" y="1"/>
                      <a:pt x="406" y="1"/>
                    </a:cubicBezTo>
                    <a:cubicBezTo>
                      <a:pt x="620" y="1"/>
                      <a:pt x="798" y="179"/>
                      <a:pt x="798" y="40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3" name="Google Shape;2683;p40"/>
              <p:cNvSpPr/>
              <p:nvPr/>
            </p:nvSpPr>
            <p:spPr>
              <a:xfrm>
                <a:off x="3630385" y="4589220"/>
                <a:ext cx="92894" cy="92894"/>
              </a:xfrm>
              <a:custGeom>
                <a:avLst/>
                <a:gdLst/>
                <a:ahLst/>
                <a:cxnLst/>
                <a:rect l="l" t="t" r="r" b="b"/>
                <a:pathLst>
                  <a:path w="799" h="799" extrusionOk="0">
                    <a:moveTo>
                      <a:pt x="799" y="406"/>
                    </a:moveTo>
                    <a:cubicBezTo>
                      <a:pt x="799" y="620"/>
                      <a:pt x="620" y="799"/>
                      <a:pt x="406" y="799"/>
                    </a:cubicBezTo>
                    <a:cubicBezTo>
                      <a:pt x="179" y="799"/>
                      <a:pt x="1" y="620"/>
                      <a:pt x="1" y="406"/>
                    </a:cubicBezTo>
                    <a:cubicBezTo>
                      <a:pt x="1" y="179"/>
                      <a:pt x="179" y="1"/>
                      <a:pt x="406" y="1"/>
                    </a:cubicBezTo>
                    <a:cubicBezTo>
                      <a:pt x="620" y="1"/>
                      <a:pt x="799" y="179"/>
                      <a:pt x="799" y="40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4" name="Google Shape;2684;p40"/>
              <p:cNvSpPr/>
              <p:nvPr/>
            </p:nvSpPr>
            <p:spPr>
              <a:xfrm>
                <a:off x="4307375" y="4589220"/>
                <a:ext cx="92777" cy="92894"/>
              </a:xfrm>
              <a:custGeom>
                <a:avLst/>
                <a:gdLst/>
                <a:ahLst/>
                <a:cxnLst/>
                <a:rect l="l" t="t" r="r" b="b"/>
                <a:pathLst>
                  <a:path w="798" h="799" extrusionOk="0">
                    <a:moveTo>
                      <a:pt x="798" y="406"/>
                    </a:moveTo>
                    <a:cubicBezTo>
                      <a:pt x="798" y="620"/>
                      <a:pt x="619" y="799"/>
                      <a:pt x="405" y="799"/>
                    </a:cubicBezTo>
                    <a:cubicBezTo>
                      <a:pt x="179" y="799"/>
                      <a:pt x="0" y="620"/>
                      <a:pt x="0" y="406"/>
                    </a:cubicBezTo>
                    <a:cubicBezTo>
                      <a:pt x="0" y="179"/>
                      <a:pt x="179" y="1"/>
                      <a:pt x="405" y="1"/>
                    </a:cubicBezTo>
                    <a:cubicBezTo>
                      <a:pt x="619" y="1"/>
                      <a:pt x="798" y="179"/>
                      <a:pt x="798" y="40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5" name="Google Shape;2685;p40"/>
              <p:cNvSpPr/>
              <p:nvPr/>
            </p:nvSpPr>
            <p:spPr>
              <a:xfrm>
                <a:off x="4984248" y="4589220"/>
                <a:ext cx="92777" cy="92894"/>
              </a:xfrm>
              <a:custGeom>
                <a:avLst/>
                <a:gdLst/>
                <a:ahLst/>
                <a:cxnLst/>
                <a:rect l="l" t="t" r="r" b="b"/>
                <a:pathLst>
                  <a:path w="798" h="799" extrusionOk="0">
                    <a:moveTo>
                      <a:pt x="798" y="406"/>
                    </a:moveTo>
                    <a:cubicBezTo>
                      <a:pt x="798" y="620"/>
                      <a:pt x="619" y="799"/>
                      <a:pt x="393" y="799"/>
                    </a:cubicBezTo>
                    <a:cubicBezTo>
                      <a:pt x="179" y="799"/>
                      <a:pt x="0" y="620"/>
                      <a:pt x="0" y="406"/>
                    </a:cubicBezTo>
                    <a:cubicBezTo>
                      <a:pt x="0" y="179"/>
                      <a:pt x="179" y="1"/>
                      <a:pt x="393" y="1"/>
                    </a:cubicBezTo>
                    <a:cubicBezTo>
                      <a:pt x="619" y="1"/>
                      <a:pt x="798" y="179"/>
                      <a:pt x="798" y="40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2686" name="Google Shape;2686;p40"/>
          <p:cNvGrpSpPr/>
          <p:nvPr/>
        </p:nvGrpSpPr>
        <p:grpSpPr>
          <a:xfrm>
            <a:off x="1757901" y="1258850"/>
            <a:ext cx="8707633" cy="4595631"/>
            <a:chOff x="1308900" y="944175"/>
            <a:chExt cx="6530725" cy="3143100"/>
          </a:xfrm>
        </p:grpSpPr>
        <p:sp>
          <p:nvSpPr>
            <p:cNvPr id="2687" name="Google Shape;2687;p40"/>
            <p:cNvSpPr/>
            <p:nvPr/>
          </p:nvSpPr>
          <p:spPr>
            <a:xfrm>
              <a:off x="1308900" y="944175"/>
              <a:ext cx="6526200" cy="3143100"/>
            </a:xfrm>
            <a:prstGeom prst="rect">
              <a:avLst/>
            </a:prstGeom>
            <a:solidFill>
              <a:schemeClr val="accent3">
                <a:alpha val="388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8" name="Google Shape;2688;p40"/>
            <p:cNvSpPr/>
            <p:nvPr/>
          </p:nvSpPr>
          <p:spPr>
            <a:xfrm>
              <a:off x="1308900" y="944175"/>
              <a:ext cx="6526200" cy="31431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9" name="Google Shape;2689;p40"/>
            <p:cNvSpPr/>
            <p:nvPr/>
          </p:nvSpPr>
          <p:spPr>
            <a:xfrm>
              <a:off x="1313425" y="944175"/>
              <a:ext cx="6526200" cy="3143100"/>
            </a:xfrm>
            <a:prstGeom prst="rect">
              <a:avLst/>
            </a:prstGeom>
            <a:solidFill>
              <a:schemeClr val="accent4">
                <a:alpha val="62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90" name="Google Shape;2690;p40"/>
          <p:cNvSpPr txBox="1">
            <a:spLocks noGrp="1"/>
          </p:cNvSpPr>
          <p:nvPr>
            <p:ph type="ctrTitle"/>
          </p:nvPr>
        </p:nvSpPr>
        <p:spPr>
          <a:xfrm>
            <a:off x="1987800" y="1318300"/>
            <a:ext cx="8216400" cy="1200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8000" b="1">
                <a:latin typeface="Itim"/>
                <a:ea typeface="Itim"/>
                <a:cs typeface="Itim"/>
                <a:sym typeface="Itim"/>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2691" name="Google Shape;2691;p40"/>
          <p:cNvSpPr txBox="1">
            <a:spLocks noGrp="1"/>
          </p:cNvSpPr>
          <p:nvPr>
            <p:ph type="subTitle" idx="1"/>
          </p:nvPr>
        </p:nvSpPr>
        <p:spPr>
          <a:xfrm>
            <a:off x="1745200" y="2469767"/>
            <a:ext cx="8701600" cy="143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133">
                <a:latin typeface="Coming Soon"/>
                <a:ea typeface="Coming Soon"/>
                <a:cs typeface="Coming Soon"/>
                <a:sym typeface="Coming Soon"/>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2692" name="Google Shape;2692;p40"/>
          <p:cNvSpPr/>
          <p:nvPr/>
        </p:nvSpPr>
        <p:spPr>
          <a:xfrm>
            <a:off x="11849458" y="2217414"/>
            <a:ext cx="189964" cy="166273"/>
          </a:xfrm>
          <a:custGeom>
            <a:avLst/>
            <a:gdLst/>
            <a:ahLst/>
            <a:cxnLst/>
            <a:rect l="l" t="t" r="r" b="b"/>
            <a:pathLst>
              <a:path w="858" h="751" extrusionOk="0">
                <a:moveTo>
                  <a:pt x="431" y="0"/>
                </a:moveTo>
                <a:cubicBezTo>
                  <a:pt x="376" y="0"/>
                  <a:pt x="322" y="30"/>
                  <a:pt x="298" y="89"/>
                </a:cubicBezTo>
                <a:cubicBezTo>
                  <a:pt x="275" y="125"/>
                  <a:pt x="227" y="161"/>
                  <a:pt x="179" y="173"/>
                </a:cubicBezTo>
                <a:cubicBezTo>
                  <a:pt x="48" y="185"/>
                  <a:pt x="1" y="339"/>
                  <a:pt x="96" y="435"/>
                </a:cubicBezTo>
                <a:cubicBezTo>
                  <a:pt x="132" y="470"/>
                  <a:pt x="144" y="518"/>
                  <a:pt x="132" y="566"/>
                </a:cubicBezTo>
                <a:cubicBezTo>
                  <a:pt x="122" y="669"/>
                  <a:pt x="202" y="750"/>
                  <a:pt x="289" y="750"/>
                </a:cubicBezTo>
                <a:cubicBezTo>
                  <a:pt x="312" y="750"/>
                  <a:pt x="336" y="745"/>
                  <a:pt x="358" y="732"/>
                </a:cubicBezTo>
                <a:cubicBezTo>
                  <a:pt x="382" y="720"/>
                  <a:pt x="406" y="714"/>
                  <a:pt x="429" y="714"/>
                </a:cubicBezTo>
                <a:cubicBezTo>
                  <a:pt x="453" y="714"/>
                  <a:pt x="477" y="720"/>
                  <a:pt x="501" y="732"/>
                </a:cubicBezTo>
                <a:cubicBezTo>
                  <a:pt x="526" y="745"/>
                  <a:pt x="551" y="750"/>
                  <a:pt x="576" y="750"/>
                </a:cubicBezTo>
                <a:cubicBezTo>
                  <a:pt x="668" y="750"/>
                  <a:pt x="746" y="669"/>
                  <a:pt x="727" y="566"/>
                </a:cubicBezTo>
                <a:cubicBezTo>
                  <a:pt x="715" y="518"/>
                  <a:pt x="739" y="470"/>
                  <a:pt x="775" y="435"/>
                </a:cubicBezTo>
                <a:cubicBezTo>
                  <a:pt x="858" y="339"/>
                  <a:pt x="810" y="185"/>
                  <a:pt x="679" y="173"/>
                </a:cubicBezTo>
                <a:cubicBezTo>
                  <a:pt x="632" y="161"/>
                  <a:pt x="596" y="125"/>
                  <a:pt x="572" y="89"/>
                </a:cubicBezTo>
                <a:cubicBezTo>
                  <a:pt x="542" y="30"/>
                  <a:pt x="486" y="0"/>
                  <a:pt x="431"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93" name="Google Shape;2693;p40"/>
          <p:cNvSpPr txBox="1"/>
          <p:nvPr/>
        </p:nvSpPr>
        <p:spPr>
          <a:xfrm>
            <a:off x="2806851" y="4501533"/>
            <a:ext cx="6737200" cy="799200"/>
          </a:xfrm>
          <a:prstGeom prst="rect">
            <a:avLst/>
          </a:prstGeom>
          <a:noFill/>
          <a:ln>
            <a:noFill/>
          </a:ln>
        </p:spPr>
        <p:txBody>
          <a:bodyPr spcFirstLastPara="1" wrap="square" lIns="121900" tIns="121900" rIns="121900" bIns="121900" anchor="t" anchorCtr="0">
            <a:noAutofit/>
          </a:bodyPr>
          <a:lstStyle/>
          <a:p>
            <a:pPr marL="0" lvl="0" indent="0" algn="ctr" rtl="0">
              <a:spcBef>
                <a:spcPts val="400"/>
              </a:spcBef>
              <a:spcAft>
                <a:spcPts val="0"/>
              </a:spcAft>
              <a:buNone/>
            </a:pPr>
            <a:r>
              <a:rPr lang="en" sz="1600" b="1">
                <a:solidFill>
                  <a:schemeClr val="dk2"/>
                </a:solidFill>
                <a:latin typeface="Coming Soon"/>
                <a:ea typeface="Coming Soon"/>
                <a:cs typeface="Coming Soon"/>
                <a:sym typeface="Coming Soon"/>
              </a:rPr>
              <a:t>CREDITS: </a:t>
            </a:r>
            <a:r>
              <a:rPr lang="en" sz="1600">
                <a:solidFill>
                  <a:schemeClr val="dk2"/>
                </a:solidFill>
                <a:latin typeface="Coming Soon"/>
                <a:ea typeface="Coming Soon"/>
                <a:cs typeface="Coming Soon"/>
                <a:sym typeface="Coming Soon"/>
              </a:rPr>
              <a:t>This presentation template was created by </a:t>
            </a:r>
            <a:r>
              <a:rPr lang="en" sz="1600" b="1">
                <a:solidFill>
                  <a:schemeClr val="dk2"/>
                </a:solidFill>
                <a:uFill>
                  <a:noFill/>
                </a:uFill>
                <a:latin typeface="Coming Soon"/>
                <a:ea typeface="Coming Soon"/>
                <a:cs typeface="Coming Soon"/>
                <a:sym typeface="Coming Soon"/>
                <a:hlinkClick r:id="rId2">
                  <a:extLst>
                    <a:ext uri="{A12FA001-AC4F-418D-AE19-62706E023703}">
                      <ahyp:hlinkClr xmlns:ahyp="http://schemas.microsoft.com/office/drawing/2018/hyperlinkcolor" val="tx"/>
                    </a:ext>
                  </a:extLst>
                </a:hlinkClick>
              </a:rPr>
              <a:t>Slidesgo</a:t>
            </a:r>
            <a:r>
              <a:rPr lang="en" sz="1600">
                <a:solidFill>
                  <a:schemeClr val="dk2"/>
                </a:solidFill>
                <a:latin typeface="Coming Soon"/>
                <a:ea typeface="Coming Soon"/>
                <a:cs typeface="Coming Soon"/>
                <a:sym typeface="Coming Soon"/>
              </a:rPr>
              <a:t>, including icons by </a:t>
            </a:r>
            <a:r>
              <a:rPr lang="en" sz="1600" b="1">
                <a:solidFill>
                  <a:schemeClr val="dk2"/>
                </a:solidFill>
                <a:uFill>
                  <a:noFill/>
                </a:uFill>
                <a:latin typeface="Coming Soon"/>
                <a:ea typeface="Coming Soon"/>
                <a:cs typeface="Coming Soon"/>
                <a:sym typeface="Coming Soon"/>
                <a:hlinkClick r:id="rId3">
                  <a:extLst>
                    <a:ext uri="{A12FA001-AC4F-418D-AE19-62706E023703}">
                      <ahyp:hlinkClr xmlns:ahyp="http://schemas.microsoft.com/office/drawing/2018/hyperlinkcolor" val="tx"/>
                    </a:ext>
                  </a:extLst>
                </a:hlinkClick>
              </a:rPr>
              <a:t>Flaticon</a:t>
            </a:r>
            <a:r>
              <a:rPr lang="en" sz="1600">
                <a:solidFill>
                  <a:schemeClr val="dk2"/>
                </a:solidFill>
                <a:latin typeface="Coming Soon"/>
                <a:ea typeface="Coming Soon"/>
                <a:cs typeface="Coming Soon"/>
                <a:sym typeface="Coming Soon"/>
              </a:rPr>
              <a:t>, infographics &amp; images by </a:t>
            </a:r>
            <a:r>
              <a:rPr lang="en" sz="1600" b="1">
                <a:solidFill>
                  <a:schemeClr val="dk2"/>
                </a:solidFill>
                <a:uFill>
                  <a:noFill/>
                </a:uFill>
                <a:latin typeface="Coming Soon"/>
                <a:ea typeface="Coming Soon"/>
                <a:cs typeface="Coming Soon"/>
                <a:sym typeface="Coming Soon"/>
                <a:hlinkClick r:id="rId4">
                  <a:extLst>
                    <a:ext uri="{A12FA001-AC4F-418D-AE19-62706E023703}">
                      <ahyp:hlinkClr xmlns:ahyp="http://schemas.microsoft.com/office/drawing/2018/hyperlinkcolor" val="tx"/>
                    </a:ext>
                  </a:extLst>
                </a:hlinkClick>
              </a:rPr>
              <a:t>Freepik</a:t>
            </a:r>
            <a:endParaRPr sz="1600">
              <a:solidFill>
                <a:schemeClr val="dk2"/>
              </a:solidFill>
              <a:latin typeface="Coming Soon"/>
              <a:ea typeface="Coming Soon"/>
              <a:cs typeface="Coming Soon"/>
              <a:sym typeface="Coming Soon"/>
            </a:endParaRPr>
          </a:p>
        </p:txBody>
      </p:sp>
    </p:spTree>
    <p:extLst>
      <p:ext uri="{BB962C8B-B14F-4D97-AF65-F5344CB8AC3E}">
        <p14:creationId xmlns:p14="http://schemas.microsoft.com/office/powerpoint/2010/main" val="78185424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matchingName="Background 1">
  <p:cSld name="Background 1">
    <p:spTree>
      <p:nvGrpSpPr>
        <p:cNvPr id="1" name="Shape 3037"/>
        <p:cNvGrpSpPr/>
        <p:nvPr/>
      </p:nvGrpSpPr>
      <p:grpSpPr>
        <a:xfrm>
          <a:off x="0" y="0"/>
          <a:ext cx="0" cy="0"/>
          <a:chOff x="0" y="0"/>
          <a:chExt cx="0" cy="0"/>
        </a:xfrm>
      </p:grpSpPr>
      <p:sp>
        <p:nvSpPr>
          <p:cNvPr id="3038" name="Google Shape;3038;p42"/>
          <p:cNvSpPr/>
          <p:nvPr/>
        </p:nvSpPr>
        <p:spPr>
          <a:xfrm>
            <a:off x="9384929" y="245934"/>
            <a:ext cx="207163" cy="183367"/>
          </a:xfrm>
          <a:custGeom>
            <a:avLst/>
            <a:gdLst/>
            <a:ahLst/>
            <a:cxnLst/>
            <a:rect l="l" t="t" r="r" b="b"/>
            <a:pathLst>
              <a:path w="974" h="862" extrusionOk="0">
                <a:moveTo>
                  <a:pt x="709" y="1"/>
                </a:moveTo>
                <a:cubicBezTo>
                  <a:pt x="679" y="1"/>
                  <a:pt x="648" y="11"/>
                  <a:pt x="620" y="32"/>
                </a:cubicBezTo>
                <a:lnTo>
                  <a:pt x="96" y="425"/>
                </a:lnTo>
                <a:cubicBezTo>
                  <a:pt x="0" y="496"/>
                  <a:pt x="24" y="651"/>
                  <a:pt x="143" y="687"/>
                </a:cubicBezTo>
                <a:lnTo>
                  <a:pt x="774" y="854"/>
                </a:lnTo>
                <a:cubicBezTo>
                  <a:pt x="788" y="859"/>
                  <a:pt x="802" y="861"/>
                  <a:pt x="816" y="861"/>
                </a:cubicBezTo>
                <a:cubicBezTo>
                  <a:pt x="898" y="861"/>
                  <a:pt x="973" y="778"/>
                  <a:pt x="953" y="687"/>
                </a:cubicBezTo>
                <a:lnTo>
                  <a:pt x="858" y="127"/>
                </a:lnTo>
                <a:cubicBezTo>
                  <a:pt x="841" y="53"/>
                  <a:pt x="778" y="1"/>
                  <a:pt x="709"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39" name="Google Shape;3039;p42"/>
          <p:cNvSpPr/>
          <p:nvPr/>
        </p:nvSpPr>
        <p:spPr>
          <a:xfrm>
            <a:off x="1784905" y="5059423"/>
            <a:ext cx="129303" cy="109717"/>
          </a:xfrm>
          <a:custGeom>
            <a:avLst/>
            <a:gdLst/>
            <a:ahLst/>
            <a:cxnLst/>
            <a:rect l="l" t="t" r="r" b="b"/>
            <a:pathLst>
              <a:path w="1354" h="1149" extrusionOk="0">
                <a:moveTo>
                  <a:pt x="914" y="0"/>
                </a:moveTo>
                <a:cubicBezTo>
                  <a:pt x="869" y="0"/>
                  <a:pt x="824" y="16"/>
                  <a:pt x="786" y="50"/>
                </a:cubicBezTo>
                <a:lnTo>
                  <a:pt x="131" y="633"/>
                </a:lnTo>
                <a:cubicBezTo>
                  <a:pt x="0" y="740"/>
                  <a:pt x="60" y="943"/>
                  <a:pt x="226" y="967"/>
                </a:cubicBezTo>
                <a:lnTo>
                  <a:pt x="1084" y="1145"/>
                </a:lnTo>
                <a:cubicBezTo>
                  <a:pt x="1095" y="1147"/>
                  <a:pt x="1106" y="1148"/>
                  <a:pt x="1118" y="1148"/>
                </a:cubicBezTo>
                <a:cubicBezTo>
                  <a:pt x="1246" y="1148"/>
                  <a:pt x="1354" y="1027"/>
                  <a:pt x="1310" y="895"/>
                </a:cubicBezTo>
                <a:lnTo>
                  <a:pt x="1108" y="145"/>
                </a:lnTo>
                <a:cubicBezTo>
                  <a:pt x="1077" y="53"/>
                  <a:pt x="996" y="0"/>
                  <a:pt x="914"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40" name="Google Shape;3040;p42"/>
          <p:cNvSpPr/>
          <p:nvPr/>
        </p:nvSpPr>
        <p:spPr>
          <a:xfrm>
            <a:off x="10321667" y="500423"/>
            <a:ext cx="769557" cy="552823"/>
          </a:xfrm>
          <a:custGeom>
            <a:avLst/>
            <a:gdLst/>
            <a:ahLst/>
            <a:cxnLst/>
            <a:rect l="l" t="t" r="r" b="b"/>
            <a:pathLst>
              <a:path w="2102" h="1510" extrusionOk="0">
                <a:moveTo>
                  <a:pt x="950" y="884"/>
                </a:moveTo>
                <a:cubicBezTo>
                  <a:pt x="957" y="933"/>
                  <a:pt x="955" y="983"/>
                  <a:pt x="942" y="1033"/>
                </a:cubicBezTo>
                <a:cubicBezTo>
                  <a:pt x="931" y="1115"/>
                  <a:pt x="886" y="1233"/>
                  <a:pt x="797" y="1233"/>
                </a:cubicBezTo>
                <a:cubicBezTo>
                  <a:pt x="783" y="1233"/>
                  <a:pt x="767" y="1230"/>
                  <a:pt x="751" y="1223"/>
                </a:cubicBezTo>
                <a:cubicBezTo>
                  <a:pt x="703" y="1200"/>
                  <a:pt x="668" y="1164"/>
                  <a:pt x="632" y="1128"/>
                </a:cubicBezTo>
                <a:cubicBezTo>
                  <a:pt x="596" y="1069"/>
                  <a:pt x="620" y="1045"/>
                  <a:pt x="668" y="1009"/>
                </a:cubicBezTo>
                <a:cubicBezTo>
                  <a:pt x="750" y="936"/>
                  <a:pt x="846" y="898"/>
                  <a:pt x="950" y="884"/>
                </a:cubicBezTo>
                <a:close/>
                <a:moveTo>
                  <a:pt x="278" y="0"/>
                </a:moveTo>
                <a:cubicBezTo>
                  <a:pt x="242" y="0"/>
                  <a:pt x="205" y="3"/>
                  <a:pt x="168" y="9"/>
                </a:cubicBezTo>
                <a:cubicBezTo>
                  <a:pt x="0" y="31"/>
                  <a:pt x="21" y="274"/>
                  <a:pt x="162" y="274"/>
                </a:cubicBezTo>
                <a:cubicBezTo>
                  <a:pt x="172" y="274"/>
                  <a:pt x="181" y="273"/>
                  <a:pt x="192" y="271"/>
                </a:cubicBezTo>
                <a:cubicBezTo>
                  <a:pt x="213" y="268"/>
                  <a:pt x="234" y="267"/>
                  <a:pt x="255" y="267"/>
                </a:cubicBezTo>
                <a:cubicBezTo>
                  <a:pt x="489" y="267"/>
                  <a:pt x="708" y="432"/>
                  <a:pt x="844" y="624"/>
                </a:cubicBezTo>
                <a:lnTo>
                  <a:pt x="844" y="624"/>
                </a:lnTo>
                <a:cubicBezTo>
                  <a:pt x="770" y="639"/>
                  <a:pt x="699" y="664"/>
                  <a:pt x="632" y="700"/>
                </a:cubicBezTo>
                <a:cubicBezTo>
                  <a:pt x="501" y="771"/>
                  <a:pt x="358" y="890"/>
                  <a:pt x="334" y="1045"/>
                </a:cubicBezTo>
                <a:cubicBezTo>
                  <a:pt x="322" y="1223"/>
                  <a:pt x="465" y="1378"/>
                  <a:pt x="596" y="1450"/>
                </a:cubicBezTo>
                <a:cubicBezTo>
                  <a:pt x="663" y="1489"/>
                  <a:pt x="735" y="1509"/>
                  <a:pt x="806" y="1509"/>
                </a:cubicBezTo>
                <a:cubicBezTo>
                  <a:pt x="885" y="1509"/>
                  <a:pt x="962" y="1483"/>
                  <a:pt x="1025" y="1426"/>
                </a:cubicBezTo>
                <a:cubicBezTo>
                  <a:pt x="1186" y="1293"/>
                  <a:pt x="1236" y="1095"/>
                  <a:pt x="1216" y="898"/>
                </a:cubicBezTo>
                <a:lnTo>
                  <a:pt x="1216" y="898"/>
                </a:lnTo>
                <a:cubicBezTo>
                  <a:pt x="1453" y="954"/>
                  <a:pt x="1653" y="1125"/>
                  <a:pt x="1799" y="1319"/>
                </a:cubicBezTo>
                <a:cubicBezTo>
                  <a:pt x="1826" y="1352"/>
                  <a:pt x="1862" y="1366"/>
                  <a:pt x="1897" y="1366"/>
                </a:cubicBezTo>
                <a:cubicBezTo>
                  <a:pt x="1999" y="1366"/>
                  <a:pt x="2102" y="1249"/>
                  <a:pt x="2013" y="1152"/>
                </a:cubicBezTo>
                <a:cubicBezTo>
                  <a:pt x="1799" y="878"/>
                  <a:pt x="1501" y="640"/>
                  <a:pt x="1144" y="616"/>
                </a:cubicBezTo>
                <a:cubicBezTo>
                  <a:pt x="1143" y="616"/>
                  <a:pt x="1141" y="616"/>
                  <a:pt x="1140" y="616"/>
                </a:cubicBezTo>
                <a:lnTo>
                  <a:pt x="1140" y="616"/>
                </a:lnTo>
                <a:cubicBezTo>
                  <a:pt x="1124" y="578"/>
                  <a:pt x="1105" y="543"/>
                  <a:pt x="1084" y="509"/>
                </a:cubicBezTo>
                <a:cubicBezTo>
                  <a:pt x="924" y="230"/>
                  <a:pt x="609" y="0"/>
                  <a:pt x="278"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41" name="Google Shape;3041;p42"/>
          <p:cNvSpPr/>
          <p:nvPr/>
        </p:nvSpPr>
        <p:spPr>
          <a:xfrm>
            <a:off x="8295500" y="641001"/>
            <a:ext cx="314120" cy="271652"/>
          </a:xfrm>
          <a:custGeom>
            <a:avLst/>
            <a:gdLst/>
            <a:ahLst/>
            <a:cxnLst/>
            <a:rect l="l" t="t" r="r" b="b"/>
            <a:pathLst>
              <a:path w="858" h="742" extrusionOk="0">
                <a:moveTo>
                  <a:pt x="429" y="0"/>
                </a:moveTo>
                <a:cubicBezTo>
                  <a:pt x="372" y="0"/>
                  <a:pt x="316" y="27"/>
                  <a:pt x="286" y="81"/>
                </a:cubicBezTo>
                <a:cubicBezTo>
                  <a:pt x="274" y="128"/>
                  <a:pt x="226" y="164"/>
                  <a:pt x="179" y="164"/>
                </a:cubicBezTo>
                <a:cubicBezTo>
                  <a:pt x="48" y="188"/>
                  <a:pt x="0" y="342"/>
                  <a:pt x="96" y="426"/>
                </a:cubicBezTo>
                <a:cubicBezTo>
                  <a:pt x="119" y="462"/>
                  <a:pt x="143" y="521"/>
                  <a:pt x="131" y="569"/>
                </a:cubicBezTo>
                <a:cubicBezTo>
                  <a:pt x="122" y="663"/>
                  <a:pt x="201" y="742"/>
                  <a:pt x="288" y="742"/>
                </a:cubicBezTo>
                <a:cubicBezTo>
                  <a:pt x="311" y="742"/>
                  <a:pt x="335" y="736"/>
                  <a:pt x="357" y="723"/>
                </a:cubicBezTo>
                <a:cubicBezTo>
                  <a:pt x="381" y="717"/>
                  <a:pt x="405" y="715"/>
                  <a:pt x="429" y="715"/>
                </a:cubicBezTo>
                <a:cubicBezTo>
                  <a:pt x="453" y="715"/>
                  <a:pt x="477" y="717"/>
                  <a:pt x="500" y="723"/>
                </a:cubicBezTo>
                <a:cubicBezTo>
                  <a:pt x="525" y="736"/>
                  <a:pt x="551" y="742"/>
                  <a:pt x="576" y="742"/>
                </a:cubicBezTo>
                <a:cubicBezTo>
                  <a:pt x="668" y="742"/>
                  <a:pt x="745" y="663"/>
                  <a:pt x="727" y="569"/>
                </a:cubicBezTo>
                <a:cubicBezTo>
                  <a:pt x="715" y="521"/>
                  <a:pt x="738" y="462"/>
                  <a:pt x="774" y="426"/>
                </a:cubicBezTo>
                <a:cubicBezTo>
                  <a:pt x="858" y="342"/>
                  <a:pt x="810" y="188"/>
                  <a:pt x="679" y="164"/>
                </a:cubicBezTo>
                <a:cubicBezTo>
                  <a:pt x="631" y="152"/>
                  <a:pt x="596" y="128"/>
                  <a:pt x="572" y="81"/>
                </a:cubicBezTo>
                <a:cubicBezTo>
                  <a:pt x="542" y="27"/>
                  <a:pt x="485" y="0"/>
                  <a:pt x="429"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42" name="Google Shape;3042;p42"/>
          <p:cNvSpPr/>
          <p:nvPr/>
        </p:nvSpPr>
        <p:spPr>
          <a:xfrm>
            <a:off x="11628011" y="1939673"/>
            <a:ext cx="314120" cy="274947"/>
          </a:xfrm>
          <a:custGeom>
            <a:avLst/>
            <a:gdLst/>
            <a:ahLst/>
            <a:cxnLst/>
            <a:rect l="l" t="t" r="r" b="b"/>
            <a:pathLst>
              <a:path w="858" h="751" extrusionOk="0">
                <a:moveTo>
                  <a:pt x="435" y="1"/>
                </a:moveTo>
                <a:cubicBezTo>
                  <a:pt x="382" y="1"/>
                  <a:pt x="328" y="30"/>
                  <a:pt x="298" y="90"/>
                </a:cubicBezTo>
                <a:cubicBezTo>
                  <a:pt x="275" y="126"/>
                  <a:pt x="227" y="161"/>
                  <a:pt x="179" y="173"/>
                </a:cubicBezTo>
                <a:cubicBezTo>
                  <a:pt x="48" y="185"/>
                  <a:pt x="1" y="340"/>
                  <a:pt x="96" y="435"/>
                </a:cubicBezTo>
                <a:cubicBezTo>
                  <a:pt x="132" y="471"/>
                  <a:pt x="144" y="518"/>
                  <a:pt x="132" y="566"/>
                </a:cubicBezTo>
                <a:cubicBezTo>
                  <a:pt x="122" y="670"/>
                  <a:pt x="202" y="751"/>
                  <a:pt x="289" y="751"/>
                </a:cubicBezTo>
                <a:cubicBezTo>
                  <a:pt x="312" y="751"/>
                  <a:pt x="336" y="745"/>
                  <a:pt x="358" y="733"/>
                </a:cubicBezTo>
                <a:cubicBezTo>
                  <a:pt x="382" y="721"/>
                  <a:pt x="409" y="715"/>
                  <a:pt x="434" y="715"/>
                </a:cubicBezTo>
                <a:cubicBezTo>
                  <a:pt x="459" y="715"/>
                  <a:pt x="483" y="721"/>
                  <a:pt x="501" y="733"/>
                </a:cubicBezTo>
                <a:cubicBezTo>
                  <a:pt x="526" y="745"/>
                  <a:pt x="551" y="751"/>
                  <a:pt x="576" y="751"/>
                </a:cubicBezTo>
                <a:cubicBezTo>
                  <a:pt x="668" y="751"/>
                  <a:pt x="746" y="670"/>
                  <a:pt x="727" y="566"/>
                </a:cubicBezTo>
                <a:cubicBezTo>
                  <a:pt x="727" y="518"/>
                  <a:pt x="739" y="471"/>
                  <a:pt x="775" y="435"/>
                </a:cubicBezTo>
                <a:cubicBezTo>
                  <a:pt x="858" y="340"/>
                  <a:pt x="810" y="185"/>
                  <a:pt x="691" y="173"/>
                </a:cubicBezTo>
                <a:cubicBezTo>
                  <a:pt x="632" y="161"/>
                  <a:pt x="596" y="126"/>
                  <a:pt x="572" y="90"/>
                </a:cubicBezTo>
                <a:cubicBezTo>
                  <a:pt x="542" y="30"/>
                  <a:pt x="489" y="1"/>
                  <a:pt x="435"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43" name="Google Shape;3043;p42"/>
          <p:cNvSpPr/>
          <p:nvPr/>
        </p:nvSpPr>
        <p:spPr>
          <a:xfrm>
            <a:off x="2244705" y="6041335"/>
            <a:ext cx="322175" cy="341579"/>
          </a:xfrm>
          <a:custGeom>
            <a:avLst/>
            <a:gdLst/>
            <a:ahLst/>
            <a:cxnLst/>
            <a:rect l="l" t="t" r="r" b="b"/>
            <a:pathLst>
              <a:path w="880" h="933" extrusionOk="0">
                <a:moveTo>
                  <a:pt x="730" y="1"/>
                </a:moveTo>
                <a:cubicBezTo>
                  <a:pt x="714" y="1"/>
                  <a:pt x="697" y="3"/>
                  <a:pt x="680" y="9"/>
                </a:cubicBezTo>
                <a:lnTo>
                  <a:pt x="132" y="188"/>
                </a:lnTo>
                <a:cubicBezTo>
                  <a:pt x="25" y="223"/>
                  <a:pt x="1" y="354"/>
                  <a:pt x="72" y="438"/>
                </a:cubicBezTo>
                <a:lnTo>
                  <a:pt x="537" y="890"/>
                </a:lnTo>
                <a:cubicBezTo>
                  <a:pt x="570" y="919"/>
                  <a:pt x="608" y="932"/>
                  <a:pt x="645" y="932"/>
                </a:cubicBezTo>
                <a:cubicBezTo>
                  <a:pt x="715" y="932"/>
                  <a:pt x="779" y="885"/>
                  <a:pt x="787" y="807"/>
                </a:cubicBezTo>
                <a:lnTo>
                  <a:pt x="870" y="164"/>
                </a:lnTo>
                <a:cubicBezTo>
                  <a:pt x="880" y="74"/>
                  <a:pt x="814" y="1"/>
                  <a:pt x="730"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44" name="Google Shape;3044;p42"/>
          <p:cNvSpPr/>
          <p:nvPr/>
        </p:nvSpPr>
        <p:spPr>
          <a:xfrm>
            <a:off x="2221265" y="3996525"/>
            <a:ext cx="207168" cy="177168"/>
          </a:xfrm>
          <a:custGeom>
            <a:avLst/>
            <a:gdLst/>
            <a:ahLst/>
            <a:cxnLst/>
            <a:rect l="l" t="t" r="r" b="b"/>
            <a:pathLst>
              <a:path w="1008" h="862" extrusionOk="0">
                <a:moveTo>
                  <a:pt x="838" y="0"/>
                </a:moveTo>
                <a:cubicBezTo>
                  <a:pt x="829" y="0"/>
                  <a:pt x="820" y="1"/>
                  <a:pt x="810" y="3"/>
                </a:cubicBezTo>
                <a:lnTo>
                  <a:pt x="155" y="98"/>
                </a:lnTo>
                <a:cubicBezTo>
                  <a:pt x="48" y="122"/>
                  <a:pt x="1" y="241"/>
                  <a:pt x="60" y="336"/>
                </a:cubicBezTo>
                <a:lnTo>
                  <a:pt x="405" y="801"/>
                </a:lnTo>
                <a:cubicBezTo>
                  <a:pt x="434" y="841"/>
                  <a:pt x="480" y="862"/>
                  <a:pt x="524" y="862"/>
                </a:cubicBezTo>
                <a:cubicBezTo>
                  <a:pt x="572" y="862"/>
                  <a:pt x="619" y="838"/>
                  <a:pt x="644" y="789"/>
                </a:cubicBezTo>
                <a:lnTo>
                  <a:pt x="953" y="217"/>
                </a:lnTo>
                <a:cubicBezTo>
                  <a:pt x="1008" y="119"/>
                  <a:pt x="942" y="0"/>
                  <a:pt x="838"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45" name="Google Shape;3045;p42"/>
          <p:cNvSpPr/>
          <p:nvPr/>
        </p:nvSpPr>
        <p:spPr>
          <a:xfrm>
            <a:off x="5577984" y="70093"/>
            <a:ext cx="207195" cy="175841"/>
          </a:xfrm>
          <a:custGeom>
            <a:avLst/>
            <a:gdLst/>
            <a:ahLst/>
            <a:cxnLst/>
            <a:rect l="l" t="t" r="r" b="b"/>
            <a:pathLst>
              <a:path w="1354" h="1149" extrusionOk="0">
                <a:moveTo>
                  <a:pt x="914" y="0"/>
                </a:moveTo>
                <a:cubicBezTo>
                  <a:pt x="869" y="0"/>
                  <a:pt x="824" y="16"/>
                  <a:pt x="786" y="50"/>
                </a:cubicBezTo>
                <a:lnTo>
                  <a:pt x="131" y="633"/>
                </a:lnTo>
                <a:cubicBezTo>
                  <a:pt x="0" y="740"/>
                  <a:pt x="60" y="943"/>
                  <a:pt x="226" y="967"/>
                </a:cubicBezTo>
                <a:lnTo>
                  <a:pt x="1084" y="1145"/>
                </a:lnTo>
                <a:cubicBezTo>
                  <a:pt x="1095" y="1147"/>
                  <a:pt x="1106" y="1148"/>
                  <a:pt x="1118" y="1148"/>
                </a:cubicBezTo>
                <a:cubicBezTo>
                  <a:pt x="1246" y="1148"/>
                  <a:pt x="1354" y="1027"/>
                  <a:pt x="1310" y="895"/>
                </a:cubicBezTo>
                <a:lnTo>
                  <a:pt x="1108" y="145"/>
                </a:lnTo>
                <a:cubicBezTo>
                  <a:pt x="1077" y="53"/>
                  <a:pt x="996" y="0"/>
                  <a:pt x="914"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46" name="Google Shape;3046;p42"/>
          <p:cNvSpPr/>
          <p:nvPr/>
        </p:nvSpPr>
        <p:spPr>
          <a:xfrm>
            <a:off x="11942131" y="157674"/>
            <a:ext cx="769557" cy="552823"/>
          </a:xfrm>
          <a:custGeom>
            <a:avLst/>
            <a:gdLst/>
            <a:ahLst/>
            <a:cxnLst/>
            <a:rect l="l" t="t" r="r" b="b"/>
            <a:pathLst>
              <a:path w="2102" h="1510" extrusionOk="0">
                <a:moveTo>
                  <a:pt x="950" y="884"/>
                </a:moveTo>
                <a:cubicBezTo>
                  <a:pt x="957" y="933"/>
                  <a:pt x="955" y="983"/>
                  <a:pt x="942" y="1033"/>
                </a:cubicBezTo>
                <a:cubicBezTo>
                  <a:pt x="931" y="1115"/>
                  <a:pt x="886" y="1233"/>
                  <a:pt x="797" y="1233"/>
                </a:cubicBezTo>
                <a:cubicBezTo>
                  <a:pt x="783" y="1233"/>
                  <a:pt x="767" y="1230"/>
                  <a:pt x="751" y="1223"/>
                </a:cubicBezTo>
                <a:cubicBezTo>
                  <a:pt x="703" y="1200"/>
                  <a:pt x="668" y="1164"/>
                  <a:pt x="632" y="1128"/>
                </a:cubicBezTo>
                <a:cubicBezTo>
                  <a:pt x="596" y="1069"/>
                  <a:pt x="620" y="1045"/>
                  <a:pt x="668" y="1009"/>
                </a:cubicBezTo>
                <a:cubicBezTo>
                  <a:pt x="750" y="936"/>
                  <a:pt x="846" y="898"/>
                  <a:pt x="950" y="884"/>
                </a:cubicBezTo>
                <a:close/>
                <a:moveTo>
                  <a:pt x="278" y="0"/>
                </a:moveTo>
                <a:cubicBezTo>
                  <a:pt x="242" y="0"/>
                  <a:pt x="205" y="3"/>
                  <a:pt x="168" y="9"/>
                </a:cubicBezTo>
                <a:cubicBezTo>
                  <a:pt x="0" y="31"/>
                  <a:pt x="21" y="274"/>
                  <a:pt x="162" y="274"/>
                </a:cubicBezTo>
                <a:cubicBezTo>
                  <a:pt x="172" y="274"/>
                  <a:pt x="181" y="273"/>
                  <a:pt x="192" y="271"/>
                </a:cubicBezTo>
                <a:cubicBezTo>
                  <a:pt x="213" y="268"/>
                  <a:pt x="234" y="267"/>
                  <a:pt x="255" y="267"/>
                </a:cubicBezTo>
                <a:cubicBezTo>
                  <a:pt x="489" y="267"/>
                  <a:pt x="708" y="432"/>
                  <a:pt x="844" y="624"/>
                </a:cubicBezTo>
                <a:lnTo>
                  <a:pt x="844" y="624"/>
                </a:lnTo>
                <a:cubicBezTo>
                  <a:pt x="770" y="639"/>
                  <a:pt x="699" y="664"/>
                  <a:pt x="632" y="700"/>
                </a:cubicBezTo>
                <a:cubicBezTo>
                  <a:pt x="501" y="771"/>
                  <a:pt x="358" y="890"/>
                  <a:pt x="334" y="1045"/>
                </a:cubicBezTo>
                <a:cubicBezTo>
                  <a:pt x="322" y="1223"/>
                  <a:pt x="465" y="1378"/>
                  <a:pt x="596" y="1450"/>
                </a:cubicBezTo>
                <a:cubicBezTo>
                  <a:pt x="663" y="1489"/>
                  <a:pt x="735" y="1509"/>
                  <a:pt x="806" y="1509"/>
                </a:cubicBezTo>
                <a:cubicBezTo>
                  <a:pt x="885" y="1509"/>
                  <a:pt x="962" y="1483"/>
                  <a:pt x="1025" y="1426"/>
                </a:cubicBezTo>
                <a:cubicBezTo>
                  <a:pt x="1186" y="1293"/>
                  <a:pt x="1236" y="1095"/>
                  <a:pt x="1216" y="898"/>
                </a:cubicBezTo>
                <a:lnTo>
                  <a:pt x="1216" y="898"/>
                </a:lnTo>
                <a:cubicBezTo>
                  <a:pt x="1453" y="954"/>
                  <a:pt x="1653" y="1125"/>
                  <a:pt x="1799" y="1319"/>
                </a:cubicBezTo>
                <a:cubicBezTo>
                  <a:pt x="1826" y="1352"/>
                  <a:pt x="1862" y="1366"/>
                  <a:pt x="1897" y="1366"/>
                </a:cubicBezTo>
                <a:cubicBezTo>
                  <a:pt x="1999" y="1366"/>
                  <a:pt x="2102" y="1249"/>
                  <a:pt x="2013" y="1152"/>
                </a:cubicBezTo>
                <a:cubicBezTo>
                  <a:pt x="1799" y="878"/>
                  <a:pt x="1501" y="640"/>
                  <a:pt x="1144" y="616"/>
                </a:cubicBezTo>
                <a:cubicBezTo>
                  <a:pt x="1143" y="616"/>
                  <a:pt x="1141" y="616"/>
                  <a:pt x="1140" y="616"/>
                </a:cubicBezTo>
                <a:lnTo>
                  <a:pt x="1140" y="616"/>
                </a:lnTo>
                <a:cubicBezTo>
                  <a:pt x="1124" y="578"/>
                  <a:pt x="1105" y="543"/>
                  <a:pt x="1084" y="509"/>
                </a:cubicBezTo>
                <a:cubicBezTo>
                  <a:pt x="924" y="230"/>
                  <a:pt x="609" y="0"/>
                  <a:pt x="278"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47" name="Google Shape;3047;p42"/>
          <p:cNvSpPr/>
          <p:nvPr/>
        </p:nvSpPr>
        <p:spPr>
          <a:xfrm>
            <a:off x="383503" y="4173717"/>
            <a:ext cx="675468" cy="489852"/>
          </a:xfrm>
          <a:custGeom>
            <a:avLst/>
            <a:gdLst/>
            <a:ahLst/>
            <a:cxnLst/>
            <a:rect l="l" t="t" r="r" b="b"/>
            <a:pathLst>
              <a:path w="1845" h="1338" extrusionOk="0">
                <a:moveTo>
                  <a:pt x="152" y="0"/>
                </a:moveTo>
                <a:cubicBezTo>
                  <a:pt x="90" y="0"/>
                  <a:pt x="33" y="35"/>
                  <a:pt x="12" y="98"/>
                </a:cubicBezTo>
                <a:cubicBezTo>
                  <a:pt x="1" y="169"/>
                  <a:pt x="36" y="252"/>
                  <a:pt x="108" y="264"/>
                </a:cubicBezTo>
                <a:cubicBezTo>
                  <a:pt x="703" y="371"/>
                  <a:pt x="1239" y="740"/>
                  <a:pt x="1548" y="1276"/>
                </a:cubicBezTo>
                <a:cubicBezTo>
                  <a:pt x="1574" y="1319"/>
                  <a:pt x="1613" y="1338"/>
                  <a:pt x="1653" y="1338"/>
                </a:cubicBezTo>
                <a:cubicBezTo>
                  <a:pt x="1746" y="1338"/>
                  <a:pt x="1845" y="1241"/>
                  <a:pt x="1786" y="1133"/>
                </a:cubicBezTo>
                <a:cubicBezTo>
                  <a:pt x="1441" y="550"/>
                  <a:pt x="846" y="121"/>
                  <a:pt x="179" y="2"/>
                </a:cubicBezTo>
                <a:cubicBezTo>
                  <a:pt x="170" y="1"/>
                  <a:pt x="161" y="0"/>
                  <a:pt x="152"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48" name="Google Shape;3048;p42"/>
          <p:cNvSpPr/>
          <p:nvPr/>
        </p:nvSpPr>
        <p:spPr>
          <a:xfrm>
            <a:off x="1378837" y="639365"/>
            <a:ext cx="207164" cy="181313"/>
          </a:xfrm>
          <a:custGeom>
            <a:avLst/>
            <a:gdLst/>
            <a:ahLst/>
            <a:cxnLst/>
            <a:rect l="l" t="t" r="r" b="b"/>
            <a:pathLst>
              <a:path w="858" h="751" extrusionOk="0">
                <a:moveTo>
                  <a:pt x="431" y="0"/>
                </a:moveTo>
                <a:cubicBezTo>
                  <a:pt x="376" y="0"/>
                  <a:pt x="322" y="30"/>
                  <a:pt x="298" y="89"/>
                </a:cubicBezTo>
                <a:cubicBezTo>
                  <a:pt x="275" y="125"/>
                  <a:pt x="227" y="161"/>
                  <a:pt x="179" y="173"/>
                </a:cubicBezTo>
                <a:cubicBezTo>
                  <a:pt x="48" y="185"/>
                  <a:pt x="1" y="339"/>
                  <a:pt x="96" y="435"/>
                </a:cubicBezTo>
                <a:cubicBezTo>
                  <a:pt x="132" y="470"/>
                  <a:pt x="144" y="518"/>
                  <a:pt x="132" y="566"/>
                </a:cubicBezTo>
                <a:cubicBezTo>
                  <a:pt x="122" y="669"/>
                  <a:pt x="202" y="750"/>
                  <a:pt x="289" y="750"/>
                </a:cubicBezTo>
                <a:cubicBezTo>
                  <a:pt x="312" y="750"/>
                  <a:pt x="336" y="745"/>
                  <a:pt x="358" y="732"/>
                </a:cubicBezTo>
                <a:cubicBezTo>
                  <a:pt x="382" y="720"/>
                  <a:pt x="406" y="714"/>
                  <a:pt x="429" y="714"/>
                </a:cubicBezTo>
                <a:cubicBezTo>
                  <a:pt x="453" y="714"/>
                  <a:pt x="477" y="720"/>
                  <a:pt x="501" y="732"/>
                </a:cubicBezTo>
                <a:cubicBezTo>
                  <a:pt x="526" y="745"/>
                  <a:pt x="551" y="750"/>
                  <a:pt x="576" y="750"/>
                </a:cubicBezTo>
                <a:cubicBezTo>
                  <a:pt x="668" y="750"/>
                  <a:pt x="746" y="669"/>
                  <a:pt x="727" y="566"/>
                </a:cubicBezTo>
                <a:cubicBezTo>
                  <a:pt x="715" y="518"/>
                  <a:pt x="739" y="470"/>
                  <a:pt x="775" y="435"/>
                </a:cubicBezTo>
                <a:cubicBezTo>
                  <a:pt x="858" y="339"/>
                  <a:pt x="810" y="185"/>
                  <a:pt x="679" y="173"/>
                </a:cubicBezTo>
                <a:cubicBezTo>
                  <a:pt x="632" y="161"/>
                  <a:pt x="596" y="125"/>
                  <a:pt x="572" y="89"/>
                </a:cubicBezTo>
                <a:cubicBezTo>
                  <a:pt x="542" y="30"/>
                  <a:pt x="486" y="0"/>
                  <a:pt x="431"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49" name="Google Shape;3049;p42"/>
          <p:cNvSpPr/>
          <p:nvPr/>
        </p:nvSpPr>
        <p:spPr>
          <a:xfrm>
            <a:off x="147941" y="500442"/>
            <a:ext cx="314120" cy="271652"/>
          </a:xfrm>
          <a:custGeom>
            <a:avLst/>
            <a:gdLst/>
            <a:ahLst/>
            <a:cxnLst/>
            <a:rect l="l" t="t" r="r" b="b"/>
            <a:pathLst>
              <a:path w="858" h="742" extrusionOk="0">
                <a:moveTo>
                  <a:pt x="429" y="0"/>
                </a:moveTo>
                <a:cubicBezTo>
                  <a:pt x="372" y="0"/>
                  <a:pt x="316" y="27"/>
                  <a:pt x="286" y="81"/>
                </a:cubicBezTo>
                <a:cubicBezTo>
                  <a:pt x="274" y="128"/>
                  <a:pt x="226" y="164"/>
                  <a:pt x="179" y="164"/>
                </a:cubicBezTo>
                <a:cubicBezTo>
                  <a:pt x="48" y="188"/>
                  <a:pt x="0" y="342"/>
                  <a:pt x="96" y="426"/>
                </a:cubicBezTo>
                <a:cubicBezTo>
                  <a:pt x="119" y="462"/>
                  <a:pt x="143" y="521"/>
                  <a:pt x="131" y="569"/>
                </a:cubicBezTo>
                <a:cubicBezTo>
                  <a:pt x="122" y="663"/>
                  <a:pt x="201" y="742"/>
                  <a:pt x="288" y="742"/>
                </a:cubicBezTo>
                <a:cubicBezTo>
                  <a:pt x="311" y="742"/>
                  <a:pt x="335" y="736"/>
                  <a:pt x="357" y="723"/>
                </a:cubicBezTo>
                <a:cubicBezTo>
                  <a:pt x="381" y="717"/>
                  <a:pt x="405" y="715"/>
                  <a:pt x="429" y="715"/>
                </a:cubicBezTo>
                <a:cubicBezTo>
                  <a:pt x="453" y="715"/>
                  <a:pt x="477" y="717"/>
                  <a:pt x="500" y="723"/>
                </a:cubicBezTo>
                <a:cubicBezTo>
                  <a:pt x="525" y="736"/>
                  <a:pt x="551" y="742"/>
                  <a:pt x="576" y="742"/>
                </a:cubicBezTo>
                <a:cubicBezTo>
                  <a:pt x="668" y="742"/>
                  <a:pt x="745" y="663"/>
                  <a:pt x="727" y="569"/>
                </a:cubicBezTo>
                <a:cubicBezTo>
                  <a:pt x="715" y="521"/>
                  <a:pt x="738" y="462"/>
                  <a:pt x="774" y="426"/>
                </a:cubicBezTo>
                <a:cubicBezTo>
                  <a:pt x="858" y="342"/>
                  <a:pt x="810" y="188"/>
                  <a:pt x="679" y="164"/>
                </a:cubicBezTo>
                <a:cubicBezTo>
                  <a:pt x="631" y="152"/>
                  <a:pt x="596" y="128"/>
                  <a:pt x="572" y="81"/>
                </a:cubicBezTo>
                <a:cubicBezTo>
                  <a:pt x="542" y="27"/>
                  <a:pt x="485" y="0"/>
                  <a:pt x="429"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50" name="Google Shape;3050;p42"/>
          <p:cNvSpPr/>
          <p:nvPr/>
        </p:nvSpPr>
        <p:spPr>
          <a:xfrm>
            <a:off x="3062015" y="364433"/>
            <a:ext cx="314120" cy="274947"/>
          </a:xfrm>
          <a:custGeom>
            <a:avLst/>
            <a:gdLst/>
            <a:ahLst/>
            <a:cxnLst/>
            <a:rect l="l" t="t" r="r" b="b"/>
            <a:pathLst>
              <a:path w="858" h="751" extrusionOk="0">
                <a:moveTo>
                  <a:pt x="435" y="1"/>
                </a:moveTo>
                <a:cubicBezTo>
                  <a:pt x="382" y="1"/>
                  <a:pt x="328" y="30"/>
                  <a:pt x="298" y="90"/>
                </a:cubicBezTo>
                <a:cubicBezTo>
                  <a:pt x="275" y="126"/>
                  <a:pt x="227" y="161"/>
                  <a:pt x="179" y="173"/>
                </a:cubicBezTo>
                <a:cubicBezTo>
                  <a:pt x="48" y="185"/>
                  <a:pt x="1" y="340"/>
                  <a:pt x="96" y="435"/>
                </a:cubicBezTo>
                <a:cubicBezTo>
                  <a:pt x="132" y="471"/>
                  <a:pt x="144" y="518"/>
                  <a:pt x="132" y="566"/>
                </a:cubicBezTo>
                <a:cubicBezTo>
                  <a:pt x="122" y="670"/>
                  <a:pt x="202" y="751"/>
                  <a:pt x="289" y="751"/>
                </a:cubicBezTo>
                <a:cubicBezTo>
                  <a:pt x="312" y="751"/>
                  <a:pt x="336" y="745"/>
                  <a:pt x="358" y="733"/>
                </a:cubicBezTo>
                <a:cubicBezTo>
                  <a:pt x="382" y="721"/>
                  <a:pt x="409" y="715"/>
                  <a:pt x="434" y="715"/>
                </a:cubicBezTo>
                <a:cubicBezTo>
                  <a:pt x="459" y="715"/>
                  <a:pt x="483" y="721"/>
                  <a:pt x="501" y="733"/>
                </a:cubicBezTo>
                <a:cubicBezTo>
                  <a:pt x="526" y="745"/>
                  <a:pt x="551" y="751"/>
                  <a:pt x="576" y="751"/>
                </a:cubicBezTo>
                <a:cubicBezTo>
                  <a:pt x="668" y="751"/>
                  <a:pt x="746" y="670"/>
                  <a:pt x="727" y="566"/>
                </a:cubicBezTo>
                <a:cubicBezTo>
                  <a:pt x="727" y="518"/>
                  <a:pt x="739" y="471"/>
                  <a:pt x="775" y="435"/>
                </a:cubicBezTo>
                <a:cubicBezTo>
                  <a:pt x="858" y="340"/>
                  <a:pt x="810" y="185"/>
                  <a:pt x="691" y="173"/>
                </a:cubicBezTo>
                <a:cubicBezTo>
                  <a:pt x="632" y="161"/>
                  <a:pt x="596" y="126"/>
                  <a:pt x="572" y="90"/>
                </a:cubicBezTo>
                <a:cubicBezTo>
                  <a:pt x="542" y="30"/>
                  <a:pt x="489" y="1"/>
                  <a:pt x="435"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051" name="Google Shape;3051;p42"/>
          <p:cNvGrpSpPr/>
          <p:nvPr/>
        </p:nvGrpSpPr>
        <p:grpSpPr>
          <a:xfrm flipH="1">
            <a:off x="7294697" y="473700"/>
            <a:ext cx="5097543" cy="6569584"/>
            <a:chOff x="-1852300" y="-3216036"/>
            <a:chExt cx="1929913" cy="2487222"/>
          </a:xfrm>
        </p:grpSpPr>
        <p:sp>
          <p:nvSpPr>
            <p:cNvPr id="3052" name="Google Shape;3052;p42"/>
            <p:cNvSpPr/>
            <p:nvPr/>
          </p:nvSpPr>
          <p:spPr>
            <a:xfrm>
              <a:off x="-468818" y="-2531407"/>
              <a:ext cx="88339" cy="78186"/>
            </a:xfrm>
            <a:custGeom>
              <a:avLst/>
              <a:gdLst/>
              <a:ahLst/>
              <a:cxnLst/>
              <a:rect l="l" t="t" r="r" b="b"/>
              <a:pathLst>
                <a:path w="974" h="862" extrusionOk="0">
                  <a:moveTo>
                    <a:pt x="709" y="1"/>
                  </a:moveTo>
                  <a:cubicBezTo>
                    <a:pt x="679" y="1"/>
                    <a:pt x="648" y="11"/>
                    <a:pt x="620" y="32"/>
                  </a:cubicBezTo>
                  <a:lnTo>
                    <a:pt x="96" y="425"/>
                  </a:lnTo>
                  <a:cubicBezTo>
                    <a:pt x="0" y="496"/>
                    <a:pt x="24" y="651"/>
                    <a:pt x="143" y="687"/>
                  </a:cubicBezTo>
                  <a:lnTo>
                    <a:pt x="774" y="854"/>
                  </a:lnTo>
                  <a:cubicBezTo>
                    <a:pt x="788" y="859"/>
                    <a:pt x="802" y="861"/>
                    <a:pt x="816" y="861"/>
                  </a:cubicBezTo>
                  <a:cubicBezTo>
                    <a:pt x="898" y="861"/>
                    <a:pt x="973" y="778"/>
                    <a:pt x="953" y="687"/>
                  </a:cubicBezTo>
                  <a:lnTo>
                    <a:pt x="858" y="127"/>
                  </a:lnTo>
                  <a:cubicBezTo>
                    <a:pt x="841" y="53"/>
                    <a:pt x="778" y="1"/>
                    <a:pt x="7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3" name="Google Shape;3053;p42"/>
            <p:cNvSpPr/>
            <p:nvPr/>
          </p:nvSpPr>
          <p:spPr>
            <a:xfrm>
              <a:off x="-1776493" y="-877106"/>
              <a:ext cx="174751" cy="148293"/>
            </a:xfrm>
            <a:custGeom>
              <a:avLst/>
              <a:gdLst/>
              <a:ahLst/>
              <a:cxnLst/>
              <a:rect l="l" t="t" r="r" b="b"/>
              <a:pathLst>
                <a:path w="1354" h="1149" extrusionOk="0">
                  <a:moveTo>
                    <a:pt x="914" y="0"/>
                  </a:moveTo>
                  <a:cubicBezTo>
                    <a:pt x="869" y="0"/>
                    <a:pt x="824" y="16"/>
                    <a:pt x="786" y="50"/>
                  </a:cubicBezTo>
                  <a:lnTo>
                    <a:pt x="131" y="633"/>
                  </a:lnTo>
                  <a:cubicBezTo>
                    <a:pt x="0" y="740"/>
                    <a:pt x="60" y="943"/>
                    <a:pt x="226" y="967"/>
                  </a:cubicBezTo>
                  <a:lnTo>
                    <a:pt x="1084" y="1145"/>
                  </a:lnTo>
                  <a:cubicBezTo>
                    <a:pt x="1095" y="1147"/>
                    <a:pt x="1106" y="1148"/>
                    <a:pt x="1118" y="1148"/>
                  </a:cubicBezTo>
                  <a:cubicBezTo>
                    <a:pt x="1246" y="1148"/>
                    <a:pt x="1354" y="1027"/>
                    <a:pt x="1310" y="895"/>
                  </a:cubicBezTo>
                  <a:lnTo>
                    <a:pt x="1108" y="145"/>
                  </a:lnTo>
                  <a:cubicBezTo>
                    <a:pt x="1077" y="53"/>
                    <a:pt x="996" y="0"/>
                    <a:pt x="9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4" name="Google Shape;3054;p42"/>
            <p:cNvSpPr/>
            <p:nvPr/>
          </p:nvSpPr>
          <p:spPr>
            <a:xfrm>
              <a:off x="-1852300" y="-1891389"/>
              <a:ext cx="238120" cy="172686"/>
            </a:xfrm>
            <a:custGeom>
              <a:avLst/>
              <a:gdLst/>
              <a:ahLst/>
              <a:cxnLst/>
              <a:rect l="l" t="t" r="r" b="b"/>
              <a:pathLst>
                <a:path w="1845" h="1338" extrusionOk="0">
                  <a:moveTo>
                    <a:pt x="152" y="0"/>
                  </a:moveTo>
                  <a:cubicBezTo>
                    <a:pt x="90" y="0"/>
                    <a:pt x="33" y="35"/>
                    <a:pt x="12" y="98"/>
                  </a:cubicBezTo>
                  <a:cubicBezTo>
                    <a:pt x="1" y="169"/>
                    <a:pt x="36" y="252"/>
                    <a:pt x="108" y="264"/>
                  </a:cubicBezTo>
                  <a:cubicBezTo>
                    <a:pt x="703" y="371"/>
                    <a:pt x="1239" y="740"/>
                    <a:pt x="1548" y="1276"/>
                  </a:cubicBezTo>
                  <a:cubicBezTo>
                    <a:pt x="1574" y="1319"/>
                    <a:pt x="1613" y="1338"/>
                    <a:pt x="1653" y="1338"/>
                  </a:cubicBezTo>
                  <a:cubicBezTo>
                    <a:pt x="1746" y="1338"/>
                    <a:pt x="1845" y="1241"/>
                    <a:pt x="1786" y="1133"/>
                  </a:cubicBezTo>
                  <a:cubicBezTo>
                    <a:pt x="1441" y="550"/>
                    <a:pt x="846" y="121"/>
                    <a:pt x="179" y="2"/>
                  </a:cubicBezTo>
                  <a:cubicBezTo>
                    <a:pt x="170" y="1"/>
                    <a:pt x="161" y="0"/>
                    <a:pt x="1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5" name="Google Shape;3055;p42"/>
            <p:cNvSpPr/>
            <p:nvPr/>
          </p:nvSpPr>
          <p:spPr>
            <a:xfrm>
              <a:off x="21769" y="-3216036"/>
              <a:ext cx="55843" cy="48297"/>
            </a:xfrm>
            <a:custGeom>
              <a:avLst/>
              <a:gdLst/>
              <a:ahLst/>
              <a:cxnLst/>
              <a:rect l="l" t="t" r="r" b="b"/>
              <a:pathLst>
                <a:path w="858" h="742" extrusionOk="0">
                  <a:moveTo>
                    <a:pt x="429" y="0"/>
                  </a:moveTo>
                  <a:cubicBezTo>
                    <a:pt x="372" y="0"/>
                    <a:pt x="316" y="27"/>
                    <a:pt x="286" y="81"/>
                  </a:cubicBezTo>
                  <a:cubicBezTo>
                    <a:pt x="274" y="128"/>
                    <a:pt x="226" y="164"/>
                    <a:pt x="179" y="164"/>
                  </a:cubicBezTo>
                  <a:cubicBezTo>
                    <a:pt x="48" y="188"/>
                    <a:pt x="0" y="342"/>
                    <a:pt x="96" y="426"/>
                  </a:cubicBezTo>
                  <a:cubicBezTo>
                    <a:pt x="119" y="462"/>
                    <a:pt x="143" y="521"/>
                    <a:pt x="131" y="569"/>
                  </a:cubicBezTo>
                  <a:cubicBezTo>
                    <a:pt x="122" y="663"/>
                    <a:pt x="201" y="742"/>
                    <a:pt x="288" y="742"/>
                  </a:cubicBezTo>
                  <a:cubicBezTo>
                    <a:pt x="311" y="742"/>
                    <a:pt x="335" y="736"/>
                    <a:pt x="357" y="723"/>
                  </a:cubicBezTo>
                  <a:cubicBezTo>
                    <a:pt x="381" y="717"/>
                    <a:pt x="405" y="715"/>
                    <a:pt x="429" y="715"/>
                  </a:cubicBezTo>
                  <a:cubicBezTo>
                    <a:pt x="453" y="715"/>
                    <a:pt x="477" y="717"/>
                    <a:pt x="500" y="723"/>
                  </a:cubicBezTo>
                  <a:cubicBezTo>
                    <a:pt x="525" y="736"/>
                    <a:pt x="551" y="742"/>
                    <a:pt x="576" y="742"/>
                  </a:cubicBezTo>
                  <a:cubicBezTo>
                    <a:pt x="668" y="742"/>
                    <a:pt x="745" y="663"/>
                    <a:pt x="727" y="569"/>
                  </a:cubicBezTo>
                  <a:cubicBezTo>
                    <a:pt x="715" y="521"/>
                    <a:pt x="738" y="462"/>
                    <a:pt x="774" y="426"/>
                  </a:cubicBezTo>
                  <a:cubicBezTo>
                    <a:pt x="858" y="342"/>
                    <a:pt x="810" y="188"/>
                    <a:pt x="679" y="164"/>
                  </a:cubicBezTo>
                  <a:cubicBezTo>
                    <a:pt x="631" y="152"/>
                    <a:pt x="596" y="128"/>
                    <a:pt x="572" y="81"/>
                  </a:cubicBezTo>
                  <a:cubicBezTo>
                    <a:pt x="542" y="27"/>
                    <a:pt x="485" y="0"/>
                    <a:pt x="4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6" name="Google Shape;3056;p42"/>
            <p:cNvSpPr/>
            <p:nvPr/>
          </p:nvSpPr>
          <p:spPr>
            <a:xfrm>
              <a:off x="-1077261" y="-2020882"/>
              <a:ext cx="55843" cy="48875"/>
            </a:xfrm>
            <a:custGeom>
              <a:avLst/>
              <a:gdLst/>
              <a:ahLst/>
              <a:cxnLst/>
              <a:rect l="l" t="t" r="r" b="b"/>
              <a:pathLst>
                <a:path w="858" h="751" extrusionOk="0">
                  <a:moveTo>
                    <a:pt x="435" y="1"/>
                  </a:moveTo>
                  <a:cubicBezTo>
                    <a:pt x="382" y="1"/>
                    <a:pt x="328" y="30"/>
                    <a:pt x="298" y="90"/>
                  </a:cubicBezTo>
                  <a:cubicBezTo>
                    <a:pt x="275" y="126"/>
                    <a:pt x="227" y="161"/>
                    <a:pt x="179" y="173"/>
                  </a:cubicBezTo>
                  <a:cubicBezTo>
                    <a:pt x="48" y="185"/>
                    <a:pt x="1" y="340"/>
                    <a:pt x="96" y="435"/>
                  </a:cubicBezTo>
                  <a:cubicBezTo>
                    <a:pt x="132" y="471"/>
                    <a:pt x="144" y="518"/>
                    <a:pt x="132" y="566"/>
                  </a:cubicBezTo>
                  <a:cubicBezTo>
                    <a:pt x="122" y="670"/>
                    <a:pt x="202" y="751"/>
                    <a:pt x="289" y="751"/>
                  </a:cubicBezTo>
                  <a:cubicBezTo>
                    <a:pt x="312" y="751"/>
                    <a:pt x="336" y="745"/>
                    <a:pt x="358" y="733"/>
                  </a:cubicBezTo>
                  <a:cubicBezTo>
                    <a:pt x="382" y="721"/>
                    <a:pt x="409" y="715"/>
                    <a:pt x="434" y="715"/>
                  </a:cubicBezTo>
                  <a:cubicBezTo>
                    <a:pt x="459" y="715"/>
                    <a:pt x="483" y="721"/>
                    <a:pt x="501" y="733"/>
                  </a:cubicBezTo>
                  <a:cubicBezTo>
                    <a:pt x="526" y="745"/>
                    <a:pt x="551" y="751"/>
                    <a:pt x="576" y="751"/>
                  </a:cubicBezTo>
                  <a:cubicBezTo>
                    <a:pt x="668" y="751"/>
                    <a:pt x="746" y="670"/>
                    <a:pt x="727" y="566"/>
                  </a:cubicBezTo>
                  <a:cubicBezTo>
                    <a:pt x="727" y="518"/>
                    <a:pt x="739" y="471"/>
                    <a:pt x="775" y="435"/>
                  </a:cubicBezTo>
                  <a:cubicBezTo>
                    <a:pt x="858" y="340"/>
                    <a:pt x="810" y="185"/>
                    <a:pt x="691" y="173"/>
                  </a:cubicBezTo>
                  <a:cubicBezTo>
                    <a:pt x="632" y="161"/>
                    <a:pt x="596" y="126"/>
                    <a:pt x="572" y="90"/>
                  </a:cubicBezTo>
                  <a:cubicBezTo>
                    <a:pt x="542" y="30"/>
                    <a:pt x="489" y="1"/>
                    <a:pt x="4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057" name="Google Shape;3057;p42"/>
          <p:cNvSpPr/>
          <p:nvPr/>
        </p:nvSpPr>
        <p:spPr>
          <a:xfrm flipH="1">
            <a:off x="-134273" y="6006231"/>
            <a:ext cx="461568" cy="489416"/>
          </a:xfrm>
          <a:custGeom>
            <a:avLst/>
            <a:gdLst/>
            <a:ahLst/>
            <a:cxnLst/>
            <a:rect l="l" t="t" r="r" b="b"/>
            <a:pathLst>
              <a:path w="880" h="933" extrusionOk="0">
                <a:moveTo>
                  <a:pt x="730" y="1"/>
                </a:moveTo>
                <a:cubicBezTo>
                  <a:pt x="714" y="1"/>
                  <a:pt x="697" y="3"/>
                  <a:pt x="680" y="9"/>
                </a:cubicBezTo>
                <a:lnTo>
                  <a:pt x="132" y="188"/>
                </a:lnTo>
                <a:cubicBezTo>
                  <a:pt x="25" y="223"/>
                  <a:pt x="1" y="354"/>
                  <a:pt x="72" y="438"/>
                </a:cubicBezTo>
                <a:lnTo>
                  <a:pt x="537" y="890"/>
                </a:lnTo>
                <a:cubicBezTo>
                  <a:pt x="570" y="919"/>
                  <a:pt x="608" y="932"/>
                  <a:pt x="645" y="932"/>
                </a:cubicBezTo>
                <a:cubicBezTo>
                  <a:pt x="715" y="932"/>
                  <a:pt x="779" y="885"/>
                  <a:pt x="787" y="807"/>
                </a:cubicBezTo>
                <a:lnTo>
                  <a:pt x="870" y="164"/>
                </a:lnTo>
                <a:cubicBezTo>
                  <a:pt x="880" y="74"/>
                  <a:pt x="814" y="1"/>
                  <a:pt x="730"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58" name="Google Shape;3058;p42"/>
          <p:cNvSpPr/>
          <p:nvPr/>
        </p:nvSpPr>
        <p:spPr>
          <a:xfrm flipH="1">
            <a:off x="10782607" y="5130072"/>
            <a:ext cx="343624" cy="293853"/>
          </a:xfrm>
          <a:custGeom>
            <a:avLst/>
            <a:gdLst/>
            <a:ahLst/>
            <a:cxnLst/>
            <a:rect l="l" t="t" r="r" b="b"/>
            <a:pathLst>
              <a:path w="1008" h="862" extrusionOk="0">
                <a:moveTo>
                  <a:pt x="838" y="0"/>
                </a:moveTo>
                <a:cubicBezTo>
                  <a:pt x="829" y="0"/>
                  <a:pt x="820" y="1"/>
                  <a:pt x="810" y="3"/>
                </a:cubicBezTo>
                <a:lnTo>
                  <a:pt x="155" y="98"/>
                </a:lnTo>
                <a:cubicBezTo>
                  <a:pt x="48" y="122"/>
                  <a:pt x="1" y="241"/>
                  <a:pt x="60" y="336"/>
                </a:cubicBezTo>
                <a:lnTo>
                  <a:pt x="405" y="801"/>
                </a:lnTo>
                <a:cubicBezTo>
                  <a:pt x="434" y="841"/>
                  <a:pt x="480" y="862"/>
                  <a:pt x="524" y="862"/>
                </a:cubicBezTo>
                <a:cubicBezTo>
                  <a:pt x="572" y="862"/>
                  <a:pt x="619" y="838"/>
                  <a:pt x="644" y="789"/>
                </a:cubicBezTo>
                <a:lnTo>
                  <a:pt x="953" y="217"/>
                </a:lnTo>
                <a:cubicBezTo>
                  <a:pt x="1008" y="119"/>
                  <a:pt x="942" y="0"/>
                  <a:pt x="838"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59" name="Google Shape;3059;p42"/>
          <p:cNvSpPr/>
          <p:nvPr/>
        </p:nvSpPr>
        <p:spPr>
          <a:xfrm flipH="1">
            <a:off x="-134256" y="1741734"/>
            <a:ext cx="716565" cy="514755"/>
          </a:xfrm>
          <a:custGeom>
            <a:avLst/>
            <a:gdLst/>
            <a:ahLst/>
            <a:cxnLst/>
            <a:rect l="l" t="t" r="r" b="b"/>
            <a:pathLst>
              <a:path w="2102" h="1510" extrusionOk="0">
                <a:moveTo>
                  <a:pt x="950" y="884"/>
                </a:moveTo>
                <a:cubicBezTo>
                  <a:pt x="957" y="933"/>
                  <a:pt x="955" y="983"/>
                  <a:pt x="942" y="1033"/>
                </a:cubicBezTo>
                <a:cubicBezTo>
                  <a:pt x="931" y="1115"/>
                  <a:pt x="886" y="1233"/>
                  <a:pt x="797" y="1233"/>
                </a:cubicBezTo>
                <a:cubicBezTo>
                  <a:pt x="783" y="1233"/>
                  <a:pt x="767" y="1230"/>
                  <a:pt x="751" y="1223"/>
                </a:cubicBezTo>
                <a:cubicBezTo>
                  <a:pt x="703" y="1200"/>
                  <a:pt x="668" y="1164"/>
                  <a:pt x="632" y="1128"/>
                </a:cubicBezTo>
                <a:cubicBezTo>
                  <a:pt x="596" y="1069"/>
                  <a:pt x="620" y="1045"/>
                  <a:pt x="668" y="1009"/>
                </a:cubicBezTo>
                <a:cubicBezTo>
                  <a:pt x="750" y="936"/>
                  <a:pt x="846" y="898"/>
                  <a:pt x="950" y="884"/>
                </a:cubicBezTo>
                <a:close/>
                <a:moveTo>
                  <a:pt x="278" y="0"/>
                </a:moveTo>
                <a:cubicBezTo>
                  <a:pt x="242" y="0"/>
                  <a:pt x="205" y="3"/>
                  <a:pt x="168" y="9"/>
                </a:cubicBezTo>
                <a:cubicBezTo>
                  <a:pt x="0" y="31"/>
                  <a:pt x="21" y="274"/>
                  <a:pt x="162" y="274"/>
                </a:cubicBezTo>
                <a:cubicBezTo>
                  <a:pt x="172" y="274"/>
                  <a:pt x="181" y="273"/>
                  <a:pt x="192" y="271"/>
                </a:cubicBezTo>
                <a:cubicBezTo>
                  <a:pt x="213" y="268"/>
                  <a:pt x="234" y="267"/>
                  <a:pt x="255" y="267"/>
                </a:cubicBezTo>
                <a:cubicBezTo>
                  <a:pt x="489" y="267"/>
                  <a:pt x="708" y="432"/>
                  <a:pt x="844" y="624"/>
                </a:cubicBezTo>
                <a:lnTo>
                  <a:pt x="844" y="624"/>
                </a:lnTo>
                <a:cubicBezTo>
                  <a:pt x="770" y="639"/>
                  <a:pt x="699" y="664"/>
                  <a:pt x="632" y="700"/>
                </a:cubicBezTo>
                <a:cubicBezTo>
                  <a:pt x="501" y="771"/>
                  <a:pt x="358" y="890"/>
                  <a:pt x="334" y="1045"/>
                </a:cubicBezTo>
                <a:cubicBezTo>
                  <a:pt x="322" y="1223"/>
                  <a:pt x="465" y="1378"/>
                  <a:pt x="596" y="1450"/>
                </a:cubicBezTo>
                <a:cubicBezTo>
                  <a:pt x="663" y="1489"/>
                  <a:pt x="735" y="1509"/>
                  <a:pt x="806" y="1509"/>
                </a:cubicBezTo>
                <a:cubicBezTo>
                  <a:pt x="885" y="1509"/>
                  <a:pt x="962" y="1483"/>
                  <a:pt x="1025" y="1426"/>
                </a:cubicBezTo>
                <a:cubicBezTo>
                  <a:pt x="1186" y="1293"/>
                  <a:pt x="1236" y="1095"/>
                  <a:pt x="1216" y="898"/>
                </a:cubicBezTo>
                <a:lnTo>
                  <a:pt x="1216" y="898"/>
                </a:lnTo>
                <a:cubicBezTo>
                  <a:pt x="1453" y="954"/>
                  <a:pt x="1653" y="1125"/>
                  <a:pt x="1799" y="1319"/>
                </a:cubicBezTo>
                <a:cubicBezTo>
                  <a:pt x="1826" y="1352"/>
                  <a:pt x="1862" y="1366"/>
                  <a:pt x="1897" y="1366"/>
                </a:cubicBezTo>
                <a:cubicBezTo>
                  <a:pt x="1999" y="1366"/>
                  <a:pt x="2102" y="1249"/>
                  <a:pt x="2013" y="1152"/>
                </a:cubicBezTo>
                <a:cubicBezTo>
                  <a:pt x="1799" y="878"/>
                  <a:pt x="1501" y="640"/>
                  <a:pt x="1144" y="616"/>
                </a:cubicBezTo>
                <a:cubicBezTo>
                  <a:pt x="1143" y="616"/>
                  <a:pt x="1141" y="616"/>
                  <a:pt x="1140" y="616"/>
                </a:cubicBezTo>
                <a:lnTo>
                  <a:pt x="1140" y="616"/>
                </a:lnTo>
                <a:cubicBezTo>
                  <a:pt x="1124" y="578"/>
                  <a:pt x="1105" y="543"/>
                  <a:pt x="1084" y="509"/>
                </a:cubicBezTo>
                <a:cubicBezTo>
                  <a:pt x="924" y="230"/>
                  <a:pt x="609" y="0"/>
                  <a:pt x="278"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60" name="Google Shape;3060;p42"/>
          <p:cNvSpPr/>
          <p:nvPr/>
        </p:nvSpPr>
        <p:spPr>
          <a:xfrm flipH="1">
            <a:off x="12750194" y="4161587"/>
            <a:ext cx="292489" cy="256013"/>
          </a:xfrm>
          <a:custGeom>
            <a:avLst/>
            <a:gdLst/>
            <a:ahLst/>
            <a:cxnLst/>
            <a:rect l="l" t="t" r="r" b="b"/>
            <a:pathLst>
              <a:path w="858" h="751" extrusionOk="0">
                <a:moveTo>
                  <a:pt x="431" y="0"/>
                </a:moveTo>
                <a:cubicBezTo>
                  <a:pt x="376" y="0"/>
                  <a:pt x="322" y="30"/>
                  <a:pt x="298" y="89"/>
                </a:cubicBezTo>
                <a:cubicBezTo>
                  <a:pt x="275" y="125"/>
                  <a:pt x="227" y="161"/>
                  <a:pt x="179" y="173"/>
                </a:cubicBezTo>
                <a:cubicBezTo>
                  <a:pt x="48" y="185"/>
                  <a:pt x="1" y="339"/>
                  <a:pt x="96" y="435"/>
                </a:cubicBezTo>
                <a:cubicBezTo>
                  <a:pt x="132" y="470"/>
                  <a:pt x="144" y="518"/>
                  <a:pt x="132" y="566"/>
                </a:cubicBezTo>
                <a:cubicBezTo>
                  <a:pt x="122" y="669"/>
                  <a:pt x="202" y="750"/>
                  <a:pt x="289" y="750"/>
                </a:cubicBezTo>
                <a:cubicBezTo>
                  <a:pt x="312" y="750"/>
                  <a:pt x="336" y="745"/>
                  <a:pt x="358" y="732"/>
                </a:cubicBezTo>
                <a:cubicBezTo>
                  <a:pt x="382" y="720"/>
                  <a:pt x="406" y="714"/>
                  <a:pt x="429" y="714"/>
                </a:cubicBezTo>
                <a:cubicBezTo>
                  <a:pt x="453" y="714"/>
                  <a:pt x="477" y="720"/>
                  <a:pt x="501" y="732"/>
                </a:cubicBezTo>
                <a:cubicBezTo>
                  <a:pt x="526" y="745"/>
                  <a:pt x="551" y="750"/>
                  <a:pt x="576" y="750"/>
                </a:cubicBezTo>
                <a:cubicBezTo>
                  <a:pt x="668" y="750"/>
                  <a:pt x="746" y="669"/>
                  <a:pt x="727" y="566"/>
                </a:cubicBezTo>
                <a:cubicBezTo>
                  <a:pt x="715" y="518"/>
                  <a:pt x="739" y="470"/>
                  <a:pt x="775" y="435"/>
                </a:cubicBezTo>
                <a:cubicBezTo>
                  <a:pt x="858" y="339"/>
                  <a:pt x="810" y="185"/>
                  <a:pt x="679" y="173"/>
                </a:cubicBezTo>
                <a:cubicBezTo>
                  <a:pt x="632" y="161"/>
                  <a:pt x="596" y="125"/>
                  <a:pt x="572" y="89"/>
                </a:cubicBezTo>
                <a:cubicBezTo>
                  <a:pt x="542" y="30"/>
                  <a:pt x="486" y="0"/>
                  <a:pt x="431"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61" name="Google Shape;3061;p42"/>
          <p:cNvSpPr/>
          <p:nvPr/>
        </p:nvSpPr>
        <p:spPr>
          <a:xfrm flipH="1">
            <a:off x="11763266" y="3328113"/>
            <a:ext cx="233329" cy="201768"/>
          </a:xfrm>
          <a:custGeom>
            <a:avLst/>
            <a:gdLst/>
            <a:ahLst/>
            <a:cxnLst/>
            <a:rect l="l" t="t" r="r" b="b"/>
            <a:pathLst>
              <a:path w="858" h="742" extrusionOk="0">
                <a:moveTo>
                  <a:pt x="429" y="0"/>
                </a:moveTo>
                <a:cubicBezTo>
                  <a:pt x="372" y="0"/>
                  <a:pt x="316" y="27"/>
                  <a:pt x="286" y="81"/>
                </a:cubicBezTo>
                <a:cubicBezTo>
                  <a:pt x="274" y="128"/>
                  <a:pt x="226" y="164"/>
                  <a:pt x="179" y="164"/>
                </a:cubicBezTo>
                <a:cubicBezTo>
                  <a:pt x="48" y="188"/>
                  <a:pt x="0" y="342"/>
                  <a:pt x="96" y="426"/>
                </a:cubicBezTo>
                <a:cubicBezTo>
                  <a:pt x="119" y="462"/>
                  <a:pt x="143" y="521"/>
                  <a:pt x="131" y="569"/>
                </a:cubicBezTo>
                <a:cubicBezTo>
                  <a:pt x="122" y="663"/>
                  <a:pt x="201" y="742"/>
                  <a:pt x="288" y="742"/>
                </a:cubicBezTo>
                <a:cubicBezTo>
                  <a:pt x="311" y="742"/>
                  <a:pt x="335" y="736"/>
                  <a:pt x="357" y="723"/>
                </a:cubicBezTo>
                <a:cubicBezTo>
                  <a:pt x="381" y="717"/>
                  <a:pt x="405" y="715"/>
                  <a:pt x="429" y="715"/>
                </a:cubicBezTo>
                <a:cubicBezTo>
                  <a:pt x="453" y="715"/>
                  <a:pt x="477" y="717"/>
                  <a:pt x="500" y="723"/>
                </a:cubicBezTo>
                <a:cubicBezTo>
                  <a:pt x="525" y="736"/>
                  <a:pt x="551" y="742"/>
                  <a:pt x="576" y="742"/>
                </a:cubicBezTo>
                <a:cubicBezTo>
                  <a:pt x="668" y="742"/>
                  <a:pt x="745" y="663"/>
                  <a:pt x="727" y="569"/>
                </a:cubicBezTo>
                <a:cubicBezTo>
                  <a:pt x="715" y="521"/>
                  <a:pt x="738" y="462"/>
                  <a:pt x="774" y="426"/>
                </a:cubicBezTo>
                <a:cubicBezTo>
                  <a:pt x="858" y="342"/>
                  <a:pt x="810" y="188"/>
                  <a:pt x="679" y="164"/>
                </a:cubicBezTo>
                <a:cubicBezTo>
                  <a:pt x="631" y="152"/>
                  <a:pt x="596" y="128"/>
                  <a:pt x="572" y="81"/>
                </a:cubicBezTo>
                <a:cubicBezTo>
                  <a:pt x="542" y="27"/>
                  <a:pt x="485" y="0"/>
                  <a:pt x="429"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57635946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matchingName="Background 2">
  <p:cSld name="Background 2">
    <p:spTree>
      <p:nvGrpSpPr>
        <p:cNvPr id="1" name="Shape 3062"/>
        <p:cNvGrpSpPr/>
        <p:nvPr/>
      </p:nvGrpSpPr>
      <p:grpSpPr>
        <a:xfrm>
          <a:off x="0" y="0"/>
          <a:ext cx="0" cy="0"/>
          <a:chOff x="0" y="0"/>
          <a:chExt cx="0" cy="0"/>
        </a:xfrm>
      </p:grpSpPr>
      <p:sp>
        <p:nvSpPr>
          <p:cNvPr id="3063" name="Google Shape;3063;p43"/>
          <p:cNvSpPr/>
          <p:nvPr/>
        </p:nvSpPr>
        <p:spPr>
          <a:xfrm>
            <a:off x="-213534" y="-102892"/>
            <a:ext cx="1136075" cy="7278392"/>
          </a:xfrm>
          <a:custGeom>
            <a:avLst/>
            <a:gdLst/>
            <a:ahLst/>
            <a:cxnLst/>
            <a:rect l="l" t="t" r="r" b="b"/>
            <a:pathLst>
              <a:path w="1954" h="5989" extrusionOk="0">
                <a:moveTo>
                  <a:pt x="310" y="0"/>
                </a:moveTo>
                <a:cubicBezTo>
                  <a:pt x="239" y="0"/>
                  <a:pt x="167" y="0"/>
                  <a:pt x="96" y="12"/>
                </a:cubicBezTo>
                <a:cubicBezTo>
                  <a:pt x="0" y="369"/>
                  <a:pt x="60" y="762"/>
                  <a:pt x="298" y="1036"/>
                </a:cubicBezTo>
                <a:cubicBezTo>
                  <a:pt x="453" y="1214"/>
                  <a:pt x="667" y="1334"/>
                  <a:pt x="870" y="1453"/>
                </a:cubicBezTo>
                <a:cubicBezTo>
                  <a:pt x="941" y="1488"/>
                  <a:pt x="1012" y="1536"/>
                  <a:pt x="1084" y="1584"/>
                </a:cubicBezTo>
                <a:cubicBezTo>
                  <a:pt x="1263" y="1691"/>
                  <a:pt x="1560" y="1917"/>
                  <a:pt x="1548" y="2203"/>
                </a:cubicBezTo>
                <a:cubicBezTo>
                  <a:pt x="1536" y="2488"/>
                  <a:pt x="1239" y="2691"/>
                  <a:pt x="929" y="2893"/>
                </a:cubicBezTo>
                <a:cubicBezTo>
                  <a:pt x="584" y="3131"/>
                  <a:pt x="227" y="3369"/>
                  <a:pt x="250" y="3774"/>
                </a:cubicBezTo>
                <a:cubicBezTo>
                  <a:pt x="262" y="4060"/>
                  <a:pt x="465" y="4310"/>
                  <a:pt x="846" y="4524"/>
                </a:cubicBezTo>
                <a:cubicBezTo>
                  <a:pt x="893" y="4548"/>
                  <a:pt x="941" y="4572"/>
                  <a:pt x="989" y="4596"/>
                </a:cubicBezTo>
                <a:cubicBezTo>
                  <a:pt x="1215" y="4715"/>
                  <a:pt x="1417" y="4822"/>
                  <a:pt x="1548" y="5001"/>
                </a:cubicBezTo>
                <a:cubicBezTo>
                  <a:pt x="1763" y="5310"/>
                  <a:pt x="1644" y="5715"/>
                  <a:pt x="1441" y="5989"/>
                </a:cubicBezTo>
                <a:lnTo>
                  <a:pt x="1691" y="5989"/>
                </a:lnTo>
                <a:cubicBezTo>
                  <a:pt x="1882" y="5667"/>
                  <a:pt x="1953" y="5227"/>
                  <a:pt x="1715" y="4882"/>
                </a:cubicBezTo>
                <a:cubicBezTo>
                  <a:pt x="1560" y="4655"/>
                  <a:pt x="1322" y="4536"/>
                  <a:pt x="1096" y="4417"/>
                </a:cubicBezTo>
                <a:cubicBezTo>
                  <a:pt x="1048" y="4393"/>
                  <a:pt x="1001" y="4370"/>
                  <a:pt x="953" y="4334"/>
                </a:cubicBezTo>
                <a:cubicBezTo>
                  <a:pt x="727" y="4215"/>
                  <a:pt x="465" y="4024"/>
                  <a:pt x="453" y="3774"/>
                </a:cubicBezTo>
                <a:cubicBezTo>
                  <a:pt x="441" y="3477"/>
                  <a:pt x="739" y="3274"/>
                  <a:pt x="1048" y="3072"/>
                </a:cubicBezTo>
                <a:cubicBezTo>
                  <a:pt x="1382" y="2846"/>
                  <a:pt x="1739" y="2607"/>
                  <a:pt x="1751" y="2215"/>
                </a:cubicBezTo>
                <a:cubicBezTo>
                  <a:pt x="1774" y="1822"/>
                  <a:pt x="1417" y="1536"/>
                  <a:pt x="1203" y="1405"/>
                </a:cubicBezTo>
                <a:cubicBezTo>
                  <a:pt x="1132" y="1357"/>
                  <a:pt x="1048" y="1310"/>
                  <a:pt x="977" y="1274"/>
                </a:cubicBezTo>
                <a:cubicBezTo>
                  <a:pt x="774" y="1155"/>
                  <a:pt x="584" y="1060"/>
                  <a:pt x="453" y="893"/>
                </a:cubicBezTo>
                <a:cubicBezTo>
                  <a:pt x="250" y="655"/>
                  <a:pt x="203" y="310"/>
                  <a:pt x="310" y="0"/>
                </a:cubicBezTo>
                <a:close/>
              </a:path>
            </a:pathLst>
          </a:custGeom>
          <a:solidFill>
            <a:srgbClr val="FFFFFF">
              <a:alpha val="1606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64" name="Google Shape;3064;p43"/>
          <p:cNvSpPr/>
          <p:nvPr/>
        </p:nvSpPr>
        <p:spPr>
          <a:xfrm>
            <a:off x="762656" y="-219561"/>
            <a:ext cx="1149448" cy="7367108"/>
          </a:xfrm>
          <a:custGeom>
            <a:avLst/>
            <a:gdLst/>
            <a:ahLst/>
            <a:cxnLst/>
            <a:rect l="l" t="t" r="r" b="b"/>
            <a:pathLst>
              <a:path w="1977" h="6062" extrusionOk="0">
                <a:moveTo>
                  <a:pt x="155" y="1"/>
                </a:moveTo>
                <a:cubicBezTo>
                  <a:pt x="0" y="394"/>
                  <a:pt x="60" y="834"/>
                  <a:pt x="310" y="1132"/>
                </a:cubicBezTo>
                <a:cubicBezTo>
                  <a:pt x="476" y="1310"/>
                  <a:pt x="691" y="1430"/>
                  <a:pt x="893" y="1549"/>
                </a:cubicBezTo>
                <a:cubicBezTo>
                  <a:pt x="965" y="1596"/>
                  <a:pt x="1036" y="1632"/>
                  <a:pt x="1108" y="1680"/>
                </a:cubicBezTo>
                <a:cubicBezTo>
                  <a:pt x="1286" y="1787"/>
                  <a:pt x="1584" y="2013"/>
                  <a:pt x="1560" y="2299"/>
                </a:cubicBezTo>
                <a:cubicBezTo>
                  <a:pt x="1548" y="2596"/>
                  <a:pt x="1262" y="2787"/>
                  <a:pt x="953" y="2989"/>
                </a:cubicBezTo>
                <a:cubicBezTo>
                  <a:pt x="607" y="3227"/>
                  <a:pt x="250" y="3465"/>
                  <a:pt x="274" y="3882"/>
                </a:cubicBezTo>
                <a:cubicBezTo>
                  <a:pt x="286" y="4156"/>
                  <a:pt x="488" y="4406"/>
                  <a:pt x="869" y="4620"/>
                </a:cubicBezTo>
                <a:cubicBezTo>
                  <a:pt x="917" y="4644"/>
                  <a:pt x="965" y="4668"/>
                  <a:pt x="1012" y="4692"/>
                </a:cubicBezTo>
                <a:cubicBezTo>
                  <a:pt x="1238" y="4811"/>
                  <a:pt x="1441" y="4918"/>
                  <a:pt x="1572" y="5097"/>
                </a:cubicBezTo>
                <a:cubicBezTo>
                  <a:pt x="1774" y="5394"/>
                  <a:pt x="1667" y="5799"/>
                  <a:pt x="1477" y="6061"/>
                </a:cubicBezTo>
                <a:lnTo>
                  <a:pt x="1727" y="6061"/>
                </a:lnTo>
                <a:cubicBezTo>
                  <a:pt x="1905" y="5740"/>
                  <a:pt x="1977" y="5323"/>
                  <a:pt x="1739" y="4978"/>
                </a:cubicBezTo>
                <a:cubicBezTo>
                  <a:pt x="1584" y="4763"/>
                  <a:pt x="1346" y="4632"/>
                  <a:pt x="1108" y="4513"/>
                </a:cubicBezTo>
                <a:cubicBezTo>
                  <a:pt x="1060" y="4489"/>
                  <a:pt x="1012" y="4466"/>
                  <a:pt x="965" y="4442"/>
                </a:cubicBezTo>
                <a:cubicBezTo>
                  <a:pt x="750" y="4323"/>
                  <a:pt x="488" y="4120"/>
                  <a:pt x="476" y="3870"/>
                </a:cubicBezTo>
                <a:cubicBezTo>
                  <a:pt x="465" y="3573"/>
                  <a:pt x="762" y="3370"/>
                  <a:pt x="1072" y="3168"/>
                </a:cubicBezTo>
                <a:cubicBezTo>
                  <a:pt x="1405" y="2942"/>
                  <a:pt x="1750" y="2703"/>
                  <a:pt x="1774" y="2311"/>
                </a:cubicBezTo>
                <a:cubicBezTo>
                  <a:pt x="1786" y="1918"/>
                  <a:pt x="1429" y="1632"/>
                  <a:pt x="1215" y="1501"/>
                </a:cubicBezTo>
                <a:cubicBezTo>
                  <a:pt x="1143" y="1453"/>
                  <a:pt x="1072" y="1418"/>
                  <a:pt x="988" y="1370"/>
                </a:cubicBezTo>
                <a:cubicBezTo>
                  <a:pt x="798" y="1263"/>
                  <a:pt x="607" y="1156"/>
                  <a:pt x="476" y="1001"/>
                </a:cubicBezTo>
                <a:cubicBezTo>
                  <a:pt x="250" y="727"/>
                  <a:pt x="215" y="334"/>
                  <a:pt x="381" y="1"/>
                </a:cubicBezTo>
                <a:close/>
              </a:path>
            </a:pathLst>
          </a:custGeom>
          <a:solidFill>
            <a:srgbClr val="FFFFFF">
              <a:alpha val="1606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65" name="Google Shape;3065;p43"/>
          <p:cNvSpPr/>
          <p:nvPr/>
        </p:nvSpPr>
        <p:spPr>
          <a:xfrm>
            <a:off x="1752218" y="-262095"/>
            <a:ext cx="1143052" cy="7395060"/>
          </a:xfrm>
          <a:custGeom>
            <a:avLst/>
            <a:gdLst/>
            <a:ahLst/>
            <a:cxnLst/>
            <a:rect l="l" t="t" r="r" b="b"/>
            <a:pathLst>
              <a:path w="1966" h="6085" extrusionOk="0">
                <a:moveTo>
                  <a:pt x="168" y="0"/>
                </a:moveTo>
                <a:cubicBezTo>
                  <a:pt x="1" y="393"/>
                  <a:pt x="48" y="857"/>
                  <a:pt x="310" y="1167"/>
                </a:cubicBezTo>
                <a:cubicBezTo>
                  <a:pt x="477" y="1357"/>
                  <a:pt x="691" y="1476"/>
                  <a:pt x="894" y="1595"/>
                </a:cubicBezTo>
                <a:cubicBezTo>
                  <a:pt x="965" y="1631"/>
                  <a:pt x="1037" y="1667"/>
                  <a:pt x="1108" y="1715"/>
                </a:cubicBezTo>
                <a:cubicBezTo>
                  <a:pt x="1287" y="1822"/>
                  <a:pt x="1572" y="2048"/>
                  <a:pt x="1561" y="2346"/>
                </a:cubicBezTo>
                <a:cubicBezTo>
                  <a:pt x="1549" y="2631"/>
                  <a:pt x="1263" y="2822"/>
                  <a:pt x="953" y="3036"/>
                </a:cubicBezTo>
                <a:cubicBezTo>
                  <a:pt x="608" y="3262"/>
                  <a:pt x="239" y="3512"/>
                  <a:pt x="263" y="3917"/>
                </a:cubicBezTo>
                <a:cubicBezTo>
                  <a:pt x="287" y="4191"/>
                  <a:pt x="489" y="4441"/>
                  <a:pt x="870" y="4655"/>
                </a:cubicBezTo>
                <a:cubicBezTo>
                  <a:pt x="918" y="4679"/>
                  <a:pt x="965" y="4703"/>
                  <a:pt x="1013" y="4739"/>
                </a:cubicBezTo>
                <a:cubicBezTo>
                  <a:pt x="1227" y="4846"/>
                  <a:pt x="1441" y="4953"/>
                  <a:pt x="1561" y="5132"/>
                </a:cubicBezTo>
                <a:cubicBezTo>
                  <a:pt x="1763" y="5429"/>
                  <a:pt x="1680" y="5822"/>
                  <a:pt x="1489" y="6084"/>
                </a:cubicBezTo>
                <a:lnTo>
                  <a:pt x="1739" y="6084"/>
                </a:lnTo>
                <a:cubicBezTo>
                  <a:pt x="1906" y="5763"/>
                  <a:pt x="1965" y="5346"/>
                  <a:pt x="1739" y="5024"/>
                </a:cubicBezTo>
                <a:cubicBezTo>
                  <a:pt x="1584" y="4798"/>
                  <a:pt x="1346" y="4679"/>
                  <a:pt x="1108" y="4548"/>
                </a:cubicBezTo>
                <a:cubicBezTo>
                  <a:pt x="1060" y="4524"/>
                  <a:pt x="1013" y="4501"/>
                  <a:pt x="965" y="4477"/>
                </a:cubicBezTo>
                <a:cubicBezTo>
                  <a:pt x="751" y="4358"/>
                  <a:pt x="489" y="4167"/>
                  <a:pt x="477" y="3905"/>
                </a:cubicBezTo>
                <a:cubicBezTo>
                  <a:pt x="465" y="3620"/>
                  <a:pt x="751" y="3417"/>
                  <a:pt x="1072" y="3203"/>
                </a:cubicBezTo>
                <a:cubicBezTo>
                  <a:pt x="1406" y="2977"/>
                  <a:pt x="1751" y="2750"/>
                  <a:pt x="1775" y="2357"/>
                </a:cubicBezTo>
                <a:cubicBezTo>
                  <a:pt x="1787" y="1965"/>
                  <a:pt x="1430" y="1679"/>
                  <a:pt x="1215" y="1548"/>
                </a:cubicBezTo>
                <a:cubicBezTo>
                  <a:pt x="1144" y="1500"/>
                  <a:pt x="1072" y="1453"/>
                  <a:pt x="1001" y="1417"/>
                </a:cubicBezTo>
                <a:cubicBezTo>
                  <a:pt x="799" y="1298"/>
                  <a:pt x="608" y="1191"/>
                  <a:pt x="477" y="1036"/>
                </a:cubicBezTo>
                <a:cubicBezTo>
                  <a:pt x="239" y="762"/>
                  <a:pt x="215" y="345"/>
                  <a:pt x="394" y="0"/>
                </a:cubicBezTo>
                <a:close/>
              </a:path>
            </a:pathLst>
          </a:custGeom>
          <a:solidFill>
            <a:srgbClr val="FFFFFF">
              <a:alpha val="1606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66" name="Google Shape;3066;p43"/>
          <p:cNvSpPr/>
          <p:nvPr/>
        </p:nvSpPr>
        <p:spPr>
          <a:xfrm>
            <a:off x="2735383" y="-305846"/>
            <a:ext cx="1143052" cy="7409644"/>
          </a:xfrm>
          <a:custGeom>
            <a:avLst/>
            <a:gdLst/>
            <a:ahLst/>
            <a:cxnLst/>
            <a:rect l="l" t="t" r="r" b="b"/>
            <a:pathLst>
              <a:path w="1966" h="6097" extrusionOk="0">
                <a:moveTo>
                  <a:pt x="417" y="0"/>
                </a:moveTo>
                <a:lnTo>
                  <a:pt x="417" y="0"/>
                </a:lnTo>
                <a:cubicBezTo>
                  <a:pt x="346" y="12"/>
                  <a:pt x="262" y="12"/>
                  <a:pt x="191" y="12"/>
                </a:cubicBezTo>
                <a:cubicBezTo>
                  <a:pt x="1" y="417"/>
                  <a:pt x="60" y="893"/>
                  <a:pt x="322" y="1203"/>
                </a:cubicBezTo>
                <a:cubicBezTo>
                  <a:pt x="477" y="1393"/>
                  <a:pt x="691" y="1512"/>
                  <a:pt x="905" y="1631"/>
                </a:cubicBezTo>
                <a:cubicBezTo>
                  <a:pt x="977" y="1667"/>
                  <a:pt x="1048" y="1715"/>
                  <a:pt x="1120" y="1751"/>
                </a:cubicBezTo>
                <a:cubicBezTo>
                  <a:pt x="1298" y="1870"/>
                  <a:pt x="1584" y="2096"/>
                  <a:pt x="1572" y="2382"/>
                </a:cubicBezTo>
                <a:cubicBezTo>
                  <a:pt x="1560" y="2667"/>
                  <a:pt x="1274" y="2870"/>
                  <a:pt x="965" y="3072"/>
                </a:cubicBezTo>
                <a:cubicBezTo>
                  <a:pt x="620" y="3310"/>
                  <a:pt x="251" y="3548"/>
                  <a:pt x="274" y="3953"/>
                </a:cubicBezTo>
                <a:cubicBezTo>
                  <a:pt x="286" y="4239"/>
                  <a:pt x="489" y="4489"/>
                  <a:pt x="882" y="4703"/>
                </a:cubicBezTo>
                <a:cubicBezTo>
                  <a:pt x="929" y="4727"/>
                  <a:pt x="977" y="4751"/>
                  <a:pt x="1024" y="4775"/>
                </a:cubicBezTo>
                <a:cubicBezTo>
                  <a:pt x="1239" y="4894"/>
                  <a:pt x="1453" y="5001"/>
                  <a:pt x="1572" y="5180"/>
                </a:cubicBezTo>
                <a:cubicBezTo>
                  <a:pt x="1775" y="5465"/>
                  <a:pt x="1691" y="5834"/>
                  <a:pt x="1513" y="6096"/>
                </a:cubicBezTo>
                <a:lnTo>
                  <a:pt x="1751" y="6096"/>
                </a:lnTo>
                <a:cubicBezTo>
                  <a:pt x="1917" y="5787"/>
                  <a:pt x="1965" y="5382"/>
                  <a:pt x="1751" y="5060"/>
                </a:cubicBezTo>
                <a:cubicBezTo>
                  <a:pt x="1596" y="4834"/>
                  <a:pt x="1346" y="4715"/>
                  <a:pt x="1120" y="4596"/>
                </a:cubicBezTo>
                <a:cubicBezTo>
                  <a:pt x="1072" y="4572"/>
                  <a:pt x="1024" y="4549"/>
                  <a:pt x="977" y="4513"/>
                </a:cubicBezTo>
                <a:cubicBezTo>
                  <a:pt x="763" y="4394"/>
                  <a:pt x="501" y="4203"/>
                  <a:pt x="489" y="3953"/>
                </a:cubicBezTo>
                <a:cubicBezTo>
                  <a:pt x="465" y="3656"/>
                  <a:pt x="763" y="3453"/>
                  <a:pt x="1072" y="3251"/>
                </a:cubicBezTo>
                <a:cubicBezTo>
                  <a:pt x="1417" y="3025"/>
                  <a:pt x="1763" y="2786"/>
                  <a:pt x="1786" y="2393"/>
                </a:cubicBezTo>
                <a:cubicBezTo>
                  <a:pt x="1798" y="2001"/>
                  <a:pt x="1441" y="1715"/>
                  <a:pt x="1227" y="1584"/>
                </a:cubicBezTo>
                <a:cubicBezTo>
                  <a:pt x="1155" y="1536"/>
                  <a:pt x="1084" y="1489"/>
                  <a:pt x="1001" y="1453"/>
                </a:cubicBezTo>
                <a:cubicBezTo>
                  <a:pt x="810" y="1334"/>
                  <a:pt x="620" y="1227"/>
                  <a:pt x="489" y="1072"/>
                </a:cubicBezTo>
                <a:cubicBezTo>
                  <a:pt x="251" y="798"/>
                  <a:pt x="215" y="358"/>
                  <a:pt x="417" y="0"/>
                </a:cubicBezTo>
                <a:close/>
              </a:path>
            </a:pathLst>
          </a:custGeom>
          <a:solidFill>
            <a:srgbClr val="FFFFFF">
              <a:alpha val="1606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67" name="Google Shape;3067;p43"/>
          <p:cNvSpPr/>
          <p:nvPr/>
        </p:nvSpPr>
        <p:spPr>
          <a:xfrm>
            <a:off x="3725526" y="-320430"/>
            <a:ext cx="1135493" cy="7395060"/>
          </a:xfrm>
          <a:custGeom>
            <a:avLst/>
            <a:gdLst/>
            <a:ahLst/>
            <a:cxnLst/>
            <a:rect l="l" t="t" r="r" b="b"/>
            <a:pathLst>
              <a:path w="1953" h="6085" extrusionOk="0">
                <a:moveTo>
                  <a:pt x="429" y="0"/>
                </a:moveTo>
                <a:cubicBezTo>
                  <a:pt x="345" y="0"/>
                  <a:pt x="274" y="0"/>
                  <a:pt x="191" y="12"/>
                </a:cubicBezTo>
                <a:cubicBezTo>
                  <a:pt x="0" y="417"/>
                  <a:pt x="48" y="905"/>
                  <a:pt x="322" y="1227"/>
                </a:cubicBezTo>
                <a:cubicBezTo>
                  <a:pt x="476" y="1405"/>
                  <a:pt x="691" y="1536"/>
                  <a:pt x="905" y="1643"/>
                </a:cubicBezTo>
                <a:cubicBezTo>
                  <a:pt x="976" y="1691"/>
                  <a:pt x="1048" y="1727"/>
                  <a:pt x="1119" y="1774"/>
                </a:cubicBezTo>
                <a:cubicBezTo>
                  <a:pt x="1286" y="1882"/>
                  <a:pt x="1584" y="2108"/>
                  <a:pt x="1572" y="2394"/>
                </a:cubicBezTo>
                <a:cubicBezTo>
                  <a:pt x="1560" y="2691"/>
                  <a:pt x="1262" y="2882"/>
                  <a:pt x="953" y="3096"/>
                </a:cubicBezTo>
                <a:cubicBezTo>
                  <a:pt x="607" y="3322"/>
                  <a:pt x="250" y="3560"/>
                  <a:pt x="274" y="3977"/>
                </a:cubicBezTo>
                <a:cubicBezTo>
                  <a:pt x="286" y="4251"/>
                  <a:pt x="488" y="4501"/>
                  <a:pt x="881" y="4715"/>
                </a:cubicBezTo>
                <a:cubicBezTo>
                  <a:pt x="917" y="4739"/>
                  <a:pt x="965" y="4763"/>
                  <a:pt x="1024" y="4787"/>
                </a:cubicBezTo>
                <a:cubicBezTo>
                  <a:pt x="1238" y="4906"/>
                  <a:pt x="1441" y="5013"/>
                  <a:pt x="1572" y="5192"/>
                </a:cubicBezTo>
                <a:cubicBezTo>
                  <a:pt x="1762" y="5465"/>
                  <a:pt x="1691" y="5823"/>
                  <a:pt x="1524" y="6085"/>
                </a:cubicBezTo>
                <a:lnTo>
                  <a:pt x="1762" y="6085"/>
                </a:lnTo>
                <a:cubicBezTo>
                  <a:pt x="1917" y="5775"/>
                  <a:pt x="1953" y="5394"/>
                  <a:pt x="1738" y="5072"/>
                </a:cubicBezTo>
                <a:cubicBezTo>
                  <a:pt x="1584" y="4858"/>
                  <a:pt x="1346" y="4739"/>
                  <a:pt x="1119" y="4608"/>
                </a:cubicBezTo>
                <a:cubicBezTo>
                  <a:pt x="1072" y="4584"/>
                  <a:pt x="1024" y="4561"/>
                  <a:pt x="976" y="4537"/>
                </a:cubicBezTo>
                <a:cubicBezTo>
                  <a:pt x="762" y="4418"/>
                  <a:pt x="500" y="4215"/>
                  <a:pt x="476" y="3965"/>
                </a:cubicBezTo>
                <a:cubicBezTo>
                  <a:pt x="464" y="3668"/>
                  <a:pt x="762" y="3477"/>
                  <a:pt x="1072" y="3263"/>
                </a:cubicBezTo>
                <a:cubicBezTo>
                  <a:pt x="1405" y="3037"/>
                  <a:pt x="1762" y="2810"/>
                  <a:pt x="1774" y="2405"/>
                </a:cubicBezTo>
                <a:cubicBezTo>
                  <a:pt x="1798" y="2013"/>
                  <a:pt x="1441" y="1727"/>
                  <a:pt x="1226" y="1596"/>
                </a:cubicBezTo>
                <a:cubicBezTo>
                  <a:pt x="1155" y="1548"/>
                  <a:pt x="1072" y="1513"/>
                  <a:pt x="1000" y="1465"/>
                </a:cubicBezTo>
                <a:cubicBezTo>
                  <a:pt x="798" y="1358"/>
                  <a:pt x="619" y="1251"/>
                  <a:pt x="476" y="1096"/>
                </a:cubicBezTo>
                <a:cubicBezTo>
                  <a:pt x="238" y="810"/>
                  <a:pt x="214" y="370"/>
                  <a:pt x="417" y="24"/>
                </a:cubicBezTo>
                <a:cubicBezTo>
                  <a:pt x="417" y="12"/>
                  <a:pt x="429" y="12"/>
                  <a:pt x="429" y="0"/>
                </a:cubicBezTo>
                <a:close/>
              </a:path>
            </a:pathLst>
          </a:custGeom>
          <a:solidFill>
            <a:srgbClr val="FFFFFF">
              <a:alpha val="1606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68" name="Google Shape;3068;p43"/>
          <p:cNvSpPr/>
          <p:nvPr/>
        </p:nvSpPr>
        <p:spPr>
          <a:xfrm>
            <a:off x="4708111" y="-335014"/>
            <a:ext cx="1143052" cy="7380476"/>
          </a:xfrm>
          <a:custGeom>
            <a:avLst/>
            <a:gdLst/>
            <a:ahLst/>
            <a:cxnLst/>
            <a:rect l="l" t="t" r="r" b="b"/>
            <a:pathLst>
              <a:path w="1966" h="6073" extrusionOk="0">
                <a:moveTo>
                  <a:pt x="215" y="1"/>
                </a:moveTo>
                <a:cubicBezTo>
                  <a:pt x="1" y="417"/>
                  <a:pt x="48" y="917"/>
                  <a:pt x="322" y="1239"/>
                </a:cubicBezTo>
                <a:cubicBezTo>
                  <a:pt x="489" y="1429"/>
                  <a:pt x="703" y="1548"/>
                  <a:pt x="906" y="1667"/>
                </a:cubicBezTo>
                <a:cubicBezTo>
                  <a:pt x="977" y="1703"/>
                  <a:pt x="1049" y="1739"/>
                  <a:pt x="1120" y="1786"/>
                </a:cubicBezTo>
                <a:cubicBezTo>
                  <a:pt x="1299" y="1894"/>
                  <a:pt x="1596" y="2120"/>
                  <a:pt x="1572" y="2417"/>
                </a:cubicBezTo>
                <a:cubicBezTo>
                  <a:pt x="1561" y="2703"/>
                  <a:pt x="1275" y="2894"/>
                  <a:pt x="965" y="3108"/>
                </a:cubicBezTo>
                <a:cubicBezTo>
                  <a:pt x="620" y="3334"/>
                  <a:pt x="263" y="3584"/>
                  <a:pt x="275" y="3989"/>
                </a:cubicBezTo>
                <a:cubicBezTo>
                  <a:pt x="298" y="4275"/>
                  <a:pt x="501" y="4525"/>
                  <a:pt x="882" y="4727"/>
                </a:cubicBezTo>
                <a:cubicBezTo>
                  <a:pt x="929" y="4751"/>
                  <a:pt x="977" y="4787"/>
                  <a:pt x="1025" y="4811"/>
                </a:cubicBezTo>
                <a:cubicBezTo>
                  <a:pt x="1251" y="4918"/>
                  <a:pt x="1453" y="5025"/>
                  <a:pt x="1584" y="5204"/>
                </a:cubicBezTo>
                <a:cubicBezTo>
                  <a:pt x="1763" y="5465"/>
                  <a:pt x="1703" y="5811"/>
                  <a:pt x="1561" y="6073"/>
                </a:cubicBezTo>
                <a:lnTo>
                  <a:pt x="1787" y="6073"/>
                </a:lnTo>
                <a:cubicBezTo>
                  <a:pt x="1930" y="5763"/>
                  <a:pt x="1965" y="5394"/>
                  <a:pt x="1751" y="5096"/>
                </a:cubicBezTo>
                <a:cubicBezTo>
                  <a:pt x="1596" y="4870"/>
                  <a:pt x="1358" y="4751"/>
                  <a:pt x="1120" y="4632"/>
                </a:cubicBezTo>
                <a:cubicBezTo>
                  <a:pt x="1072" y="4596"/>
                  <a:pt x="1025" y="4573"/>
                  <a:pt x="977" y="4549"/>
                </a:cubicBezTo>
                <a:cubicBezTo>
                  <a:pt x="763" y="4430"/>
                  <a:pt x="501" y="4239"/>
                  <a:pt x="489" y="3977"/>
                </a:cubicBezTo>
                <a:cubicBezTo>
                  <a:pt x="465" y="3691"/>
                  <a:pt x="763" y="3489"/>
                  <a:pt x="1084" y="3275"/>
                </a:cubicBezTo>
                <a:cubicBezTo>
                  <a:pt x="1418" y="3049"/>
                  <a:pt x="1763" y="2822"/>
                  <a:pt x="1787" y="2429"/>
                </a:cubicBezTo>
                <a:cubicBezTo>
                  <a:pt x="1799" y="2025"/>
                  <a:pt x="1441" y="1751"/>
                  <a:pt x="1227" y="1608"/>
                </a:cubicBezTo>
                <a:cubicBezTo>
                  <a:pt x="1156" y="1572"/>
                  <a:pt x="1084" y="1525"/>
                  <a:pt x="1013" y="1489"/>
                </a:cubicBezTo>
                <a:cubicBezTo>
                  <a:pt x="810" y="1370"/>
                  <a:pt x="620" y="1263"/>
                  <a:pt x="489" y="1108"/>
                </a:cubicBezTo>
                <a:cubicBezTo>
                  <a:pt x="251" y="822"/>
                  <a:pt x="227" y="393"/>
                  <a:pt x="429" y="36"/>
                </a:cubicBezTo>
                <a:cubicBezTo>
                  <a:pt x="429" y="24"/>
                  <a:pt x="441" y="12"/>
                  <a:pt x="453" y="1"/>
                </a:cubicBezTo>
                <a:close/>
              </a:path>
            </a:pathLst>
          </a:custGeom>
          <a:solidFill>
            <a:srgbClr val="FFFFFF">
              <a:alpha val="1606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69" name="Google Shape;3069;p43"/>
          <p:cNvSpPr/>
          <p:nvPr/>
        </p:nvSpPr>
        <p:spPr>
          <a:xfrm>
            <a:off x="5698254" y="-349597"/>
            <a:ext cx="1135493" cy="7365893"/>
          </a:xfrm>
          <a:custGeom>
            <a:avLst/>
            <a:gdLst/>
            <a:ahLst/>
            <a:cxnLst/>
            <a:rect l="l" t="t" r="r" b="b"/>
            <a:pathLst>
              <a:path w="1953" h="6061" extrusionOk="0">
                <a:moveTo>
                  <a:pt x="215" y="1"/>
                </a:moveTo>
                <a:cubicBezTo>
                  <a:pt x="0" y="417"/>
                  <a:pt x="48" y="929"/>
                  <a:pt x="322" y="1263"/>
                </a:cubicBezTo>
                <a:cubicBezTo>
                  <a:pt x="489" y="1441"/>
                  <a:pt x="703" y="1560"/>
                  <a:pt x="905" y="1679"/>
                </a:cubicBezTo>
                <a:cubicBezTo>
                  <a:pt x="977" y="1715"/>
                  <a:pt x="1048" y="1763"/>
                  <a:pt x="1120" y="1810"/>
                </a:cubicBezTo>
                <a:cubicBezTo>
                  <a:pt x="1298" y="1918"/>
                  <a:pt x="1584" y="2144"/>
                  <a:pt x="1572" y="2429"/>
                </a:cubicBezTo>
                <a:cubicBezTo>
                  <a:pt x="1560" y="2727"/>
                  <a:pt x="1274" y="2918"/>
                  <a:pt x="965" y="3120"/>
                </a:cubicBezTo>
                <a:cubicBezTo>
                  <a:pt x="608" y="3358"/>
                  <a:pt x="250" y="3596"/>
                  <a:pt x="274" y="4013"/>
                </a:cubicBezTo>
                <a:cubicBezTo>
                  <a:pt x="298" y="4287"/>
                  <a:pt x="500" y="4537"/>
                  <a:pt x="881" y="4751"/>
                </a:cubicBezTo>
                <a:cubicBezTo>
                  <a:pt x="929" y="4775"/>
                  <a:pt x="977" y="4799"/>
                  <a:pt x="1024" y="4823"/>
                </a:cubicBezTo>
                <a:cubicBezTo>
                  <a:pt x="1239" y="4942"/>
                  <a:pt x="1453" y="5049"/>
                  <a:pt x="1572" y="5227"/>
                </a:cubicBezTo>
                <a:cubicBezTo>
                  <a:pt x="1751" y="5477"/>
                  <a:pt x="1703" y="5811"/>
                  <a:pt x="1572" y="6061"/>
                </a:cubicBezTo>
                <a:lnTo>
                  <a:pt x="1798" y="6061"/>
                </a:lnTo>
                <a:cubicBezTo>
                  <a:pt x="1929" y="5763"/>
                  <a:pt x="1953" y="5406"/>
                  <a:pt x="1751" y="5108"/>
                </a:cubicBezTo>
                <a:cubicBezTo>
                  <a:pt x="1596" y="4894"/>
                  <a:pt x="1358" y="4763"/>
                  <a:pt x="1120" y="4644"/>
                </a:cubicBezTo>
                <a:cubicBezTo>
                  <a:pt x="1072" y="4620"/>
                  <a:pt x="1024" y="4596"/>
                  <a:pt x="977" y="4573"/>
                </a:cubicBezTo>
                <a:cubicBezTo>
                  <a:pt x="762" y="4454"/>
                  <a:pt x="500" y="4251"/>
                  <a:pt x="489" y="4001"/>
                </a:cubicBezTo>
                <a:cubicBezTo>
                  <a:pt x="465" y="3703"/>
                  <a:pt x="762" y="3501"/>
                  <a:pt x="1084" y="3299"/>
                </a:cubicBezTo>
                <a:cubicBezTo>
                  <a:pt x="1417" y="3072"/>
                  <a:pt x="1763" y="2834"/>
                  <a:pt x="1786" y="2441"/>
                </a:cubicBezTo>
                <a:cubicBezTo>
                  <a:pt x="1798" y="2048"/>
                  <a:pt x="1441" y="1763"/>
                  <a:pt x="1227" y="1632"/>
                </a:cubicBezTo>
                <a:cubicBezTo>
                  <a:pt x="1155" y="1584"/>
                  <a:pt x="1084" y="1548"/>
                  <a:pt x="1012" y="1501"/>
                </a:cubicBezTo>
                <a:cubicBezTo>
                  <a:pt x="810" y="1394"/>
                  <a:pt x="620" y="1286"/>
                  <a:pt x="489" y="1120"/>
                </a:cubicBezTo>
                <a:cubicBezTo>
                  <a:pt x="250" y="846"/>
                  <a:pt x="227" y="405"/>
                  <a:pt x="429" y="60"/>
                </a:cubicBezTo>
                <a:cubicBezTo>
                  <a:pt x="429" y="36"/>
                  <a:pt x="441" y="24"/>
                  <a:pt x="465" y="1"/>
                </a:cubicBezTo>
                <a:close/>
              </a:path>
            </a:pathLst>
          </a:custGeom>
          <a:solidFill>
            <a:srgbClr val="FFFFFF">
              <a:alpha val="1606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70" name="Google Shape;3070;p43"/>
          <p:cNvSpPr/>
          <p:nvPr/>
        </p:nvSpPr>
        <p:spPr>
          <a:xfrm>
            <a:off x="6687814" y="-364181"/>
            <a:ext cx="1129099" cy="7352525"/>
          </a:xfrm>
          <a:custGeom>
            <a:avLst/>
            <a:gdLst/>
            <a:ahLst/>
            <a:cxnLst/>
            <a:rect l="l" t="t" r="r" b="b"/>
            <a:pathLst>
              <a:path w="1942" h="6050" extrusionOk="0">
                <a:moveTo>
                  <a:pt x="227" y="1"/>
                </a:moveTo>
                <a:cubicBezTo>
                  <a:pt x="1" y="417"/>
                  <a:pt x="37" y="941"/>
                  <a:pt x="322" y="1275"/>
                </a:cubicBezTo>
                <a:cubicBezTo>
                  <a:pt x="477" y="1465"/>
                  <a:pt x="692" y="1584"/>
                  <a:pt x="906" y="1691"/>
                </a:cubicBezTo>
                <a:cubicBezTo>
                  <a:pt x="977" y="1739"/>
                  <a:pt x="1049" y="1775"/>
                  <a:pt x="1120" y="1822"/>
                </a:cubicBezTo>
                <a:cubicBezTo>
                  <a:pt x="1287" y="1930"/>
                  <a:pt x="1585" y="2156"/>
                  <a:pt x="1573" y="2453"/>
                </a:cubicBezTo>
                <a:cubicBezTo>
                  <a:pt x="1561" y="2739"/>
                  <a:pt x="1275" y="2930"/>
                  <a:pt x="965" y="3144"/>
                </a:cubicBezTo>
                <a:cubicBezTo>
                  <a:pt x="608" y="3370"/>
                  <a:pt x="251" y="3608"/>
                  <a:pt x="275" y="4025"/>
                </a:cubicBezTo>
                <a:cubicBezTo>
                  <a:pt x="287" y="4299"/>
                  <a:pt x="489" y="4549"/>
                  <a:pt x="870" y="4763"/>
                </a:cubicBezTo>
                <a:cubicBezTo>
                  <a:pt x="930" y="4787"/>
                  <a:pt x="977" y="4811"/>
                  <a:pt x="1025" y="4847"/>
                </a:cubicBezTo>
                <a:cubicBezTo>
                  <a:pt x="1239" y="4954"/>
                  <a:pt x="1454" y="5061"/>
                  <a:pt x="1573" y="5239"/>
                </a:cubicBezTo>
                <a:cubicBezTo>
                  <a:pt x="1739" y="5489"/>
                  <a:pt x="1704" y="5799"/>
                  <a:pt x="1585" y="6049"/>
                </a:cubicBezTo>
                <a:lnTo>
                  <a:pt x="1811" y="6049"/>
                </a:lnTo>
                <a:cubicBezTo>
                  <a:pt x="1930" y="5763"/>
                  <a:pt x="1942" y="5406"/>
                  <a:pt x="1739" y="5132"/>
                </a:cubicBezTo>
                <a:cubicBezTo>
                  <a:pt x="1585" y="4906"/>
                  <a:pt x="1346" y="4787"/>
                  <a:pt x="1120" y="4656"/>
                </a:cubicBezTo>
                <a:cubicBezTo>
                  <a:pt x="1073" y="4632"/>
                  <a:pt x="1025" y="4608"/>
                  <a:pt x="977" y="4585"/>
                </a:cubicBezTo>
                <a:cubicBezTo>
                  <a:pt x="763" y="4466"/>
                  <a:pt x="501" y="4263"/>
                  <a:pt x="477" y="4013"/>
                </a:cubicBezTo>
                <a:cubicBezTo>
                  <a:pt x="465" y="3727"/>
                  <a:pt x="763" y="3525"/>
                  <a:pt x="1073" y="3311"/>
                </a:cubicBezTo>
                <a:cubicBezTo>
                  <a:pt x="1418" y="3084"/>
                  <a:pt x="1763" y="2858"/>
                  <a:pt x="1775" y="2465"/>
                </a:cubicBezTo>
                <a:cubicBezTo>
                  <a:pt x="1799" y="2060"/>
                  <a:pt x="1442" y="1787"/>
                  <a:pt x="1227" y="1644"/>
                </a:cubicBezTo>
                <a:cubicBezTo>
                  <a:pt x="1156" y="1608"/>
                  <a:pt x="1084" y="1560"/>
                  <a:pt x="1001" y="1513"/>
                </a:cubicBezTo>
                <a:cubicBezTo>
                  <a:pt x="799" y="1406"/>
                  <a:pt x="620" y="1298"/>
                  <a:pt x="477" y="1144"/>
                </a:cubicBezTo>
                <a:cubicBezTo>
                  <a:pt x="239" y="858"/>
                  <a:pt x="215" y="417"/>
                  <a:pt x="418" y="72"/>
                </a:cubicBezTo>
                <a:cubicBezTo>
                  <a:pt x="430" y="48"/>
                  <a:pt x="453" y="25"/>
                  <a:pt x="465" y="1"/>
                </a:cubicBezTo>
                <a:close/>
              </a:path>
            </a:pathLst>
          </a:custGeom>
          <a:solidFill>
            <a:srgbClr val="FFFFFF">
              <a:alpha val="1606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71" name="Google Shape;3071;p43"/>
          <p:cNvSpPr/>
          <p:nvPr/>
        </p:nvSpPr>
        <p:spPr>
          <a:xfrm>
            <a:off x="7677958" y="-378764"/>
            <a:ext cx="1122121" cy="7337941"/>
          </a:xfrm>
          <a:custGeom>
            <a:avLst/>
            <a:gdLst/>
            <a:ahLst/>
            <a:cxnLst/>
            <a:rect l="l" t="t" r="r" b="b"/>
            <a:pathLst>
              <a:path w="1930" h="6038" extrusionOk="0">
                <a:moveTo>
                  <a:pt x="227" y="1"/>
                </a:moveTo>
                <a:cubicBezTo>
                  <a:pt x="1" y="429"/>
                  <a:pt x="36" y="953"/>
                  <a:pt x="322" y="1287"/>
                </a:cubicBezTo>
                <a:cubicBezTo>
                  <a:pt x="477" y="1477"/>
                  <a:pt x="691" y="1596"/>
                  <a:pt x="894" y="1715"/>
                </a:cubicBezTo>
                <a:cubicBezTo>
                  <a:pt x="965" y="1751"/>
                  <a:pt x="1036" y="1799"/>
                  <a:pt x="1108" y="1834"/>
                </a:cubicBezTo>
                <a:cubicBezTo>
                  <a:pt x="1286" y="1942"/>
                  <a:pt x="1584" y="2180"/>
                  <a:pt x="1572" y="2465"/>
                </a:cubicBezTo>
                <a:cubicBezTo>
                  <a:pt x="1560" y="2751"/>
                  <a:pt x="1263" y="2954"/>
                  <a:pt x="953" y="3156"/>
                </a:cubicBezTo>
                <a:cubicBezTo>
                  <a:pt x="608" y="3382"/>
                  <a:pt x="251" y="3632"/>
                  <a:pt x="274" y="4037"/>
                </a:cubicBezTo>
                <a:cubicBezTo>
                  <a:pt x="286" y="4323"/>
                  <a:pt x="489" y="4573"/>
                  <a:pt x="870" y="4775"/>
                </a:cubicBezTo>
                <a:cubicBezTo>
                  <a:pt x="917" y="4811"/>
                  <a:pt x="965" y="4835"/>
                  <a:pt x="1013" y="4859"/>
                </a:cubicBezTo>
                <a:cubicBezTo>
                  <a:pt x="1239" y="4978"/>
                  <a:pt x="1441" y="5085"/>
                  <a:pt x="1572" y="5263"/>
                </a:cubicBezTo>
                <a:cubicBezTo>
                  <a:pt x="1727" y="5490"/>
                  <a:pt x="1703" y="5799"/>
                  <a:pt x="1584" y="6037"/>
                </a:cubicBezTo>
                <a:lnTo>
                  <a:pt x="1810" y="6037"/>
                </a:lnTo>
                <a:cubicBezTo>
                  <a:pt x="1917" y="5752"/>
                  <a:pt x="1929" y="5418"/>
                  <a:pt x="1739" y="5144"/>
                </a:cubicBezTo>
                <a:cubicBezTo>
                  <a:pt x="1584" y="4918"/>
                  <a:pt x="1346" y="4799"/>
                  <a:pt x="1108" y="4680"/>
                </a:cubicBezTo>
                <a:cubicBezTo>
                  <a:pt x="1060" y="4656"/>
                  <a:pt x="1013" y="4620"/>
                  <a:pt x="977" y="4597"/>
                </a:cubicBezTo>
                <a:cubicBezTo>
                  <a:pt x="751" y="4478"/>
                  <a:pt x="489" y="4287"/>
                  <a:pt x="477" y="4025"/>
                </a:cubicBezTo>
                <a:cubicBezTo>
                  <a:pt x="465" y="3739"/>
                  <a:pt x="751" y="3537"/>
                  <a:pt x="1072" y="3323"/>
                </a:cubicBezTo>
                <a:cubicBezTo>
                  <a:pt x="1406" y="3108"/>
                  <a:pt x="1763" y="2870"/>
                  <a:pt x="1775" y="2477"/>
                </a:cubicBezTo>
                <a:cubicBezTo>
                  <a:pt x="1787" y="2084"/>
                  <a:pt x="1441" y="1799"/>
                  <a:pt x="1227" y="1668"/>
                </a:cubicBezTo>
                <a:cubicBezTo>
                  <a:pt x="1155" y="1620"/>
                  <a:pt x="1072" y="1572"/>
                  <a:pt x="1001" y="1537"/>
                </a:cubicBezTo>
                <a:cubicBezTo>
                  <a:pt x="798" y="1418"/>
                  <a:pt x="608" y="1310"/>
                  <a:pt x="477" y="1156"/>
                </a:cubicBezTo>
                <a:cubicBezTo>
                  <a:pt x="239" y="882"/>
                  <a:pt x="215" y="441"/>
                  <a:pt x="417" y="84"/>
                </a:cubicBezTo>
                <a:cubicBezTo>
                  <a:pt x="429" y="60"/>
                  <a:pt x="453" y="37"/>
                  <a:pt x="465" y="1"/>
                </a:cubicBezTo>
                <a:close/>
              </a:path>
            </a:pathLst>
          </a:custGeom>
          <a:solidFill>
            <a:srgbClr val="FFFFFF">
              <a:alpha val="1606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72" name="Google Shape;3072;p43"/>
          <p:cNvSpPr/>
          <p:nvPr/>
        </p:nvSpPr>
        <p:spPr>
          <a:xfrm>
            <a:off x="8661124" y="-378764"/>
            <a:ext cx="1122121" cy="7308775"/>
          </a:xfrm>
          <a:custGeom>
            <a:avLst/>
            <a:gdLst/>
            <a:ahLst/>
            <a:cxnLst/>
            <a:rect l="l" t="t" r="r" b="b"/>
            <a:pathLst>
              <a:path w="1930" h="6014" extrusionOk="0">
                <a:moveTo>
                  <a:pt x="238" y="1"/>
                </a:moveTo>
                <a:cubicBezTo>
                  <a:pt x="0" y="418"/>
                  <a:pt x="36" y="953"/>
                  <a:pt x="322" y="1299"/>
                </a:cubicBezTo>
                <a:cubicBezTo>
                  <a:pt x="488" y="1477"/>
                  <a:pt x="703" y="1596"/>
                  <a:pt x="905" y="1715"/>
                </a:cubicBezTo>
                <a:cubicBezTo>
                  <a:pt x="977" y="1763"/>
                  <a:pt x="1048" y="1799"/>
                  <a:pt x="1119" y="1846"/>
                </a:cubicBezTo>
                <a:cubicBezTo>
                  <a:pt x="1298" y="1953"/>
                  <a:pt x="1584" y="2180"/>
                  <a:pt x="1572" y="2465"/>
                </a:cubicBezTo>
                <a:cubicBezTo>
                  <a:pt x="1560" y="2763"/>
                  <a:pt x="1274" y="2954"/>
                  <a:pt x="965" y="3156"/>
                </a:cubicBezTo>
                <a:cubicBezTo>
                  <a:pt x="619" y="3394"/>
                  <a:pt x="250" y="3632"/>
                  <a:pt x="274" y="4049"/>
                </a:cubicBezTo>
                <a:cubicBezTo>
                  <a:pt x="298" y="4323"/>
                  <a:pt x="500" y="4573"/>
                  <a:pt x="881" y="4787"/>
                </a:cubicBezTo>
                <a:cubicBezTo>
                  <a:pt x="929" y="4811"/>
                  <a:pt x="977" y="4835"/>
                  <a:pt x="1024" y="4859"/>
                </a:cubicBezTo>
                <a:cubicBezTo>
                  <a:pt x="1239" y="4978"/>
                  <a:pt x="1453" y="5085"/>
                  <a:pt x="1572" y="5263"/>
                </a:cubicBezTo>
                <a:cubicBezTo>
                  <a:pt x="1739" y="5490"/>
                  <a:pt x="1715" y="5775"/>
                  <a:pt x="1608" y="6013"/>
                </a:cubicBezTo>
                <a:lnTo>
                  <a:pt x="1834" y="6013"/>
                </a:lnTo>
                <a:cubicBezTo>
                  <a:pt x="1929" y="5728"/>
                  <a:pt x="1929" y="5406"/>
                  <a:pt x="1750" y="5144"/>
                </a:cubicBezTo>
                <a:cubicBezTo>
                  <a:pt x="1596" y="4930"/>
                  <a:pt x="1358" y="4799"/>
                  <a:pt x="1119" y="4680"/>
                </a:cubicBezTo>
                <a:cubicBezTo>
                  <a:pt x="1072" y="4656"/>
                  <a:pt x="1024" y="4632"/>
                  <a:pt x="977" y="4609"/>
                </a:cubicBezTo>
                <a:cubicBezTo>
                  <a:pt x="762" y="4489"/>
                  <a:pt x="500" y="4287"/>
                  <a:pt x="488" y="4037"/>
                </a:cubicBezTo>
                <a:cubicBezTo>
                  <a:pt x="477" y="3739"/>
                  <a:pt x="774" y="3537"/>
                  <a:pt x="1084" y="3335"/>
                </a:cubicBezTo>
                <a:cubicBezTo>
                  <a:pt x="1417" y="3108"/>
                  <a:pt x="1774" y="2870"/>
                  <a:pt x="1786" y="2477"/>
                </a:cubicBezTo>
                <a:cubicBezTo>
                  <a:pt x="1798" y="2084"/>
                  <a:pt x="1453" y="1799"/>
                  <a:pt x="1239" y="1668"/>
                </a:cubicBezTo>
                <a:cubicBezTo>
                  <a:pt x="1155" y="1620"/>
                  <a:pt x="1084" y="1584"/>
                  <a:pt x="1012" y="1537"/>
                </a:cubicBezTo>
                <a:cubicBezTo>
                  <a:pt x="810" y="1430"/>
                  <a:pt x="619" y="1322"/>
                  <a:pt x="488" y="1156"/>
                </a:cubicBezTo>
                <a:cubicBezTo>
                  <a:pt x="250" y="882"/>
                  <a:pt x="226" y="441"/>
                  <a:pt x="429" y="96"/>
                </a:cubicBezTo>
                <a:cubicBezTo>
                  <a:pt x="441" y="60"/>
                  <a:pt x="465" y="25"/>
                  <a:pt x="488" y="1"/>
                </a:cubicBezTo>
                <a:close/>
              </a:path>
            </a:pathLst>
          </a:custGeom>
          <a:solidFill>
            <a:srgbClr val="FFFFFF">
              <a:alpha val="1606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73" name="Google Shape;3073;p43"/>
          <p:cNvSpPr/>
          <p:nvPr/>
        </p:nvSpPr>
        <p:spPr>
          <a:xfrm>
            <a:off x="9650685" y="-393348"/>
            <a:ext cx="1122121" cy="7294191"/>
          </a:xfrm>
          <a:custGeom>
            <a:avLst/>
            <a:gdLst/>
            <a:ahLst/>
            <a:cxnLst/>
            <a:rect l="l" t="t" r="r" b="b"/>
            <a:pathLst>
              <a:path w="1930" h="6002" extrusionOk="0">
                <a:moveTo>
                  <a:pt x="239" y="1"/>
                </a:moveTo>
                <a:cubicBezTo>
                  <a:pt x="1" y="430"/>
                  <a:pt x="37" y="965"/>
                  <a:pt x="322" y="1311"/>
                </a:cubicBezTo>
                <a:cubicBezTo>
                  <a:pt x="489" y="1501"/>
                  <a:pt x="703" y="1620"/>
                  <a:pt x="906" y="1727"/>
                </a:cubicBezTo>
                <a:cubicBezTo>
                  <a:pt x="977" y="1775"/>
                  <a:pt x="1049" y="1811"/>
                  <a:pt x="1120" y="1858"/>
                </a:cubicBezTo>
                <a:cubicBezTo>
                  <a:pt x="1299" y="1965"/>
                  <a:pt x="1584" y="2192"/>
                  <a:pt x="1572" y="2489"/>
                </a:cubicBezTo>
                <a:cubicBezTo>
                  <a:pt x="1561" y="2775"/>
                  <a:pt x="1275" y="2966"/>
                  <a:pt x="965" y="3180"/>
                </a:cubicBezTo>
                <a:cubicBezTo>
                  <a:pt x="608" y="3406"/>
                  <a:pt x="251" y="3644"/>
                  <a:pt x="275" y="4061"/>
                </a:cubicBezTo>
                <a:cubicBezTo>
                  <a:pt x="287" y="4335"/>
                  <a:pt x="489" y="4585"/>
                  <a:pt x="882" y="4799"/>
                </a:cubicBezTo>
                <a:cubicBezTo>
                  <a:pt x="930" y="4823"/>
                  <a:pt x="977" y="4847"/>
                  <a:pt x="1025" y="4882"/>
                </a:cubicBezTo>
                <a:cubicBezTo>
                  <a:pt x="1239" y="4990"/>
                  <a:pt x="1453" y="5097"/>
                  <a:pt x="1572" y="5275"/>
                </a:cubicBezTo>
                <a:cubicBezTo>
                  <a:pt x="1727" y="5502"/>
                  <a:pt x="1715" y="5764"/>
                  <a:pt x="1620" y="6002"/>
                </a:cubicBezTo>
                <a:lnTo>
                  <a:pt x="1834" y="6002"/>
                </a:lnTo>
                <a:cubicBezTo>
                  <a:pt x="1930" y="5728"/>
                  <a:pt x="1930" y="5418"/>
                  <a:pt x="1739" y="5156"/>
                </a:cubicBezTo>
                <a:cubicBezTo>
                  <a:pt x="1596" y="4942"/>
                  <a:pt x="1346" y="4811"/>
                  <a:pt x="1120" y="4692"/>
                </a:cubicBezTo>
                <a:cubicBezTo>
                  <a:pt x="1072" y="4668"/>
                  <a:pt x="1025" y="4644"/>
                  <a:pt x="977" y="4621"/>
                </a:cubicBezTo>
                <a:cubicBezTo>
                  <a:pt x="763" y="4501"/>
                  <a:pt x="501" y="4299"/>
                  <a:pt x="489" y="4049"/>
                </a:cubicBezTo>
                <a:cubicBezTo>
                  <a:pt x="465" y="3751"/>
                  <a:pt x="763" y="3561"/>
                  <a:pt x="1072" y="3347"/>
                </a:cubicBezTo>
                <a:cubicBezTo>
                  <a:pt x="1418" y="3120"/>
                  <a:pt x="1763" y="2882"/>
                  <a:pt x="1787" y="2489"/>
                </a:cubicBezTo>
                <a:cubicBezTo>
                  <a:pt x="1799" y="2096"/>
                  <a:pt x="1442" y="1811"/>
                  <a:pt x="1227" y="1680"/>
                </a:cubicBezTo>
                <a:cubicBezTo>
                  <a:pt x="1156" y="1632"/>
                  <a:pt x="1084" y="1596"/>
                  <a:pt x="1001" y="1549"/>
                </a:cubicBezTo>
                <a:cubicBezTo>
                  <a:pt x="810" y="1442"/>
                  <a:pt x="620" y="1334"/>
                  <a:pt x="489" y="1180"/>
                </a:cubicBezTo>
                <a:cubicBezTo>
                  <a:pt x="251" y="894"/>
                  <a:pt x="215" y="453"/>
                  <a:pt x="418" y="108"/>
                </a:cubicBezTo>
                <a:cubicBezTo>
                  <a:pt x="441" y="72"/>
                  <a:pt x="465" y="37"/>
                  <a:pt x="489" y="1"/>
                </a:cubicBezTo>
                <a:close/>
              </a:path>
            </a:pathLst>
          </a:custGeom>
          <a:solidFill>
            <a:srgbClr val="FFFFFF">
              <a:alpha val="1606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74" name="Google Shape;3074;p43"/>
          <p:cNvSpPr/>
          <p:nvPr/>
        </p:nvSpPr>
        <p:spPr>
          <a:xfrm>
            <a:off x="10640829" y="-407932"/>
            <a:ext cx="1122121" cy="7279607"/>
          </a:xfrm>
          <a:custGeom>
            <a:avLst/>
            <a:gdLst/>
            <a:ahLst/>
            <a:cxnLst/>
            <a:rect l="l" t="t" r="r" b="b"/>
            <a:pathLst>
              <a:path w="1930" h="5990" extrusionOk="0">
                <a:moveTo>
                  <a:pt x="250" y="1"/>
                </a:moveTo>
                <a:cubicBezTo>
                  <a:pt x="250" y="13"/>
                  <a:pt x="239" y="13"/>
                  <a:pt x="239" y="25"/>
                </a:cubicBezTo>
                <a:cubicBezTo>
                  <a:pt x="0" y="442"/>
                  <a:pt x="24" y="977"/>
                  <a:pt x="322" y="1323"/>
                </a:cubicBezTo>
                <a:cubicBezTo>
                  <a:pt x="477" y="1513"/>
                  <a:pt x="691" y="1632"/>
                  <a:pt x="905" y="1751"/>
                </a:cubicBezTo>
                <a:cubicBezTo>
                  <a:pt x="977" y="1787"/>
                  <a:pt x="1048" y="1835"/>
                  <a:pt x="1120" y="1870"/>
                </a:cubicBezTo>
                <a:cubicBezTo>
                  <a:pt x="1286" y="1989"/>
                  <a:pt x="1584" y="2216"/>
                  <a:pt x="1572" y="2501"/>
                </a:cubicBezTo>
                <a:cubicBezTo>
                  <a:pt x="1560" y="2787"/>
                  <a:pt x="1263" y="2989"/>
                  <a:pt x="953" y="3192"/>
                </a:cubicBezTo>
                <a:cubicBezTo>
                  <a:pt x="608" y="3430"/>
                  <a:pt x="250" y="3668"/>
                  <a:pt x="274" y="4073"/>
                </a:cubicBezTo>
                <a:cubicBezTo>
                  <a:pt x="286" y="4359"/>
                  <a:pt x="489" y="4609"/>
                  <a:pt x="870" y="4823"/>
                </a:cubicBezTo>
                <a:cubicBezTo>
                  <a:pt x="917" y="4847"/>
                  <a:pt x="965" y="4871"/>
                  <a:pt x="1024" y="4894"/>
                </a:cubicBezTo>
                <a:cubicBezTo>
                  <a:pt x="1239" y="5014"/>
                  <a:pt x="1441" y="5121"/>
                  <a:pt x="1572" y="5299"/>
                </a:cubicBezTo>
                <a:cubicBezTo>
                  <a:pt x="1715" y="5502"/>
                  <a:pt x="1715" y="5764"/>
                  <a:pt x="1632" y="5990"/>
                </a:cubicBezTo>
                <a:lnTo>
                  <a:pt x="1846" y="5990"/>
                </a:lnTo>
                <a:cubicBezTo>
                  <a:pt x="1929" y="5716"/>
                  <a:pt x="1917" y="5418"/>
                  <a:pt x="1739" y="5180"/>
                </a:cubicBezTo>
                <a:cubicBezTo>
                  <a:pt x="1584" y="4954"/>
                  <a:pt x="1346" y="4835"/>
                  <a:pt x="1120" y="4716"/>
                </a:cubicBezTo>
                <a:cubicBezTo>
                  <a:pt x="1072" y="4692"/>
                  <a:pt x="1024" y="4668"/>
                  <a:pt x="977" y="4633"/>
                </a:cubicBezTo>
                <a:cubicBezTo>
                  <a:pt x="762" y="4513"/>
                  <a:pt x="501" y="4323"/>
                  <a:pt x="477" y="4073"/>
                </a:cubicBezTo>
                <a:cubicBezTo>
                  <a:pt x="465" y="3775"/>
                  <a:pt x="762" y="3573"/>
                  <a:pt x="1072" y="3370"/>
                </a:cubicBezTo>
                <a:cubicBezTo>
                  <a:pt x="1417" y="3144"/>
                  <a:pt x="1763" y="2906"/>
                  <a:pt x="1774" y="2513"/>
                </a:cubicBezTo>
                <a:cubicBezTo>
                  <a:pt x="1798" y="2120"/>
                  <a:pt x="1441" y="1835"/>
                  <a:pt x="1227" y="1704"/>
                </a:cubicBezTo>
                <a:cubicBezTo>
                  <a:pt x="1155" y="1656"/>
                  <a:pt x="1084" y="1608"/>
                  <a:pt x="1001" y="1573"/>
                </a:cubicBezTo>
                <a:cubicBezTo>
                  <a:pt x="798" y="1454"/>
                  <a:pt x="608" y="1358"/>
                  <a:pt x="477" y="1192"/>
                </a:cubicBezTo>
                <a:cubicBezTo>
                  <a:pt x="239" y="918"/>
                  <a:pt x="215" y="477"/>
                  <a:pt x="417" y="120"/>
                </a:cubicBezTo>
                <a:cubicBezTo>
                  <a:pt x="441" y="84"/>
                  <a:pt x="465" y="49"/>
                  <a:pt x="501" y="1"/>
                </a:cubicBezTo>
                <a:close/>
              </a:path>
            </a:pathLst>
          </a:custGeom>
          <a:solidFill>
            <a:srgbClr val="FFFFFF">
              <a:alpha val="1606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75" name="Google Shape;3075;p43"/>
          <p:cNvSpPr/>
          <p:nvPr/>
        </p:nvSpPr>
        <p:spPr>
          <a:xfrm>
            <a:off x="11623994" y="-421300"/>
            <a:ext cx="1121540" cy="7263808"/>
          </a:xfrm>
          <a:custGeom>
            <a:avLst/>
            <a:gdLst/>
            <a:ahLst/>
            <a:cxnLst/>
            <a:rect l="l" t="t" r="r" b="b"/>
            <a:pathLst>
              <a:path w="1929" h="5977" extrusionOk="0">
                <a:moveTo>
                  <a:pt x="262" y="0"/>
                </a:moveTo>
                <a:cubicBezTo>
                  <a:pt x="262" y="12"/>
                  <a:pt x="250" y="24"/>
                  <a:pt x="250" y="36"/>
                </a:cubicBezTo>
                <a:cubicBezTo>
                  <a:pt x="0" y="464"/>
                  <a:pt x="36" y="1000"/>
                  <a:pt x="334" y="1345"/>
                </a:cubicBezTo>
                <a:cubicBezTo>
                  <a:pt x="488" y="1524"/>
                  <a:pt x="703" y="1643"/>
                  <a:pt x="905" y="1762"/>
                </a:cubicBezTo>
                <a:cubicBezTo>
                  <a:pt x="976" y="1810"/>
                  <a:pt x="1048" y="1846"/>
                  <a:pt x="1119" y="1893"/>
                </a:cubicBezTo>
                <a:cubicBezTo>
                  <a:pt x="1298" y="2000"/>
                  <a:pt x="1596" y="2227"/>
                  <a:pt x="1584" y="2512"/>
                </a:cubicBezTo>
                <a:cubicBezTo>
                  <a:pt x="1572" y="2810"/>
                  <a:pt x="1274" y="3000"/>
                  <a:pt x="965" y="3203"/>
                </a:cubicBezTo>
                <a:cubicBezTo>
                  <a:pt x="619" y="3441"/>
                  <a:pt x="262" y="3679"/>
                  <a:pt x="286" y="4096"/>
                </a:cubicBezTo>
                <a:cubicBezTo>
                  <a:pt x="298" y="4370"/>
                  <a:pt x="500" y="4620"/>
                  <a:pt x="881" y="4834"/>
                </a:cubicBezTo>
                <a:cubicBezTo>
                  <a:pt x="929" y="4858"/>
                  <a:pt x="976" y="4882"/>
                  <a:pt x="1024" y="4905"/>
                </a:cubicBezTo>
                <a:cubicBezTo>
                  <a:pt x="1250" y="5025"/>
                  <a:pt x="1453" y="5132"/>
                  <a:pt x="1584" y="5310"/>
                </a:cubicBezTo>
                <a:cubicBezTo>
                  <a:pt x="1715" y="5513"/>
                  <a:pt x="1727" y="5751"/>
                  <a:pt x="1643" y="5977"/>
                </a:cubicBezTo>
                <a:cubicBezTo>
                  <a:pt x="1727" y="5965"/>
                  <a:pt x="1786" y="5965"/>
                  <a:pt x="1858" y="5965"/>
                </a:cubicBezTo>
                <a:cubicBezTo>
                  <a:pt x="1929" y="5715"/>
                  <a:pt x="1917" y="5429"/>
                  <a:pt x="1750" y="5191"/>
                </a:cubicBezTo>
                <a:cubicBezTo>
                  <a:pt x="1596" y="4977"/>
                  <a:pt x="1357" y="4846"/>
                  <a:pt x="1119" y="4727"/>
                </a:cubicBezTo>
                <a:cubicBezTo>
                  <a:pt x="1084" y="4703"/>
                  <a:pt x="1024" y="4679"/>
                  <a:pt x="988" y="4655"/>
                </a:cubicBezTo>
                <a:cubicBezTo>
                  <a:pt x="762" y="4536"/>
                  <a:pt x="500" y="4334"/>
                  <a:pt x="488" y="4084"/>
                </a:cubicBezTo>
                <a:cubicBezTo>
                  <a:pt x="476" y="3786"/>
                  <a:pt x="762" y="3584"/>
                  <a:pt x="1084" y="3381"/>
                </a:cubicBezTo>
                <a:cubicBezTo>
                  <a:pt x="1417" y="3155"/>
                  <a:pt x="1774" y="2917"/>
                  <a:pt x="1786" y="2524"/>
                </a:cubicBezTo>
                <a:cubicBezTo>
                  <a:pt x="1798" y="2131"/>
                  <a:pt x="1453" y="1846"/>
                  <a:pt x="1238" y="1715"/>
                </a:cubicBezTo>
                <a:cubicBezTo>
                  <a:pt x="1167" y="1667"/>
                  <a:pt x="1084" y="1631"/>
                  <a:pt x="1012" y="1584"/>
                </a:cubicBezTo>
                <a:cubicBezTo>
                  <a:pt x="810" y="1476"/>
                  <a:pt x="619" y="1369"/>
                  <a:pt x="488" y="1215"/>
                </a:cubicBezTo>
                <a:cubicBezTo>
                  <a:pt x="250" y="929"/>
                  <a:pt x="226" y="488"/>
                  <a:pt x="429" y="143"/>
                </a:cubicBezTo>
                <a:cubicBezTo>
                  <a:pt x="453" y="95"/>
                  <a:pt x="488" y="48"/>
                  <a:pt x="512" y="0"/>
                </a:cubicBezTo>
                <a:close/>
              </a:path>
            </a:pathLst>
          </a:custGeom>
          <a:solidFill>
            <a:srgbClr val="FFFFFF">
              <a:alpha val="1606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76" name="Google Shape;3076;p43"/>
          <p:cNvSpPr/>
          <p:nvPr/>
        </p:nvSpPr>
        <p:spPr>
          <a:xfrm>
            <a:off x="10300971" y="609601"/>
            <a:ext cx="405301" cy="328299"/>
          </a:xfrm>
          <a:custGeom>
            <a:avLst/>
            <a:gdLst/>
            <a:ahLst/>
            <a:cxnLst/>
            <a:rect l="l" t="t" r="r" b="b"/>
            <a:pathLst>
              <a:path w="1537" h="1245" extrusionOk="0">
                <a:moveTo>
                  <a:pt x="439" y="1"/>
                </a:moveTo>
                <a:cubicBezTo>
                  <a:pt x="263" y="1"/>
                  <a:pt x="116" y="134"/>
                  <a:pt x="84" y="316"/>
                </a:cubicBezTo>
                <a:cubicBezTo>
                  <a:pt x="1" y="828"/>
                  <a:pt x="656" y="1244"/>
                  <a:pt x="656" y="1244"/>
                </a:cubicBezTo>
                <a:cubicBezTo>
                  <a:pt x="656" y="1244"/>
                  <a:pt x="1418" y="1054"/>
                  <a:pt x="1501" y="530"/>
                </a:cubicBezTo>
                <a:cubicBezTo>
                  <a:pt x="1537" y="328"/>
                  <a:pt x="1394" y="149"/>
                  <a:pt x="1191" y="113"/>
                </a:cubicBezTo>
                <a:cubicBezTo>
                  <a:pt x="1169" y="110"/>
                  <a:pt x="1147" y="108"/>
                  <a:pt x="1125" y="108"/>
                </a:cubicBezTo>
                <a:cubicBezTo>
                  <a:pt x="997" y="108"/>
                  <a:pt x="882" y="168"/>
                  <a:pt x="810" y="280"/>
                </a:cubicBezTo>
                <a:cubicBezTo>
                  <a:pt x="787" y="125"/>
                  <a:pt x="667" y="30"/>
                  <a:pt x="501" y="6"/>
                </a:cubicBezTo>
                <a:cubicBezTo>
                  <a:pt x="480" y="2"/>
                  <a:pt x="459" y="1"/>
                  <a:pt x="439"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77" name="Google Shape;3077;p43"/>
          <p:cNvSpPr/>
          <p:nvPr/>
        </p:nvSpPr>
        <p:spPr>
          <a:xfrm>
            <a:off x="10583589" y="2236705"/>
            <a:ext cx="856571" cy="684880"/>
          </a:xfrm>
          <a:custGeom>
            <a:avLst/>
            <a:gdLst/>
            <a:ahLst/>
            <a:cxnLst/>
            <a:rect l="l" t="t" r="r" b="b"/>
            <a:pathLst>
              <a:path w="2310" h="1847" extrusionOk="0">
                <a:moveTo>
                  <a:pt x="1557" y="1"/>
                </a:moveTo>
                <a:cubicBezTo>
                  <a:pt x="1494" y="1"/>
                  <a:pt x="1431" y="12"/>
                  <a:pt x="1369" y="36"/>
                </a:cubicBezTo>
                <a:cubicBezTo>
                  <a:pt x="1155" y="108"/>
                  <a:pt x="1000" y="286"/>
                  <a:pt x="1000" y="501"/>
                </a:cubicBezTo>
                <a:cubicBezTo>
                  <a:pt x="903" y="388"/>
                  <a:pt x="774" y="335"/>
                  <a:pt x="630" y="335"/>
                </a:cubicBezTo>
                <a:cubicBezTo>
                  <a:pt x="561" y="335"/>
                  <a:pt x="490" y="347"/>
                  <a:pt x="417" y="370"/>
                </a:cubicBezTo>
                <a:cubicBezTo>
                  <a:pt x="143" y="477"/>
                  <a:pt x="0" y="786"/>
                  <a:pt x="95" y="1060"/>
                </a:cubicBezTo>
                <a:cubicBezTo>
                  <a:pt x="357" y="1775"/>
                  <a:pt x="1476" y="1846"/>
                  <a:pt x="1476" y="1846"/>
                </a:cubicBezTo>
                <a:cubicBezTo>
                  <a:pt x="1476" y="1846"/>
                  <a:pt x="2310" y="1072"/>
                  <a:pt x="2060" y="358"/>
                </a:cubicBezTo>
                <a:cubicBezTo>
                  <a:pt x="1977" y="136"/>
                  <a:pt x="1772" y="1"/>
                  <a:pt x="1557"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78" name="Google Shape;3078;p43"/>
          <p:cNvSpPr/>
          <p:nvPr/>
        </p:nvSpPr>
        <p:spPr>
          <a:xfrm>
            <a:off x="11107632" y="1166496"/>
            <a:ext cx="591813" cy="472779"/>
          </a:xfrm>
          <a:custGeom>
            <a:avLst/>
            <a:gdLst/>
            <a:ahLst/>
            <a:cxnLst/>
            <a:rect l="l" t="t" r="r" b="b"/>
            <a:pathLst>
              <a:path w="1596" h="1275" extrusionOk="0">
                <a:moveTo>
                  <a:pt x="537" y="1"/>
                </a:moveTo>
                <a:cubicBezTo>
                  <a:pt x="387" y="1"/>
                  <a:pt x="246" y="91"/>
                  <a:pt x="191" y="239"/>
                </a:cubicBezTo>
                <a:cubicBezTo>
                  <a:pt x="0" y="727"/>
                  <a:pt x="548" y="1275"/>
                  <a:pt x="548" y="1275"/>
                </a:cubicBezTo>
                <a:cubicBezTo>
                  <a:pt x="548" y="1275"/>
                  <a:pt x="1334" y="1239"/>
                  <a:pt x="1524" y="751"/>
                </a:cubicBezTo>
                <a:cubicBezTo>
                  <a:pt x="1596" y="560"/>
                  <a:pt x="1500" y="346"/>
                  <a:pt x="1310" y="275"/>
                </a:cubicBezTo>
                <a:cubicBezTo>
                  <a:pt x="1260" y="254"/>
                  <a:pt x="1209" y="243"/>
                  <a:pt x="1159" y="243"/>
                </a:cubicBezTo>
                <a:cubicBezTo>
                  <a:pt x="1065" y="243"/>
                  <a:pt x="975" y="280"/>
                  <a:pt x="905" y="358"/>
                </a:cubicBezTo>
                <a:cubicBezTo>
                  <a:pt x="917" y="203"/>
                  <a:pt x="810" y="84"/>
                  <a:pt x="667" y="25"/>
                </a:cubicBezTo>
                <a:cubicBezTo>
                  <a:pt x="624" y="8"/>
                  <a:pt x="580" y="1"/>
                  <a:pt x="537"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79" name="Google Shape;3079;p43"/>
          <p:cNvSpPr/>
          <p:nvPr/>
        </p:nvSpPr>
        <p:spPr>
          <a:xfrm flipH="1">
            <a:off x="1631327" y="3911601"/>
            <a:ext cx="405301" cy="328299"/>
          </a:xfrm>
          <a:custGeom>
            <a:avLst/>
            <a:gdLst/>
            <a:ahLst/>
            <a:cxnLst/>
            <a:rect l="l" t="t" r="r" b="b"/>
            <a:pathLst>
              <a:path w="1537" h="1245" extrusionOk="0">
                <a:moveTo>
                  <a:pt x="439" y="1"/>
                </a:moveTo>
                <a:cubicBezTo>
                  <a:pt x="263" y="1"/>
                  <a:pt x="116" y="134"/>
                  <a:pt x="84" y="316"/>
                </a:cubicBezTo>
                <a:cubicBezTo>
                  <a:pt x="1" y="828"/>
                  <a:pt x="656" y="1244"/>
                  <a:pt x="656" y="1244"/>
                </a:cubicBezTo>
                <a:cubicBezTo>
                  <a:pt x="656" y="1244"/>
                  <a:pt x="1418" y="1054"/>
                  <a:pt x="1501" y="530"/>
                </a:cubicBezTo>
                <a:cubicBezTo>
                  <a:pt x="1537" y="328"/>
                  <a:pt x="1394" y="149"/>
                  <a:pt x="1191" y="113"/>
                </a:cubicBezTo>
                <a:cubicBezTo>
                  <a:pt x="1169" y="110"/>
                  <a:pt x="1147" y="108"/>
                  <a:pt x="1125" y="108"/>
                </a:cubicBezTo>
                <a:cubicBezTo>
                  <a:pt x="997" y="108"/>
                  <a:pt x="882" y="168"/>
                  <a:pt x="810" y="280"/>
                </a:cubicBezTo>
                <a:cubicBezTo>
                  <a:pt x="787" y="125"/>
                  <a:pt x="667" y="30"/>
                  <a:pt x="501" y="6"/>
                </a:cubicBezTo>
                <a:cubicBezTo>
                  <a:pt x="480" y="2"/>
                  <a:pt x="459" y="1"/>
                  <a:pt x="439"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80" name="Google Shape;3080;p43"/>
          <p:cNvSpPr/>
          <p:nvPr/>
        </p:nvSpPr>
        <p:spPr>
          <a:xfrm flipH="1">
            <a:off x="897437" y="5538705"/>
            <a:ext cx="856571" cy="684880"/>
          </a:xfrm>
          <a:custGeom>
            <a:avLst/>
            <a:gdLst/>
            <a:ahLst/>
            <a:cxnLst/>
            <a:rect l="l" t="t" r="r" b="b"/>
            <a:pathLst>
              <a:path w="2310" h="1847" extrusionOk="0">
                <a:moveTo>
                  <a:pt x="1557" y="1"/>
                </a:moveTo>
                <a:cubicBezTo>
                  <a:pt x="1494" y="1"/>
                  <a:pt x="1431" y="12"/>
                  <a:pt x="1369" y="36"/>
                </a:cubicBezTo>
                <a:cubicBezTo>
                  <a:pt x="1155" y="108"/>
                  <a:pt x="1000" y="286"/>
                  <a:pt x="1000" y="501"/>
                </a:cubicBezTo>
                <a:cubicBezTo>
                  <a:pt x="903" y="388"/>
                  <a:pt x="774" y="335"/>
                  <a:pt x="630" y="335"/>
                </a:cubicBezTo>
                <a:cubicBezTo>
                  <a:pt x="561" y="335"/>
                  <a:pt x="490" y="347"/>
                  <a:pt x="417" y="370"/>
                </a:cubicBezTo>
                <a:cubicBezTo>
                  <a:pt x="143" y="477"/>
                  <a:pt x="0" y="786"/>
                  <a:pt x="95" y="1060"/>
                </a:cubicBezTo>
                <a:cubicBezTo>
                  <a:pt x="357" y="1775"/>
                  <a:pt x="1476" y="1846"/>
                  <a:pt x="1476" y="1846"/>
                </a:cubicBezTo>
                <a:cubicBezTo>
                  <a:pt x="1476" y="1846"/>
                  <a:pt x="2310" y="1072"/>
                  <a:pt x="2060" y="358"/>
                </a:cubicBezTo>
                <a:cubicBezTo>
                  <a:pt x="1977" y="136"/>
                  <a:pt x="1772" y="1"/>
                  <a:pt x="1557"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81" name="Google Shape;3081;p43"/>
          <p:cNvSpPr/>
          <p:nvPr/>
        </p:nvSpPr>
        <p:spPr>
          <a:xfrm flipH="1">
            <a:off x="638155" y="4468496"/>
            <a:ext cx="591813" cy="472779"/>
          </a:xfrm>
          <a:custGeom>
            <a:avLst/>
            <a:gdLst/>
            <a:ahLst/>
            <a:cxnLst/>
            <a:rect l="l" t="t" r="r" b="b"/>
            <a:pathLst>
              <a:path w="1596" h="1275" extrusionOk="0">
                <a:moveTo>
                  <a:pt x="537" y="1"/>
                </a:moveTo>
                <a:cubicBezTo>
                  <a:pt x="387" y="1"/>
                  <a:pt x="246" y="91"/>
                  <a:pt x="191" y="239"/>
                </a:cubicBezTo>
                <a:cubicBezTo>
                  <a:pt x="0" y="727"/>
                  <a:pt x="548" y="1275"/>
                  <a:pt x="548" y="1275"/>
                </a:cubicBezTo>
                <a:cubicBezTo>
                  <a:pt x="548" y="1275"/>
                  <a:pt x="1334" y="1239"/>
                  <a:pt x="1524" y="751"/>
                </a:cubicBezTo>
                <a:cubicBezTo>
                  <a:pt x="1596" y="560"/>
                  <a:pt x="1500" y="346"/>
                  <a:pt x="1310" y="275"/>
                </a:cubicBezTo>
                <a:cubicBezTo>
                  <a:pt x="1260" y="254"/>
                  <a:pt x="1209" y="243"/>
                  <a:pt x="1159" y="243"/>
                </a:cubicBezTo>
                <a:cubicBezTo>
                  <a:pt x="1065" y="243"/>
                  <a:pt x="975" y="280"/>
                  <a:pt x="905" y="358"/>
                </a:cubicBezTo>
                <a:cubicBezTo>
                  <a:pt x="917" y="203"/>
                  <a:pt x="810" y="84"/>
                  <a:pt x="667" y="25"/>
                </a:cubicBezTo>
                <a:cubicBezTo>
                  <a:pt x="624" y="8"/>
                  <a:pt x="580" y="1"/>
                  <a:pt x="537"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90485238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91535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两栏内容">
    <p:spTree>
      <p:nvGrpSpPr>
        <p:cNvPr id="1" name=""/>
        <p:cNvGrpSpPr/>
        <p:nvPr/>
      </p:nvGrpSpPr>
      <p:grpSpPr>
        <a:xfrm>
          <a:off x="0" y="0"/>
          <a:ext cx="0" cy="0"/>
          <a:chOff x="0" y="0"/>
          <a:chExt cx="0" cy="0"/>
        </a:xfrm>
      </p:grpSpPr>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E237CC28-3019-42C2-9823-43814BAC7066}" type="datetimeFigureOut">
              <a:rPr lang="zh-CN" altLang="en-US" smtClean="0"/>
              <a:t>2025/9/8</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ECAD3191-FBB8-4069-9CA7-08D200DCF67D}" type="slidenum">
              <a:rPr lang="zh-CN" altLang="en-US" smtClean="0"/>
              <a:t>‹#›</a:t>
            </a:fld>
            <a:endParaRPr lang="zh-CN" altLang="en-US"/>
          </a:p>
        </p:txBody>
      </p:sp>
    </p:spTree>
    <p:extLst>
      <p:ext uri="{BB962C8B-B14F-4D97-AF65-F5344CB8AC3E}">
        <p14:creationId xmlns:p14="http://schemas.microsoft.com/office/powerpoint/2010/main" val="417054957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PPTMON titl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982272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3_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500289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14_PPTMON slide">
    <p:spTree>
      <p:nvGrpSpPr>
        <p:cNvPr id="1" name=""/>
        <p:cNvGrpSpPr/>
        <p:nvPr/>
      </p:nvGrpSpPr>
      <p:grpSpPr>
        <a:xfrm>
          <a:off x="0" y="0"/>
          <a:ext cx="0" cy="0"/>
          <a:chOff x="0" y="0"/>
          <a:chExt cx="0" cy="0"/>
        </a:xfrm>
      </p:grpSpPr>
      <p:pic>
        <p:nvPicPr>
          <p:cNvPr id="16" name="그래픽 15">
            <a:extLst>
              <a:ext uri="{FF2B5EF4-FFF2-40B4-BE49-F238E27FC236}">
                <a16:creationId xmlns:a16="http://schemas.microsoft.com/office/drawing/2014/main" id="{2B20568E-BD6A-4D67-93A1-98D38D3D329A}"/>
              </a:ext>
            </a:extLst>
          </p:cNvPr>
          <p:cNvPicPr>
            <a:picLocks noChangeAspect="1"/>
          </p:cNvPicPr>
          <p:nvPr userDrawn="1"/>
        </p:nvPicPr>
        <p:blipFill>
          <a:blip r:embed="rId2"/>
          <a:stretch>
            <a:fillRect/>
          </a:stretch>
        </p:blipFill>
        <p:spPr>
          <a:xfrm>
            <a:off x="4279" y="5374658"/>
            <a:ext cx="2854400" cy="1483343"/>
          </a:xfrm>
          <a:prstGeom prst="rect">
            <a:avLst/>
          </a:prstGeom>
        </p:spPr>
      </p:pic>
    </p:spTree>
    <p:extLst>
      <p:ext uri="{BB962C8B-B14F-4D97-AF65-F5344CB8AC3E}">
        <p14:creationId xmlns:p14="http://schemas.microsoft.com/office/powerpoint/2010/main" val="312868663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6794150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PPTMON cus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480611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745607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30A06-5942-9C6B-12CB-CA5C949AAA2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3790949-150D-EB28-32CA-1E4B4CFF7E1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7DA5446-D18C-AE31-3434-6E8E12841AA6}"/>
              </a:ext>
            </a:extLst>
          </p:cNvPr>
          <p:cNvSpPr>
            <a:spLocks noGrp="1"/>
          </p:cNvSpPr>
          <p:nvPr>
            <p:ph type="dt" sz="half" idx="10"/>
          </p:nvPr>
        </p:nvSpPr>
        <p:spPr/>
        <p:txBody>
          <a:bodyPr/>
          <a:lstStyle/>
          <a:p>
            <a:fld id="{AA2AB71B-84CE-44B6-AE65-D6B76D6BAA92}" type="datetimeFigureOut">
              <a:rPr lang="en-US" smtClean="0"/>
              <a:t>9/8/2025</a:t>
            </a:fld>
            <a:endParaRPr lang="en-US"/>
          </a:p>
        </p:txBody>
      </p:sp>
      <p:sp>
        <p:nvSpPr>
          <p:cNvPr id="5" name="Footer Placeholder 4">
            <a:extLst>
              <a:ext uri="{FF2B5EF4-FFF2-40B4-BE49-F238E27FC236}">
                <a16:creationId xmlns:a16="http://schemas.microsoft.com/office/drawing/2014/main" id="{6139AC39-E70E-8F17-CAA4-D4BA06C4FC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E63C0A-5437-F4AF-7DC0-113235D7AFE5}"/>
              </a:ext>
            </a:extLst>
          </p:cNvPr>
          <p:cNvSpPr>
            <a:spLocks noGrp="1"/>
          </p:cNvSpPr>
          <p:nvPr>
            <p:ph type="sldNum" sz="quarter" idx="12"/>
          </p:nvPr>
        </p:nvSpPr>
        <p:spPr/>
        <p:txBody>
          <a:bodyPr/>
          <a:lstStyle/>
          <a:p>
            <a:fld id="{98267C90-731F-4F9F-BD06-32ADFBCD8AE0}" type="slidenum">
              <a:rPr lang="en-US" smtClean="0"/>
              <a:t>‹#›</a:t>
            </a:fld>
            <a:endParaRPr lang="en-US"/>
          </a:p>
        </p:txBody>
      </p:sp>
    </p:spTree>
    <p:extLst>
      <p:ext uri="{BB962C8B-B14F-4D97-AF65-F5344CB8AC3E}">
        <p14:creationId xmlns:p14="http://schemas.microsoft.com/office/powerpoint/2010/main" val="30952215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D0D18-51A5-3AEC-56B4-87B92C20CF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17571D1-EA22-57AC-126D-2A13BC61D05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53CD00-605B-24ED-CF4D-A80B58C2C021}"/>
              </a:ext>
            </a:extLst>
          </p:cNvPr>
          <p:cNvSpPr>
            <a:spLocks noGrp="1"/>
          </p:cNvSpPr>
          <p:nvPr>
            <p:ph type="dt" sz="half" idx="10"/>
          </p:nvPr>
        </p:nvSpPr>
        <p:spPr/>
        <p:txBody>
          <a:bodyPr/>
          <a:lstStyle/>
          <a:p>
            <a:fld id="{AA2AB71B-84CE-44B6-AE65-D6B76D6BAA92}" type="datetimeFigureOut">
              <a:rPr lang="en-US" smtClean="0"/>
              <a:t>9/8/2025</a:t>
            </a:fld>
            <a:endParaRPr lang="en-US"/>
          </a:p>
        </p:txBody>
      </p:sp>
      <p:sp>
        <p:nvSpPr>
          <p:cNvPr id="5" name="Footer Placeholder 4">
            <a:extLst>
              <a:ext uri="{FF2B5EF4-FFF2-40B4-BE49-F238E27FC236}">
                <a16:creationId xmlns:a16="http://schemas.microsoft.com/office/drawing/2014/main" id="{ECE0FF54-E086-4328-F3F2-F981D558DA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E799AD-4922-EE68-7D65-ED8B160B64A1}"/>
              </a:ext>
            </a:extLst>
          </p:cNvPr>
          <p:cNvSpPr>
            <a:spLocks noGrp="1"/>
          </p:cNvSpPr>
          <p:nvPr>
            <p:ph type="sldNum" sz="quarter" idx="12"/>
          </p:nvPr>
        </p:nvSpPr>
        <p:spPr/>
        <p:txBody>
          <a:bodyPr/>
          <a:lstStyle/>
          <a:p>
            <a:fld id="{98267C90-731F-4F9F-BD06-32ADFBCD8AE0}" type="slidenum">
              <a:rPr lang="en-US" smtClean="0"/>
              <a:t>‹#›</a:t>
            </a:fld>
            <a:endParaRPr lang="en-US"/>
          </a:p>
        </p:txBody>
      </p:sp>
    </p:spTree>
    <p:extLst>
      <p:ext uri="{BB962C8B-B14F-4D97-AF65-F5344CB8AC3E}">
        <p14:creationId xmlns:p14="http://schemas.microsoft.com/office/powerpoint/2010/main" val="61535571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A81B0-9231-67F2-C610-DF436A28B85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5E0EDEF-DB8E-9CC6-0AA7-D9B8D60B2C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99D7D62-D27C-7F9B-0354-99355C1CC224}"/>
              </a:ext>
            </a:extLst>
          </p:cNvPr>
          <p:cNvSpPr>
            <a:spLocks noGrp="1"/>
          </p:cNvSpPr>
          <p:nvPr>
            <p:ph type="dt" sz="half" idx="10"/>
          </p:nvPr>
        </p:nvSpPr>
        <p:spPr/>
        <p:txBody>
          <a:bodyPr/>
          <a:lstStyle/>
          <a:p>
            <a:fld id="{AA2AB71B-84CE-44B6-AE65-D6B76D6BAA92}" type="datetimeFigureOut">
              <a:rPr lang="en-US" smtClean="0"/>
              <a:t>9/8/2025</a:t>
            </a:fld>
            <a:endParaRPr lang="en-US"/>
          </a:p>
        </p:txBody>
      </p:sp>
      <p:sp>
        <p:nvSpPr>
          <p:cNvPr id="5" name="Footer Placeholder 4">
            <a:extLst>
              <a:ext uri="{FF2B5EF4-FFF2-40B4-BE49-F238E27FC236}">
                <a16:creationId xmlns:a16="http://schemas.microsoft.com/office/drawing/2014/main" id="{32113CBF-94BE-334D-4CDA-F1BA0CA472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700214-BCBE-A821-9BC4-9023F175F8BA}"/>
              </a:ext>
            </a:extLst>
          </p:cNvPr>
          <p:cNvSpPr>
            <a:spLocks noGrp="1"/>
          </p:cNvSpPr>
          <p:nvPr>
            <p:ph type="sldNum" sz="quarter" idx="12"/>
          </p:nvPr>
        </p:nvSpPr>
        <p:spPr/>
        <p:txBody>
          <a:bodyPr/>
          <a:lstStyle/>
          <a:p>
            <a:fld id="{98267C90-731F-4F9F-BD06-32ADFBCD8AE0}" type="slidenum">
              <a:rPr lang="en-US" smtClean="0"/>
              <a:t>‹#›</a:t>
            </a:fld>
            <a:endParaRPr lang="en-US"/>
          </a:p>
        </p:txBody>
      </p:sp>
    </p:spTree>
    <p:extLst>
      <p:ext uri="{BB962C8B-B14F-4D97-AF65-F5344CB8AC3E}">
        <p14:creationId xmlns:p14="http://schemas.microsoft.com/office/powerpoint/2010/main" val="391470090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B6BA2-73B7-31FD-D3F2-5B7286AB328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F32DD8A-5DB0-3C92-CD5B-74953B1FBAD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0138706-1E5B-F8EE-1215-2F7037CB8E1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B6577FD-A18F-E907-A6A1-DB12ABB78AA4}"/>
              </a:ext>
            </a:extLst>
          </p:cNvPr>
          <p:cNvSpPr>
            <a:spLocks noGrp="1"/>
          </p:cNvSpPr>
          <p:nvPr>
            <p:ph type="dt" sz="half" idx="10"/>
          </p:nvPr>
        </p:nvSpPr>
        <p:spPr/>
        <p:txBody>
          <a:bodyPr/>
          <a:lstStyle/>
          <a:p>
            <a:fld id="{AA2AB71B-84CE-44B6-AE65-D6B76D6BAA92}" type="datetimeFigureOut">
              <a:rPr lang="en-US" smtClean="0"/>
              <a:t>9/8/2025</a:t>
            </a:fld>
            <a:endParaRPr lang="en-US"/>
          </a:p>
        </p:txBody>
      </p:sp>
      <p:sp>
        <p:nvSpPr>
          <p:cNvPr id="6" name="Footer Placeholder 5">
            <a:extLst>
              <a:ext uri="{FF2B5EF4-FFF2-40B4-BE49-F238E27FC236}">
                <a16:creationId xmlns:a16="http://schemas.microsoft.com/office/drawing/2014/main" id="{748A3C78-EEC3-2696-CC6D-479B6B38E8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588DBF-A404-238F-9B4B-0A6015657AEE}"/>
              </a:ext>
            </a:extLst>
          </p:cNvPr>
          <p:cNvSpPr>
            <a:spLocks noGrp="1"/>
          </p:cNvSpPr>
          <p:nvPr>
            <p:ph type="sldNum" sz="quarter" idx="12"/>
          </p:nvPr>
        </p:nvSpPr>
        <p:spPr/>
        <p:txBody>
          <a:bodyPr/>
          <a:lstStyle/>
          <a:p>
            <a:fld id="{98267C90-731F-4F9F-BD06-32ADFBCD8AE0}" type="slidenum">
              <a:rPr lang="en-US" smtClean="0"/>
              <a:t>‹#›</a:t>
            </a:fld>
            <a:endParaRPr lang="en-US"/>
          </a:p>
        </p:txBody>
      </p:sp>
    </p:spTree>
    <p:extLst>
      <p:ext uri="{BB962C8B-B14F-4D97-AF65-F5344CB8AC3E}">
        <p14:creationId xmlns:p14="http://schemas.microsoft.com/office/powerpoint/2010/main" val="39521323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比较">
    <p:spTree>
      <p:nvGrpSpPr>
        <p:cNvPr id="1" name=""/>
        <p:cNvGrpSpPr/>
        <p:nvPr/>
      </p:nvGrpSpPr>
      <p:grpSpPr>
        <a:xfrm>
          <a:off x="0" y="0"/>
          <a:ext cx="0" cy="0"/>
          <a:chOff x="0" y="0"/>
          <a:chExt cx="0" cy="0"/>
        </a:xfrm>
      </p:grpSpPr>
      <p:sp>
        <p:nvSpPr>
          <p:cNvPr id="7" name="日期占位符 6"/>
          <p:cNvSpPr>
            <a:spLocks noGrp="1"/>
          </p:cNvSpPr>
          <p:nvPr>
            <p:ph type="dt" sz="half" idx="10"/>
          </p:nvPr>
        </p:nvSpPr>
        <p:spPr>
          <a:xfrm>
            <a:off x="838200" y="6356350"/>
            <a:ext cx="2743200" cy="365125"/>
          </a:xfrm>
          <a:prstGeom prst="rect">
            <a:avLst/>
          </a:prstGeom>
        </p:spPr>
        <p:txBody>
          <a:bodyPr/>
          <a:lstStyle/>
          <a:p>
            <a:fld id="{E237CC28-3019-42C2-9823-43814BAC7066}" type="datetimeFigureOut">
              <a:rPr lang="zh-CN" altLang="en-US" smtClean="0"/>
              <a:t>2025/9/8</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ECAD3191-FBB8-4069-9CA7-08D200DCF67D}" type="slidenum">
              <a:rPr lang="zh-CN" altLang="en-US" smtClean="0"/>
              <a:t>‹#›</a:t>
            </a:fld>
            <a:endParaRPr lang="zh-CN" altLang="en-US"/>
          </a:p>
        </p:txBody>
      </p:sp>
    </p:spTree>
    <p:extLst>
      <p:ext uri="{BB962C8B-B14F-4D97-AF65-F5344CB8AC3E}">
        <p14:creationId xmlns:p14="http://schemas.microsoft.com/office/powerpoint/2010/main" val="424781110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558FD-1DEE-C9C1-1923-69E650ADEFB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89EE71F-01ED-81F8-C67D-DFE39D0744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4C269B0-18D5-060E-F297-1621BF505C2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378B95-B2DA-872F-4798-E0A893E4C04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F1A8147-6410-9A41-37C7-0A355693F49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A4BF60B-57E7-BEB5-DE84-1639AE01FEA6}"/>
              </a:ext>
            </a:extLst>
          </p:cNvPr>
          <p:cNvSpPr>
            <a:spLocks noGrp="1"/>
          </p:cNvSpPr>
          <p:nvPr>
            <p:ph type="dt" sz="half" idx="10"/>
          </p:nvPr>
        </p:nvSpPr>
        <p:spPr/>
        <p:txBody>
          <a:bodyPr/>
          <a:lstStyle/>
          <a:p>
            <a:fld id="{AA2AB71B-84CE-44B6-AE65-D6B76D6BAA92}" type="datetimeFigureOut">
              <a:rPr lang="en-US" smtClean="0"/>
              <a:t>9/8/2025</a:t>
            </a:fld>
            <a:endParaRPr lang="en-US"/>
          </a:p>
        </p:txBody>
      </p:sp>
      <p:sp>
        <p:nvSpPr>
          <p:cNvPr id="8" name="Footer Placeholder 7">
            <a:extLst>
              <a:ext uri="{FF2B5EF4-FFF2-40B4-BE49-F238E27FC236}">
                <a16:creationId xmlns:a16="http://schemas.microsoft.com/office/drawing/2014/main" id="{86D68101-1A27-E1DB-2F8F-C8B9FB1FC63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DFD931B-F2FB-8583-AAF7-F547E556D8A6}"/>
              </a:ext>
            </a:extLst>
          </p:cNvPr>
          <p:cNvSpPr>
            <a:spLocks noGrp="1"/>
          </p:cNvSpPr>
          <p:nvPr>
            <p:ph type="sldNum" sz="quarter" idx="12"/>
          </p:nvPr>
        </p:nvSpPr>
        <p:spPr/>
        <p:txBody>
          <a:bodyPr/>
          <a:lstStyle/>
          <a:p>
            <a:fld id="{98267C90-731F-4F9F-BD06-32ADFBCD8AE0}" type="slidenum">
              <a:rPr lang="en-US" smtClean="0"/>
              <a:t>‹#›</a:t>
            </a:fld>
            <a:endParaRPr lang="en-US"/>
          </a:p>
        </p:txBody>
      </p:sp>
    </p:spTree>
    <p:extLst>
      <p:ext uri="{BB962C8B-B14F-4D97-AF65-F5344CB8AC3E}">
        <p14:creationId xmlns:p14="http://schemas.microsoft.com/office/powerpoint/2010/main" val="309067527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9F303-90BD-3347-4A5C-70EEA140777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D489E27-C0F2-D34A-D217-0C23237732A9}"/>
              </a:ext>
            </a:extLst>
          </p:cNvPr>
          <p:cNvSpPr>
            <a:spLocks noGrp="1"/>
          </p:cNvSpPr>
          <p:nvPr>
            <p:ph type="dt" sz="half" idx="10"/>
          </p:nvPr>
        </p:nvSpPr>
        <p:spPr/>
        <p:txBody>
          <a:bodyPr/>
          <a:lstStyle/>
          <a:p>
            <a:fld id="{AA2AB71B-84CE-44B6-AE65-D6B76D6BAA92}" type="datetimeFigureOut">
              <a:rPr lang="en-US" smtClean="0"/>
              <a:t>9/8/2025</a:t>
            </a:fld>
            <a:endParaRPr lang="en-US"/>
          </a:p>
        </p:txBody>
      </p:sp>
      <p:sp>
        <p:nvSpPr>
          <p:cNvPr id="4" name="Footer Placeholder 3">
            <a:extLst>
              <a:ext uri="{FF2B5EF4-FFF2-40B4-BE49-F238E27FC236}">
                <a16:creationId xmlns:a16="http://schemas.microsoft.com/office/drawing/2014/main" id="{3354BB85-122B-1CC5-AAAC-937E0061046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77BDABC-A549-0108-5F05-8FE113B7482F}"/>
              </a:ext>
            </a:extLst>
          </p:cNvPr>
          <p:cNvSpPr>
            <a:spLocks noGrp="1"/>
          </p:cNvSpPr>
          <p:nvPr>
            <p:ph type="sldNum" sz="quarter" idx="12"/>
          </p:nvPr>
        </p:nvSpPr>
        <p:spPr/>
        <p:txBody>
          <a:bodyPr/>
          <a:lstStyle/>
          <a:p>
            <a:fld id="{98267C90-731F-4F9F-BD06-32ADFBCD8AE0}" type="slidenum">
              <a:rPr lang="en-US" smtClean="0"/>
              <a:t>‹#›</a:t>
            </a:fld>
            <a:endParaRPr lang="en-US"/>
          </a:p>
        </p:txBody>
      </p:sp>
    </p:spTree>
    <p:extLst>
      <p:ext uri="{BB962C8B-B14F-4D97-AF65-F5344CB8AC3E}">
        <p14:creationId xmlns:p14="http://schemas.microsoft.com/office/powerpoint/2010/main" val="314466688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AE69D6-7520-0926-FC55-04EC74F79EDD}"/>
              </a:ext>
            </a:extLst>
          </p:cNvPr>
          <p:cNvSpPr>
            <a:spLocks noGrp="1"/>
          </p:cNvSpPr>
          <p:nvPr>
            <p:ph type="dt" sz="half" idx="10"/>
          </p:nvPr>
        </p:nvSpPr>
        <p:spPr/>
        <p:txBody>
          <a:bodyPr/>
          <a:lstStyle/>
          <a:p>
            <a:fld id="{AA2AB71B-84CE-44B6-AE65-D6B76D6BAA92}" type="datetimeFigureOut">
              <a:rPr lang="en-US" smtClean="0"/>
              <a:t>9/8/2025</a:t>
            </a:fld>
            <a:endParaRPr lang="en-US"/>
          </a:p>
        </p:txBody>
      </p:sp>
      <p:sp>
        <p:nvSpPr>
          <p:cNvPr id="3" name="Footer Placeholder 2">
            <a:extLst>
              <a:ext uri="{FF2B5EF4-FFF2-40B4-BE49-F238E27FC236}">
                <a16:creationId xmlns:a16="http://schemas.microsoft.com/office/drawing/2014/main" id="{D7DF066C-FFB2-BA74-75C1-A1B6003A006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8919244-646D-DD25-A241-2559B0E65ADE}"/>
              </a:ext>
            </a:extLst>
          </p:cNvPr>
          <p:cNvSpPr>
            <a:spLocks noGrp="1"/>
          </p:cNvSpPr>
          <p:nvPr>
            <p:ph type="sldNum" sz="quarter" idx="12"/>
          </p:nvPr>
        </p:nvSpPr>
        <p:spPr/>
        <p:txBody>
          <a:bodyPr/>
          <a:lstStyle/>
          <a:p>
            <a:fld id="{98267C90-731F-4F9F-BD06-32ADFBCD8AE0}" type="slidenum">
              <a:rPr lang="en-US" smtClean="0"/>
              <a:t>‹#›</a:t>
            </a:fld>
            <a:endParaRPr lang="en-US"/>
          </a:p>
        </p:txBody>
      </p:sp>
    </p:spTree>
    <p:extLst>
      <p:ext uri="{BB962C8B-B14F-4D97-AF65-F5344CB8AC3E}">
        <p14:creationId xmlns:p14="http://schemas.microsoft.com/office/powerpoint/2010/main" val="126458465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A7A66-0880-A9FC-42E6-9461748228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DC2FD40-AEF0-A95F-9C11-F4BC5EE7129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26D9242-CDCD-6F27-9A8D-B79130F9AA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39837E-2057-11AF-DD51-63AC65B6041D}"/>
              </a:ext>
            </a:extLst>
          </p:cNvPr>
          <p:cNvSpPr>
            <a:spLocks noGrp="1"/>
          </p:cNvSpPr>
          <p:nvPr>
            <p:ph type="dt" sz="half" idx="10"/>
          </p:nvPr>
        </p:nvSpPr>
        <p:spPr/>
        <p:txBody>
          <a:bodyPr/>
          <a:lstStyle/>
          <a:p>
            <a:fld id="{AA2AB71B-84CE-44B6-AE65-D6B76D6BAA92}" type="datetimeFigureOut">
              <a:rPr lang="en-US" smtClean="0"/>
              <a:t>9/8/2025</a:t>
            </a:fld>
            <a:endParaRPr lang="en-US"/>
          </a:p>
        </p:txBody>
      </p:sp>
      <p:sp>
        <p:nvSpPr>
          <p:cNvPr id="6" name="Footer Placeholder 5">
            <a:extLst>
              <a:ext uri="{FF2B5EF4-FFF2-40B4-BE49-F238E27FC236}">
                <a16:creationId xmlns:a16="http://schemas.microsoft.com/office/drawing/2014/main" id="{CB1EBA48-4765-C52F-7CB9-55F4ECFCB2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6D9C02-2456-A8E7-E805-52902E4519FD}"/>
              </a:ext>
            </a:extLst>
          </p:cNvPr>
          <p:cNvSpPr>
            <a:spLocks noGrp="1"/>
          </p:cNvSpPr>
          <p:nvPr>
            <p:ph type="sldNum" sz="quarter" idx="12"/>
          </p:nvPr>
        </p:nvSpPr>
        <p:spPr/>
        <p:txBody>
          <a:bodyPr/>
          <a:lstStyle/>
          <a:p>
            <a:fld id="{98267C90-731F-4F9F-BD06-32ADFBCD8AE0}" type="slidenum">
              <a:rPr lang="en-US" smtClean="0"/>
              <a:t>‹#›</a:t>
            </a:fld>
            <a:endParaRPr lang="en-US"/>
          </a:p>
        </p:txBody>
      </p:sp>
    </p:spTree>
    <p:extLst>
      <p:ext uri="{BB962C8B-B14F-4D97-AF65-F5344CB8AC3E}">
        <p14:creationId xmlns:p14="http://schemas.microsoft.com/office/powerpoint/2010/main" val="178885509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4CAC6-01F3-035F-82AF-CD77BD3C80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F926B7F-BEEF-5789-B1CC-A821FB5B7D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73142FF-9280-BC5C-DCB5-775D7D8BEF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BCC65E-26FF-C9D7-454A-9977598CEA38}"/>
              </a:ext>
            </a:extLst>
          </p:cNvPr>
          <p:cNvSpPr>
            <a:spLocks noGrp="1"/>
          </p:cNvSpPr>
          <p:nvPr>
            <p:ph type="dt" sz="half" idx="10"/>
          </p:nvPr>
        </p:nvSpPr>
        <p:spPr/>
        <p:txBody>
          <a:bodyPr/>
          <a:lstStyle/>
          <a:p>
            <a:fld id="{AA2AB71B-84CE-44B6-AE65-D6B76D6BAA92}" type="datetimeFigureOut">
              <a:rPr lang="en-US" smtClean="0"/>
              <a:t>9/8/2025</a:t>
            </a:fld>
            <a:endParaRPr lang="en-US"/>
          </a:p>
        </p:txBody>
      </p:sp>
      <p:sp>
        <p:nvSpPr>
          <p:cNvPr id="6" name="Footer Placeholder 5">
            <a:extLst>
              <a:ext uri="{FF2B5EF4-FFF2-40B4-BE49-F238E27FC236}">
                <a16:creationId xmlns:a16="http://schemas.microsoft.com/office/drawing/2014/main" id="{DAEE7CDF-D200-D60B-865C-23E1B586CE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C95F34E-1AAB-A279-943D-68F1FB7A311B}"/>
              </a:ext>
            </a:extLst>
          </p:cNvPr>
          <p:cNvSpPr>
            <a:spLocks noGrp="1"/>
          </p:cNvSpPr>
          <p:nvPr>
            <p:ph type="sldNum" sz="quarter" idx="12"/>
          </p:nvPr>
        </p:nvSpPr>
        <p:spPr/>
        <p:txBody>
          <a:bodyPr/>
          <a:lstStyle/>
          <a:p>
            <a:fld id="{98267C90-731F-4F9F-BD06-32ADFBCD8AE0}" type="slidenum">
              <a:rPr lang="en-US" smtClean="0"/>
              <a:t>‹#›</a:t>
            </a:fld>
            <a:endParaRPr lang="en-US"/>
          </a:p>
        </p:txBody>
      </p:sp>
    </p:spTree>
    <p:extLst>
      <p:ext uri="{BB962C8B-B14F-4D97-AF65-F5344CB8AC3E}">
        <p14:creationId xmlns:p14="http://schemas.microsoft.com/office/powerpoint/2010/main" val="316622387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C7E05-7021-D73C-814E-02D480ED430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A789C79-388E-CE3A-9FA4-05B610A7733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C6259D-8F06-5FC1-0254-AD5EBD6C967C}"/>
              </a:ext>
            </a:extLst>
          </p:cNvPr>
          <p:cNvSpPr>
            <a:spLocks noGrp="1"/>
          </p:cNvSpPr>
          <p:nvPr>
            <p:ph type="dt" sz="half" idx="10"/>
          </p:nvPr>
        </p:nvSpPr>
        <p:spPr/>
        <p:txBody>
          <a:bodyPr/>
          <a:lstStyle/>
          <a:p>
            <a:fld id="{AA2AB71B-84CE-44B6-AE65-D6B76D6BAA92}" type="datetimeFigureOut">
              <a:rPr lang="en-US" smtClean="0"/>
              <a:t>9/8/2025</a:t>
            </a:fld>
            <a:endParaRPr lang="en-US"/>
          </a:p>
        </p:txBody>
      </p:sp>
      <p:sp>
        <p:nvSpPr>
          <p:cNvPr id="5" name="Footer Placeholder 4">
            <a:extLst>
              <a:ext uri="{FF2B5EF4-FFF2-40B4-BE49-F238E27FC236}">
                <a16:creationId xmlns:a16="http://schemas.microsoft.com/office/drawing/2014/main" id="{8DA2D933-8824-B1D2-2736-52960CE767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876D14-2EBA-040B-96AE-F42FD66CA323}"/>
              </a:ext>
            </a:extLst>
          </p:cNvPr>
          <p:cNvSpPr>
            <a:spLocks noGrp="1"/>
          </p:cNvSpPr>
          <p:nvPr>
            <p:ph type="sldNum" sz="quarter" idx="12"/>
          </p:nvPr>
        </p:nvSpPr>
        <p:spPr/>
        <p:txBody>
          <a:bodyPr/>
          <a:lstStyle/>
          <a:p>
            <a:fld id="{98267C90-731F-4F9F-BD06-32ADFBCD8AE0}" type="slidenum">
              <a:rPr lang="en-US" smtClean="0"/>
              <a:t>‹#›</a:t>
            </a:fld>
            <a:endParaRPr lang="en-US"/>
          </a:p>
        </p:txBody>
      </p:sp>
    </p:spTree>
    <p:extLst>
      <p:ext uri="{BB962C8B-B14F-4D97-AF65-F5344CB8AC3E}">
        <p14:creationId xmlns:p14="http://schemas.microsoft.com/office/powerpoint/2010/main" val="326437704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74CEE28-8EFF-64D4-A161-AB250C47FCB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710D4EC-82EA-82FA-9818-F1CBC0491AB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354EDF-7164-DD23-63C4-A6D5ED51F881}"/>
              </a:ext>
            </a:extLst>
          </p:cNvPr>
          <p:cNvSpPr>
            <a:spLocks noGrp="1"/>
          </p:cNvSpPr>
          <p:nvPr>
            <p:ph type="dt" sz="half" idx="10"/>
          </p:nvPr>
        </p:nvSpPr>
        <p:spPr/>
        <p:txBody>
          <a:bodyPr/>
          <a:lstStyle/>
          <a:p>
            <a:fld id="{AA2AB71B-84CE-44B6-AE65-D6B76D6BAA92}" type="datetimeFigureOut">
              <a:rPr lang="en-US" smtClean="0"/>
              <a:t>9/8/2025</a:t>
            </a:fld>
            <a:endParaRPr lang="en-US"/>
          </a:p>
        </p:txBody>
      </p:sp>
      <p:sp>
        <p:nvSpPr>
          <p:cNvPr id="5" name="Footer Placeholder 4">
            <a:extLst>
              <a:ext uri="{FF2B5EF4-FFF2-40B4-BE49-F238E27FC236}">
                <a16:creationId xmlns:a16="http://schemas.microsoft.com/office/drawing/2014/main" id="{F964F041-CA66-E131-0041-213225F42E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208442-C55F-C694-A4A7-E733C1A5B199}"/>
              </a:ext>
            </a:extLst>
          </p:cNvPr>
          <p:cNvSpPr>
            <a:spLocks noGrp="1"/>
          </p:cNvSpPr>
          <p:nvPr>
            <p:ph type="sldNum" sz="quarter" idx="12"/>
          </p:nvPr>
        </p:nvSpPr>
        <p:spPr/>
        <p:txBody>
          <a:bodyPr/>
          <a:lstStyle/>
          <a:p>
            <a:fld id="{98267C90-731F-4F9F-BD06-32ADFBCD8AE0}" type="slidenum">
              <a:rPr lang="en-US" smtClean="0"/>
              <a:t>‹#›</a:t>
            </a:fld>
            <a:endParaRPr lang="en-US"/>
          </a:p>
        </p:txBody>
      </p:sp>
    </p:spTree>
    <p:extLst>
      <p:ext uri="{BB962C8B-B14F-4D97-AF65-F5344CB8AC3E}">
        <p14:creationId xmlns:p14="http://schemas.microsoft.com/office/powerpoint/2010/main" val="39434766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42087-4F5F-CF9A-C308-279C49A0000B}"/>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4BFB2FF-C6AB-500E-8F16-17C37EB0E3AC}"/>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83297D9-5864-8C54-2CAB-C180AAB45993}"/>
              </a:ext>
            </a:extLst>
          </p:cNvPr>
          <p:cNvSpPr>
            <a:spLocks noGrp="1"/>
          </p:cNvSpPr>
          <p:nvPr>
            <p:ph type="dt" sz="half" idx="10"/>
          </p:nvPr>
        </p:nvSpPr>
        <p:spPr>
          <a:xfrm>
            <a:off x="838200" y="6356350"/>
            <a:ext cx="2743200" cy="365125"/>
          </a:xfrm>
          <a:prstGeom prst="rect">
            <a:avLst/>
          </a:prstGeom>
        </p:spPr>
        <p:txBody>
          <a:bodyPr/>
          <a:lstStyle/>
          <a:p>
            <a:fld id="{B413D130-E92D-4A6D-AEFC-B2B414DB5745}" type="datetimeFigureOut">
              <a:rPr lang="en-US" smtClean="0"/>
              <a:t>9/8/2025</a:t>
            </a:fld>
            <a:endParaRPr lang="en-US"/>
          </a:p>
        </p:txBody>
      </p:sp>
      <p:sp>
        <p:nvSpPr>
          <p:cNvPr id="5" name="Footer Placeholder 4">
            <a:extLst>
              <a:ext uri="{FF2B5EF4-FFF2-40B4-BE49-F238E27FC236}">
                <a16:creationId xmlns:a16="http://schemas.microsoft.com/office/drawing/2014/main" id="{D1C15B3E-5D1B-2E38-82B2-5CA157DA5D9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AFB7B46-78C1-4C6F-86BD-CC988169324B}"/>
              </a:ext>
            </a:extLst>
          </p:cNvPr>
          <p:cNvSpPr>
            <a:spLocks noGrp="1"/>
          </p:cNvSpPr>
          <p:nvPr>
            <p:ph type="sldNum" sz="quarter" idx="12"/>
          </p:nvPr>
        </p:nvSpPr>
        <p:spPr>
          <a:xfrm>
            <a:off x="8610600" y="6356350"/>
            <a:ext cx="2743200" cy="365125"/>
          </a:xfrm>
          <a:prstGeom prst="rect">
            <a:avLst/>
          </a:prstGeom>
        </p:spPr>
        <p:txBody>
          <a:bodyPr/>
          <a:lstStyle/>
          <a:p>
            <a:fld id="{8B48C8B9-D510-4C57-8D58-818655DFE804}" type="slidenum">
              <a:rPr lang="en-US" smtClean="0"/>
              <a:t>‹#›</a:t>
            </a:fld>
            <a:endParaRPr lang="en-US"/>
          </a:p>
        </p:txBody>
      </p:sp>
    </p:spTree>
    <p:extLst>
      <p:ext uri="{BB962C8B-B14F-4D97-AF65-F5344CB8AC3E}">
        <p14:creationId xmlns:p14="http://schemas.microsoft.com/office/powerpoint/2010/main" val="285933396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3FCAC-F826-BC75-85E8-B43E61F34D9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2534F871-B86D-5BD0-316E-5E756EAC9D06}"/>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6E1B27-76FA-2965-3E95-835AF0CA3488}"/>
              </a:ext>
            </a:extLst>
          </p:cNvPr>
          <p:cNvSpPr>
            <a:spLocks noGrp="1"/>
          </p:cNvSpPr>
          <p:nvPr>
            <p:ph type="dt" sz="half" idx="10"/>
          </p:nvPr>
        </p:nvSpPr>
        <p:spPr>
          <a:xfrm>
            <a:off x="838200" y="6356350"/>
            <a:ext cx="2743200" cy="365125"/>
          </a:xfrm>
          <a:prstGeom prst="rect">
            <a:avLst/>
          </a:prstGeom>
        </p:spPr>
        <p:txBody>
          <a:bodyPr/>
          <a:lstStyle/>
          <a:p>
            <a:fld id="{B413D130-E92D-4A6D-AEFC-B2B414DB5745}" type="datetimeFigureOut">
              <a:rPr lang="en-US" smtClean="0"/>
              <a:t>9/8/2025</a:t>
            </a:fld>
            <a:endParaRPr lang="en-US"/>
          </a:p>
        </p:txBody>
      </p:sp>
      <p:sp>
        <p:nvSpPr>
          <p:cNvPr id="5" name="Footer Placeholder 4">
            <a:extLst>
              <a:ext uri="{FF2B5EF4-FFF2-40B4-BE49-F238E27FC236}">
                <a16:creationId xmlns:a16="http://schemas.microsoft.com/office/drawing/2014/main" id="{D51227D8-79F0-7D11-750B-061B653B883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F3D3875-8790-2E41-3478-1D034B281FDD}"/>
              </a:ext>
            </a:extLst>
          </p:cNvPr>
          <p:cNvSpPr>
            <a:spLocks noGrp="1"/>
          </p:cNvSpPr>
          <p:nvPr>
            <p:ph type="sldNum" sz="quarter" idx="12"/>
          </p:nvPr>
        </p:nvSpPr>
        <p:spPr>
          <a:xfrm>
            <a:off x="8610600" y="6356350"/>
            <a:ext cx="2743200" cy="365125"/>
          </a:xfrm>
          <a:prstGeom prst="rect">
            <a:avLst/>
          </a:prstGeom>
        </p:spPr>
        <p:txBody>
          <a:bodyPr/>
          <a:lstStyle/>
          <a:p>
            <a:fld id="{8B48C8B9-D510-4C57-8D58-818655DFE804}" type="slidenum">
              <a:rPr lang="en-US" smtClean="0"/>
              <a:t>‹#›</a:t>
            </a:fld>
            <a:endParaRPr lang="en-US"/>
          </a:p>
        </p:txBody>
      </p:sp>
    </p:spTree>
    <p:extLst>
      <p:ext uri="{BB962C8B-B14F-4D97-AF65-F5344CB8AC3E}">
        <p14:creationId xmlns:p14="http://schemas.microsoft.com/office/powerpoint/2010/main" val="68624165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C882F-43C1-3824-C055-09885647C300}"/>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1561C81-5999-BD3D-719C-49485BA717AF}"/>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BB3C208-F372-CD9E-F5ED-54F82C05602A}"/>
              </a:ext>
            </a:extLst>
          </p:cNvPr>
          <p:cNvSpPr>
            <a:spLocks noGrp="1"/>
          </p:cNvSpPr>
          <p:nvPr>
            <p:ph type="dt" sz="half" idx="10"/>
          </p:nvPr>
        </p:nvSpPr>
        <p:spPr>
          <a:xfrm>
            <a:off x="838200" y="6356350"/>
            <a:ext cx="2743200" cy="365125"/>
          </a:xfrm>
          <a:prstGeom prst="rect">
            <a:avLst/>
          </a:prstGeom>
        </p:spPr>
        <p:txBody>
          <a:bodyPr/>
          <a:lstStyle/>
          <a:p>
            <a:fld id="{B413D130-E92D-4A6D-AEFC-B2B414DB5745}" type="datetimeFigureOut">
              <a:rPr lang="en-US" smtClean="0"/>
              <a:t>9/8/2025</a:t>
            </a:fld>
            <a:endParaRPr lang="en-US"/>
          </a:p>
        </p:txBody>
      </p:sp>
      <p:sp>
        <p:nvSpPr>
          <p:cNvPr id="5" name="Footer Placeholder 4">
            <a:extLst>
              <a:ext uri="{FF2B5EF4-FFF2-40B4-BE49-F238E27FC236}">
                <a16:creationId xmlns:a16="http://schemas.microsoft.com/office/drawing/2014/main" id="{5A62C647-A87B-FC43-C141-536E40E041F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B8026A9-D8A2-FAD1-BA90-F41D420A7877}"/>
              </a:ext>
            </a:extLst>
          </p:cNvPr>
          <p:cNvSpPr>
            <a:spLocks noGrp="1"/>
          </p:cNvSpPr>
          <p:nvPr>
            <p:ph type="sldNum" sz="quarter" idx="12"/>
          </p:nvPr>
        </p:nvSpPr>
        <p:spPr>
          <a:xfrm>
            <a:off x="8610600" y="6356350"/>
            <a:ext cx="2743200" cy="365125"/>
          </a:xfrm>
          <a:prstGeom prst="rect">
            <a:avLst/>
          </a:prstGeom>
        </p:spPr>
        <p:txBody>
          <a:bodyPr/>
          <a:lstStyle/>
          <a:p>
            <a:fld id="{8B48C8B9-D510-4C57-8D58-818655DFE804}" type="slidenum">
              <a:rPr lang="en-US" smtClean="0"/>
              <a:t>‹#›</a:t>
            </a:fld>
            <a:endParaRPr lang="en-US"/>
          </a:p>
        </p:txBody>
      </p:sp>
    </p:spTree>
    <p:extLst>
      <p:ext uri="{BB962C8B-B14F-4D97-AF65-F5344CB8AC3E}">
        <p14:creationId xmlns:p14="http://schemas.microsoft.com/office/powerpoint/2010/main" val="8831372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仅标题">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838200" y="6356350"/>
            <a:ext cx="2743200" cy="365125"/>
          </a:xfrm>
          <a:prstGeom prst="rect">
            <a:avLst/>
          </a:prstGeom>
        </p:spPr>
        <p:txBody>
          <a:bodyPr/>
          <a:lstStyle/>
          <a:p>
            <a:fld id="{E237CC28-3019-42C2-9823-43814BAC7066}" type="datetimeFigureOut">
              <a:rPr lang="zh-CN" altLang="en-US" smtClean="0"/>
              <a:t>2025/9/8</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ECAD3191-FBB8-4069-9CA7-08D200DCF67D}" type="slidenum">
              <a:rPr lang="zh-CN" altLang="en-US" smtClean="0"/>
              <a:t>‹#›</a:t>
            </a:fld>
            <a:endParaRPr lang="zh-CN" altLang="en-US"/>
          </a:p>
        </p:txBody>
      </p:sp>
    </p:spTree>
    <p:extLst>
      <p:ext uri="{BB962C8B-B14F-4D97-AF65-F5344CB8AC3E}">
        <p14:creationId xmlns:p14="http://schemas.microsoft.com/office/powerpoint/2010/main" val="173795194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E7033-7390-9E93-C3DD-58922A718AD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02BE7A2-8BF4-15E3-4660-0288612BF927}"/>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60FB480-154A-AE26-A74F-4C89030C81CC}"/>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C2419C7-22B2-7DFB-DE1D-35512ED8443F}"/>
              </a:ext>
            </a:extLst>
          </p:cNvPr>
          <p:cNvSpPr>
            <a:spLocks noGrp="1"/>
          </p:cNvSpPr>
          <p:nvPr>
            <p:ph type="dt" sz="half" idx="10"/>
          </p:nvPr>
        </p:nvSpPr>
        <p:spPr>
          <a:xfrm>
            <a:off x="838200" y="6356350"/>
            <a:ext cx="2743200" cy="365125"/>
          </a:xfrm>
          <a:prstGeom prst="rect">
            <a:avLst/>
          </a:prstGeom>
        </p:spPr>
        <p:txBody>
          <a:bodyPr/>
          <a:lstStyle/>
          <a:p>
            <a:fld id="{B413D130-E92D-4A6D-AEFC-B2B414DB5745}" type="datetimeFigureOut">
              <a:rPr lang="en-US" smtClean="0"/>
              <a:t>9/8/2025</a:t>
            </a:fld>
            <a:endParaRPr lang="en-US"/>
          </a:p>
        </p:txBody>
      </p:sp>
      <p:sp>
        <p:nvSpPr>
          <p:cNvPr id="6" name="Footer Placeholder 5">
            <a:extLst>
              <a:ext uri="{FF2B5EF4-FFF2-40B4-BE49-F238E27FC236}">
                <a16:creationId xmlns:a16="http://schemas.microsoft.com/office/drawing/2014/main" id="{CCFEC143-B8EB-4E10-6484-EE9FAADFFEC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0128267-B264-2F6E-A89A-DBBB7007507F}"/>
              </a:ext>
            </a:extLst>
          </p:cNvPr>
          <p:cNvSpPr>
            <a:spLocks noGrp="1"/>
          </p:cNvSpPr>
          <p:nvPr>
            <p:ph type="sldNum" sz="quarter" idx="12"/>
          </p:nvPr>
        </p:nvSpPr>
        <p:spPr>
          <a:xfrm>
            <a:off x="8610600" y="6356350"/>
            <a:ext cx="2743200" cy="365125"/>
          </a:xfrm>
          <a:prstGeom prst="rect">
            <a:avLst/>
          </a:prstGeom>
        </p:spPr>
        <p:txBody>
          <a:bodyPr/>
          <a:lstStyle/>
          <a:p>
            <a:fld id="{8B48C8B9-D510-4C57-8D58-818655DFE804}" type="slidenum">
              <a:rPr lang="en-US" smtClean="0"/>
              <a:t>‹#›</a:t>
            </a:fld>
            <a:endParaRPr lang="en-US"/>
          </a:p>
        </p:txBody>
      </p:sp>
    </p:spTree>
    <p:extLst>
      <p:ext uri="{BB962C8B-B14F-4D97-AF65-F5344CB8AC3E}">
        <p14:creationId xmlns:p14="http://schemas.microsoft.com/office/powerpoint/2010/main" val="292886915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35922-BE2A-54ED-F785-2313F5060DAB}"/>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F2BA9A7C-D024-0396-68DE-A7A964AAEC7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5F7CE20-8B47-68B2-F2B7-0F8F620054A1}"/>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2557999-F0A5-6066-3B82-5141E13794C6}"/>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1D7B6DF-1551-E204-31AC-34CAA15DA80E}"/>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5A644EC-04B7-DE4C-ABE8-8CE4949F66C2}"/>
              </a:ext>
            </a:extLst>
          </p:cNvPr>
          <p:cNvSpPr>
            <a:spLocks noGrp="1"/>
          </p:cNvSpPr>
          <p:nvPr>
            <p:ph type="dt" sz="half" idx="10"/>
          </p:nvPr>
        </p:nvSpPr>
        <p:spPr>
          <a:xfrm>
            <a:off x="838200" y="6356350"/>
            <a:ext cx="2743200" cy="365125"/>
          </a:xfrm>
          <a:prstGeom prst="rect">
            <a:avLst/>
          </a:prstGeom>
        </p:spPr>
        <p:txBody>
          <a:bodyPr/>
          <a:lstStyle/>
          <a:p>
            <a:fld id="{B413D130-E92D-4A6D-AEFC-B2B414DB5745}" type="datetimeFigureOut">
              <a:rPr lang="en-US" smtClean="0"/>
              <a:t>9/8/2025</a:t>
            </a:fld>
            <a:endParaRPr lang="en-US"/>
          </a:p>
        </p:txBody>
      </p:sp>
      <p:sp>
        <p:nvSpPr>
          <p:cNvPr id="8" name="Footer Placeholder 7">
            <a:extLst>
              <a:ext uri="{FF2B5EF4-FFF2-40B4-BE49-F238E27FC236}">
                <a16:creationId xmlns:a16="http://schemas.microsoft.com/office/drawing/2014/main" id="{BD4843F6-FCF4-CE58-F08A-C7F650BB22F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2A664478-AD15-CF01-94D9-38BD8596AE65}"/>
              </a:ext>
            </a:extLst>
          </p:cNvPr>
          <p:cNvSpPr>
            <a:spLocks noGrp="1"/>
          </p:cNvSpPr>
          <p:nvPr>
            <p:ph type="sldNum" sz="quarter" idx="12"/>
          </p:nvPr>
        </p:nvSpPr>
        <p:spPr>
          <a:xfrm>
            <a:off x="8610600" y="6356350"/>
            <a:ext cx="2743200" cy="365125"/>
          </a:xfrm>
          <a:prstGeom prst="rect">
            <a:avLst/>
          </a:prstGeom>
        </p:spPr>
        <p:txBody>
          <a:bodyPr/>
          <a:lstStyle/>
          <a:p>
            <a:fld id="{8B48C8B9-D510-4C57-8D58-818655DFE804}" type="slidenum">
              <a:rPr lang="en-US" smtClean="0"/>
              <a:t>‹#›</a:t>
            </a:fld>
            <a:endParaRPr lang="en-US"/>
          </a:p>
        </p:txBody>
      </p:sp>
    </p:spTree>
    <p:extLst>
      <p:ext uri="{BB962C8B-B14F-4D97-AF65-F5344CB8AC3E}">
        <p14:creationId xmlns:p14="http://schemas.microsoft.com/office/powerpoint/2010/main" val="297652944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251537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1BFFE8-D312-6523-C198-A2333AD8B902}"/>
              </a:ext>
            </a:extLst>
          </p:cNvPr>
          <p:cNvSpPr>
            <a:spLocks noGrp="1"/>
          </p:cNvSpPr>
          <p:nvPr>
            <p:ph type="dt" sz="half" idx="10"/>
          </p:nvPr>
        </p:nvSpPr>
        <p:spPr>
          <a:xfrm>
            <a:off x="838200" y="6356350"/>
            <a:ext cx="2743200" cy="365125"/>
          </a:xfrm>
          <a:prstGeom prst="rect">
            <a:avLst/>
          </a:prstGeom>
        </p:spPr>
        <p:txBody>
          <a:bodyPr/>
          <a:lstStyle/>
          <a:p>
            <a:fld id="{B413D130-E92D-4A6D-AEFC-B2B414DB5745}" type="datetimeFigureOut">
              <a:rPr lang="en-US" smtClean="0"/>
              <a:t>9/8/2025</a:t>
            </a:fld>
            <a:endParaRPr lang="en-US"/>
          </a:p>
        </p:txBody>
      </p:sp>
      <p:sp>
        <p:nvSpPr>
          <p:cNvPr id="3" name="Footer Placeholder 2">
            <a:extLst>
              <a:ext uri="{FF2B5EF4-FFF2-40B4-BE49-F238E27FC236}">
                <a16:creationId xmlns:a16="http://schemas.microsoft.com/office/drawing/2014/main" id="{B215E7CC-AD51-29E9-D7E4-456CBAB5C90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CC9FCE7D-B89F-7B5D-EDAE-167F419283B1}"/>
              </a:ext>
            </a:extLst>
          </p:cNvPr>
          <p:cNvSpPr>
            <a:spLocks noGrp="1"/>
          </p:cNvSpPr>
          <p:nvPr>
            <p:ph type="sldNum" sz="quarter" idx="12"/>
          </p:nvPr>
        </p:nvSpPr>
        <p:spPr>
          <a:xfrm>
            <a:off x="8610600" y="6356350"/>
            <a:ext cx="2743200" cy="365125"/>
          </a:xfrm>
          <a:prstGeom prst="rect">
            <a:avLst/>
          </a:prstGeom>
        </p:spPr>
        <p:txBody>
          <a:bodyPr/>
          <a:lstStyle/>
          <a:p>
            <a:fld id="{8B48C8B9-D510-4C57-8D58-818655DFE804}" type="slidenum">
              <a:rPr lang="en-US" smtClean="0"/>
              <a:t>‹#›</a:t>
            </a:fld>
            <a:endParaRPr lang="en-US"/>
          </a:p>
        </p:txBody>
      </p:sp>
    </p:spTree>
    <p:extLst>
      <p:ext uri="{BB962C8B-B14F-4D97-AF65-F5344CB8AC3E}">
        <p14:creationId xmlns:p14="http://schemas.microsoft.com/office/powerpoint/2010/main" val="316460219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03F62-0A8E-4228-EC71-32249393788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9162ED7-0C30-73B5-FAEE-11FE812E469D}"/>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650C86B-47D4-451D-3EEA-9ADA10C799F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A4FB60B-5238-AD54-0CD3-423B855B24CA}"/>
              </a:ext>
            </a:extLst>
          </p:cNvPr>
          <p:cNvSpPr>
            <a:spLocks noGrp="1"/>
          </p:cNvSpPr>
          <p:nvPr>
            <p:ph type="dt" sz="half" idx="10"/>
          </p:nvPr>
        </p:nvSpPr>
        <p:spPr>
          <a:xfrm>
            <a:off x="838200" y="6356350"/>
            <a:ext cx="2743200" cy="365125"/>
          </a:xfrm>
          <a:prstGeom prst="rect">
            <a:avLst/>
          </a:prstGeom>
        </p:spPr>
        <p:txBody>
          <a:bodyPr/>
          <a:lstStyle/>
          <a:p>
            <a:fld id="{B413D130-E92D-4A6D-AEFC-B2B414DB5745}" type="datetimeFigureOut">
              <a:rPr lang="en-US" smtClean="0"/>
              <a:t>9/8/2025</a:t>
            </a:fld>
            <a:endParaRPr lang="en-US"/>
          </a:p>
        </p:txBody>
      </p:sp>
      <p:sp>
        <p:nvSpPr>
          <p:cNvPr id="6" name="Footer Placeholder 5">
            <a:extLst>
              <a:ext uri="{FF2B5EF4-FFF2-40B4-BE49-F238E27FC236}">
                <a16:creationId xmlns:a16="http://schemas.microsoft.com/office/drawing/2014/main" id="{EC5EFFF0-C751-9740-FD41-C32F1C6E2E9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85C0DA4-3D6F-8BBD-A91B-C659C164DFA1}"/>
              </a:ext>
            </a:extLst>
          </p:cNvPr>
          <p:cNvSpPr>
            <a:spLocks noGrp="1"/>
          </p:cNvSpPr>
          <p:nvPr>
            <p:ph type="sldNum" sz="quarter" idx="12"/>
          </p:nvPr>
        </p:nvSpPr>
        <p:spPr>
          <a:xfrm>
            <a:off x="8610600" y="6356350"/>
            <a:ext cx="2743200" cy="365125"/>
          </a:xfrm>
          <a:prstGeom prst="rect">
            <a:avLst/>
          </a:prstGeom>
        </p:spPr>
        <p:txBody>
          <a:bodyPr/>
          <a:lstStyle/>
          <a:p>
            <a:fld id="{8B48C8B9-D510-4C57-8D58-818655DFE804}" type="slidenum">
              <a:rPr lang="en-US" smtClean="0"/>
              <a:t>‹#›</a:t>
            </a:fld>
            <a:endParaRPr lang="en-US"/>
          </a:p>
        </p:txBody>
      </p:sp>
    </p:spTree>
    <p:extLst>
      <p:ext uri="{BB962C8B-B14F-4D97-AF65-F5344CB8AC3E}">
        <p14:creationId xmlns:p14="http://schemas.microsoft.com/office/powerpoint/2010/main" val="244652651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D6E5D-A859-DFAE-EBF4-895BC2397A5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07FBA98-B392-E459-F687-B41C0A9BD656}"/>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16FA430-DB5A-0563-9383-E3A9DE86D37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B313463-C465-D2E3-95D4-448C80EF8B3D}"/>
              </a:ext>
            </a:extLst>
          </p:cNvPr>
          <p:cNvSpPr>
            <a:spLocks noGrp="1"/>
          </p:cNvSpPr>
          <p:nvPr>
            <p:ph type="dt" sz="half" idx="10"/>
          </p:nvPr>
        </p:nvSpPr>
        <p:spPr>
          <a:xfrm>
            <a:off x="838200" y="6356350"/>
            <a:ext cx="2743200" cy="365125"/>
          </a:xfrm>
          <a:prstGeom prst="rect">
            <a:avLst/>
          </a:prstGeom>
        </p:spPr>
        <p:txBody>
          <a:bodyPr/>
          <a:lstStyle/>
          <a:p>
            <a:fld id="{B413D130-E92D-4A6D-AEFC-B2B414DB5745}" type="datetimeFigureOut">
              <a:rPr lang="en-US" smtClean="0"/>
              <a:t>9/8/2025</a:t>
            </a:fld>
            <a:endParaRPr lang="en-US"/>
          </a:p>
        </p:txBody>
      </p:sp>
      <p:sp>
        <p:nvSpPr>
          <p:cNvPr id="6" name="Footer Placeholder 5">
            <a:extLst>
              <a:ext uri="{FF2B5EF4-FFF2-40B4-BE49-F238E27FC236}">
                <a16:creationId xmlns:a16="http://schemas.microsoft.com/office/drawing/2014/main" id="{8DD78257-A2CF-D77A-87F6-84FEDA7D089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34D3AAC-72AC-525C-8913-BEA3E9900696}"/>
              </a:ext>
            </a:extLst>
          </p:cNvPr>
          <p:cNvSpPr>
            <a:spLocks noGrp="1"/>
          </p:cNvSpPr>
          <p:nvPr>
            <p:ph type="sldNum" sz="quarter" idx="12"/>
          </p:nvPr>
        </p:nvSpPr>
        <p:spPr>
          <a:xfrm>
            <a:off x="8610600" y="6356350"/>
            <a:ext cx="2743200" cy="365125"/>
          </a:xfrm>
          <a:prstGeom prst="rect">
            <a:avLst/>
          </a:prstGeom>
        </p:spPr>
        <p:txBody>
          <a:bodyPr/>
          <a:lstStyle/>
          <a:p>
            <a:fld id="{8B48C8B9-D510-4C57-8D58-818655DFE804}" type="slidenum">
              <a:rPr lang="en-US" smtClean="0"/>
              <a:t>‹#›</a:t>
            </a:fld>
            <a:endParaRPr lang="en-US"/>
          </a:p>
        </p:txBody>
      </p:sp>
    </p:spTree>
    <p:extLst>
      <p:ext uri="{BB962C8B-B14F-4D97-AF65-F5344CB8AC3E}">
        <p14:creationId xmlns:p14="http://schemas.microsoft.com/office/powerpoint/2010/main" val="167884928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578BF-A3F0-959A-6CBF-82B3F30BADE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65805F1-8DE5-E831-92B0-A6BDDCB960BA}"/>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86699C-6EFD-DA50-41CA-7F0315FF4019}"/>
              </a:ext>
            </a:extLst>
          </p:cNvPr>
          <p:cNvSpPr>
            <a:spLocks noGrp="1"/>
          </p:cNvSpPr>
          <p:nvPr>
            <p:ph type="dt" sz="half" idx="10"/>
          </p:nvPr>
        </p:nvSpPr>
        <p:spPr>
          <a:xfrm>
            <a:off x="838200" y="6356350"/>
            <a:ext cx="2743200" cy="365125"/>
          </a:xfrm>
          <a:prstGeom prst="rect">
            <a:avLst/>
          </a:prstGeom>
        </p:spPr>
        <p:txBody>
          <a:bodyPr/>
          <a:lstStyle/>
          <a:p>
            <a:fld id="{B413D130-E92D-4A6D-AEFC-B2B414DB5745}" type="datetimeFigureOut">
              <a:rPr lang="en-US" smtClean="0"/>
              <a:t>9/8/2025</a:t>
            </a:fld>
            <a:endParaRPr lang="en-US"/>
          </a:p>
        </p:txBody>
      </p:sp>
      <p:sp>
        <p:nvSpPr>
          <p:cNvPr id="5" name="Footer Placeholder 4">
            <a:extLst>
              <a:ext uri="{FF2B5EF4-FFF2-40B4-BE49-F238E27FC236}">
                <a16:creationId xmlns:a16="http://schemas.microsoft.com/office/drawing/2014/main" id="{39B1CF34-7A86-9F31-53EE-A4A88964F80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DBD8F2F-47BB-E2E8-DA8B-99E97A432397}"/>
              </a:ext>
            </a:extLst>
          </p:cNvPr>
          <p:cNvSpPr>
            <a:spLocks noGrp="1"/>
          </p:cNvSpPr>
          <p:nvPr>
            <p:ph type="sldNum" sz="quarter" idx="12"/>
          </p:nvPr>
        </p:nvSpPr>
        <p:spPr>
          <a:xfrm>
            <a:off x="8610600" y="6356350"/>
            <a:ext cx="2743200" cy="365125"/>
          </a:xfrm>
          <a:prstGeom prst="rect">
            <a:avLst/>
          </a:prstGeom>
        </p:spPr>
        <p:txBody>
          <a:bodyPr/>
          <a:lstStyle/>
          <a:p>
            <a:fld id="{8B48C8B9-D510-4C57-8D58-818655DFE804}" type="slidenum">
              <a:rPr lang="en-US" smtClean="0"/>
              <a:t>‹#›</a:t>
            </a:fld>
            <a:endParaRPr lang="en-US"/>
          </a:p>
        </p:txBody>
      </p:sp>
    </p:spTree>
    <p:extLst>
      <p:ext uri="{BB962C8B-B14F-4D97-AF65-F5344CB8AC3E}">
        <p14:creationId xmlns:p14="http://schemas.microsoft.com/office/powerpoint/2010/main" val="384907368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DFC189-F4DB-C570-D41D-618684BC8F24}"/>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8C411DE-240D-A0BF-7B78-46922A13222D}"/>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C4405A-8057-0EFB-21DC-7AD7808F04BF}"/>
              </a:ext>
            </a:extLst>
          </p:cNvPr>
          <p:cNvSpPr>
            <a:spLocks noGrp="1"/>
          </p:cNvSpPr>
          <p:nvPr>
            <p:ph type="dt" sz="half" idx="10"/>
          </p:nvPr>
        </p:nvSpPr>
        <p:spPr>
          <a:xfrm>
            <a:off x="838200" y="6356350"/>
            <a:ext cx="2743200" cy="365125"/>
          </a:xfrm>
          <a:prstGeom prst="rect">
            <a:avLst/>
          </a:prstGeom>
        </p:spPr>
        <p:txBody>
          <a:bodyPr/>
          <a:lstStyle/>
          <a:p>
            <a:fld id="{B413D130-E92D-4A6D-AEFC-B2B414DB5745}" type="datetimeFigureOut">
              <a:rPr lang="en-US" smtClean="0"/>
              <a:t>9/8/2025</a:t>
            </a:fld>
            <a:endParaRPr lang="en-US"/>
          </a:p>
        </p:txBody>
      </p:sp>
      <p:sp>
        <p:nvSpPr>
          <p:cNvPr id="5" name="Footer Placeholder 4">
            <a:extLst>
              <a:ext uri="{FF2B5EF4-FFF2-40B4-BE49-F238E27FC236}">
                <a16:creationId xmlns:a16="http://schemas.microsoft.com/office/drawing/2014/main" id="{7B34A9D3-ECBB-84AB-54D1-4A28A7C4276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55CF44E-1145-5B62-D430-76259C9DE18A}"/>
              </a:ext>
            </a:extLst>
          </p:cNvPr>
          <p:cNvSpPr>
            <a:spLocks noGrp="1"/>
          </p:cNvSpPr>
          <p:nvPr>
            <p:ph type="sldNum" sz="quarter" idx="12"/>
          </p:nvPr>
        </p:nvSpPr>
        <p:spPr>
          <a:xfrm>
            <a:off x="8610600" y="6356350"/>
            <a:ext cx="2743200" cy="365125"/>
          </a:xfrm>
          <a:prstGeom prst="rect">
            <a:avLst/>
          </a:prstGeom>
        </p:spPr>
        <p:txBody>
          <a:bodyPr/>
          <a:lstStyle/>
          <a:p>
            <a:fld id="{8B48C8B9-D510-4C57-8D58-818655DFE804}" type="slidenum">
              <a:rPr lang="en-US" smtClean="0"/>
              <a:t>‹#›</a:t>
            </a:fld>
            <a:endParaRPr lang="en-US"/>
          </a:p>
        </p:txBody>
      </p:sp>
    </p:spTree>
    <p:extLst>
      <p:ext uri="{BB962C8B-B14F-4D97-AF65-F5344CB8AC3E}">
        <p14:creationId xmlns:p14="http://schemas.microsoft.com/office/powerpoint/2010/main" val="10937443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E7F90-DCA8-4F0F-AED0-0128FC1F03CA}"/>
              </a:ext>
            </a:extLst>
          </p:cNvPr>
          <p:cNvSpPr>
            <a:spLocks noGrp="1"/>
          </p:cNvSpPr>
          <p:nvPr>
            <p:ph type="ctrTitle"/>
          </p:nvPr>
        </p:nvSpPr>
        <p:spPr>
          <a:xfrm>
            <a:off x="1524000" y="1121833"/>
            <a:ext cx="9144000" cy="2387600"/>
          </a:xfrm>
          <a:prstGeom prst="rect">
            <a:avLst/>
          </a:prstGeom>
        </p:spPr>
        <p:txBody>
          <a:bodyPr anchor="b"/>
          <a:lstStyle>
            <a:lvl1pPr algn="ctr">
              <a:defRPr sz="8000"/>
            </a:lvl1pPr>
          </a:lstStyle>
          <a:p>
            <a:r>
              <a:rPr lang="en-US"/>
              <a:t>Click to edit Master title style</a:t>
            </a:r>
          </a:p>
        </p:txBody>
      </p:sp>
      <p:sp>
        <p:nvSpPr>
          <p:cNvPr id="3" name="Subtitle 2">
            <a:extLst>
              <a:ext uri="{FF2B5EF4-FFF2-40B4-BE49-F238E27FC236}">
                <a16:creationId xmlns:a16="http://schemas.microsoft.com/office/drawing/2014/main" id="{80CB9150-6F72-42C2-91D3-4C25D7972CAC}"/>
              </a:ext>
            </a:extLst>
          </p:cNvPr>
          <p:cNvSpPr>
            <a:spLocks noGrp="1"/>
          </p:cNvSpPr>
          <p:nvPr>
            <p:ph type="subTitle" idx="1"/>
          </p:nvPr>
        </p:nvSpPr>
        <p:spPr>
          <a:xfrm>
            <a:off x="1524000" y="3602568"/>
            <a:ext cx="9144000" cy="1655233"/>
          </a:xfrm>
          <a:prstGeom prst="rect">
            <a:avLst/>
          </a:prstGeo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p>
        </p:txBody>
      </p:sp>
      <p:sp>
        <p:nvSpPr>
          <p:cNvPr id="4" name="Date Placeholder 3">
            <a:extLst>
              <a:ext uri="{FF2B5EF4-FFF2-40B4-BE49-F238E27FC236}">
                <a16:creationId xmlns:a16="http://schemas.microsoft.com/office/drawing/2014/main" id="{B631E484-8968-46B2-9B74-6D62105597C5}"/>
              </a:ext>
            </a:extLst>
          </p:cNvPr>
          <p:cNvSpPr>
            <a:spLocks noGrp="1"/>
          </p:cNvSpPr>
          <p:nvPr>
            <p:ph type="dt" sz="half" idx="10"/>
          </p:nvPr>
        </p:nvSpPr>
        <p:spPr>
          <a:xfrm>
            <a:off x="838200" y="6356351"/>
            <a:ext cx="2743200" cy="366183"/>
          </a:xfrm>
          <a:prstGeom prst="rect">
            <a:avLst/>
          </a:prstGeom>
        </p:spPr>
        <p:txBody>
          <a:bodyPr/>
          <a:lstStyle/>
          <a:p>
            <a:fld id="{4D4C5E7A-B455-4B51-9E16-4106E963D7B3}" type="datetimeFigureOut">
              <a:rPr lang="en-US" smtClean="0"/>
              <a:t>9/8/2025</a:t>
            </a:fld>
            <a:endParaRPr lang="en-US"/>
          </a:p>
        </p:txBody>
      </p:sp>
      <p:sp>
        <p:nvSpPr>
          <p:cNvPr id="5" name="Footer Placeholder 4">
            <a:extLst>
              <a:ext uri="{FF2B5EF4-FFF2-40B4-BE49-F238E27FC236}">
                <a16:creationId xmlns:a16="http://schemas.microsoft.com/office/drawing/2014/main" id="{5D77F581-C22C-4DFC-A144-6BC547EF191C}"/>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4DBBA3C-8BA4-4077-BCC2-96D2FBB91F45}"/>
              </a:ext>
            </a:extLst>
          </p:cNvPr>
          <p:cNvSpPr>
            <a:spLocks noGrp="1"/>
          </p:cNvSpPr>
          <p:nvPr>
            <p:ph type="sldNum" sz="quarter" idx="12"/>
          </p:nvPr>
        </p:nvSpPr>
        <p:spPr>
          <a:xfrm>
            <a:off x="8610600" y="6356351"/>
            <a:ext cx="2743200" cy="366183"/>
          </a:xfrm>
          <a:prstGeom prst="rect">
            <a:avLst/>
          </a:prstGeom>
        </p:spPr>
        <p:txBody>
          <a:bodyPr/>
          <a:lstStyle/>
          <a:p>
            <a:fld id="{9D5205B6-B050-450F-B983-C936CD04A174}" type="slidenum">
              <a:rPr lang="en-US" smtClean="0"/>
              <a:t>‹#›</a:t>
            </a:fld>
            <a:endParaRPr lang="en-US"/>
          </a:p>
        </p:txBody>
      </p:sp>
    </p:spTree>
    <p:extLst>
      <p:ext uri="{BB962C8B-B14F-4D97-AF65-F5344CB8AC3E}">
        <p14:creationId xmlns:p14="http://schemas.microsoft.com/office/powerpoint/2010/main" val="365347290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367C0-EBFA-40E3-9FB7-55D4A7F5A99E}"/>
              </a:ext>
            </a:extLst>
          </p:cNvPr>
          <p:cNvSpPr>
            <a:spLocks noGrp="1"/>
          </p:cNvSpPr>
          <p:nvPr>
            <p:ph type="title"/>
          </p:nvPr>
        </p:nvSpPr>
        <p:spPr>
          <a:xfrm>
            <a:off x="838200" y="366185"/>
            <a:ext cx="10515600" cy="132503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6709BD9F-9EF4-447D-81B6-5345266A5DB8}"/>
              </a:ext>
            </a:extLst>
          </p:cNvPr>
          <p:cNvSpPr>
            <a:spLocks noGrp="1"/>
          </p:cNvSpPr>
          <p:nvPr>
            <p:ph idx="1"/>
          </p:nvPr>
        </p:nvSpPr>
        <p:spPr>
          <a:xfrm>
            <a:off x="838200" y="1826684"/>
            <a:ext cx="10515600" cy="434974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670AD7-91E5-4E35-8A20-1BB927FD6C51}"/>
              </a:ext>
            </a:extLst>
          </p:cNvPr>
          <p:cNvSpPr>
            <a:spLocks noGrp="1"/>
          </p:cNvSpPr>
          <p:nvPr>
            <p:ph type="dt" sz="half" idx="10"/>
          </p:nvPr>
        </p:nvSpPr>
        <p:spPr>
          <a:xfrm>
            <a:off x="838200" y="6356351"/>
            <a:ext cx="2743200" cy="366183"/>
          </a:xfrm>
          <a:prstGeom prst="rect">
            <a:avLst/>
          </a:prstGeom>
        </p:spPr>
        <p:txBody>
          <a:bodyPr/>
          <a:lstStyle/>
          <a:p>
            <a:fld id="{4D4C5E7A-B455-4B51-9E16-4106E963D7B3}" type="datetimeFigureOut">
              <a:rPr lang="en-US" smtClean="0"/>
              <a:t>9/8/2025</a:t>
            </a:fld>
            <a:endParaRPr lang="en-US"/>
          </a:p>
        </p:txBody>
      </p:sp>
      <p:sp>
        <p:nvSpPr>
          <p:cNvPr id="5" name="Footer Placeholder 4">
            <a:extLst>
              <a:ext uri="{FF2B5EF4-FFF2-40B4-BE49-F238E27FC236}">
                <a16:creationId xmlns:a16="http://schemas.microsoft.com/office/drawing/2014/main" id="{4EB2F6CA-AAEC-4EDE-8EE6-97D944F4859A}"/>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7C1BA13-CC13-419C-BC68-286608ED60A6}"/>
              </a:ext>
            </a:extLst>
          </p:cNvPr>
          <p:cNvSpPr>
            <a:spLocks noGrp="1"/>
          </p:cNvSpPr>
          <p:nvPr>
            <p:ph type="sldNum" sz="quarter" idx="12"/>
          </p:nvPr>
        </p:nvSpPr>
        <p:spPr>
          <a:xfrm>
            <a:off x="8610600" y="6356351"/>
            <a:ext cx="2743200" cy="366183"/>
          </a:xfrm>
          <a:prstGeom prst="rect">
            <a:avLst/>
          </a:prstGeom>
        </p:spPr>
        <p:txBody>
          <a:bodyPr/>
          <a:lstStyle/>
          <a:p>
            <a:fld id="{9D5205B6-B050-450F-B983-C936CD04A174}" type="slidenum">
              <a:rPr lang="en-US" smtClean="0"/>
              <a:t>‹#›</a:t>
            </a:fld>
            <a:endParaRPr lang="en-US"/>
          </a:p>
        </p:txBody>
      </p:sp>
    </p:spTree>
    <p:extLst>
      <p:ext uri="{BB962C8B-B14F-4D97-AF65-F5344CB8AC3E}">
        <p14:creationId xmlns:p14="http://schemas.microsoft.com/office/powerpoint/2010/main" val="37237341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E237CC28-3019-42C2-9823-43814BAC7066}" type="datetimeFigureOut">
              <a:rPr lang="zh-CN" altLang="en-US" smtClean="0"/>
              <a:t>2025/9/8</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ECAD3191-FBB8-4069-9CA7-08D200DCF67D}" type="slidenum">
              <a:rPr lang="zh-CN" altLang="en-US" smtClean="0"/>
              <a:t>‹#›</a:t>
            </a:fld>
            <a:endParaRPr lang="zh-CN" altLang="en-US"/>
          </a:p>
        </p:txBody>
      </p:sp>
    </p:spTree>
    <p:extLst>
      <p:ext uri="{BB962C8B-B14F-4D97-AF65-F5344CB8AC3E}">
        <p14:creationId xmlns:p14="http://schemas.microsoft.com/office/powerpoint/2010/main" val="339820371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2AC79-9E90-4CE5-9B2F-42D89D74BAD4}"/>
              </a:ext>
            </a:extLst>
          </p:cNvPr>
          <p:cNvSpPr>
            <a:spLocks noGrp="1"/>
          </p:cNvSpPr>
          <p:nvPr>
            <p:ph type="title"/>
          </p:nvPr>
        </p:nvSpPr>
        <p:spPr>
          <a:xfrm>
            <a:off x="831851" y="1710267"/>
            <a:ext cx="10515600" cy="2853267"/>
          </a:xfrm>
          <a:prstGeom prst="rect">
            <a:avLst/>
          </a:prstGeom>
        </p:spPr>
        <p:txBody>
          <a:bodyPr anchor="b"/>
          <a:lstStyle>
            <a:lvl1pPr>
              <a:defRPr sz="8000"/>
            </a:lvl1pPr>
          </a:lstStyle>
          <a:p>
            <a:r>
              <a:rPr lang="en-US"/>
              <a:t>Click to edit Master title style</a:t>
            </a:r>
          </a:p>
        </p:txBody>
      </p:sp>
      <p:sp>
        <p:nvSpPr>
          <p:cNvPr id="3" name="Text Placeholder 2">
            <a:extLst>
              <a:ext uri="{FF2B5EF4-FFF2-40B4-BE49-F238E27FC236}">
                <a16:creationId xmlns:a16="http://schemas.microsoft.com/office/drawing/2014/main" id="{B41264DB-AAB9-4493-A22A-1A85518B19EB}"/>
              </a:ext>
            </a:extLst>
          </p:cNvPr>
          <p:cNvSpPr>
            <a:spLocks noGrp="1"/>
          </p:cNvSpPr>
          <p:nvPr>
            <p:ph type="body" idx="1"/>
          </p:nvPr>
        </p:nvSpPr>
        <p:spPr>
          <a:xfrm>
            <a:off x="831851" y="4588934"/>
            <a:ext cx="10515600" cy="1500717"/>
          </a:xfrm>
          <a:prstGeom prst="rect">
            <a:avLst/>
          </a:prstGeom>
        </p:spPr>
        <p:txBody>
          <a:bodyPr/>
          <a:lstStyle>
            <a:lvl1pPr marL="0" indent="0">
              <a:buNone/>
              <a:defRPr sz="3200">
                <a:solidFill>
                  <a:schemeClr val="tx1">
                    <a:tint val="75000"/>
                  </a:schemeClr>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1F5DAAE-A14A-4964-BA0F-DC2A569A1E7B}"/>
              </a:ext>
            </a:extLst>
          </p:cNvPr>
          <p:cNvSpPr>
            <a:spLocks noGrp="1"/>
          </p:cNvSpPr>
          <p:nvPr>
            <p:ph type="dt" sz="half" idx="10"/>
          </p:nvPr>
        </p:nvSpPr>
        <p:spPr>
          <a:xfrm>
            <a:off x="838200" y="6356351"/>
            <a:ext cx="2743200" cy="366183"/>
          </a:xfrm>
          <a:prstGeom prst="rect">
            <a:avLst/>
          </a:prstGeom>
        </p:spPr>
        <p:txBody>
          <a:bodyPr/>
          <a:lstStyle/>
          <a:p>
            <a:fld id="{4D4C5E7A-B455-4B51-9E16-4106E963D7B3}" type="datetimeFigureOut">
              <a:rPr lang="en-US" smtClean="0"/>
              <a:t>9/8/2025</a:t>
            </a:fld>
            <a:endParaRPr lang="en-US"/>
          </a:p>
        </p:txBody>
      </p:sp>
      <p:sp>
        <p:nvSpPr>
          <p:cNvPr id="5" name="Footer Placeholder 4">
            <a:extLst>
              <a:ext uri="{FF2B5EF4-FFF2-40B4-BE49-F238E27FC236}">
                <a16:creationId xmlns:a16="http://schemas.microsoft.com/office/drawing/2014/main" id="{1AC72D8C-4381-4DB8-971C-A70B31D8A8D5}"/>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E5FA943-81B4-49FF-9FD9-5B43955D543F}"/>
              </a:ext>
            </a:extLst>
          </p:cNvPr>
          <p:cNvSpPr>
            <a:spLocks noGrp="1"/>
          </p:cNvSpPr>
          <p:nvPr>
            <p:ph type="sldNum" sz="quarter" idx="12"/>
          </p:nvPr>
        </p:nvSpPr>
        <p:spPr>
          <a:xfrm>
            <a:off x="8610600" y="6356351"/>
            <a:ext cx="2743200" cy="366183"/>
          </a:xfrm>
          <a:prstGeom prst="rect">
            <a:avLst/>
          </a:prstGeom>
        </p:spPr>
        <p:txBody>
          <a:bodyPr/>
          <a:lstStyle/>
          <a:p>
            <a:fld id="{9D5205B6-B050-450F-B983-C936CD04A174}" type="slidenum">
              <a:rPr lang="en-US" smtClean="0"/>
              <a:t>‹#›</a:t>
            </a:fld>
            <a:endParaRPr lang="en-US"/>
          </a:p>
        </p:txBody>
      </p:sp>
    </p:spTree>
    <p:extLst>
      <p:ext uri="{BB962C8B-B14F-4D97-AF65-F5344CB8AC3E}">
        <p14:creationId xmlns:p14="http://schemas.microsoft.com/office/powerpoint/2010/main" val="72741567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471CE-A705-4632-9B8F-4AE651C21A71}"/>
              </a:ext>
            </a:extLst>
          </p:cNvPr>
          <p:cNvSpPr>
            <a:spLocks noGrp="1"/>
          </p:cNvSpPr>
          <p:nvPr>
            <p:ph type="title"/>
          </p:nvPr>
        </p:nvSpPr>
        <p:spPr>
          <a:xfrm>
            <a:off x="838200" y="366185"/>
            <a:ext cx="10515600" cy="132503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5A79A1E5-7B7B-4E41-B023-7665FC8EBEE9}"/>
              </a:ext>
            </a:extLst>
          </p:cNvPr>
          <p:cNvSpPr>
            <a:spLocks noGrp="1"/>
          </p:cNvSpPr>
          <p:nvPr>
            <p:ph sz="half" idx="1"/>
          </p:nvPr>
        </p:nvSpPr>
        <p:spPr>
          <a:xfrm>
            <a:off x="838200" y="1826684"/>
            <a:ext cx="5156200" cy="434974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1429C0D-A115-4BBA-882D-0AD98D4F9FD7}"/>
              </a:ext>
            </a:extLst>
          </p:cNvPr>
          <p:cNvSpPr>
            <a:spLocks noGrp="1"/>
          </p:cNvSpPr>
          <p:nvPr>
            <p:ph sz="half" idx="2"/>
          </p:nvPr>
        </p:nvSpPr>
        <p:spPr>
          <a:xfrm>
            <a:off x="6197600" y="1826684"/>
            <a:ext cx="5156200" cy="434974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7C01A0A-916B-417B-AA62-37209B3CB12E}"/>
              </a:ext>
            </a:extLst>
          </p:cNvPr>
          <p:cNvSpPr>
            <a:spLocks noGrp="1"/>
          </p:cNvSpPr>
          <p:nvPr>
            <p:ph type="dt" sz="half" idx="10"/>
          </p:nvPr>
        </p:nvSpPr>
        <p:spPr>
          <a:xfrm>
            <a:off x="838200" y="6356351"/>
            <a:ext cx="2743200" cy="366183"/>
          </a:xfrm>
          <a:prstGeom prst="rect">
            <a:avLst/>
          </a:prstGeom>
        </p:spPr>
        <p:txBody>
          <a:bodyPr/>
          <a:lstStyle/>
          <a:p>
            <a:fld id="{4D4C5E7A-B455-4B51-9E16-4106E963D7B3}" type="datetimeFigureOut">
              <a:rPr lang="en-US" smtClean="0"/>
              <a:t>9/8/2025</a:t>
            </a:fld>
            <a:endParaRPr lang="en-US"/>
          </a:p>
        </p:txBody>
      </p:sp>
      <p:sp>
        <p:nvSpPr>
          <p:cNvPr id="6" name="Footer Placeholder 5">
            <a:extLst>
              <a:ext uri="{FF2B5EF4-FFF2-40B4-BE49-F238E27FC236}">
                <a16:creationId xmlns:a16="http://schemas.microsoft.com/office/drawing/2014/main" id="{87230EBF-2054-425F-B393-E438A0084ED0}"/>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0F85757-87E9-42CD-8142-29E7CA86B9E6}"/>
              </a:ext>
            </a:extLst>
          </p:cNvPr>
          <p:cNvSpPr>
            <a:spLocks noGrp="1"/>
          </p:cNvSpPr>
          <p:nvPr>
            <p:ph type="sldNum" sz="quarter" idx="12"/>
          </p:nvPr>
        </p:nvSpPr>
        <p:spPr>
          <a:xfrm>
            <a:off x="8610600" y="6356351"/>
            <a:ext cx="2743200" cy="366183"/>
          </a:xfrm>
          <a:prstGeom prst="rect">
            <a:avLst/>
          </a:prstGeom>
        </p:spPr>
        <p:txBody>
          <a:bodyPr/>
          <a:lstStyle/>
          <a:p>
            <a:fld id="{9D5205B6-B050-450F-B983-C936CD04A174}" type="slidenum">
              <a:rPr lang="en-US" smtClean="0"/>
              <a:t>‹#›</a:t>
            </a:fld>
            <a:endParaRPr lang="en-US"/>
          </a:p>
        </p:txBody>
      </p:sp>
    </p:spTree>
    <p:extLst>
      <p:ext uri="{BB962C8B-B14F-4D97-AF65-F5344CB8AC3E}">
        <p14:creationId xmlns:p14="http://schemas.microsoft.com/office/powerpoint/2010/main" val="133717547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4B361-0A1A-4397-9A98-3874C8DF2446}"/>
              </a:ext>
            </a:extLst>
          </p:cNvPr>
          <p:cNvSpPr>
            <a:spLocks noGrp="1"/>
          </p:cNvSpPr>
          <p:nvPr>
            <p:ph type="title"/>
          </p:nvPr>
        </p:nvSpPr>
        <p:spPr>
          <a:xfrm>
            <a:off x="840317" y="366185"/>
            <a:ext cx="10515600" cy="132503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3C752E12-3BF7-4F16-8DBC-058A0A60E271}"/>
              </a:ext>
            </a:extLst>
          </p:cNvPr>
          <p:cNvSpPr>
            <a:spLocks noGrp="1"/>
          </p:cNvSpPr>
          <p:nvPr>
            <p:ph type="body" idx="1"/>
          </p:nvPr>
        </p:nvSpPr>
        <p:spPr>
          <a:xfrm>
            <a:off x="840318" y="1680634"/>
            <a:ext cx="5158316" cy="825500"/>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a:extLst>
              <a:ext uri="{FF2B5EF4-FFF2-40B4-BE49-F238E27FC236}">
                <a16:creationId xmlns:a16="http://schemas.microsoft.com/office/drawing/2014/main" id="{7882F9DD-2673-4574-B174-DC46B22403BC}"/>
              </a:ext>
            </a:extLst>
          </p:cNvPr>
          <p:cNvSpPr>
            <a:spLocks noGrp="1"/>
          </p:cNvSpPr>
          <p:nvPr>
            <p:ph sz="half" idx="2"/>
          </p:nvPr>
        </p:nvSpPr>
        <p:spPr>
          <a:xfrm>
            <a:off x="840318" y="2506133"/>
            <a:ext cx="5158316" cy="3683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A77ADD7-678D-4833-8034-02EBC26B4187}"/>
              </a:ext>
            </a:extLst>
          </p:cNvPr>
          <p:cNvSpPr>
            <a:spLocks noGrp="1"/>
          </p:cNvSpPr>
          <p:nvPr>
            <p:ph type="body" sz="quarter" idx="3"/>
          </p:nvPr>
        </p:nvSpPr>
        <p:spPr>
          <a:xfrm>
            <a:off x="6172200" y="1680634"/>
            <a:ext cx="5183717" cy="825500"/>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a:extLst>
              <a:ext uri="{FF2B5EF4-FFF2-40B4-BE49-F238E27FC236}">
                <a16:creationId xmlns:a16="http://schemas.microsoft.com/office/drawing/2014/main" id="{52BC9C76-DBF6-4620-8043-028295E58D3D}"/>
              </a:ext>
            </a:extLst>
          </p:cNvPr>
          <p:cNvSpPr>
            <a:spLocks noGrp="1"/>
          </p:cNvSpPr>
          <p:nvPr>
            <p:ph sz="quarter" idx="4"/>
          </p:nvPr>
        </p:nvSpPr>
        <p:spPr>
          <a:xfrm>
            <a:off x="6172200" y="2506133"/>
            <a:ext cx="5183717" cy="3683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43F2B21-ED87-4964-992A-7124DD1AD81C}"/>
              </a:ext>
            </a:extLst>
          </p:cNvPr>
          <p:cNvSpPr>
            <a:spLocks noGrp="1"/>
          </p:cNvSpPr>
          <p:nvPr>
            <p:ph type="dt" sz="half" idx="10"/>
          </p:nvPr>
        </p:nvSpPr>
        <p:spPr>
          <a:xfrm>
            <a:off x="838200" y="6356351"/>
            <a:ext cx="2743200" cy="366183"/>
          </a:xfrm>
          <a:prstGeom prst="rect">
            <a:avLst/>
          </a:prstGeom>
        </p:spPr>
        <p:txBody>
          <a:bodyPr/>
          <a:lstStyle/>
          <a:p>
            <a:fld id="{4D4C5E7A-B455-4B51-9E16-4106E963D7B3}" type="datetimeFigureOut">
              <a:rPr lang="en-US" smtClean="0"/>
              <a:t>9/8/2025</a:t>
            </a:fld>
            <a:endParaRPr lang="en-US"/>
          </a:p>
        </p:txBody>
      </p:sp>
      <p:sp>
        <p:nvSpPr>
          <p:cNvPr id="8" name="Footer Placeholder 7">
            <a:extLst>
              <a:ext uri="{FF2B5EF4-FFF2-40B4-BE49-F238E27FC236}">
                <a16:creationId xmlns:a16="http://schemas.microsoft.com/office/drawing/2014/main" id="{3B5B29EA-C904-4A38-AB0F-BBACD6D26509}"/>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C04CA08B-82C2-419F-997F-A19BC0CCB8BD}"/>
              </a:ext>
            </a:extLst>
          </p:cNvPr>
          <p:cNvSpPr>
            <a:spLocks noGrp="1"/>
          </p:cNvSpPr>
          <p:nvPr>
            <p:ph type="sldNum" sz="quarter" idx="12"/>
          </p:nvPr>
        </p:nvSpPr>
        <p:spPr>
          <a:xfrm>
            <a:off x="8610600" y="6356351"/>
            <a:ext cx="2743200" cy="366183"/>
          </a:xfrm>
          <a:prstGeom prst="rect">
            <a:avLst/>
          </a:prstGeom>
        </p:spPr>
        <p:txBody>
          <a:bodyPr/>
          <a:lstStyle/>
          <a:p>
            <a:fld id="{9D5205B6-B050-450F-B983-C936CD04A174}" type="slidenum">
              <a:rPr lang="en-US" smtClean="0"/>
              <a:t>‹#›</a:t>
            </a:fld>
            <a:endParaRPr lang="en-US"/>
          </a:p>
        </p:txBody>
      </p:sp>
    </p:spTree>
    <p:extLst>
      <p:ext uri="{BB962C8B-B14F-4D97-AF65-F5344CB8AC3E}">
        <p14:creationId xmlns:p14="http://schemas.microsoft.com/office/powerpoint/2010/main" val="36396449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2F00B-906A-4DB3-B271-593EB1D212DB}"/>
              </a:ext>
            </a:extLst>
          </p:cNvPr>
          <p:cNvSpPr>
            <a:spLocks noGrp="1"/>
          </p:cNvSpPr>
          <p:nvPr>
            <p:ph type="title"/>
          </p:nvPr>
        </p:nvSpPr>
        <p:spPr>
          <a:xfrm>
            <a:off x="838200" y="366185"/>
            <a:ext cx="10515600" cy="132503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BD070341-60E5-4EC6-97F1-07DDABF9C16D}"/>
              </a:ext>
            </a:extLst>
          </p:cNvPr>
          <p:cNvSpPr>
            <a:spLocks noGrp="1"/>
          </p:cNvSpPr>
          <p:nvPr>
            <p:ph type="dt" sz="half" idx="10"/>
          </p:nvPr>
        </p:nvSpPr>
        <p:spPr>
          <a:xfrm>
            <a:off x="838200" y="6356351"/>
            <a:ext cx="2743200" cy="366183"/>
          </a:xfrm>
          <a:prstGeom prst="rect">
            <a:avLst/>
          </a:prstGeom>
        </p:spPr>
        <p:txBody>
          <a:bodyPr/>
          <a:lstStyle/>
          <a:p>
            <a:fld id="{4D4C5E7A-B455-4B51-9E16-4106E963D7B3}" type="datetimeFigureOut">
              <a:rPr lang="en-US" smtClean="0"/>
              <a:t>9/8/2025</a:t>
            </a:fld>
            <a:endParaRPr lang="en-US"/>
          </a:p>
        </p:txBody>
      </p:sp>
      <p:sp>
        <p:nvSpPr>
          <p:cNvPr id="4" name="Footer Placeholder 3">
            <a:extLst>
              <a:ext uri="{FF2B5EF4-FFF2-40B4-BE49-F238E27FC236}">
                <a16:creationId xmlns:a16="http://schemas.microsoft.com/office/drawing/2014/main" id="{9F026473-42BE-4EB3-B3E6-8A28151A6837}"/>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8567F90B-1D8F-43E6-9339-2E7A86BEC866}"/>
              </a:ext>
            </a:extLst>
          </p:cNvPr>
          <p:cNvSpPr>
            <a:spLocks noGrp="1"/>
          </p:cNvSpPr>
          <p:nvPr>
            <p:ph type="sldNum" sz="quarter" idx="12"/>
          </p:nvPr>
        </p:nvSpPr>
        <p:spPr>
          <a:xfrm>
            <a:off x="8610600" y="6356351"/>
            <a:ext cx="2743200" cy="366183"/>
          </a:xfrm>
          <a:prstGeom prst="rect">
            <a:avLst/>
          </a:prstGeom>
        </p:spPr>
        <p:txBody>
          <a:bodyPr/>
          <a:lstStyle/>
          <a:p>
            <a:fld id="{9D5205B6-B050-450F-B983-C936CD04A174}" type="slidenum">
              <a:rPr lang="en-US" smtClean="0"/>
              <a:t>‹#›</a:t>
            </a:fld>
            <a:endParaRPr lang="en-US"/>
          </a:p>
        </p:txBody>
      </p:sp>
    </p:spTree>
    <p:extLst>
      <p:ext uri="{BB962C8B-B14F-4D97-AF65-F5344CB8AC3E}">
        <p14:creationId xmlns:p14="http://schemas.microsoft.com/office/powerpoint/2010/main" val="284330300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092F32-DB70-449D-8D72-D56D2F5B3A23}"/>
              </a:ext>
            </a:extLst>
          </p:cNvPr>
          <p:cNvSpPr>
            <a:spLocks noGrp="1"/>
          </p:cNvSpPr>
          <p:nvPr>
            <p:ph type="dt" sz="half" idx="10"/>
          </p:nvPr>
        </p:nvSpPr>
        <p:spPr>
          <a:xfrm>
            <a:off x="838200" y="6356351"/>
            <a:ext cx="2743200" cy="366183"/>
          </a:xfrm>
          <a:prstGeom prst="rect">
            <a:avLst/>
          </a:prstGeom>
        </p:spPr>
        <p:txBody>
          <a:bodyPr/>
          <a:lstStyle/>
          <a:p>
            <a:fld id="{4D4C5E7A-B455-4B51-9E16-4106E963D7B3}" type="datetimeFigureOut">
              <a:rPr lang="en-US" smtClean="0"/>
              <a:t>9/8/2025</a:t>
            </a:fld>
            <a:endParaRPr lang="en-US"/>
          </a:p>
        </p:txBody>
      </p:sp>
      <p:sp>
        <p:nvSpPr>
          <p:cNvPr id="3" name="Footer Placeholder 2">
            <a:extLst>
              <a:ext uri="{FF2B5EF4-FFF2-40B4-BE49-F238E27FC236}">
                <a16:creationId xmlns:a16="http://schemas.microsoft.com/office/drawing/2014/main" id="{7B93E639-C139-4B98-83E0-831820F1AD03}"/>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AC2E341-9B86-48D3-9BD9-E7945C65BB57}"/>
              </a:ext>
            </a:extLst>
          </p:cNvPr>
          <p:cNvSpPr>
            <a:spLocks noGrp="1"/>
          </p:cNvSpPr>
          <p:nvPr>
            <p:ph type="sldNum" sz="quarter" idx="12"/>
          </p:nvPr>
        </p:nvSpPr>
        <p:spPr>
          <a:xfrm>
            <a:off x="8610600" y="6356351"/>
            <a:ext cx="2743200" cy="366183"/>
          </a:xfrm>
          <a:prstGeom prst="rect">
            <a:avLst/>
          </a:prstGeom>
        </p:spPr>
        <p:txBody>
          <a:bodyPr/>
          <a:lstStyle/>
          <a:p>
            <a:fld id="{9D5205B6-B050-450F-B983-C936CD04A174}" type="slidenum">
              <a:rPr lang="en-US" smtClean="0"/>
              <a:t>‹#›</a:t>
            </a:fld>
            <a:endParaRPr lang="en-US"/>
          </a:p>
        </p:txBody>
      </p:sp>
    </p:spTree>
    <p:extLst>
      <p:ext uri="{BB962C8B-B14F-4D97-AF65-F5344CB8AC3E}">
        <p14:creationId xmlns:p14="http://schemas.microsoft.com/office/powerpoint/2010/main" val="165589622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0F05C-1E3C-4A51-AA93-11086C4AF694}"/>
              </a:ext>
            </a:extLst>
          </p:cNvPr>
          <p:cNvSpPr>
            <a:spLocks noGrp="1"/>
          </p:cNvSpPr>
          <p:nvPr>
            <p:ph type="title"/>
          </p:nvPr>
        </p:nvSpPr>
        <p:spPr>
          <a:xfrm>
            <a:off x="840318" y="457200"/>
            <a:ext cx="3932767" cy="1600200"/>
          </a:xfrm>
          <a:prstGeom prst="rect">
            <a:avLst/>
          </a:prstGeom>
        </p:spPr>
        <p:txBody>
          <a:bodyPr anchor="b"/>
          <a:lstStyle>
            <a:lvl1pPr>
              <a:defRPr sz="4267"/>
            </a:lvl1pPr>
          </a:lstStyle>
          <a:p>
            <a:r>
              <a:rPr lang="en-US"/>
              <a:t>Click to edit Master title style</a:t>
            </a:r>
          </a:p>
        </p:txBody>
      </p:sp>
      <p:sp>
        <p:nvSpPr>
          <p:cNvPr id="3" name="Content Placeholder 2">
            <a:extLst>
              <a:ext uri="{FF2B5EF4-FFF2-40B4-BE49-F238E27FC236}">
                <a16:creationId xmlns:a16="http://schemas.microsoft.com/office/drawing/2014/main" id="{3F1AD414-B59E-4B0E-AE8D-108172707F40}"/>
              </a:ext>
            </a:extLst>
          </p:cNvPr>
          <p:cNvSpPr>
            <a:spLocks noGrp="1"/>
          </p:cNvSpPr>
          <p:nvPr>
            <p:ph idx="1"/>
          </p:nvPr>
        </p:nvSpPr>
        <p:spPr>
          <a:xfrm>
            <a:off x="5183717" y="988485"/>
            <a:ext cx="6172200" cy="4872567"/>
          </a:xfrm>
          <a:prstGeom prst="rect">
            <a:avLst/>
          </a:prstGeo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C615EC0-1CCF-4E4C-9C13-39789B953328}"/>
              </a:ext>
            </a:extLst>
          </p:cNvPr>
          <p:cNvSpPr>
            <a:spLocks noGrp="1"/>
          </p:cNvSpPr>
          <p:nvPr>
            <p:ph type="body" sz="half" idx="2"/>
          </p:nvPr>
        </p:nvSpPr>
        <p:spPr>
          <a:xfrm>
            <a:off x="840318" y="2057400"/>
            <a:ext cx="3932767" cy="3812117"/>
          </a:xfrm>
          <a:prstGeom prst="rect">
            <a:avLst/>
          </a:prstGeo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a:extLst>
              <a:ext uri="{FF2B5EF4-FFF2-40B4-BE49-F238E27FC236}">
                <a16:creationId xmlns:a16="http://schemas.microsoft.com/office/drawing/2014/main" id="{8FF88994-13E6-4AF6-8441-64BE7B327D78}"/>
              </a:ext>
            </a:extLst>
          </p:cNvPr>
          <p:cNvSpPr>
            <a:spLocks noGrp="1"/>
          </p:cNvSpPr>
          <p:nvPr>
            <p:ph type="dt" sz="half" idx="10"/>
          </p:nvPr>
        </p:nvSpPr>
        <p:spPr>
          <a:xfrm>
            <a:off x="838200" y="6356351"/>
            <a:ext cx="2743200" cy="366183"/>
          </a:xfrm>
          <a:prstGeom prst="rect">
            <a:avLst/>
          </a:prstGeom>
        </p:spPr>
        <p:txBody>
          <a:bodyPr/>
          <a:lstStyle/>
          <a:p>
            <a:fld id="{4D4C5E7A-B455-4B51-9E16-4106E963D7B3}" type="datetimeFigureOut">
              <a:rPr lang="en-US" smtClean="0"/>
              <a:t>9/8/2025</a:t>
            </a:fld>
            <a:endParaRPr lang="en-US"/>
          </a:p>
        </p:txBody>
      </p:sp>
      <p:sp>
        <p:nvSpPr>
          <p:cNvPr id="6" name="Footer Placeholder 5">
            <a:extLst>
              <a:ext uri="{FF2B5EF4-FFF2-40B4-BE49-F238E27FC236}">
                <a16:creationId xmlns:a16="http://schemas.microsoft.com/office/drawing/2014/main" id="{3DD10BEE-4E23-4FD6-8E39-E684746D5D45}"/>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29F1AF4-6624-469D-8C9C-3CD6F712B735}"/>
              </a:ext>
            </a:extLst>
          </p:cNvPr>
          <p:cNvSpPr>
            <a:spLocks noGrp="1"/>
          </p:cNvSpPr>
          <p:nvPr>
            <p:ph type="sldNum" sz="quarter" idx="12"/>
          </p:nvPr>
        </p:nvSpPr>
        <p:spPr>
          <a:xfrm>
            <a:off x="8610600" y="6356351"/>
            <a:ext cx="2743200" cy="366183"/>
          </a:xfrm>
          <a:prstGeom prst="rect">
            <a:avLst/>
          </a:prstGeom>
        </p:spPr>
        <p:txBody>
          <a:bodyPr/>
          <a:lstStyle/>
          <a:p>
            <a:fld id="{9D5205B6-B050-450F-B983-C936CD04A174}" type="slidenum">
              <a:rPr lang="en-US" smtClean="0"/>
              <a:t>‹#›</a:t>
            </a:fld>
            <a:endParaRPr lang="en-US"/>
          </a:p>
        </p:txBody>
      </p:sp>
    </p:spTree>
    <p:extLst>
      <p:ext uri="{BB962C8B-B14F-4D97-AF65-F5344CB8AC3E}">
        <p14:creationId xmlns:p14="http://schemas.microsoft.com/office/powerpoint/2010/main" val="70448425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E94B3-8B2B-4DB1-87D8-729DDF9AD9FC}"/>
              </a:ext>
            </a:extLst>
          </p:cNvPr>
          <p:cNvSpPr>
            <a:spLocks noGrp="1"/>
          </p:cNvSpPr>
          <p:nvPr>
            <p:ph type="title"/>
          </p:nvPr>
        </p:nvSpPr>
        <p:spPr>
          <a:xfrm>
            <a:off x="840318" y="457200"/>
            <a:ext cx="3932767" cy="1600200"/>
          </a:xfrm>
          <a:prstGeom prst="rect">
            <a:avLst/>
          </a:prstGeom>
        </p:spPr>
        <p:txBody>
          <a:bodyPr anchor="b"/>
          <a:lstStyle>
            <a:lvl1pPr>
              <a:defRPr sz="4267"/>
            </a:lvl1pPr>
          </a:lstStyle>
          <a:p>
            <a:r>
              <a:rPr lang="en-US"/>
              <a:t>Click to edit Master title style</a:t>
            </a:r>
          </a:p>
        </p:txBody>
      </p:sp>
      <p:sp>
        <p:nvSpPr>
          <p:cNvPr id="3" name="Picture Placeholder 2">
            <a:extLst>
              <a:ext uri="{FF2B5EF4-FFF2-40B4-BE49-F238E27FC236}">
                <a16:creationId xmlns:a16="http://schemas.microsoft.com/office/drawing/2014/main" id="{1834B598-5E2E-45B0-A1A6-ABF01412F6B1}"/>
              </a:ext>
            </a:extLst>
          </p:cNvPr>
          <p:cNvSpPr>
            <a:spLocks noGrp="1"/>
          </p:cNvSpPr>
          <p:nvPr>
            <p:ph type="pic" idx="1"/>
          </p:nvPr>
        </p:nvSpPr>
        <p:spPr>
          <a:xfrm>
            <a:off x="5183717" y="988485"/>
            <a:ext cx="6172200" cy="4872567"/>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a:extLst>
              <a:ext uri="{FF2B5EF4-FFF2-40B4-BE49-F238E27FC236}">
                <a16:creationId xmlns:a16="http://schemas.microsoft.com/office/drawing/2014/main" id="{584EFF27-C723-41C2-97EB-D30403822970}"/>
              </a:ext>
            </a:extLst>
          </p:cNvPr>
          <p:cNvSpPr>
            <a:spLocks noGrp="1"/>
          </p:cNvSpPr>
          <p:nvPr>
            <p:ph type="body" sz="half" idx="2"/>
          </p:nvPr>
        </p:nvSpPr>
        <p:spPr>
          <a:xfrm>
            <a:off x="840318" y="2057400"/>
            <a:ext cx="3932767" cy="3812117"/>
          </a:xfrm>
          <a:prstGeom prst="rect">
            <a:avLst/>
          </a:prstGeo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a:extLst>
              <a:ext uri="{FF2B5EF4-FFF2-40B4-BE49-F238E27FC236}">
                <a16:creationId xmlns:a16="http://schemas.microsoft.com/office/drawing/2014/main" id="{762968EF-A833-4B32-A11C-1C830C0BBDB2}"/>
              </a:ext>
            </a:extLst>
          </p:cNvPr>
          <p:cNvSpPr>
            <a:spLocks noGrp="1"/>
          </p:cNvSpPr>
          <p:nvPr>
            <p:ph type="dt" sz="half" idx="10"/>
          </p:nvPr>
        </p:nvSpPr>
        <p:spPr>
          <a:xfrm>
            <a:off x="838200" y="6356351"/>
            <a:ext cx="2743200" cy="366183"/>
          </a:xfrm>
          <a:prstGeom prst="rect">
            <a:avLst/>
          </a:prstGeom>
        </p:spPr>
        <p:txBody>
          <a:bodyPr/>
          <a:lstStyle/>
          <a:p>
            <a:fld id="{4D4C5E7A-B455-4B51-9E16-4106E963D7B3}" type="datetimeFigureOut">
              <a:rPr lang="en-US" smtClean="0"/>
              <a:t>9/8/2025</a:t>
            </a:fld>
            <a:endParaRPr lang="en-US"/>
          </a:p>
        </p:txBody>
      </p:sp>
      <p:sp>
        <p:nvSpPr>
          <p:cNvPr id="6" name="Footer Placeholder 5">
            <a:extLst>
              <a:ext uri="{FF2B5EF4-FFF2-40B4-BE49-F238E27FC236}">
                <a16:creationId xmlns:a16="http://schemas.microsoft.com/office/drawing/2014/main" id="{DB76D905-3AF8-498E-93C1-E2A630A4D3FF}"/>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6B1E5AC-944C-49D4-991D-D464790BB747}"/>
              </a:ext>
            </a:extLst>
          </p:cNvPr>
          <p:cNvSpPr>
            <a:spLocks noGrp="1"/>
          </p:cNvSpPr>
          <p:nvPr>
            <p:ph type="sldNum" sz="quarter" idx="12"/>
          </p:nvPr>
        </p:nvSpPr>
        <p:spPr>
          <a:xfrm>
            <a:off x="8610600" y="6356351"/>
            <a:ext cx="2743200" cy="366183"/>
          </a:xfrm>
          <a:prstGeom prst="rect">
            <a:avLst/>
          </a:prstGeom>
        </p:spPr>
        <p:txBody>
          <a:bodyPr/>
          <a:lstStyle/>
          <a:p>
            <a:fld id="{9D5205B6-B050-450F-B983-C936CD04A174}" type="slidenum">
              <a:rPr lang="en-US" smtClean="0"/>
              <a:t>‹#›</a:t>
            </a:fld>
            <a:endParaRPr lang="en-US"/>
          </a:p>
        </p:txBody>
      </p:sp>
    </p:spTree>
    <p:extLst>
      <p:ext uri="{BB962C8B-B14F-4D97-AF65-F5344CB8AC3E}">
        <p14:creationId xmlns:p14="http://schemas.microsoft.com/office/powerpoint/2010/main" val="109344213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885F7-072C-48D7-9703-95EF6292240E}"/>
              </a:ext>
            </a:extLst>
          </p:cNvPr>
          <p:cNvSpPr>
            <a:spLocks noGrp="1"/>
          </p:cNvSpPr>
          <p:nvPr>
            <p:ph type="title"/>
          </p:nvPr>
        </p:nvSpPr>
        <p:spPr>
          <a:xfrm>
            <a:off x="838200" y="366185"/>
            <a:ext cx="10515600" cy="132503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D83CC0B-F6FD-43A0-A10C-72F638725F1C}"/>
              </a:ext>
            </a:extLst>
          </p:cNvPr>
          <p:cNvSpPr>
            <a:spLocks noGrp="1"/>
          </p:cNvSpPr>
          <p:nvPr>
            <p:ph type="body" orient="vert" idx="1"/>
          </p:nvPr>
        </p:nvSpPr>
        <p:spPr>
          <a:xfrm>
            <a:off x="838200" y="1826684"/>
            <a:ext cx="10515600" cy="434974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468AFB-08B6-41D0-8304-7AE0BE33CB00}"/>
              </a:ext>
            </a:extLst>
          </p:cNvPr>
          <p:cNvSpPr>
            <a:spLocks noGrp="1"/>
          </p:cNvSpPr>
          <p:nvPr>
            <p:ph type="dt" sz="half" idx="10"/>
          </p:nvPr>
        </p:nvSpPr>
        <p:spPr>
          <a:xfrm>
            <a:off x="838200" y="6356351"/>
            <a:ext cx="2743200" cy="366183"/>
          </a:xfrm>
          <a:prstGeom prst="rect">
            <a:avLst/>
          </a:prstGeom>
        </p:spPr>
        <p:txBody>
          <a:bodyPr/>
          <a:lstStyle/>
          <a:p>
            <a:fld id="{4D4C5E7A-B455-4B51-9E16-4106E963D7B3}" type="datetimeFigureOut">
              <a:rPr lang="en-US" smtClean="0"/>
              <a:t>9/8/2025</a:t>
            </a:fld>
            <a:endParaRPr lang="en-US"/>
          </a:p>
        </p:txBody>
      </p:sp>
      <p:sp>
        <p:nvSpPr>
          <p:cNvPr id="5" name="Footer Placeholder 4">
            <a:extLst>
              <a:ext uri="{FF2B5EF4-FFF2-40B4-BE49-F238E27FC236}">
                <a16:creationId xmlns:a16="http://schemas.microsoft.com/office/drawing/2014/main" id="{510B5E2C-FA0B-4A9A-B7AC-895FD98CCF4E}"/>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C753740-351E-4663-891B-9626CBCA4EA6}"/>
              </a:ext>
            </a:extLst>
          </p:cNvPr>
          <p:cNvSpPr>
            <a:spLocks noGrp="1"/>
          </p:cNvSpPr>
          <p:nvPr>
            <p:ph type="sldNum" sz="quarter" idx="12"/>
          </p:nvPr>
        </p:nvSpPr>
        <p:spPr>
          <a:xfrm>
            <a:off x="8610600" y="6356351"/>
            <a:ext cx="2743200" cy="366183"/>
          </a:xfrm>
          <a:prstGeom prst="rect">
            <a:avLst/>
          </a:prstGeom>
        </p:spPr>
        <p:txBody>
          <a:bodyPr/>
          <a:lstStyle/>
          <a:p>
            <a:fld id="{9D5205B6-B050-450F-B983-C936CD04A174}" type="slidenum">
              <a:rPr lang="en-US" smtClean="0"/>
              <a:t>‹#›</a:t>
            </a:fld>
            <a:endParaRPr lang="en-US"/>
          </a:p>
        </p:txBody>
      </p:sp>
    </p:spTree>
    <p:extLst>
      <p:ext uri="{BB962C8B-B14F-4D97-AF65-F5344CB8AC3E}">
        <p14:creationId xmlns:p14="http://schemas.microsoft.com/office/powerpoint/2010/main" val="106800158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BE95BF-4E14-457C-95A2-5A0E652F5CC7}"/>
              </a:ext>
            </a:extLst>
          </p:cNvPr>
          <p:cNvSpPr>
            <a:spLocks noGrp="1"/>
          </p:cNvSpPr>
          <p:nvPr>
            <p:ph type="title" orient="vert"/>
          </p:nvPr>
        </p:nvSpPr>
        <p:spPr>
          <a:xfrm>
            <a:off x="8724901" y="366185"/>
            <a:ext cx="2628900" cy="5810249"/>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72757B2-0E34-4099-BF8B-E4FAAA519F2F}"/>
              </a:ext>
            </a:extLst>
          </p:cNvPr>
          <p:cNvSpPr>
            <a:spLocks noGrp="1"/>
          </p:cNvSpPr>
          <p:nvPr>
            <p:ph type="body" orient="vert" idx="1"/>
          </p:nvPr>
        </p:nvSpPr>
        <p:spPr>
          <a:xfrm>
            <a:off x="838201" y="366185"/>
            <a:ext cx="7683500" cy="581024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EE62A0-44DB-4C4D-8B8D-4CE0674808A2}"/>
              </a:ext>
            </a:extLst>
          </p:cNvPr>
          <p:cNvSpPr>
            <a:spLocks noGrp="1"/>
          </p:cNvSpPr>
          <p:nvPr>
            <p:ph type="dt" sz="half" idx="10"/>
          </p:nvPr>
        </p:nvSpPr>
        <p:spPr>
          <a:xfrm>
            <a:off x="838200" y="6356351"/>
            <a:ext cx="2743200" cy="366183"/>
          </a:xfrm>
          <a:prstGeom prst="rect">
            <a:avLst/>
          </a:prstGeom>
        </p:spPr>
        <p:txBody>
          <a:bodyPr/>
          <a:lstStyle/>
          <a:p>
            <a:fld id="{4D4C5E7A-B455-4B51-9E16-4106E963D7B3}" type="datetimeFigureOut">
              <a:rPr lang="en-US" smtClean="0"/>
              <a:t>9/8/2025</a:t>
            </a:fld>
            <a:endParaRPr lang="en-US"/>
          </a:p>
        </p:txBody>
      </p:sp>
      <p:sp>
        <p:nvSpPr>
          <p:cNvPr id="5" name="Footer Placeholder 4">
            <a:extLst>
              <a:ext uri="{FF2B5EF4-FFF2-40B4-BE49-F238E27FC236}">
                <a16:creationId xmlns:a16="http://schemas.microsoft.com/office/drawing/2014/main" id="{DC31D4CD-E29B-42DA-92DE-85AAFBF89892}"/>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86E2BCD-061F-4114-A129-154CC351FB03}"/>
              </a:ext>
            </a:extLst>
          </p:cNvPr>
          <p:cNvSpPr>
            <a:spLocks noGrp="1"/>
          </p:cNvSpPr>
          <p:nvPr>
            <p:ph type="sldNum" sz="quarter" idx="12"/>
          </p:nvPr>
        </p:nvSpPr>
        <p:spPr>
          <a:xfrm>
            <a:off x="8610600" y="6356351"/>
            <a:ext cx="2743200" cy="366183"/>
          </a:xfrm>
          <a:prstGeom prst="rect">
            <a:avLst/>
          </a:prstGeom>
        </p:spPr>
        <p:txBody>
          <a:bodyPr/>
          <a:lstStyle/>
          <a:p>
            <a:fld id="{9D5205B6-B050-450F-B983-C936CD04A174}" type="slidenum">
              <a:rPr lang="en-US" smtClean="0"/>
              <a:t>‹#›</a:t>
            </a:fld>
            <a:endParaRPr lang="en-US"/>
          </a:p>
        </p:txBody>
      </p:sp>
    </p:spTree>
    <p:extLst>
      <p:ext uri="{BB962C8B-B14F-4D97-AF65-F5344CB8AC3E}">
        <p14:creationId xmlns:p14="http://schemas.microsoft.com/office/powerpoint/2010/main" val="147079316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pic>
        <p:nvPicPr>
          <p:cNvPr id="7" name="图片 6" descr="1_0000s_0004_10"/>
          <p:cNvPicPr>
            <a:picLocks noChangeAspect="1"/>
          </p:cNvPicPr>
          <p:nvPr userDrawn="1"/>
        </p:nvPicPr>
        <p:blipFill>
          <a:blip r:embed="rId2"/>
          <a:stretch>
            <a:fillRect/>
          </a:stretch>
        </p:blipFill>
        <p:spPr>
          <a:xfrm>
            <a:off x="-5715" y="-46990"/>
            <a:ext cx="12218035" cy="6894195"/>
          </a:xfrm>
          <a:prstGeom prst="rect">
            <a:avLst/>
          </a:prstGeom>
        </p:spPr>
      </p:pic>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80821A2-C1B7-40A8-9AD4-F868C31DAC1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2025/9/8</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32FFE7-3918-4A6E-801E-3B7F987216DB}" type="slidenum">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pic>
        <p:nvPicPr>
          <p:cNvPr id="8" name="图片 7" descr="1_0000s_0001_3D"/>
          <p:cNvPicPr>
            <a:picLocks noChangeAspect="1"/>
          </p:cNvPicPr>
          <p:nvPr userDrawn="1"/>
        </p:nvPicPr>
        <p:blipFill>
          <a:blip r:embed="rId3"/>
          <a:srcRect l="70118" b="80930"/>
          <a:stretch>
            <a:fillRect/>
          </a:stretch>
        </p:blipFill>
        <p:spPr>
          <a:xfrm>
            <a:off x="8722360" y="28575"/>
            <a:ext cx="3625850" cy="1156970"/>
          </a:xfrm>
          <a:prstGeom prst="rect">
            <a:avLst/>
          </a:prstGeom>
        </p:spPr>
      </p:pic>
    </p:spTree>
    <p:extLst>
      <p:ext uri="{BB962C8B-B14F-4D97-AF65-F5344CB8AC3E}">
        <p14:creationId xmlns:p14="http://schemas.microsoft.com/office/powerpoint/2010/main" val="3804832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内容与标题">
    <p:spTree>
      <p:nvGrpSpPr>
        <p:cNvPr id="1" name=""/>
        <p:cNvGrpSpPr/>
        <p:nvPr/>
      </p:nvGrpSpPr>
      <p:grpSpPr>
        <a:xfrm>
          <a:off x="0" y="0"/>
          <a:ext cx="0" cy="0"/>
          <a:chOff x="0" y="0"/>
          <a:chExt cx="0" cy="0"/>
        </a:xfrm>
      </p:grpSpPr>
      <p:sp>
        <p:nvSpPr>
          <p:cNvPr id="5" name="日期占位符 4"/>
          <p:cNvSpPr>
            <a:spLocks noGrp="1"/>
          </p:cNvSpPr>
          <p:nvPr>
            <p:ph type="dt" sz="half" idx="10"/>
          </p:nvPr>
        </p:nvSpPr>
        <p:spPr>
          <a:xfrm>
            <a:off x="838200" y="6356350"/>
            <a:ext cx="2743200" cy="365125"/>
          </a:xfrm>
          <a:prstGeom prst="rect">
            <a:avLst/>
          </a:prstGeom>
        </p:spPr>
        <p:txBody>
          <a:bodyPr/>
          <a:lstStyle/>
          <a:p>
            <a:fld id="{E237CC28-3019-42C2-9823-43814BAC7066}" type="datetimeFigureOut">
              <a:rPr lang="zh-CN" altLang="en-US" smtClean="0"/>
              <a:t>2025/9/8</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ECAD3191-FBB8-4069-9CA7-08D200DCF67D}" type="slidenum">
              <a:rPr lang="zh-CN" altLang="en-US" smtClean="0"/>
              <a:t>‹#›</a:t>
            </a:fld>
            <a:endParaRPr lang="zh-CN" altLang="en-US"/>
          </a:p>
        </p:txBody>
      </p:sp>
    </p:spTree>
    <p:extLst>
      <p:ext uri="{BB962C8B-B14F-4D97-AF65-F5344CB8AC3E}">
        <p14:creationId xmlns:p14="http://schemas.microsoft.com/office/powerpoint/2010/main" val="360517950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806752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obj" preserve="1">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80821A2-C1B7-40A8-9AD4-F868C31DAC1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2025/9/8</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32FFE7-3918-4A6E-801E-3B7F987216DB}" type="slidenum">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Tree>
    <p:extLst>
      <p:ext uri="{BB962C8B-B14F-4D97-AF65-F5344CB8AC3E}">
        <p14:creationId xmlns:p14="http://schemas.microsoft.com/office/powerpoint/2010/main" val="19072416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80821A2-C1B7-40A8-9AD4-F868C31DAC1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2025/9/8</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32FFE7-3918-4A6E-801E-3B7F987216DB}" type="slidenum">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Tree>
    <p:extLst>
      <p:ext uri="{BB962C8B-B14F-4D97-AF65-F5344CB8AC3E}">
        <p14:creationId xmlns:p14="http://schemas.microsoft.com/office/powerpoint/2010/main" val="249280565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80821A2-C1B7-40A8-9AD4-F868C31DAC1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2025/9/8</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32FFE7-3918-4A6E-801E-3B7F987216DB}" type="slidenum">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Tree>
    <p:extLst>
      <p:ext uri="{BB962C8B-B14F-4D97-AF65-F5344CB8AC3E}">
        <p14:creationId xmlns:p14="http://schemas.microsoft.com/office/powerpoint/2010/main" val="426073921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80821A2-C1B7-40A8-9AD4-F868C31DAC1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2025/9/8</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32FFE7-3918-4A6E-801E-3B7F987216DB}" type="slidenum">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Tree>
    <p:extLst>
      <p:ext uri="{BB962C8B-B14F-4D97-AF65-F5344CB8AC3E}">
        <p14:creationId xmlns:p14="http://schemas.microsoft.com/office/powerpoint/2010/main" val="53677863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80821A2-C1B7-40A8-9AD4-F868C31DAC1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2025/9/8</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32FFE7-3918-4A6E-801E-3B7F987216DB}" type="slidenum">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Tree>
    <p:extLst>
      <p:ext uri="{BB962C8B-B14F-4D97-AF65-F5344CB8AC3E}">
        <p14:creationId xmlns:p14="http://schemas.microsoft.com/office/powerpoint/2010/main" val="373921844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80821A2-C1B7-40A8-9AD4-F868C31DAC1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2025/9/8</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32FFE7-3918-4A6E-801E-3B7F987216DB}" type="slidenum">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Tree>
    <p:extLst>
      <p:ext uri="{BB962C8B-B14F-4D97-AF65-F5344CB8AC3E}">
        <p14:creationId xmlns:p14="http://schemas.microsoft.com/office/powerpoint/2010/main" val="358008219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80821A2-C1B7-40A8-9AD4-F868C31DAC1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2025/9/8</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32FFE7-3918-4A6E-801E-3B7F987216DB}" type="slidenum">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Tree>
    <p:extLst>
      <p:ext uri="{BB962C8B-B14F-4D97-AF65-F5344CB8AC3E}">
        <p14:creationId xmlns:p14="http://schemas.microsoft.com/office/powerpoint/2010/main" val="203904640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80821A2-C1B7-40A8-9AD4-F868C31DAC1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2025/9/8</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32FFE7-3918-4A6E-801E-3B7F987216DB}" type="slidenum">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Tree>
    <p:extLst>
      <p:ext uri="{BB962C8B-B14F-4D97-AF65-F5344CB8AC3E}">
        <p14:creationId xmlns:p14="http://schemas.microsoft.com/office/powerpoint/2010/main" val="228789064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80821A2-C1B7-40A8-9AD4-F868C31DAC1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2025/9/8</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32FFE7-3918-4A6E-801E-3B7F987216DB}" type="slidenum">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Tree>
    <p:extLst>
      <p:ext uri="{BB962C8B-B14F-4D97-AF65-F5344CB8AC3E}">
        <p14:creationId xmlns:p14="http://schemas.microsoft.com/office/powerpoint/2010/main" val="31258352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图片与标题">
    <p:spTree>
      <p:nvGrpSpPr>
        <p:cNvPr id="1" name=""/>
        <p:cNvGrpSpPr/>
        <p:nvPr/>
      </p:nvGrpSpPr>
      <p:grpSpPr>
        <a:xfrm>
          <a:off x="0" y="0"/>
          <a:ext cx="0" cy="0"/>
          <a:chOff x="0" y="0"/>
          <a:chExt cx="0" cy="0"/>
        </a:xfrm>
      </p:grpSpPr>
      <p:sp>
        <p:nvSpPr>
          <p:cNvPr id="5" name="日期占位符 4"/>
          <p:cNvSpPr>
            <a:spLocks noGrp="1"/>
          </p:cNvSpPr>
          <p:nvPr>
            <p:ph type="dt" sz="half" idx="10"/>
          </p:nvPr>
        </p:nvSpPr>
        <p:spPr>
          <a:xfrm>
            <a:off x="838200" y="6356350"/>
            <a:ext cx="2743200" cy="365125"/>
          </a:xfrm>
          <a:prstGeom prst="rect">
            <a:avLst/>
          </a:prstGeom>
        </p:spPr>
        <p:txBody>
          <a:bodyPr/>
          <a:lstStyle/>
          <a:p>
            <a:fld id="{E237CC28-3019-42C2-9823-43814BAC7066}" type="datetimeFigureOut">
              <a:rPr lang="zh-CN" altLang="en-US" smtClean="0"/>
              <a:t>2025/9/8</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ECAD3191-FBB8-4069-9CA7-08D200DCF67D}" type="slidenum">
              <a:rPr lang="zh-CN" altLang="en-US" smtClean="0"/>
              <a:t>‹#›</a:t>
            </a:fld>
            <a:endParaRPr lang="zh-CN" altLang="en-US"/>
          </a:p>
        </p:txBody>
      </p:sp>
    </p:spTree>
    <p:extLst>
      <p:ext uri="{BB962C8B-B14F-4D97-AF65-F5344CB8AC3E}">
        <p14:creationId xmlns:p14="http://schemas.microsoft.com/office/powerpoint/2010/main" val="289440936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80821A2-C1B7-40A8-9AD4-F868C31DAC1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2025/9/8</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32FFE7-3918-4A6E-801E-3B7F987216DB}" type="slidenum">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Tree>
    <p:extLst>
      <p:ext uri="{BB962C8B-B14F-4D97-AF65-F5344CB8AC3E}">
        <p14:creationId xmlns:p14="http://schemas.microsoft.com/office/powerpoint/2010/main" val="285708018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80821A2-C1B7-40A8-9AD4-F868C31DAC1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2025/9/8</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32FFE7-3918-4A6E-801E-3B7F987216DB}" type="slidenum">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Tree>
    <p:extLst>
      <p:ext uri="{BB962C8B-B14F-4D97-AF65-F5344CB8AC3E}">
        <p14:creationId xmlns:p14="http://schemas.microsoft.com/office/powerpoint/2010/main" val="17784486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6" Type="http://schemas.openxmlformats.org/officeDocument/2006/relationships/theme" Target="../theme/theme3.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42.xml"/><Relationship Id="rId7" Type="http://schemas.openxmlformats.org/officeDocument/2006/relationships/theme" Target="../theme/theme4.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5" Type="http://schemas.openxmlformats.org/officeDocument/2006/relationships/slideLayout" Target="../slideLayouts/slideLayout44.xml"/><Relationship Id="rId4"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slideLayout" Target="../slideLayouts/slideLayout91.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9Slide.vn - 2019">
            <a:extLst>
              <a:ext uri="{FF2B5EF4-FFF2-40B4-BE49-F238E27FC236}">
                <a16:creationId xmlns:a16="http://schemas.microsoft.com/office/drawing/2014/main" id="{B1E60455-B76D-4A71-B3A5-5BEC9AB9F81E}"/>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18889973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9Slide.vn - 2019">
            <a:extLst>
              <a:ext uri="{FF2B5EF4-FFF2-40B4-BE49-F238E27FC236}">
                <a16:creationId xmlns:a16="http://schemas.microsoft.com/office/drawing/2014/main" id="{B8D4BE9C-A541-4F2C-A36D-6AB29FCAEC20}"/>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112425489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5"/>
        <p:cNvGrpSpPr/>
        <p:nvPr/>
      </p:nvGrpSpPr>
      <p:grpSpPr>
        <a:xfrm>
          <a:off x="0" y="0"/>
          <a:ext cx="0" cy="0"/>
          <a:chOff x="0" y="0"/>
          <a:chExt cx="0" cy="0"/>
        </a:xfrm>
      </p:grpSpPr>
      <p:sp>
        <p:nvSpPr>
          <p:cNvPr id="2" name="9Slide.vn - 2019">
            <a:extLst>
              <a:ext uri="{FF2B5EF4-FFF2-40B4-BE49-F238E27FC236}">
                <a16:creationId xmlns:a16="http://schemas.microsoft.com/office/drawing/2014/main" id="{34EC6F1C-2CF1-43BB-895F-41398C50F3B7}"/>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2307838786"/>
      </p:ext>
    </p:extLst>
  </p:cSld>
  <p:clrMap bg1="lt1" tx1="dk1" bg2="dk2" tx2="lt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9Slide.vn - 2019">
            <a:extLst>
              <a:ext uri="{FF2B5EF4-FFF2-40B4-BE49-F238E27FC236}">
                <a16:creationId xmlns:a16="http://schemas.microsoft.com/office/drawing/2014/main" id="{3E0F3FC7-709D-432A-AB0F-AAA4837832EE}"/>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105735384"/>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Lst>
  <p:txStyles>
    <p:titleStyle>
      <a:lvl1pPr algn="l" defTabSz="914377"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377" rtl="0" eaLnBrk="1" latinLnBrk="1" hangingPunct="1">
        <a:defRPr sz="1800" kern="1200">
          <a:solidFill>
            <a:schemeClr val="tx1"/>
          </a:solidFill>
          <a:latin typeface="+mn-lt"/>
          <a:ea typeface="+mn-ea"/>
          <a:cs typeface="+mn-cs"/>
        </a:defRPr>
      </a:lvl1pPr>
      <a:lvl2pPr marL="457189" algn="l" defTabSz="914377" rtl="0" eaLnBrk="1" latinLnBrk="1" hangingPunct="1">
        <a:defRPr sz="1800" kern="1200">
          <a:solidFill>
            <a:schemeClr val="tx1"/>
          </a:solidFill>
          <a:latin typeface="+mn-lt"/>
          <a:ea typeface="+mn-ea"/>
          <a:cs typeface="+mn-cs"/>
        </a:defRPr>
      </a:lvl2pPr>
      <a:lvl3pPr marL="914377" algn="l" defTabSz="914377" rtl="0" eaLnBrk="1" latinLnBrk="1" hangingPunct="1">
        <a:defRPr sz="1800" kern="1200">
          <a:solidFill>
            <a:schemeClr val="tx1"/>
          </a:solidFill>
          <a:latin typeface="+mn-lt"/>
          <a:ea typeface="+mn-ea"/>
          <a:cs typeface="+mn-cs"/>
        </a:defRPr>
      </a:lvl3pPr>
      <a:lvl4pPr marL="1371566" algn="l" defTabSz="914377" rtl="0" eaLnBrk="1" latinLnBrk="1" hangingPunct="1">
        <a:defRPr sz="1800" kern="1200">
          <a:solidFill>
            <a:schemeClr val="tx1"/>
          </a:solidFill>
          <a:latin typeface="+mn-lt"/>
          <a:ea typeface="+mn-ea"/>
          <a:cs typeface="+mn-cs"/>
        </a:defRPr>
      </a:lvl4pPr>
      <a:lvl5pPr marL="1828754" algn="l" defTabSz="914377" rtl="0" eaLnBrk="1" latinLnBrk="1" hangingPunct="1">
        <a:defRPr sz="1800" kern="1200">
          <a:solidFill>
            <a:schemeClr val="tx1"/>
          </a:solidFill>
          <a:latin typeface="+mn-lt"/>
          <a:ea typeface="+mn-ea"/>
          <a:cs typeface="+mn-cs"/>
        </a:defRPr>
      </a:lvl5pPr>
      <a:lvl6pPr marL="2285943" algn="l" defTabSz="914377" rtl="0" eaLnBrk="1" latinLnBrk="1" hangingPunct="1">
        <a:defRPr sz="1800" kern="1200">
          <a:solidFill>
            <a:schemeClr val="tx1"/>
          </a:solidFill>
          <a:latin typeface="+mn-lt"/>
          <a:ea typeface="+mn-ea"/>
          <a:cs typeface="+mn-cs"/>
        </a:defRPr>
      </a:lvl6pPr>
      <a:lvl7pPr marL="2743131" algn="l" defTabSz="914377" rtl="0" eaLnBrk="1" latinLnBrk="1" hangingPunct="1">
        <a:defRPr sz="1800" kern="1200">
          <a:solidFill>
            <a:schemeClr val="tx1"/>
          </a:solidFill>
          <a:latin typeface="+mn-lt"/>
          <a:ea typeface="+mn-ea"/>
          <a:cs typeface="+mn-cs"/>
        </a:defRPr>
      </a:lvl7pPr>
      <a:lvl8pPr marL="3200320" algn="l" defTabSz="914377" rtl="0" eaLnBrk="1" latinLnBrk="1" hangingPunct="1">
        <a:defRPr sz="1800" kern="1200">
          <a:solidFill>
            <a:schemeClr val="tx1"/>
          </a:solidFill>
          <a:latin typeface="+mn-lt"/>
          <a:ea typeface="+mn-ea"/>
          <a:cs typeface="+mn-cs"/>
        </a:defRPr>
      </a:lvl8pPr>
      <a:lvl9pPr marL="3657509" algn="l" defTabSz="914377" rtl="0" eaLnBrk="1" latinLnBrk="1"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9AA7A3F7-46AB-41EC-B528-A21248392575}"/>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14D64C9A-5E78-21BD-2F16-EE376CEF3A8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43D834D-87AB-5B7B-512C-B95B7BBEEF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1B3337-E04E-FAC2-AF58-55205A077B9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2AB71B-84CE-44B6-AE65-D6B76D6BAA92}" type="datetimeFigureOut">
              <a:rPr lang="en-US" smtClean="0"/>
              <a:t>9/8/2025</a:t>
            </a:fld>
            <a:endParaRPr lang="en-US"/>
          </a:p>
        </p:txBody>
      </p:sp>
      <p:sp>
        <p:nvSpPr>
          <p:cNvPr id="5" name="Footer Placeholder 4">
            <a:extLst>
              <a:ext uri="{FF2B5EF4-FFF2-40B4-BE49-F238E27FC236}">
                <a16:creationId xmlns:a16="http://schemas.microsoft.com/office/drawing/2014/main" id="{DE037340-E851-D3F3-2E9C-0D034ADCE5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B066EE5-A191-B6A1-0D35-ED1A622927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267C90-731F-4F9F-BD06-32ADFBCD8AE0}" type="slidenum">
              <a:rPr lang="en-US" smtClean="0"/>
              <a:t>‹#›</a:t>
            </a:fld>
            <a:endParaRPr lang="en-US"/>
          </a:p>
        </p:txBody>
      </p:sp>
    </p:spTree>
    <p:extLst>
      <p:ext uri="{BB962C8B-B14F-4D97-AF65-F5344CB8AC3E}">
        <p14:creationId xmlns:p14="http://schemas.microsoft.com/office/powerpoint/2010/main" val="371146431"/>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9Slide.vn - 2019">
            <a:extLst>
              <a:ext uri="{FF2B5EF4-FFF2-40B4-BE49-F238E27FC236}">
                <a16:creationId xmlns:a16="http://schemas.microsoft.com/office/drawing/2014/main" id="{75451F4C-0D2A-4CEA-9C0E-963006BB39EC}"/>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3943429517"/>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9Slide.vn - 2019">
            <a:extLst>
              <a:ext uri="{FF2B5EF4-FFF2-40B4-BE49-F238E27FC236}">
                <a16:creationId xmlns:a16="http://schemas.microsoft.com/office/drawing/2014/main" id="{7A5815E4-AF14-449B-8CC3-CB0751EDBE15}"/>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946103780"/>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9Slide.vn - 2019">
            <a:extLst>
              <a:ext uri="{FF2B5EF4-FFF2-40B4-BE49-F238E27FC236}">
                <a16:creationId xmlns:a16="http://schemas.microsoft.com/office/drawing/2014/main" id="{EE448799-5C12-4B4B-BBBA-6DE9182F05DD}"/>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3650523046"/>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 id="2147483774"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svg"/><Relationship Id="rId7" Type="http://schemas.openxmlformats.org/officeDocument/2006/relationships/image" Target="../media/image9.svg"/><Relationship Id="rId12"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18.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 Id="rId1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39.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sv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41.xml"/><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74.xml"/></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4.xml"/><Relationship Id="rId4" Type="http://schemas.openxmlformats.org/officeDocument/2006/relationships/image" Target="../media/image36.jpeg"/></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39.xml"/><Relationship Id="rId4" Type="http://schemas.openxmlformats.org/officeDocument/2006/relationships/image" Target="../media/image38.png"/></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39.xml"/><Relationship Id="rId4" Type="http://schemas.openxmlformats.org/officeDocument/2006/relationships/image" Target="../media/image38.png"/></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39.xml"/><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39.xml"/><Relationship Id="rId5" Type="http://schemas.openxmlformats.org/officeDocument/2006/relationships/image" Target="../media/image40.svg"/><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39.xml"/><Relationship Id="rId5" Type="http://schemas.openxmlformats.org/officeDocument/2006/relationships/image" Target="../media/image41.png"/><Relationship Id="rId4" Type="http://schemas.openxmlformats.org/officeDocument/2006/relationships/image" Target="../media/image38.png"/></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39.xml"/><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39.xml"/><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8.xml"/><Relationship Id="rId1" Type="http://schemas.openxmlformats.org/officeDocument/2006/relationships/slideLayout" Target="../slideLayouts/slideLayout39.xml"/><Relationship Id="rId5" Type="http://schemas.openxmlformats.org/officeDocument/2006/relationships/image" Target="../media/image42.png"/><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9.xml"/><Relationship Id="rId1" Type="http://schemas.openxmlformats.org/officeDocument/2006/relationships/slideLayout" Target="../slideLayouts/slideLayout39.xml"/><Relationship Id="rId4" Type="http://schemas.openxmlformats.org/officeDocument/2006/relationships/image" Target="../media/image38.png"/></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39.xml"/><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47.png"/><Relationship Id="rId2" Type="http://schemas.openxmlformats.org/officeDocument/2006/relationships/image" Target="../media/image43.png"/><Relationship Id="rId1" Type="http://schemas.openxmlformats.org/officeDocument/2006/relationships/slideLayout" Target="../slideLayouts/slideLayout74.xml"/><Relationship Id="rId6" Type="http://schemas.openxmlformats.org/officeDocument/2006/relationships/image" Target="../media/image46.png"/><Relationship Id="rId5" Type="http://schemas.openxmlformats.org/officeDocument/2006/relationships/image" Target="../media/image45.svg"/><Relationship Id="rId4" Type="http://schemas.openxmlformats.org/officeDocument/2006/relationships/image" Target="../media/image44.png"/></Relationships>
</file>

<file path=ppt/slides/_rels/slide2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4.xml"/></Relationships>
</file>

<file path=ppt/slides/_rels/slide2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1.xml"/><Relationship Id="rId1" Type="http://schemas.openxmlformats.org/officeDocument/2006/relationships/slideLayout" Target="../slideLayouts/slideLayout86.xml"/></Relationships>
</file>

<file path=ppt/slides/_rels/slide2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2.xml"/><Relationship Id="rId1" Type="http://schemas.openxmlformats.org/officeDocument/2006/relationships/slideLayout" Target="../slideLayouts/slideLayout41.xml"/></Relationships>
</file>

<file path=ppt/slides/_rels/slide2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3.xml"/><Relationship Id="rId1" Type="http://schemas.openxmlformats.org/officeDocument/2006/relationships/slideLayout" Target="../slideLayouts/slideLayout80.xml"/></Relationships>
</file>

<file path=ppt/slides/_rels/slide2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4.xml"/><Relationship Id="rId1" Type="http://schemas.openxmlformats.org/officeDocument/2006/relationships/slideLayout" Target="../slideLayouts/slideLayout80.xml"/></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41.xml"/><Relationship Id="rId4" Type="http://schemas.openxmlformats.org/officeDocument/2006/relationships/image" Target="../media/image20.png"/></Relationships>
</file>

<file path=ppt/slides/_rels/slide3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4.xml"/></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39.xml"/><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39.xml"/><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3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9.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39.xml"/></Relationships>
</file>

<file path=ppt/slides/_rels/slide9.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39.xml"/><Relationship Id="rId6" Type="http://schemas.openxmlformats.org/officeDocument/2006/relationships/image" Target="../media/image29.png"/><Relationship Id="rId5" Type="http://schemas.openxmlformats.org/officeDocument/2006/relationships/image" Target="../media/image28.sv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389" b="14886"/>
          <a:stretch>
            <a:fillRect/>
          </a:stretch>
        </p:blipFill>
        <p:spPr>
          <a:xfrm>
            <a:off x="0" y="259442"/>
            <a:ext cx="12222079" cy="4882297"/>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121787" y="171148"/>
            <a:ext cx="771015" cy="514653"/>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r="2945" b="44001"/>
          <a:stretch>
            <a:fillRect/>
          </a:stretch>
        </p:blipFill>
        <p:spPr>
          <a:xfrm>
            <a:off x="0" y="2259023"/>
            <a:ext cx="12222079" cy="4619030"/>
          </a:xfrm>
          <a:prstGeom prst="rect">
            <a:avLst/>
          </a:prstGeom>
        </p:spPr>
      </p:pic>
      <p:pic>
        <p:nvPicPr>
          <p:cNvPr id="5" name="Picture 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0856454" y="136051"/>
            <a:ext cx="1225130" cy="1225130"/>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558728" y="-927951"/>
            <a:ext cx="6962686" cy="7168789"/>
          </a:xfrm>
          <a:prstGeom prst="rect">
            <a:avLst/>
          </a:prstGeom>
        </p:spPr>
      </p:pic>
      <p:pic>
        <p:nvPicPr>
          <p:cNvPr id="7"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40405" y="282173"/>
            <a:ext cx="698791" cy="466443"/>
          </a:xfrm>
          <a:prstGeom prst="rect">
            <a:avLst/>
          </a:prstGeom>
        </p:spPr>
      </p:pic>
      <p:pic>
        <p:nvPicPr>
          <p:cNvPr id="8" name="Picture 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936612" y="-41150"/>
            <a:ext cx="944818" cy="630666"/>
          </a:xfrm>
          <a:prstGeom prst="rect">
            <a:avLst/>
          </a:prstGeom>
        </p:spPr>
      </p:pic>
      <p:pic>
        <p:nvPicPr>
          <p:cNvPr id="9"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1506200" y="1440425"/>
            <a:ext cx="1150767" cy="768137"/>
          </a:xfrm>
          <a:prstGeom prst="rect">
            <a:avLst/>
          </a:prstGeom>
        </p:spPr>
      </p:pic>
      <p:pic>
        <p:nvPicPr>
          <p:cNvPr id="10" name="Picture 10"/>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006560" y="127000"/>
            <a:ext cx="1049977" cy="700860"/>
          </a:xfrm>
          <a:prstGeom prst="rect">
            <a:avLst/>
          </a:prstGeom>
        </p:spPr>
      </p:pic>
      <p:pic>
        <p:nvPicPr>
          <p:cNvPr id="11" name="Picture 11"/>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7766242" y="351172"/>
            <a:ext cx="714140" cy="476689"/>
          </a:xfrm>
          <a:prstGeom prst="rect">
            <a:avLst/>
          </a:prstGeom>
        </p:spPr>
      </p:pic>
      <p:pic>
        <p:nvPicPr>
          <p:cNvPr id="19" name="Picture 1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532729" y="1580796"/>
            <a:ext cx="5104137" cy="3921565"/>
          </a:xfrm>
          <a:prstGeom prst="rect">
            <a:avLst/>
          </a:prstGeom>
        </p:spPr>
      </p:pic>
      <p:pic>
        <p:nvPicPr>
          <p:cNvPr id="12" name="Hình ảnh 3" descr="Ảnh có chứa văn bản, đồ chơi, búp bê&#10;&#10;Mô tả được tạo tự động">
            <a:extLst>
              <a:ext uri="{FF2B5EF4-FFF2-40B4-BE49-F238E27FC236}">
                <a16:creationId xmlns:a16="http://schemas.microsoft.com/office/drawing/2014/main" id="{42575B31-74CE-79C5-D050-28B75D46286E}"/>
              </a:ext>
            </a:extLst>
          </p:cNvPr>
          <p:cNvPicPr>
            <a:picLocks noChangeAspect="1"/>
          </p:cNvPicPr>
          <p:nvPr/>
        </p:nvPicPr>
        <p:blipFill rotWithShape="1">
          <a:blip r:embed="rId13">
            <a:extLst>
              <a:ext uri="{BEBA8EAE-BF5A-486C-A8C5-ECC9F3942E4B}">
                <a14:imgProps xmlns:a14="http://schemas.microsoft.com/office/drawing/2010/main">
                  <a14:imgLayer r:embed="rId14">
                    <a14:imgEffect>
                      <a14:backgroundRemoval t="14167" b="91000" l="49250" r="95000">
                        <a14:foregroundMark x1="67000" y1="31500" x2="71417" y2="38417"/>
                        <a14:foregroundMark x1="69250" y1="32250" x2="76000" y2="23750"/>
                        <a14:foregroundMark x1="76000" y1="23750" x2="76750" y2="23750"/>
                        <a14:foregroundMark x1="64000" y1="24333" x2="78583" y2="19333"/>
                        <a14:foregroundMark x1="78583" y1="19333" x2="80167" y2="20667"/>
                        <a14:foregroundMark x1="67167" y1="28583" x2="66833" y2="17333"/>
                        <a14:foregroundMark x1="66833" y1="17333" x2="77167" y2="17583"/>
                        <a14:foregroundMark x1="77167" y1="17583" x2="85333" y2="24500"/>
                        <a14:foregroundMark x1="81500" y1="50833" x2="91917" y2="46417"/>
                        <a14:foregroundMark x1="91917" y1="46417" x2="91917" y2="46417"/>
                        <a14:foregroundMark x1="60000" y1="45583" x2="72583" y2="49000"/>
                        <a14:foregroundMark x1="72583" y1="49000" x2="72750" y2="49250"/>
                        <a14:foregroundMark x1="60000" y1="51167" x2="50333" y2="38083"/>
                        <a14:foregroundMark x1="50333" y1="38083" x2="49333" y2="37500"/>
                        <a14:foregroundMark x1="68000" y1="17167" x2="83417" y2="19333"/>
                        <a14:foregroundMark x1="83417" y1="19333" x2="87750" y2="24750"/>
                        <a14:foregroundMark x1="65500" y1="34250" x2="90083" y2="34417"/>
                        <a14:foregroundMark x1="80583" y1="29917" x2="83000" y2="38500"/>
                        <a14:foregroundMark x1="83000" y1="38500" x2="83000" y2="38500"/>
                        <a14:foregroundMark x1="79750" y1="34167" x2="86083" y2="33000"/>
                        <a14:foregroundMark x1="69917" y1="15083" x2="79083" y2="14333"/>
                        <a14:foregroundMark x1="79083" y1="14333" x2="81667" y2="14917"/>
                        <a14:foregroundMark x1="69083" y1="91000" x2="81917" y2="89833"/>
                        <a14:foregroundMark x1="74833" y1="48500" x2="82417" y2="56333"/>
                        <a14:foregroundMark x1="82417" y1="56333" x2="82417" y2="56417"/>
                        <a14:foregroundMark x1="93667" y1="42167" x2="95000" y2="47167"/>
                        <a14:foregroundMark x1="79750" y1="90583" x2="87167" y2="89583"/>
                        <a14:foregroundMark x1="87167" y1="89583" x2="87250" y2="89333"/>
                      </a14:backgroundRemoval>
                    </a14:imgEffect>
                  </a14:imgLayer>
                </a14:imgProps>
              </a:ext>
              <a:ext uri="{28A0092B-C50C-407E-A947-70E740481C1C}">
                <a14:useLocalDpi xmlns:a14="http://schemas.microsoft.com/office/drawing/2010/main" val="0"/>
              </a:ext>
            </a:extLst>
          </a:blip>
          <a:srcRect l="48349" t="13480" r="1732" b="6520"/>
          <a:stretch/>
        </p:blipFill>
        <p:spPr>
          <a:xfrm>
            <a:off x="7800030" y="639097"/>
            <a:ext cx="3861028" cy="5849419"/>
          </a:xfrm>
          <a:prstGeom prst="rect">
            <a:avLst/>
          </a:prstGeom>
        </p:spPr>
      </p:pic>
    </p:spTree>
    <p:extLst>
      <p:ext uri="{BB962C8B-B14F-4D97-AF65-F5344CB8AC3E}">
        <p14:creationId xmlns:p14="http://schemas.microsoft.com/office/powerpoint/2010/main" val="861856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par>
                                <p:cTn id="8" presetID="2" presetClass="entr" presetSubtype="4"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 calcmode="lin" valueType="num">
                                      <p:cBhvr additive="base">
                                        <p:cTn id="10" dur="500" fill="hold"/>
                                        <p:tgtEl>
                                          <p:spTgt spid="12"/>
                                        </p:tgtEl>
                                        <p:attrNameLst>
                                          <p:attrName>ppt_x</p:attrName>
                                        </p:attrNameLst>
                                      </p:cBhvr>
                                      <p:tavLst>
                                        <p:tav tm="0">
                                          <p:val>
                                            <p:strVal val="#ppt_x"/>
                                          </p:val>
                                        </p:tav>
                                        <p:tav tm="100000">
                                          <p:val>
                                            <p:strVal val="#ppt_x"/>
                                          </p:val>
                                        </p:tav>
                                      </p:tavLst>
                                    </p:anim>
                                    <p:anim calcmode="lin" valueType="num">
                                      <p:cBhvr additive="base">
                                        <p:cTn id="1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Shape 4085"/>
        <p:cNvGrpSpPr/>
        <p:nvPr/>
      </p:nvGrpSpPr>
      <p:grpSpPr>
        <a:xfrm>
          <a:off x="0" y="0"/>
          <a:ext cx="0" cy="0"/>
          <a:chOff x="0" y="0"/>
          <a:chExt cx="0" cy="0"/>
        </a:xfrm>
      </p:grpSpPr>
      <p:pic>
        <p:nvPicPr>
          <p:cNvPr id="3" name="Picture 29">
            <a:extLst>
              <a:ext uri="{FF2B5EF4-FFF2-40B4-BE49-F238E27FC236}">
                <a16:creationId xmlns:a16="http://schemas.microsoft.com/office/drawing/2014/main" id="{562651CB-5DFB-3343-139D-9094D3FCCC7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591041" y="307526"/>
            <a:ext cx="8442208" cy="1196617"/>
          </a:xfrm>
          <a:prstGeom prst="rect">
            <a:avLst/>
          </a:prstGeom>
        </p:spPr>
      </p:pic>
      <p:sp>
        <p:nvSpPr>
          <p:cNvPr id="10" name="TextBox 9">
            <a:extLst>
              <a:ext uri="{FF2B5EF4-FFF2-40B4-BE49-F238E27FC236}">
                <a16:creationId xmlns:a16="http://schemas.microsoft.com/office/drawing/2014/main" id="{89B3BD5F-E1D8-D06A-9F25-4D1487107FA9}"/>
              </a:ext>
            </a:extLst>
          </p:cNvPr>
          <p:cNvSpPr txBox="1"/>
          <p:nvPr/>
        </p:nvSpPr>
        <p:spPr>
          <a:xfrm>
            <a:off x="717416" y="361748"/>
            <a:ext cx="10519953" cy="995209"/>
          </a:xfrm>
          <a:prstGeom prst="rect">
            <a:avLst/>
          </a:prstGeom>
          <a:noFill/>
        </p:spPr>
        <p:txBody>
          <a:bodyPr wrap="square" rtlCol="0">
            <a:spAutoFit/>
          </a:bodyPr>
          <a:lstStyle/>
          <a:p>
            <a:pPr algn="ctr" defTabSz="1219170">
              <a:buClr>
                <a:srgbClr val="000000"/>
              </a:buClr>
            </a:pPr>
            <a:r>
              <a:rPr lang="en-US" sz="5867" b="1" kern="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latin typeface="Calibri" panose="020F0502020204030204" pitchFamily="34" charset="0"/>
                <a:cs typeface="Calibri" panose="020F0502020204030204" pitchFamily="34" charset="0"/>
                <a:sym typeface="Arial"/>
              </a:rPr>
              <a:t>LUYỆN ĐỌC TRƯỚC LỚP</a:t>
            </a:r>
          </a:p>
        </p:txBody>
      </p:sp>
      <p:grpSp>
        <p:nvGrpSpPr>
          <p:cNvPr id="12" name="Group 11">
            <a:extLst>
              <a:ext uri="{FF2B5EF4-FFF2-40B4-BE49-F238E27FC236}">
                <a16:creationId xmlns:a16="http://schemas.microsoft.com/office/drawing/2014/main" id="{C91B64BF-2984-7EDD-2E82-3713675C7F20}"/>
              </a:ext>
            </a:extLst>
          </p:cNvPr>
          <p:cNvGrpSpPr/>
          <p:nvPr/>
        </p:nvGrpSpPr>
        <p:grpSpPr>
          <a:xfrm>
            <a:off x="1103904" y="1736207"/>
            <a:ext cx="9746976" cy="4383019"/>
            <a:chOff x="5548616" y="3863568"/>
            <a:chExt cx="5668381" cy="2548957"/>
          </a:xfrm>
        </p:grpSpPr>
        <p:grpSp>
          <p:nvGrpSpPr>
            <p:cNvPr id="28" name="Group 27">
              <a:extLst>
                <a:ext uri="{FF2B5EF4-FFF2-40B4-BE49-F238E27FC236}">
                  <a16:creationId xmlns:a16="http://schemas.microsoft.com/office/drawing/2014/main" id="{DDE8E8AA-1934-40DC-2124-6C3CA6CAA1D5}"/>
                </a:ext>
              </a:extLst>
            </p:cNvPr>
            <p:cNvGrpSpPr/>
            <p:nvPr/>
          </p:nvGrpSpPr>
          <p:grpSpPr>
            <a:xfrm>
              <a:off x="5548616" y="3863568"/>
              <a:ext cx="5668381" cy="2548957"/>
              <a:chOff x="3682716" y="1301619"/>
              <a:chExt cx="5668381" cy="2548957"/>
            </a:xfrm>
          </p:grpSpPr>
          <p:sp>
            <p:nvSpPr>
              <p:cNvPr id="38" name="Rectangle: Rounded Corners 12">
                <a:extLst>
                  <a:ext uri="{FF2B5EF4-FFF2-40B4-BE49-F238E27FC236}">
                    <a16:creationId xmlns:a16="http://schemas.microsoft.com/office/drawing/2014/main" id="{7F97E1DE-669A-4201-D88A-473AC13C30E3}"/>
                  </a:ext>
                </a:extLst>
              </p:cNvPr>
              <p:cNvSpPr/>
              <p:nvPr/>
            </p:nvSpPr>
            <p:spPr>
              <a:xfrm>
                <a:off x="3682716" y="1724298"/>
                <a:ext cx="5668381" cy="2126278"/>
              </a:xfrm>
              <a:custGeom>
                <a:avLst/>
                <a:gdLst>
                  <a:gd name="connsiteX0" fmla="*/ 0 w 5668381"/>
                  <a:gd name="connsiteY0" fmla="*/ 428912 h 2126278"/>
                  <a:gd name="connsiteX1" fmla="*/ 428912 w 5668381"/>
                  <a:gd name="connsiteY1" fmla="*/ 0 h 2126278"/>
                  <a:gd name="connsiteX2" fmla="*/ 685475 w 5668381"/>
                  <a:gd name="connsiteY2" fmla="*/ 0 h 2126278"/>
                  <a:gd name="connsiteX3" fmla="*/ 1182566 w 5668381"/>
                  <a:gd name="connsiteY3" fmla="*/ 0 h 2126278"/>
                  <a:gd name="connsiteX4" fmla="*/ 1583446 w 5668381"/>
                  <a:gd name="connsiteY4" fmla="*/ 0 h 2126278"/>
                  <a:gd name="connsiteX5" fmla="*/ 1984325 w 5668381"/>
                  <a:gd name="connsiteY5" fmla="*/ 0 h 2126278"/>
                  <a:gd name="connsiteX6" fmla="*/ 2433311 w 5668381"/>
                  <a:gd name="connsiteY6" fmla="*/ 0 h 2126278"/>
                  <a:gd name="connsiteX7" fmla="*/ 2834190 w 5668381"/>
                  <a:gd name="connsiteY7" fmla="*/ 0 h 2126278"/>
                  <a:gd name="connsiteX8" fmla="*/ 3186964 w 5668381"/>
                  <a:gd name="connsiteY8" fmla="*/ 0 h 2126278"/>
                  <a:gd name="connsiteX9" fmla="*/ 3539738 w 5668381"/>
                  <a:gd name="connsiteY9" fmla="*/ 0 h 2126278"/>
                  <a:gd name="connsiteX10" fmla="*/ 3796301 w 5668381"/>
                  <a:gd name="connsiteY10" fmla="*/ 0 h 2126278"/>
                  <a:gd name="connsiteX11" fmla="*/ 4149075 w 5668381"/>
                  <a:gd name="connsiteY11" fmla="*/ 0 h 2126278"/>
                  <a:gd name="connsiteX12" fmla="*/ 4453744 w 5668381"/>
                  <a:gd name="connsiteY12" fmla="*/ 0 h 2126278"/>
                  <a:gd name="connsiteX13" fmla="*/ 4710307 w 5668381"/>
                  <a:gd name="connsiteY13" fmla="*/ 0 h 2126278"/>
                  <a:gd name="connsiteX14" fmla="*/ 5239468 w 5668381"/>
                  <a:gd name="connsiteY14" fmla="*/ 0 h 2126278"/>
                  <a:gd name="connsiteX15" fmla="*/ 5668381 w 5668381"/>
                  <a:gd name="connsiteY15" fmla="*/ 428912 h 2126278"/>
                  <a:gd name="connsiteX16" fmla="*/ 5668381 w 5668381"/>
                  <a:gd name="connsiteY16" fmla="*/ 733341 h 2126278"/>
                  <a:gd name="connsiteX17" fmla="*/ 5668381 w 5668381"/>
                  <a:gd name="connsiteY17" fmla="*/ 1050454 h 2126278"/>
                  <a:gd name="connsiteX18" fmla="*/ 5668381 w 5668381"/>
                  <a:gd name="connsiteY18" fmla="*/ 1354883 h 2126278"/>
                  <a:gd name="connsiteX19" fmla="*/ 5668381 w 5668381"/>
                  <a:gd name="connsiteY19" fmla="*/ 1697365 h 2126278"/>
                  <a:gd name="connsiteX20" fmla="*/ 5239468 w 5668381"/>
                  <a:gd name="connsiteY20" fmla="*/ 2126278 h 2126278"/>
                  <a:gd name="connsiteX21" fmla="*/ 4886694 w 5668381"/>
                  <a:gd name="connsiteY21" fmla="*/ 2126278 h 2126278"/>
                  <a:gd name="connsiteX22" fmla="*/ 4582025 w 5668381"/>
                  <a:gd name="connsiteY22" fmla="*/ 2126278 h 2126278"/>
                  <a:gd name="connsiteX23" fmla="*/ 4325462 w 5668381"/>
                  <a:gd name="connsiteY23" fmla="*/ 2126278 h 2126278"/>
                  <a:gd name="connsiteX24" fmla="*/ 3828371 w 5668381"/>
                  <a:gd name="connsiteY24" fmla="*/ 2126278 h 2126278"/>
                  <a:gd name="connsiteX25" fmla="*/ 3523703 w 5668381"/>
                  <a:gd name="connsiteY25" fmla="*/ 2126278 h 2126278"/>
                  <a:gd name="connsiteX26" fmla="*/ 3219034 w 5668381"/>
                  <a:gd name="connsiteY26" fmla="*/ 2126278 h 2126278"/>
                  <a:gd name="connsiteX27" fmla="*/ 2721944 w 5668381"/>
                  <a:gd name="connsiteY27" fmla="*/ 2126278 h 2126278"/>
                  <a:gd name="connsiteX28" fmla="*/ 2465381 w 5668381"/>
                  <a:gd name="connsiteY28" fmla="*/ 2126278 h 2126278"/>
                  <a:gd name="connsiteX29" fmla="*/ 2016395 w 5668381"/>
                  <a:gd name="connsiteY29" fmla="*/ 2126278 h 2126278"/>
                  <a:gd name="connsiteX30" fmla="*/ 1615516 w 5668381"/>
                  <a:gd name="connsiteY30" fmla="*/ 2126278 h 2126278"/>
                  <a:gd name="connsiteX31" fmla="*/ 1166530 w 5668381"/>
                  <a:gd name="connsiteY31" fmla="*/ 2126278 h 2126278"/>
                  <a:gd name="connsiteX32" fmla="*/ 428912 w 5668381"/>
                  <a:gd name="connsiteY32" fmla="*/ 2126278 h 2126278"/>
                  <a:gd name="connsiteX33" fmla="*/ 0 w 5668381"/>
                  <a:gd name="connsiteY33" fmla="*/ 1697365 h 2126278"/>
                  <a:gd name="connsiteX34" fmla="*/ 0 w 5668381"/>
                  <a:gd name="connsiteY34" fmla="*/ 1405621 h 2126278"/>
                  <a:gd name="connsiteX35" fmla="*/ 0 w 5668381"/>
                  <a:gd name="connsiteY35" fmla="*/ 1101192 h 2126278"/>
                  <a:gd name="connsiteX36" fmla="*/ 0 w 5668381"/>
                  <a:gd name="connsiteY36" fmla="*/ 796763 h 2126278"/>
                  <a:gd name="connsiteX37" fmla="*/ 0 w 5668381"/>
                  <a:gd name="connsiteY37" fmla="*/ 428912 h 2126278"/>
                  <a:gd name="connsiteX0" fmla="*/ 0 w 5668381"/>
                  <a:gd name="connsiteY0" fmla="*/ 428912 h 2126278"/>
                  <a:gd name="connsiteX1" fmla="*/ 428912 w 5668381"/>
                  <a:gd name="connsiteY1" fmla="*/ 0 h 2126278"/>
                  <a:gd name="connsiteX2" fmla="*/ 877897 w 5668381"/>
                  <a:gd name="connsiteY2" fmla="*/ 0 h 2126278"/>
                  <a:gd name="connsiteX3" fmla="*/ 1182566 w 5668381"/>
                  <a:gd name="connsiteY3" fmla="*/ 0 h 2126278"/>
                  <a:gd name="connsiteX4" fmla="*/ 1487235 w 5668381"/>
                  <a:gd name="connsiteY4" fmla="*/ 0 h 2126278"/>
                  <a:gd name="connsiteX5" fmla="*/ 1936220 w 5668381"/>
                  <a:gd name="connsiteY5" fmla="*/ 0 h 2126278"/>
                  <a:gd name="connsiteX6" fmla="*/ 2288994 w 5668381"/>
                  <a:gd name="connsiteY6" fmla="*/ 0 h 2126278"/>
                  <a:gd name="connsiteX7" fmla="*/ 2786085 w 5668381"/>
                  <a:gd name="connsiteY7" fmla="*/ 0 h 2126278"/>
                  <a:gd name="connsiteX8" fmla="*/ 3283175 w 5668381"/>
                  <a:gd name="connsiteY8" fmla="*/ 0 h 2126278"/>
                  <a:gd name="connsiteX9" fmla="*/ 3732160 w 5668381"/>
                  <a:gd name="connsiteY9" fmla="*/ 0 h 2126278"/>
                  <a:gd name="connsiteX10" fmla="*/ 4036829 w 5668381"/>
                  <a:gd name="connsiteY10" fmla="*/ 0 h 2126278"/>
                  <a:gd name="connsiteX11" fmla="*/ 4293392 w 5668381"/>
                  <a:gd name="connsiteY11" fmla="*/ 0 h 2126278"/>
                  <a:gd name="connsiteX12" fmla="*/ 4790483 w 5668381"/>
                  <a:gd name="connsiteY12" fmla="*/ 0 h 2126278"/>
                  <a:gd name="connsiteX13" fmla="*/ 5239468 w 5668381"/>
                  <a:gd name="connsiteY13" fmla="*/ 0 h 2126278"/>
                  <a:gd name="connsiteX14" fmla="*/ 5668381 w 5668381"/>
                  <a:gd name="connsiteY14" fmla="*/ 428912 h 2126278"/>
                  <a:gd name="connsiteX15" fmla="*/ 5668381 w 5668381"/>
                  <a:gd name="connsiteY15" fmla="*/ 707972 h 2126278"/>
                  <a:gd name="connsiteX16" fmla="*/ 5668381 w 5668381"/>
                  <a:gd name="connsiteY16" fmla="*/ 1050454 h 2126278"/>
                  <a:gd name="connsiteX17" fmla="*/ 5668381 w 5668381"/>
                  <a:gd name="connsiteY17" fmla="*/ 1354883 h 2126278"/>
                  <a:gd name="connsiteX18" fmla="*/ 5668381 w 5668381"/>
                  <a:gd name="connsiteY18" fmla="*/ 1697365 h 2126278"/>
                  <a:gd name="connsiteX19" fmla="*/ 5239468 w 5668381"/>
                  <a:gd name="connsiteY19" fmla="*/ 2126278 h 2126278"/>
                  <a:gd name="connsiteX20" fmla="*/ 4838588 w 5668381"/>
                  <a:gd name="connsiteY20" fmla="*/ 2126278 h 2126278"/>
                  <a:gd name="connsiteX21" fmla="*/ 4533920 w 5668381"/>
                  <a:gd name="connsiteY21" fmla="*/ 2126278 h 2126278"/>
                  <a:gd name="connsiteX22" fmla="*/ 4229251 w 5668381"/>
                  <a:gd name="connsiteY22" fmla="*/ 2126278 h 2126278"/>
                  <a:gd name="connsiteX23" fmla="*/ 3732160 w 5668381"/>
                  <a:gd name="connsiteY23" fmla="*/ 2126278 h 2126278"/>
                  <a:gd name="connsiteX24" fmla="*/ 3379386 w 5668381"/>
                  <a:gd name="connsiteY24" fmla="*/ 2126278 h 2126278"/>
                  <a:gd name="connsiteX25" fmla="*/ 2882295 w 5668381"/>
                  <a:gd name="connsiteY25" fmla="*/ 2126278 h 2126278"/>
                  <a:gd name="connsiteX26" fmla="*/ 2385205 w 5668381"/>
                  <a:gd name="connsiteY26" fmla="*/ 2126278 h 2126278"/>
                  <a:gd name="connsiteX27" fmla="*/ 2032431 w 5668381"/>
                  <a:gd name="connsiteY27" fmla="*/ 2126278 h 2126278"/>
                  <a:gd name="connsiteX28" fmla="*/ 1775867 w 5668381"/>
                  <a:gd name="connsiteY28" fmla="*/ 2126278 h 2126278"/>
                  <a:gd name="connsiteX29" fmla="*/ 1471199 w 5668381"/>
                  <a:gd name="connsiteY29" fmla="*/ 2126278 h 2126278"/>
                  <a:gd name="connsiteX30" fmla="*/ 1166530 w 5668381"/>
                  <a:gd name="connsiteY30" fmla="*/ 2126278 h 2126278"/>
                  <a:gd name="connsiteX31" fmla="*/ 428912 w 5668381"/>
                  <a:gd name="connsiteY31" fmla="*/ 2126278 h 2126278"/>
                  <a:gd name="connsiteX32" fmla="*/ 0 w 5668381"/>
                  <a:gd name="connsiteY32" fmla="*/ 1697365 h 2126278"/>
                  <a:gd name="connsiteX33" fmla="*/ 0 w 5668381"/>
                  <a:gd name="connsiteY33" fmla="*/ 1392936 h 2126278"/>
                  <a:gd name="connsiteX34" fmla="*/ 0 w 5668381"/>
                  <a:gd name="connsiteY34" fmla="*/ 1113877 h 2126278"/>
                  <a:gd name="connsiteX35" fmla="*/ 0 w 5668381"/>
                  <a:gd name="connsiteY35" fmla="*/ 834817 h 2126278"/>
                  <a:gd name="connsiteX36" fmla="*/ 0 w 5668381"/>
                  <a:gd name="connsiteY36" fmla="*/ 428912 h 2126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668381" h="2126278" fill="none" extrusionOk="0">
                    <a:moveTo>
                      <a:pt x="0" y="428912"/>
                    </a:moveTo>
                    <a:cubicBezTo>
                      <a:pt x="-36680" y="230779"/>
                      <a:pt x="239196" y="-73308"/>
                      <a:pt x="428912" y="0"/>
                    </a:cubicBezTo>
                    <a:cubicBezTo>
                      <a:pt x="549302" y="-21235"/>
                      <a:pt x="605580" y="-6505"/>
                      <a:pt x="685475" y="0"/>
                    </a:cubicBezTo>
                    <a:cubicBezTo>
                      <a:pt x="747750" y="10081"/>
                      <a:pt x="1037429" y="-29569"/>
                      <a:pt x="1182566" y="0"/>
                    </a:cubicBezTo>
                    <a:cubicBezTo>
                      <a:pt x="1328436" y="37438"/>
                      <a:pt x="1459367" y="16206"/>
                      <a:pt x="1583446" y="0"/>
                    </a:cubicBezTo>
                    <a:cubicBezTo>
                      <a:pt x="1710177" y="3368"/>
                      <a:pt x="1901116" y="-373"/>
                      <a:pt x="1984325" y="0"/>
                    </a:cubicBezTo>
                    <a:cubicBezTo>
                      <a:pt x="2061010" y="-19090"/>
                      <a:pt x="2266502" y="-5046"/>
                      <a:pt x="2433311" y="0"/>
                    </a:cubicBezTo>
                    <a:cubicBezTo>
                      <a:pt x="2621192" y="-2420"/>
                      <a:pt x="2684430" y="-15540"/>
                      <a:pt x="2834190" y="0"/>
                    </a:cubicBezTo>
                    <a:cubicBezTo>
                      <a:pt x="2987254" y="12407"/>
                      <a:pt x="3082375" y="-7024"/>
                      <a:pt x="3186964" y="0"/>
                    </a:cubicBezTo>
                    <a:cubicBezTo>
                      <a:pt x="3308993" y="13033"/>
                      <a:pt x="3375910" y="873"/>
                      <a:pt x="3539738" y="0"/>
                    </a:cubicBezTo>
                    <a:cubicBezTo>
                      <a:pt x="3693261" y="7581"/>
                      <a:pt x="3725097" y="672"/>
                      <a:pt x="3796301" y="0"/>
                    </a:cubicBezTo>
                    <a:cubicBezTo>
                      <a:pt x="3878816" y="10471"/>
                      <a:pt x="4016992" y="25256"/>
                      <a:pt x="4149075" y="0"/>
                    </a:cubicBezTo>
                    <a:cubicBezTo>
                      <a:pt x="4289334" y="-25056"/>
                      <a:pt x="4366132" y="-19244"/>
                      <a:pt x="4453744" y="0"/>
                    </a:cubicBezTo>
                    <a:cubicBezTo>
                      <a:pt x="4539672" y="-805"/>
                      <a:pt x="4634794" y="-12077"/>
                      <a:pt x="4710307" y="0"/>
                    </a:cubicBezTo>
                    <a:cubicBezTo>
                      <a:pt x="4770679" y="-33699"/>
                      <a:pt x="5075599" y="-6508"/>
                      <a:pt x="5239468" y="0"/>
                    </a:cubicBezTo>
                    <a:cubicBezTo>
                      <a:pt x="5458329" y="21415"/>
                      <a:pt x="5730648" y="209594"/>
                      <a:pt x="5668381" y="428912"/>
                    </a:cubicBezTo>
                    <a:cubicBezTo>
                      <a:pt x="5659142" y="576514"/>
                      <a:pt x="5657101" y="620295"/>
                      <a:pt x="5668381" y="733341"/>
                    </a:cubicBezTo>
                    <a:cubicBezTo>
                      <a:pt x="5665137" y="855783"/>
                      <a:pt x="5633385" y="938033"/>
                      <a:pt x="5668381" y="1050454"/>
                    </a:cubicBezTo>
                    <a:cubicBezTo>
                      <a:pt x="5699639" y="1156988"/>
                      <a:pt x="5678813" y="1251977"/>
                      <a:pt x="5668381" y="1354883"/>
                    </a:cubicBezTo>
                    <a:cubicBezTo>
                      <a:pt x="5671048" y="1475522"/>
                      <a:pt x="5657233" y="1569800"/>
                      <a:pt x="5668381" y="1697365"/>
                    </a:cubicBezTo>
                    <a:cubicBezTo>
                      <a:pt x="5674753" y="1899774"/>
                      <a:pt x="5457007" y="2108497"/>
                      <a:pt x="5239468" y="2126278"/>
                    </a:cubicBezTo>
                    <a:cubicBezTo>
                      <a:pt x="5146215" y="2147374"/>
                      <a:pt x="5026101" y="2130086"/>
                      <a:pt x="4886694" y="2126278"/>
                    </a:cubicBezTo>
                    <a:cubicBezTo>
                      <a:pt x="4756510" y="2114467"/>
                      <a:pt x="4728568" y="2116412"/>
                      <a:pt x="4582025" y="2126278"/>
                    </a:cubicBezTo>
                    <a:cubicBezTo>
                      <a:pt x="4437116" y="2143651"/>
                      <a:pt x="4379082" y="2110090"/>
                      <a:pt x="4325462" y="2126278"/>
                    </a:cubicBezTo>
                    <a:cubicBezTo>
                      <a:pt x="4259692" y="2088931"/>
                      <a:pt x="4025050" y="2151259"/>
                      <a:pt x="3828371" y="2126278"/>
                    </a:cubicBezTo>
                    <a:cubicBezTo>
                      <a:pt x="3592215" y="2111587"/>
                      <a:pt x="3582354" y="2134950"/>
                      <a:pt x="3523703" y="2126278"/>
                    </a:cubicBezTo>
                    <a:cubicBezTo>
                      <a:pt x="3449001" y="2124500"/>
                      <a:pt x="3289142" y="2148666"/>
                      <a:pt x="3219034" y="2126278"/>
                    </a:cubicBezTo>
                    <a:cubicBezTo>
                      <a:pt x="3151723" y="2099411"/>
                      <a:pt x="2842285" y="2143373"/>
                      <a:pt x="2721944" y="2126278"/>
                    </a:cubicBezTo>
                    <a:cubicBezTo>
                      <a:pt x="2600018" y="2103161"/>
                      <a:pt x="2564196" y="2121339"/>
                      <a:pt x="2465381" y="2126278"/>
                    </a:cubicBezTo>
                    <a:cubicBezTo>
                      <a:pt x="2380580" y="2107067"/>
                      <a:pt x="2240240" y="2122282"/>
                      <a:pt x="2016395" y="2126278"/>
                    </a:cubicBezTo>
                    <a:cubicBezTo>
                      <a:pt x="1800046" y="2134881"/>
                      <a:pt x="1750772" y="2137389"/>
                      <a:pt x="1615516" y="2126278"/>
                    </a:cubicBezTo>
                    <a:cubicBezTo>
                      <a:pt x="1485657" y="2127291"/>
                      <a:pt x="1319933" y="2141805"/>
                      <a:pt x="1166530" y="2126278"/>
                    </a:cubicBezTo>
                    <a:cubicBezTo>
                      <a:pt x="1044137" y="2099727"/>
                      <a:pt x="648391" y="2177307"/>
                      <a:pt x="428912" y="2126278"/>
                    </a:cubicBezTo>
                    <a:cubicBezTo>
                      <a:pt x="195396" y="2149201"/>
                      <a:pt x="-57245" y="1957394"/>
                      <a:pt x="0" y="1697365"/>
                    </a:cubicBezTo>
                    <a:cubicBezTo>
                      <a:pt x="-10583" y="1594014"/>
                      <a:pt x="5567" y="1500095"/>
                      <a:pt x="0" y="1405621"/>
                    </a:cubicBezTo>
                    <a:cubicBezTo>
                      <a:pt x="22836" y="1315556"/>
                      <a:pt x="936" y="1190945"/>
                      <a:pt x="0" y="1101192"/>
                    </a:cubicBezTo>
                    <a:cubicBezTo>
                      <a:pt x="1857" y="1019463"/>
                      <a:pt x="540" y="897336"/>
                      <a:pt x="0" y="796763"/>
                    </a:cubicBezTo>
                    <a:cubicBezTo>
                      <a:pt x="14583" y="695170"/>
                      <a:pt x="12798" y="601840"/>
                      <a:pt x="0" y="428912"/>
                    </a:cubicBezTo>
                    <a:close/>
                  </a:path>
                  <a:path w="5668381" h="2126278" stroke="0" extrusionOk="0">
                    <a:moveTo>
                      <a:pt x="0" y="428912"/>
                    </a:moveTo>
                    <a:cubicBezTo>
                      <a:pt x="-1639" y="231414"/>
                      <a:pt x="204305" y="5117"/>
                      <a:pt x="428912" y="0"/>
                    </a:cubicBezTo>
                    <a:cubicBezTo>
                      <a:pt x="649868" y="7938"/>
                      <a:pt x="723741" y="3938"/>
                      <a:pt x="877897" y="0"/>
                    </a:cubicBezTo>
                    <a:cubicBezTo>
                      <a:pt x="1030946" y="4270"/>
                      <a:pt x="1061712" y="-6612"/>
                      <a:pt x="1182566" y="0"/>
                    </a:cubicBezTo>
                    <a:cubicBezTo>
                      <a:pt x="1306120" y="-686"/>
                      <a:pt x="1348206" y="-14849"/>
                      <a:pt x="1487235" y="0"/>
                    </a:cubicBezTo>
                    <a:cubicBezTo>
                      <a:pt x="1620637" y="-15904"/>
                      <a:pt x="1757929" y="1333"/>
                      <a:pt x="1936220" y="0"/>
                    </a:cubicBezTo>
                    <a:cubicBezTo>
                      <a:pt x="2095952" y="8223"/>
                      <a:pt x="2200905" y="-15364"/>
                      <a:pt x="2288994" y="0"/>
                    </a:cubicBezTo>
                    <a:cubicBezTo>
                      <a:pt x="2351420" y="6131"/>
                      <a:pt x="2668331" y="-34453"/>
                      <a:pt x="2786085" y="0"/>
                    </a:cubicBezTo>
                    <a:cubicBezTo>
                      <a:pt x="2922771" y="34788"/>
                      <a:pt x="3080635" y="26108"/>
                      <a:pt x="3283175" y="0"/>
                    </a:cubicBezTo>
                    <a:cubicBezTo>
                      <a:pt x="3500495" y="-19544"/>
                      <a:pt x="3546906" y="-26247"/>
                      <a:pt x="3732160" y="0"/>
                    </a:cubicBezTo>
                    <a:cubicBezTo>
                      <a:pt x="3923420" y="15999"/>
                      <a:pt x="3958382" y="8088"/>
                      <a:pt x="4036829" y="0"/>
                    </a:cubicBezTo>
                    <a:cubicBezTo>
                      <a:pt x="4118068" y="14124"/>
                      <a:pt x="4173162" y="-14993"/>
                      <a:pt x="4293392" y="0"/>
                    </a:cubicBezTo>
                    <a:cubicBezTo>
                      <a:pt x="4411506" y="3388"/>
                      <a:pt x="4695698" y="-33033"/>
                      <a:pt x="4790483" y="0"/>
                    </a:cubicBezTo>
                    <a:cubicBezTo>
                      <a:pt x="4894084" y="34630"/>
                      <a:pt x="5105360" y="-13833"/>
                      <a:pt x="5239468" y="0"/>
                    </a:cubicBezTo>
                    <a:cubicBezTo>
                      <a:pt x="5518661" y="-66269"/>
                      <a:pt x="5667397" y="197283"/>
                      <a:pt x="5668381" y="428912"/>
                    </a:cubicBezTo>
                    <a:cubicBezTo>
                      <a:pt x="5685122" y="554023"/>
                      <a:pt x="5676773" y="615772"/>
                      <a:pt x="5668381" y="707972"/>
                    </a:cubicBezTo>
                    <a:cubicBezTo>
                      <a:pt x="5667388" y="785707"/>
                      <a:pt x="5662428" y="959988"/>
                      <a:pt x="5668381" y="1050454"/>
                    </a:cubicBezTo>
                    <a:cubicBezTo>
                      <a:pt x="5682503" y="1111010"/>
                      <a:pt x="5672036" y="1228003"/>
                      <a:pt x="5668381" y="1354883"/>
                    </a:cubicBezTo>
                    <a:cubicBezTo>
                      <a:pt x="5666988" y="1475101"/>
                      <a:pt x="5670264" y="1593310"/>
                      <a:pt x="5668381" y="1697365"/>
                    </a:cubicBezTo>
                    <a:cubicBezTo>
                      <a:pt x="5665464" y="1921016"/>
                      <a:pt x="5488997" y="2073436"/>
                      <a:pt x="5239468" y="2126278"/>
                    </a:cubicBezTo>
                    <a:cubicBezTo>
                      <a:pt x="5119981" y="2116551"/>
                      <a:pt x="4959418" y="2113825"/>
                      <a:pt x="4838588" y="2126278"/>
                    </a:cubicBezTo>
                    <a:cubicBezTo>
                      <a:pt x="4690202" y="2127533"/>
                      <a:pt x="4604450" y="2123375"/>
                      <a:pt x="4533920" y="2126278"/>
                    </a:cubicBezTo>
                    <a:cubicBezTo>
                      <a:pt x="4468709" y="2138060"/>
                      <a:pt x="4330025" y="2115199"/>
                      <a:pt x="4229251" y="2126278"/>
                    </a:cubicBezTo>
                    <a:cubicBezTo>
                      <a:pt x="4145442" y="2129665"/>
                      <a:pt x="3858327" y="2133372"/>
                      <a:pt x="3732160" y="2126278"/>
                    </a:cubicBezTo>
                    <a:cubicBezTo>
                      <a:pt x="3628162" y="2083609"/>
                      <a:pt x="3474116" y="2127135"/>
                      <a:pt x="3379386" y="2126278"/>
                    </a:cubicBezTo>
                    <a:cubicBezTo>
                      <a:pt x="3246258" y="2135502"/>
                      <a:pt x="3099489" y="2136386"/>
                      <a:pt x="2882295" y="2126278"/>
                    </a:cubicBezTo>
                    <a:cubicBezTo>
                      <a:pt x="2682959" y="2101782"/>
                      <a:pt x="2598547" y="2124051"/>
                      <a:pt x="2385205" y="2126278"/>
                    </a:cubicBezTo>
                    <a:cubicBezTo>
                      <a:pt x="2189400" y="2125155"/>
                      <a:pt x="2115085" y="2134530"/>
                      <a:pt x="2032431" y="2126278"/>
                    </a:cubicBezTo>
                    <a:cubicBezTo>
                      <a:pt x="1936362" y="2127931"/>
                      <a:pt x="1871268" y="2123244"/>
                      <a:pt x="1775867" y="2126278"/>
                    </a:cubicBezTo>
                    <a:cubicBezTo>
                      <a:pt x="1675851" y="2140929"/>
                      <a:pt x="1525387" y="2135678"/>
                      <a:pt x="1471199" y="2126278"/>
                    </a:cubicBezTo>
                    <a:cubicBezTo>
                      <a:pt x="1339645" y="2128460"/>
                      <a:pt x="1267444" y="2117919"/>
                      <a:pt x="1166530" y="2126278"/>
                    </a:cubicBezTo>
                    <a:cubicBezTo>
                      <a:pt x="1175426" y="2105453"/>
                      <a:pt x="706676" y="2150338"/>
                      <a:pt x="428912" y="2126278"/>
                    </a:cubicBezTo>
                    <a:cubicBezTo>
                      <a:pt x="198980" y="2162597"/>
                      <a:pt x="-1599" y="1916476"/>
                      <a:pt x="0" y="1697365"/>
                    </a:cubicBezTo>
                    <a:cubicBezTo>
                      <a:pt x="8233" y="1610344"/>
                      <a:pt x="8703" y="1484211"/>
                      <a:pt x="0" y="1392936"/>
                    </a:cubicBezTo>
                    <a:cubicBezTo>
                      <a:pt x="-18070" y="1294358"/>
                      <a:pt x="-4686" y="1183796"/>
                      <a:pt x="0" y="1113877"/>
                    </a:cubicBezTo>
                    <a:cubicBezTo>
                      <a:pt x="11366" y="1058981"/>
                      <a:pt x="-487" y="979373"/>
                      <a:pt x="0" y="834817"/>
                    </a:cubicBezTo>
                    <a:cubicBezTo>
                      <a:pt x="-7135" y="695552"/>
                      <a:pt x="5361" y="537281"/>
                      <a:pt x="0" y="428912"/>
                    </a:cubicBezTo>
                    <a:close/>
                  </a:path>
                  <a:path w="5668381" h="2126278" fill="none" stroke="0" extrusionOk="0">
                    <a:moveTo>
                      <a:pt x="0" y="428912"/>
                    </a:moveTo>
                    <a:cubicBezTo>
                      <a:pt x="-27885" y="213943"/>
                      <a:pt x="224460" y="-2567"/>
                      <a:pt x="428912" y="0"/>
                    </a:cubicBezTo>
                    <a:cubicBezTo>
                      <a:pt x="547992" y="-10795"/>
                      <a:pt x="608684" y="-2727"/>
                      <a:pt x="685475" y="0"/>
                    </a:cubicBezTo>
                    <a:cubicBezTo>
                      <a:pt x="791845" y="-14334"/>
                      <a:pt x="1009716" y="-7939"/>
                      <a:pt x="1182566" y="0"/>
                    </a:cubicBezTo>
                    <a:cubicBezTo>
                      <a:pt x="1323030" y="15007"/>
                      <a:pt x="1477090" y="-7736"/>
                      <a:pt x="1583446" y="0"/>
                    </a:cubicBezTo>
                    <a:cubicBezTo>
                      <a:pt x="1711667" y="-7204"/>
                      <a:pt x="1905582" y="6328"/>
                      <a:pt x="1984325" y="0"/>
                    </a:cubicBezTo>
                    <a:cubicBezTo>
                      <a:pt x="2053423" y="-33479"/>
                      <a:pt x="2229166" y="17553"/>
                      <a:pt x="2433311" y="0"/>
                    </a:cubicBezTo>
                    <a:cubicBezTo>
                      <a:pt x="2629112" y="-15682"/>
                      <a:pt x="2684940" y="-16278"/>
                      <a:pt x="2834190" y="0"/>
                    </a:cubicBezTo>
                    <a:cubicBezTo>
                      <a:pt x="2963767" y="17902"/>
                      <a:pt x="3065917" y="-4330"/>
                      <a:pt x="3186964" y="0"/>
                    </a:cubicBezTo>
                    <a:cubicBezTo>
                      <a:pt x="3286986" y="1889"/>
                      <a:pt x="3393166" y="-13999"/>
                      <a:pt x="3539738" y="0"/>
                    </a:cubicBezTo>
                    <a:cubicBezTo>
                      <a:pt x="3694196" y="226"/>
                      <a:pt x="3727291" y="-7458"/>
                      <a:pt x="3796301" y="0"/>
                    </a:cubicBezTo>
                    <a:cubicBezTo>
                      <a:pt x="3851594" y="13657"/>
                      <a:pt x="4019077" y="13602"/>
                      <a:pt x="4149075" y="0"/>
                    </a:cubicBezTo>
                    <a:cubicBezTo>
                      <a:pt x="4274883" y="-25870"/>
                      <a:pt x="4370556" y="-810"/>
                      <a:pt x="4453744" y="0"/>
                    </a:cubicBezTo>
                    <a:cubicBezTo>
                      <a:pt x="4543062" y="2403"/>
                      <a:pt x="4649180" y="-1365"/>
                      <a:pt x="4710307" y="0"/>
                    </a:cubicBezTo>
                    <a:cubicBezTo>
                      <a:pt x="4757615" y="16106"/>
                      <a:pt x="5076257" y="-16008"/>
                      <a:pt x="5239468" y="0"/>
                    </a:cubicBezTo>
                    <a:cubicBezTo>
                      <a:pt x="5493517" y="42638"/>
                      <a:pt x="5702504" y="182083"/>
                      <a:pt x="5668381" y="428912"/>
                    </a:cubicBezTo>
                    <a:cubicBezTo>
                      <a:pt x="5659327" y="578407"/>
                      <a:pt x="5668403" y="613565"/>
                      <a:pt x="5668381" y="733341"/>
                    </a:cubicBezTo>
                    <a:cubicBezTo>
                      <a:pt x="5666873" y="849429"/>
                      <a:pt x="5669072" y="947085"/>
                      <a:pt x="5668381" y="1050454"/>
                    </a:cubicBezTo>
                    <a:cubicBezTo>
                      <a:pt x="5697987" y="1157015"/>
                      <a:pt x="5690945" y="1246644"/>
                      <a:pt x="5668381" y="1354883"/>
                    </a:cubicBezTo>
                    <a:cubicBezTo>
                      <a:pt x="5664018" y="1471197"/>
                      <a:pt x="5639064" y="1552564"/>
                      <a:pt x="5668381" y="1697365"/>
                    </a:cubicBezTo>
                    <a:cubicBezTo>
                      <a:pt x="5677483" y="1907767"/>
                      <a:pt x="5469796" y="2164508"/>
                      <a:pt x="5239468" y="2126278"/>
                    </a:cubicBezTo>
                    <a:cubicBezTo>
                      <a:pt x="5144969" y="2161644"/>
                      <a:pt x="5026222" y="2128112"/>
                      <a:pt x="4886694" y="2126278"/>
                    </a:cubicBezTo>
                    <a:cubicBezTo>
                      <a:pt x="4754972" y="2115329"/>
                      <a:pt x="4732244" y="2116819"/>
                      <a:pt x="4582025" y="2126278"/>
                    </a:cubicBezTo>
                    <a:cubicBezTo>
                      <a:pt x="4430789" y="2144114"/>
                      <a:pt x="4370088" y="2118911"/>
                      <a:pt x="4325462" y="2126278"/>
                    </a:cubicBezTo>
                    <a:cubicBezTo>
                      <a:pt x="4285258" y="2174292"/>
                      <a:pt x="4038884" y="2161868"/>
                      <a:pt x="3828371" y="2126278"/>
                    </a:cubicBezTo>
                    <a:cubicBezTo>
                      <a:pt x="3590706" y="2117006"/>
                      <a:pt x="3583066" y="2133348"/>
                      <a:pt x="3523703" y="2126278"/>
                    </a:cubicBezTo>
                    <a:cubicBezTo>
                      <a:pt x="3473827" y="2114795"/>
                      <a:pt x="3304282" y="2139754"/>
                      <a:pt x="3219034" y="2126278"/>
                    </a:cubicBezTo>
                    <a:cubicBezTo>
                      <a:pt x="3153919" y="2106485"/>
                      <a:pt x="2847366" y="2144514"/>
                      <a:pt x="2721944" y="2126278"/>
                    </a:cubicBezTo>
                    <a:cubicBezTo>
                      <a:pt x="2596758" y="2102909"/>
                      <a:pt x="2558434" y="2121058"/>
                      <a:pt x="2465381" y="2126278"/>
                    </a:cubicBezTo>
                    <a:cubicBezTo>
                      <a:pt x="2391042" y="2122748"/>
                      <a:pt x="2229969" y="2133539"/>
                      <a:pt x="2016395" y="2126278"/>
                    </a:cubicBezTo>
                    <a:cubicBezTo>
                      <a:pt x="1801714" y="2128633"/>
                      <a:pt x="1764942" y="2141591"/>
                      <a:pt x="1615516" y="2126278"/>
                    </a:cubicBezTo>
                    <a:cubicBezTo>
                      <a:pt x="1463279" y="2121842"/>
                      <a:pt x="1321046" y="2103583"/>
                      <a:pt x="1166530" y="2126278"/>
                    </a:cubicBezTo>
                    <a:cubicBezTo>
                      <a:pt x="1001166" y="2111941"/>
                      <a:pt x="718839" y="2140034"/>
                      <a:pt x="428912" y="2126278"/>
                    </a:cubicBezTo>
                    <a:cubicBezTo>
                      <a:pt x="191433" y="2155751"/>
                      <a:pt x="-41889" y="1972017"/>
                      <a:pt x="0" y="1697365"/>
                    </a:cubicBezTo>
                    <a:cubicBezTo>
                      <a:pt x="-5413" y="1593713"/>
                      <a:pt x="-30757" y="1503142"/>
                      <a:pt x="0" y="1405621"/>
                    </a:cubicBezTo>
                    <a:cubicBezTo>
                      <a:pt x="823" y="1307021"/>
                      <a:pt x="-5165" y="1170803"/>
                      <a:pt x="0" y="1101192"/>
                    </a:cubicBezTo>
                    <a:cubicBezTo>
                      <a:pt x="-3091" y="1027429"/>
                      <a:pt x="7643" y="891754"/>
                      <a:pt x="0" y="796763"/>
                    </a:cubicBezTo>
                    <a:cubicBezTo>
                      <a:pt x="-6111" y="696715"/>
                      <a:pt x="25063" y="604743"/>
                      <a:pt x="0" y="428912"/>
                    </a:cubicBezTo>
                    <a:close/>
                  </a:path>
                </a:pathLst>
              </a:custGeom>
              <a:solidFill>
                <a:srgbClr val="FFFFFF">
                  <a:alpha val="85000"/>
                </a:srgbClr>
              </a:solidFill>
              <a:ln w="38100">
                <a:solidFill>
                  <a:srgbClr val="002060"/>
                </a:solidFill>
                <a:extLst>
                  <a:ext uri="{C807C97D-BFC1-408E-A445-0C87EB9F89A2}">
                    <ask:lineSketchStyleProps xmlns:ask="http://schemas.microsoft.com/office/drawing/2018/sketchyshapes" sd="2129858240">
                      <a:custGeom>
                        <a:avLst/>
                        <a:gdLst>
                          <a:gd name="connsiteX0" fmla="*/ 0 w 9746976"/>
                          <a:gd name="connsiteY0" fmla="*/ 737530 h 3656208"/>
                          <a:gd name="connsiteX1" fmla="*/ 737530 w 9746976"/>
                          <a:gd name="connsiteY1" fmla="*/ 0 h 3656208"/>
                          <a:gd name="connsiteX2" fmla="*/ 1178699 w 9746976"/>
                          <a:gd name="connsiteY2" fmla="*/ 0 h 3656208"/>
                          <a:gd name="connsiteX3" fmla="*/ 2033464 w 9746976"/>
                          <a:gd name="connsiteY3" fmla="*/ 0 h 3656208"/>
                          <a:gd name="connsiteX4" fmla="*/ 2722790 w 9746976"/>
                          <a:gd name="connsiteY4" fmla="*/ 0 h 3656208"/>
                          <a:gd name="connsiteX5" fmla="*/ 3412116 w 9746976"/>
                          <a:gd name="connsiteY5" fmla="*/ 0 h 3656208"/>
                          <a:gd name="connsiteX6" fmla="*/ 4184162 w 9746976"/>
                          <a:gd name="connsiteY6" fmla="*/ 0 h 3656208"/>
                          <a:gd name="connsiteX7" fmla="*/ 4873488 w 9746976"/>
                          <a:gd name="connsiteY7" fmla="*/ 0 h 3656208"/>
                          <a:gd name="connsiteX8" fmla="*/ 5480095 w 9746976"/>
                          <a:gd name="connsiteY8" fmla="*/ 0 h 3656208"/>
                          <a:gd name="connsiteX9" fmla="*/ 6086702 w 9746976"/>
                          <a:gd name="connsiteY9" fmla="*/ 0 h 3656208"/>
                          <a:gd name="connsiteX10" fmla="*/ 6527871 w 9746976"/>
                          <a:gd name="connsiteY10" fmla="*/ 0 h 3656208"/>
                          <a:gd name="connsiteX11" fmla="*/ 7134478 w 9746976"/>
                          <a:gd name="connsiteY11" fmla="*/ 0 h 3656208"/>
                          <a:gd name="connsiteX12" fmla="*/ 7658366 w 9746976"/>
                          <a:gd name="connsiteY12" fmla="*/ 0 h 3656208"/>
                          <a:gd name="connsiteX13" fmla="*/ 8099535 w 9746976"/>
                          <a:gd name="connsiteY13" fmla="*/ 0 h 3656208"/>
                          <a:gd name="connsiteX14" fmla="*/ 9009446 w 9746976"/>
                          <a:gd name="connsiteY14" fmla="*/ 0 h 3656208"/>
                          <a:gd name="connsiteX15" fmla="*/ 9746976 w 9746976"/>
                          <a:gd name="connsiteY15" fmla="*/ 737530 h 3656208"/>
                          <a:gd name="connsiteX16" fmla="*/ 9746976 w 9746976"/>
                          <a:gd name="connsiteY16" fmla="*/ 1261006 h 3656208"/>
                          <a:gd name="connsiteX17" fmla="*/ 9746976 w 9746976"/>
                          <a:gd name="connsiteY17" fmla="*/ 1806293 h 3656208"/>
                          <a:gd name="connsiteX18" fmla="*/ 9746976 w 9746976"/>
                          <a:gd name="connsiteY18" fmla="*/ 2329768 h 3656208"/>
                          <a:gd name="connsiteX19" fmla="*/ 9746976 w 9746976"/>
                          <a:gd name="connsiteY19" fmla="*/ 2918678 h 3656208"/>
                          <a:gd name="connsiteX20" fmla="*/ 9009446 w 9746976"/>
                          <a:gd name="connsiteY20" fmla="*/ 3656208 h 3656208"/>
                          <a:gd name="connsiteX21" fmla="*/ 8402839 w 9746976"/>
                          <a:gd name="connsiteY21" fmla="*/ 3656208 h 3656208"/>
                          <a:gd name="connsiteX22" fmla="*/ 7878951 w 9746976"/>
                          <a:gd name="connsiteY22" fmla="*/ 3656208 h 3656208"/>
                          <a:gd name="connsiteX23" fmla="*/ 7437782 w 9746976"/>
                          <a:gd name="connsiteY23" fmla="*/ 3656208 h 3656208"/>
                          <a:gd name="connsiteX24" fmla="*/ 6583017 w 9746976"/>
                          <a:gd name="connsiteY24" fmla="*/ 3656208 h 3656208"/>
                          <a:gd name="connsiteX25" fmla="*/ 6059129 w 9746976"/>
                          <a:gd name="connsiteY25" fmla="*/ 3656208 h 3656208"/>
                          <a:gd name="connsiteX26" fmla="*/ 5535241 w 9746976"/>
                          <a:gd name="connsiteY26" fmla="*/ 3656208 h 3656208"/>
                          <a:gd name="connsiteX27" fmla="*/ 4680477 w 9746976"/>
                          <a:gd name="connsiteY27" fmla="*/ 3656208 h 3656208"/>
                          <a:gd name="connsiteX28" fmla="*/ 4239308 w 9746976"/>
                          <a:gd name="connsiteY28" fmla="*/ 3656208 h 3656208"/>
                          <a:gd name="connsiteX29" fmla="*/ 3467262 w 9746976"/>
                          <a:gd name="connsiteY29" fmla="*/ 3656208 h 3656208"/>
                          <a:gd name="connsiteX30" fmla="*/ 2777936 w 9746976"/>
                          <a:gd name="connsiteY30" fmla="*/ 3656208 h 3656208"/>
                          <a:gd name="connsiteX31" fmla="*/ 2005890 w 9746976"/>
                          <a:gd name="connsiteY31" fmla="*/ 3656208 h 3656208"/>
                          <a:gd name="connsiteX32" fmla="*/ 737530 w 9746976"/>
                          <a:gd name="connsiteY32" fmla="*/ 3656208 h 3656208"/>
                          <a:gd name="connsiteX33" fmla="*/ 0 w 9746976"/>
                          <a:gd name="connsiteY33" fmla="*/ 2918678 h 3656208"/>
                          <a:gd name="connsiteX34" fmla="*/ 0 w 9746976"/>
                          <a:gd name="connsiteY34" fmla="*/ 2417014 h 3656208"/>
                          <a:gd name="connsiteX35" fmla="*/ 0 w 9746976"/>
                          <a:gd name="connsiteY35" fmla="*/ 1893538 h 3656208"/>
                          <a:gd name="connsiteX36" fmla="*/ 0 w 9746976"/>
                          <a:gd name="connsiteY36" fmla="*/ 1370063 h 3656208"/>
                          <a:gd name="connsiteX37" fmla="*/ 0 w 9746976"/>
                          <a:gd name="connsiteY37" fmla="*/ 737530 h 365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9746976" h="3656208" fill="none" extrusionOk="0">
                            <a:moveTo>
                              <a:pt x="0" y="737530"/>
                            </a:moveTo>
                            <a:cubicBezTo>
                              <a:pt x="-48465" y="352113"/>
                              <a:pt x="345918" y="-75978"/>
                              <a:pt x="737530" y="0"/>
                            </a:cubicBezTo>
                            <a:cubicBezTo>
                              <a:pt x="957088" y="-18867"/>
                              <a:pt x="1052684" y="-8761"/>
                              <a:pt x="1178699" y="0"/>
                            </a:cubicBezTo>
                            <a:cubicBezTo>
                              <a:pt x="1304714" y="8761"/>
                              <a:pt x="1761021" y="-23465"/>
                              <a:pt x="2033464" y="0"/>
                            </a:cubicBezTo>
                            <a:cubicBezTo>
                              <a:pt x="2305907" y="23465"/>
                              <a:pt x="2515636" y="8930"/>
                              <a:pt x="2722790" y="0"/>
                            </a:cubicBezTo>
                            <a:cubicBezTo>
                              <a:pt x="2929944" y="-8930"/>
                              <a:pt x="3271204" y="15511"/>
                              <a:pt x="3412116" y="0"/>
                            </a:cubicBezTo>
                            <a:cubicBezTo>
                              <a:pt x="3553028" y="-15511"/>
                              <a:pt x="3855039" y="4008"/>
                              <a:pt x="4184162" y="0"/>
                            </a:cubicBezTo>
                            <a:cubicBezTo>
                              <a:pt x="4513285" y="-4008"/>
                              <a:pt x="4614889" y="-29922"/>
                              <a:pt x="4873488" y="0"/>
                            </a:cubicBezTo>
                            <a:cubicBezTo>
                              <a:pt x="5132087" y="29922"/>
                              <a:pt x="5280754" y="-3490"/>
                              <a:pt x="5480095" y="0"/>
                            </a:cubicBezTo>
                            <a:cubicBezTo>
                              <a:pt x="5679436" y="3490"/>
                              <a:pt x="5823460" y="-15787"/>
                              <a:pt x="6086702" y="0"/>
                            </a:cubicBezTo>
                            <a:cubicBezTo>
                              <a:pt x="6349944" y="15787"/>
                              <a:pt x="6407430" y="-13195"/>
                              <a:pt x="6527871" y="0"/>
                            </a:cubicBezTo>
                            <a:cubicBezTo>
                              <a:pt x="6648312" y="13195"/>
                              <a:pt x="6910443" y="29862"/>
                              <a:pt x="7134478" y="0"/>
                            </a:cubicBezTo>
                            <a:cubicBezTo>
                              <a:pt x="7358513" y="-29862"/>
                              <a:pt x="7516675" y="-7608"/>
                              <a:pt x="7658366" y="0"/>
                            </a:cubicBezTo>
                            <a:cubicBezTo>
                              <a:pt x="7800057" y="7608"/>
                              <a:pt x="7993802" y="-12906"/>
                              <a:pt x="8099535" y="0"/>
                            </a:cubicBezTo>
                            <a:cubicBezTo>
                              <a:pt x="8205268" y="12906"/>
                              <a:pt x="8716192" y="-1379"/>
                              <a:pt x="9009446" y="0"/>
                            </a:cubicBezTo>
                            <a:cubicBezTo>
                              <a:pt x="9391964" y="2109"/>
                              <a:pt x="9823311" y="346554"/>
                              <a:pt x="9746976" y="737530"/>
                            </a:cubicBezTo>
                            <a:cubicBezTo>
                              <a:pt x="9734787" y="992472"/>
                              <a:pt x="9746059" y="1067436"/>
                              <a:pt x="9746976" y="1261006"/>
                            </a:cubicBezTo>
                            <a:cubicBezTo>
                              <a:pt x="9747893" y="1454576"/>
                              <a:pt x="9721235" y="1635870"/>
                              <a:pt x="9746976" y="1806293"/>
                            </a:cubicBezTo>
                            <a:cubicBezTo>
                              <a:pt x="9772717" y="1976716"/>
                              <a:pt x="9758596" y="2138705"/>
                              <a:pt x="9746976" y="2329768"/>
                            </a:cubicBezTo>
                            <a:cubicBezTo>
                              <a:pt x="9735356" y="2520832"/>
                              <a:pt x="9728361" y="2681640"/>
                              <a:pt x="9746976" y="2918678"/>
                            </a:cubicBezTo>
                            <a:cubicBezTo>
                              <a:pt x="9770936" y="3263576"/>
                              <a:pt x="9376061" y="3680242"/>
                              <a:pt x="9009446" y="3656208"/>
                            </a:cubicBezTo>
                            <a:cubicBezTo>
                              <a:pt x="8883221" y="3683826"/>
                              <a:pt x="8628004" y="3671051"/>
                              <a:pt x="8402839" y="3656208"/>
                            </a:cubicBezTo>
                            <a:cubicBezTo>
                              <a:pt x="8177674" y="3641365"/>
                              <a:pt x="8130653" y="3630274"/>
                              <a:pt x="7878951" y="3656208"/>
                            </a:cubicBezTo>
                            <a:cubicBezTo>
                              <a:pt x="7627249" y="3682142"/>
                              <a:pt x="7532429" y="3645030"/>
                              <a:pt x="7437782" y="3656208"/>
                            </a:cubicBezTo>
                            <a:cubicBezTo>
                              <a:pt x="7343135" y="3667386"/>
                              <a:pt x="6990566" y="3681308"/>
                              <a:pt x="6583017" y="3656208"/>
                            </a:cubicBezTo>
                            <a:cubicBezTo>
                              <a:pt x="6175468" y="3631108"/>
                              <a:pt x="6164038" y="3671501"/>
                              <a:pt x="6059129" y="3656208"/>
                            </a:cubicBezTo>
                            <a:cubicBezTo>
                              <a:pt x="5954220" y="3640915"/>
                              <a:pt x="5668980" y="3664573"/>
                              <a:pt x="5535241" y="3656208"/>
                            </a:cubicBezTo>
                            <a:cubicBezTo>
                              <a:pt x="5401502" y="3647843"/>
                              <a:pt x="4886321" y="3691471"/>
                              <a:pt x="4680477" y="3656208"/>
                            </a:cubicBezTo>
                            <a:cubicBezTo>
                              <a:pt x="4474633" y="3620945"/>
                              <a:pt x="4398239" y="3638953"/>
                              <a:pt x="4239308" y="3656208"/>
                            </a:cubicBezTo>
                            <a:cubicBezTo>
                              <a:pt x="4080377" y="3673463"/>
                              <a:pt x="3844084" y="3656789"/>
                              <a:pt x="3467262" y="3656208"/>
                            </a:cubicBezTo>
                            <a:cubicBezTo>
                              <a:pt x="3090440" y="3655627"/>
                              <a:pt x="3020863" y="3672357"/>
                              <a:pt x="2777936" y="3656208"/>
                            </a:cubicBezTo>
                            <a:cubicBezTo>
                              <a:pt x="2535009" y="3640059"/>
                              <a:pt x="2261452" y="3666173"/>
                              <a:pt x="2005890" y="3656208"/>
                            </a:cubicBezTo>
                            <a:cubicBezTo>
                              <a:pt x="1750328" y="3646243"/>
                              <a:pt x="1176180" y="3690482"/>
                              <a:pt x="737530" y="3656208"/>
                            </a:cubicBezTo>
                            <a:cubicBezTo>
                              <a:pt x="338727" y="3716914"/>
                              <a:pt x="-40811" y="3319489"/>
                              <a:pt x="0" y="2918678"/>
                            </a:cubicBezTo>
                            <a:cubicBezTo>
                              <a:pt x="-16240" y="2732222"/>
                              <a:pt x="-18547" y="2568435"/>
                              <a:pt x="0" y="2417014"/>
                            </a:cubicBezTo>
                            <a:cubicBezTo>
                              <a:pt x="18547" y="2265593"/>
                              <a:pt x="-2565" y="2026574"/>
                              <a:pt x="0" y="1893538"/>
                            </a:cubicBezTo>
                            <a:cubicBezTo>
                              <a:pt x="2565" y="1760502"/>
                              <a:pt x="-9229" y="1545271"/>
                              <a:pt x="0" y="1370063"/>
                            </a:cubicBezTo>
                            <a:cubicBezTo>
                              <a:pt x="9229" y="1194855"/>
                              <a:pt x="27047" y="1040906"/>
                              <a:pt x="0" y="737530"/>
                            </a:cubicBezTo>
                            <a:close/>
                          </a:path>
                          <a:path w="9746976" h="3656208" stroke="0" extrusionOk="0">
                            <a:moveTo>
                              <a:pt x="0" y="737530"/>
                            </a:moveTo>
                            <a:cubicBezTo>
                              <a:pt x="2807" y="416040"/>
                              <a:pt x="349249" y="34034"/>
                              <a:pt x="737530" y="0"/>
                            </a:cubicBezTo>
                            <a:cubicBezTo>
                              <a:pt x="1115938" y="-15995"/>
                              <a:pt x="1255183" y="-7551"/>
                              <a:pt x="1509575" y="0"/>
                            </a:cubicBezTo>
                            <a:cubicBezTo>
                              <a:pt x="1763967" y="7551"/>
                              <a:pt x="1824098" y="-6411"/>
                              <a:pt x="2033464" y="0"/>
                            </a:cubicBezTo>
                            <a:cubicBezTo>
                              <a:pt x="2242830" y="6411"/>
                              <a:pt x="2316970" y="-22574"/>
                              <a:pt x="2557352" y="0"/>
                            </a:cubicBezTo>
                            <a:cubicBezTo>
                              <a:pt x="2797734" y="22574"/>
                              <a:pt x="3061274" y="-6141"/>
                              <a:pt x="3329397" y="0"/>
                            </a:cubicBezTo>
                            <a:cubicBezTo>
                              <a:pt x="3597520" y="6141"/>
                              <a:pt x="3806512" y="-8316"/>
                              <a:pt x="3936004" y="0"/>
                            </a:cubicBezTo>
                            <a:cubicBezTo>
                              <a:pt x="4065496" y="8316"/>
                              <a:pt x="4610686" y="-35387"/>
                              <a:pt x="4790769" y="0"/>
                            </a:cubicBezTo>
                            <a:cubicBezTo>
                              <a:pt x="4970852" y="35387"/>
                              <a:pt x="5268630" y="32116"/>
                              <a:pt x="5645533" y="0"/>
                            </a:cubicBezTo>
                            <a:cubicBezTo>
                              <a:pt x="6022436" y="-32116"/>
                              <a:pt x="6092816" y="-29161"/>
                              <a:pt x="6417579" y="0"/>
                            </a:cubicBezTo>
                            <a:cubicBezTo>
                              <a:pt x="6742342" y="29161"/>
                              <a:pt x="6811485" y="-3328"/>
                              <a:pt x="6941467" y="0"/>
                            </a:cubicBezTo>
                            <a:cubicBezTo>
                              <a:pt x="7071449" y="3328"/>
                              <a:pt x="7189429" y="-14140"/>
                              <a:pt x="7382636" y="0"/>
                            </a:cubicBezTo>
                            <a:cubicBezTo>
                              <a:pt x="7575843" y="14140"/>
                              <a:pt x="8060431" y="-28489"/>
                              <a:pt x="8237401" y="0"/>
                            </a:cubicBezTo>
                            <a:cubicBezTo>
                              <a:pt x="8414371" y="28489"/>
                              <a:pt x="8774160" y="-11410"/>
                              <a:pt x="9009446" y="0"/>
                            </a:cubicBezTo>
                            <a:cubicBezTo>
                              <a:pt x="9419302" y="-32794"/>
                              <a:pt x="9731399" y="300637"/>
                              <a:pt x="9746976" y="737530"/>
                            </a:cubicBezTo>
                            <a:cubicBezTo>
                              <a:pt x="9758444" y="964916"/>
                              <a:pt x="9748351" y="1076428"/>
                              <a:pt x="9746976" y="1217383"/>
                            </a:cubicBezTo>
                            <a:cubicBezTo>
                              <a:pt x="9745601" y="1358338"/>
                              <a:pt x="9733628" y="1669211"/>
                              <a:pt x="9746976" y="1806293"/>
                            </a:cubicBezTo>
                            <a:cubicBezTo>
                              <a:pt x="9760325" y="1943375"/>
                              <a:pt x="9745940" y="2132351"/>
                              <a:pt x="9746976" y="2329768"/>
                            </a:cubicBezTo>
                            <a:cubicBezTo>
                              <a:pt x="9748012" y="2527186"/>
                              <a:pt x="9761732" y="2760669"/>
                              <a:pt x="9746976" y="2918678"/>
                            </a:cubicBezTo>
                            <a:cubicBezTo>
                              <a:pt x="9735616" y="3333131"/>
                              <a:pt x="9423097" y="3574280"/>
                              <a:pt x="9009446" y="3656208"/>
                            </a:cubicBezTo>
                            <a:cubicBezTo>
                              <a:pt x="8808920" y="3657542"/>
                              <a:pt x="8577062" y="3646808"/>
                              <a:pt x="8320120" y="3656208"/>
                            </a:cubicBezTo>
                            <a:cubicBezTo>
                              <a:pt x="8063178" y="3665608"/>
                              <a:pt x="7912316" y="3639718"/>
                              <a:pt x="7796232" y="3656208"/>
                            </a:cubicBezTo>
                            <a:cubicBezTo>
                              <a:pt x="7680148" y="3672698"/>
                              <a:pt x="7431977" y="3640319"/>
                              <a:pt x="7272344" y="3656208"/>
                            </a:cubicBezTo>
                            <a:cubicBezTo>
                              <a:pt x="7112711" y="3672097"/>
                              <a:pt x="6610265" y="3695694"/>
                              <a:pt x="6417579" y="3656208"/>
                            </a:cubicBezTo>
                            <a:cubicBezTo>
                              <a:pt x="6224893" y="3616722"/>
                              <a:pt x="6013405" y="3682602"/>
                              <a:pt x="5810972" y="3656208"/>
                            </a:cubicBezTo>
                            <a:cubicBezTo>
                              <a:pt x="5608539" y="3629814"/>
                              <a:pt x="5331197" y="3680805"/>
                              <a:pt x="4956207" y="3656208"/>
                            </a:cubicBezTo>
                            <a:cubicBezTo>
                              <a:pt x="4581217" y="3631611"/>
                              <a:pt x="4432231" y="3662011"/>
                              <a:pt x="4101443" y="3656208"/>
                            </a:cubicBezTo>
                            <a:cubicBezTo>
                              <a:pt x="3770655" y="3650405"/>
                              <a:pt x="3662895" y="3674185"/>
                              <a:pt x="3494835" y="3656208"/>
                            </a:cubicBezTo>
                            <a:cubicBezTo>
                              <a:pt x="3326775" y="3638231"/>
                              <a:pt x="3233007" y="3638892"/>
                              <a:pt x="3053666" y="3656208"/>
                            </a:cubicBezTo>
                            <a:cubicBezTo>
                              <a:pt x="2874325" y="3673524"/>
                              <a:pt x="2646710" y="3656205"/>
                              <a:pt x="2529778" y="3656208"/>
                            </a:cubicBezTo>
                            <a:cubicBezTo>
                              <a:pt x="2412846" y="3656211"/>
                              <a:pt x="2118554" y="3656991"/>
                              <a:pt x="2005890" y="3656208"/>
                            </a:cubicBezTo>
                            <a:cubicBezTo>
                              <a:pt x="1893226" y="3655425"/>
                              <a:pt x="1322370" y="3690731"/>
                              <a:pt x="737530" y="3656208"/>
                            </a:cubicBezTo>
                            <a:cubicBezTo>
                              <a:pt x="348621" y="3677438"/>
                              <a:pt x="62820" y="3251934"/>
                              <a:pt x="0" y="2918678"/>
                            </a:cubicBezTo>
                            <a:cubicBezTo>
                              <a:pt x="18090" y="2775229"/>
                              <a:pt x="18816" y="2573207"/>
                              <a:pt x="0" y="2395202"/>
                            </a:cubicBezTo>
                            <a:cubicBezTo>
                              <a:pt x="-18816" y="2217197"/>
                              <a:pt x="7168" y="2023676"/>
                              <a:pt x="0" y="1915350"/>
                            </a:cubicBezTo>
                            <a:cubicBezTo>
                              <a:pt x="-7168" y="1807024"/>
                              <a:pt x="3092" y="1651991"/>
                              <a:pt x="0" y="1435497"/>
                            </a:cubicBezTo>
                            <a:cubicBezTo>
                              <a:pt x="-3092" y="1219003"/>
                              <a:pt x="-4031" y="907271"/>
                              <a:pt x="0" y="73753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just" defTabSz="1219170">
                  <a:lnSpc>
                    <a:spcPct val="110000"/>
                  </a:lnSpc>
                  <a:buClr>
                    <a:srgbClr val="000000"/>
                  </a:buClr>
                </a:pPr>
                <a:r>
                  <a:rPr lang="en-US" sz="4800" kern="0" dirty="0">
                    <a:solidFill>
                      <a:srgbClr val="000000"/>
                    </a:solidFill>
                    <a:latin typeface="Calibri" panose="020F0502020204030204" pitchFamily="34" charset="0"/>
                    <a:cs typeface="Calibri" panose="020F0502020204030204" pitchFamily="34" charset="0"/>
                    <a:sym typeface="Arial"/>
                  </a:rPr>
                  <a:t>1. </a:t>
                </a:r>
                <a:r>
                  <a:rPr lang="en-US" sz="4800" kern="0" dirty="0" err="1">
                    <a:solidFill>
                      <a:srgbClr val="000000"/>
                    </a:solidFill>
                    <a:latin typeface="Calibri" panose="020F0502020204030204" pitchFamily="34" charset="0"/>
                    <a:cs typeface="Calibri" panose="020F0502020204030204" pitchFamily="34" charset="0"/>
                    <a:sym typeface="Arial"/>
                  </a:rPr>
                  <a:t>Đọc</a:t>
                </a:r>
                <a:r>
                  <a:rPr lang="en-US" sz="4800" kern="0" dirty="0">
                    <a:solidFill>
                      <a:srgbClr val="000000"/>
                    </a:solidFill>
                    <a:latin typeface="Calibri" panose="020F0502020204030204" pitchFamily="34" charset="0"/>
                    <a:cs typeface="Calibri" panose="020F0502020204030204" pitchFamily="34" charset="0"/>
                    <a:sym typeface="Arial"/>
                  </a:rPr>
                  <a:t> </a:t>
                </a:r>
                <a:r>
                  <a:rPr lang="en-US" sz="4800" kern="0" dirty="0" err="1">
                    <a:solidFill>
                      <a:srgbClr val="000000"/>
                    </a:solidFill>
                    <a:latin typeface="Calibri" panose="020F0502020204030204" pitchFamily="34" charset="0"/>
                    <a:cs typeface="Calibri" panose="020F0502020204030204" pitchFamily="34" charset="0"/>
                    <a:sym typeface="Arial"/>
                  </a:rPr>
                  <a:t>đúng</a:t>
                </a:r>
                <a:r>
                  <a:rPr lang="en-US" sz="4800" kern="0" dirty="0">
                    <a:solidFill>
                      <a:srgbClr val="000000"/>
                    </a:solidFill>
                    <a:latin typeface="Calibri" panose="020F0502020204030204" pitchFamily="34" charset="0"/>
                    <a:cs typeface="Calibri" panose="020F0502020204030204" pitchFamily="34" charset="0"/>
                    <a:sym typeface="Arial"/>
                  </a:rPr>
                  <a:t>.</a:t>
                </a:r>
              </a:p>
              <a:p>
                <a:pPr algn="just" defTabSz="1219170">
                  <a:lnSpc>
                    <a:spcPct val="110000"/>
                  </a:lnSpc>
                  <a:buClr>
                    <a:srgbClr val="000000"/>
                  </a:buClr>
                </a:pPr>
                <a:r>
                  <a:rPr lang="en-US" sz="4800" kern="0" dirty="0">
                    <a:solidFill>
                      <a:srgbClr val="000000"/>
                    </a:solidFill>
                    <a:latin typeface="Calibri" panose="020F0502020204030204" pitchFamily="34" charset="0"/>
                    <a:cs typeface="Calibri" panose="020F0502020204030204" pitchFamily="34" charset="0"/>
                    <a:sym typeface="Arial"/>
                  </a:rPr>
                  <a:t>2. </a:t>
                </a:r>
                <a:r>
                  <a:rPr lang="en-US" sz="4800" kern="0" dirty="0" err="1">
                    <a:solidFill>
                      <a:srgbClr val="000000"/>
                    </a:solidFill>
                    <a:latin typeface="Calibri" panose="020F0502020204030204" pitchFamily="34" charset="0"/>
                    <a:cs typeface="Calibri" panose="020F0502020204030204" pitchFamily="34" charset="0"/>
                    <a:sym typeface="Arial"/>
                  </a:rPr>
                  <a:t>Đọc</a:t>
                </a:r>
                <a:r>
                  <a:rPr lang="en-US" sz="4800" kern="0" dirty="0">
                    <a:solidFill>
                      <a:srgbClr val="000000"/>
                    </a:solidFill>
                    <a:latin typeface="Calibri" panose="020F0502020204030204" pitchFamily="34" charset="0"/>
                    <a:cs typeface="Calibri" panose="020F0502020204030204" pitchFamily="34" charset="0"/>
                    <a:sym typeface="Arial"/>
                  </a:rPr>
                  <a:t> to, </a:t>
                </a:r>
                <a:r>
                  <a:rPr lang="en-US" sz="4800" kern="0" dirty="0" err="1">
                    <a:solidFill>
                      <a:srgbClr val="000000"/>
                    </a:solidFill>
                    <a:latin typeface="Calibri" panose="020F0502020204030204" pitchFamily="34" charset="0"/>
                    <a:cs typeface="Calibri" panose="020F0502020204030204" pitchFamily="34" charset="0"/>
                    <a:sym typeface="Arial"/>
                  </a:rPr>
                  <a:t>rõ</a:t>
                </a:r>
                <a:r>
                  <a:rPr lang="en-US" sz="4800" kern="0" dirty="0">
                    <a:solidFill>
                      <a:srgbClr val="000000"/>
                    </a:solidFill>
                    <a:latin typeface="Calibri" panose="020F0502020204030204" pitchFamily="34" charset="0"/>
                    <a:cs typeface="Calibri" panose="020F0502020204030204" pitchFamily="34" charset="0"/>
                    <a:sym typeface="Arial"/>
                  </a:rPr>
                  <a:t>.</a:t>
                </a:r>
              </a:p>
              <a:p>
                <a:pPr algn="just" defTabSz="1219170">
                  <a:lnSpc>
                    <a:spcPct val="110000"/>
                  </a:lnSpc>
                  <a:buClr>
                    <a:srgbClr val="000000"/>
                  </a:buClr>
                </a:pPr>
                <a:r>
                  <a:rPr lang="en-US" sz="4800" kern="0" dirty="0">
                    <a:solidFill>
                      <a:srgbClr val="000000"/>
                    </a:solidFill>
                    <a:latin typeface="Calibri" panose="020F0502020204030204" pitchFamily="34" charset="0"/>
                    <a:cs typeface="Calibri" panose="020F0502020204030204" pitchFamily="34" charset="0"/>
                    <a:sym typeface="Arial"/>
                  </a:rPr>
                  <a:t>3. </a:t>
                </a:r>
                <a:r>
                  <a:rPr lang="en-US" sz="4800" kern="0" dirty="0" err="1">
                    <a:solidFill>
                      <a:srgbClr val="000000"/>
                    </a:solidFill>
                    <a:latin typeface="Calibri" panose="020F0502020204030204" pitchFamily="34" charset="0"/>
                    <a:cs typeface="Calibri" panose="020F0502020204030204" pitchFamily="34" charset="0"/>
                    <a:sym typeface="Arial"/>
                  </a:rPr>
                  <a:t>Đọc</a:t>
                </a:r>
                <a:r>
                  <a:rPr lang="en-US" sz="4800" kern="0" dirty="0">
                    <a:solidFill>
                      <a:srgbClr val="000000"/>
                    </a:solidFill>
                    <a:latin typeface="Calibri" panose="020F0502020204030204" pitchFamily="34" charset="0"/>
                    <a:cs typeface="Calibri" panose="020F0502020204030204" pitchFamily="34" charset="0"/>
                    <a:sym typeface="Arial"/>
                  </a:rPr>
                  <a:t> </a:t>
                </a:r>
                <a:r>
                  <a:rPr lang="en-US" sz="4800" kern="0" dirty="0" err="1">
                    <a:solidFill>
                      <a:srgbClr val="000000"/>
                    </a:solidFill>
                    <a:latin typeface="Calibri" panose="020F0502020204030204" pitchFamily="34" charset="0"/>
                    <a:cs typeface="Calibri" panose="020F0502020204030204" pitchFamily="34" charset="0"/>
                    <a:sym typeface="Arial"/>
                  </a:rPr>
                  <a:t>ngắt</a:t>
                </a:r>
                <a:r>
                  <a:rPr lang="en-US" sz="4800" kern="0" dirty="0">
                    <a:solidFill>
                      <a:srgbClr val="000000"/>
                    </a:solidFill>
                    <a:latin typeface="Calibri" panose="020F0502020204030204" pitchFamily="34" charset="0"/>
                    <a:cs typeface="Calibri" panose="020F0502020204030204" pitchFamily="34" charset="0"/>
                    <a:sym typeface="Arial"/>
                  </a:rPr>
                  <a:t>, </a:t>
                </a:r>
                <a:r>
                  <a:rPr lang="en-US" sz="4800" kern="0" dirty="0" err="1">
                    <a:solidFill>
                      <a:srgbClr val="000000"/>
                    </a:solidFill>
                    <a:latin typeface="Calibri" panose="020F0502020204030204" pitchFamily="34" charset="0"/>
                    <a:cs typeface="Calibri" panose="020F0502020204030204" pitchFamily="34" charset="0"/>
                    <a:sym typeface="Arial"/>
                  </a:rPr>
                  <a:t>nghỉ</a:t>
                </a:r>
                <a:r>
                  <a:rPr lang="en-US" sz="4800" kern="0" dirty="0">
                    <a:solidFill>
                      <a:srgbClr val="000000"/>
                    </a:solidFill>
                    <a:latin typeface="Calibri" panose="020F0502020204030204" pitchFamily="34" charset="0"/>
                    <a:cs typeface="Calibri" panose="020F0502020204030204" pitchFamily="34" charset="0"/>
                    <a:sym typeface="Arial"/>
                  </a:rPr>
                  <a:t> </a:t>
                </a:r>
                <a:r>
                  <a:rPr lang="en-US" sz="4800" kern="0" dirty="0" err="1">
                    <a:solidFill>
                      <a:srgbClr val="000000"/>
                    </a:solidFill>
                    <a:latin typeface="Calibri" panose="020F0502020204030204" pitchFamily="34" charset="0"/>
                    <a:cs typeface="Calibri" panose="020F0502020204030204" pitchFamily="34" charset="0"/>
                    <a:sym typeface="Arial"/>
                  </a:rPr>
                  <a:t>đúng</a:t>
                </a:r>
                <a:r>
                  <a:rPr lang="en-US" sz="4800" kern="0" dirty="0">
                    <a:solidFill>
                      <a:srgbClr val="000000"/>
                    </a:solidFill>
                    <a:latin typeface="Calibri" panose="020F0502020204030204" pitchFamily="34" charset="0"/>
                    <a:cs typeface="Calibri" panose="020F0502020204030204" pitchFamily="34" charset="0"/>
                    <a:sym typeface="Arial"/>
                  </a:rPr>
                  <a:t> </a:t>
                </a:r>
                <a:r>
                  <a:rPr lang="en-US" sz="4800" kern="0" dirty="0" err="1">
                    <a:solidFill>
                      <a:srgbClr val="000000"/>
                    </a:solidFill>
                    <a:latin typeface="Calibri" panose="020F0502020204030204" pitchFamily="34" charset="0"/>
                    <a:cs typeface="Calibri" panose="020F0502020204030204" pitchFamily="34" charset="0"/>
                    <a:sym typeface="Arial"/>
                  </a:rPr>
                  <a:t>chỗ</a:t>
                </a:r>
                <a:r>
                  <a:rPr lang="en-US" sz="4800" kern="0" dirty="0">
                    <a:solidFill>
                      <a:srgbClr val="000000"/>
                    </a:solidFill>
                    <a:latin typeface="Calibri" panose="020F0502020204030204" pitchFamily="34" charset="0"/>
                    <a:cs typeface="Calibri" panose="020F0502020204030204" pitchFamily="34" charset="0"/>
                    <a:sym typeface="Arial"/>
                  </a:rPr>
                  <a:t>.</a:t>
                </a:r>
              </a:p>
            </p:txBody>
          </p:sp>
          <p:sp>
            <p:nvSpPr>
              <p:cNvPr id="39" name="Rectangle: Rounded Corners 38">
                <a:extLst>
                  <a:ext uri="{FF2B5EF4-FFF2-40B4-BE49-F238E27FC236}">
                    <a16:creationId xmlns:a16="http://schemas.microsoft.com/office/drawing/2014/main" id="{904193B7-0E40-E738-5462-46ABA25BFCB2}"/>
                  </a:ext>
                </a:extLst>
              </p:cNvPr>
              <p:cNvSpPr/>
              <p:nvPr/>
            </p:nvSpPr>
            <p:spPr>
              <a:xfrm>
                <a:off x="4831158" y="1301619"/>
                <a:ext cx="3304503" cy="695896"/>
              </a:xfrm>
              <a:prstGeom prst="roundRect">
                <a:avLst>
                  <a:gd name="adj" fmla="val 50000"/>
                </a:avLst>
              </a:prstGeom>
              <a:solidFill>
                <a:srgbClr val="FFFFCC"/>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5333" b="1" kern="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latin typeface="Calibri" panose="020F0502020204030204" pitchFamily="34" charset="0"/>
                    <a:cs typeface="Calibri" panose="020F0502020204030204" pitchFamily="34" charset="0"/>
                    <a:sym typeface="Arial"/>
                  </a:rPr>
                  <a:t>Tiêu</a:t>
                </a:r>
                <a:r>
                  <a:rPr lang="en-US" sz="5333" b="1" kern="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latin typeface="Calibri" panose="020F0502020204030204" pitchFamily="34" charset="0"/>
                    <a:cs typeface="Calibri" panose="020F0502020204030204" pitchFamily="34" charset="0"/>
                    <a:sym typeface="Arial"/>
                  </a:rPr>
                  <a:t> </a:t>
                </a:r>
                <a:r>
                  <a:rPr lang="en-US" sz="5333" b="1" kern="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latin typeface="Calibri" panose="020F0502020204030204" pitchFamily="34" charset="0"/>
                    <a:cs typeface="Calibri" panose="020F0502020204030204" pitchFamily="34" charset="0"/>
                    <a:sym typeface="Arial"/>
                  </a:rPr>
                  <a:t>chí</a:t>
                </a:r>
                <a:r>
                  <a:rPr lang="en-US" sz="5333" b="1" kern="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latin typeface="Calibri" panose="020F0502020204030204" pitchFamily="34" charset="0"/>
                    <a:cs typeface="Calibri" panose="020F0502020204030204" pitchFamily="34" charset="0"/>
                    <a:sym typeface="Arial"/>
                  </a:rPr>
                  <a:t> </a:t>
                </a:r>
                <a:r>
                  <a:rPr lang="en-US" sz="5333" b="1" kern="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latin typeface="Calibri" panose="020F0502020204030204" pitchFamily="34" charset="0"/>
                    <a:cs typeface="Calibri" panose="020F0502020204030204" pitchFamily="34" charset="0"/>
                    <a:sym typeface="Arial"/>
                  </a:rPr>
                  <a:t>đánh</a:t>
                </a:r>
                <a:r>
                  <a:rPr lang="en-US" sz="5333" b="1" kern="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latin typeface="Calibri" panose="020F0502020204030204" pitchFamily="34" charset="0"/>
                    <a:cs typeface="Calibri" panose="020F0502020204030204" pitchFamily="34" charset="0"/>
                    <a:sym typeface="Arial"/>
                  </a:rPr>
                  <a:t> </a:t>
                </a:r>
                <a:r>
                  <a:rPr lang="en-US" sz="5333" b="1" kern="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latin typeface="Calibri" panose="020F0502020204030204" pitchFamily="34" charset="0"/>
                    <a:cs typeface="Calibri" panose="020F0502020204030204" pitchFamily="34" charset="0"/>
                    <a:sym typeface="Arial"/>
                  </a:rPr>
                  <a:t>giá</a:t>
                </a:r>
                <a:endParaRPr lang="en-US" sz="5333" b="1" kern="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latin typeface="Calibri" panose="020F0502020204030204" pitchFamily="34" charset="0"/>
                  <a:cs typeface="Calibri" panose="020F0502020204030204" pitchFamily="34" charset="0"/>
                  <a:sym typeface="Arial"/>
                </a:endParaRPr>
              </a:p>
            </p:txBody>
          </p:sp>
        </p:grpSp>
        <p:pic>
          <p:nvPicPr>
            <p:cNvPr id="29" name="Picture 28">
              <a:extLst>
                <a:ext uri="{FF2B5EF4-FFF2-40B4-BE49-F238E27FC236}">
                  <a16:creationId xmlns:a16="http://schemas.microsoft.com/office/drawing/2014/main" id="{047B3E87-D974-A2C0-01C7-E4E611C31088}"/>
                </a:ext>
              </a:extLst>
            </p:cNvPr>
            <p:cNvPicPr>
              <a:picLocks noChangeAspect="1"/>
            </p:cNvPicPr>
            <p:nvPr/>
          </p:nvPicPr>
          <p:blipFill>
            <a:blip r:embed="rId5"/>
            <a:stretch>
              <a:fillRect/>
            </a:stretch>
          </p:blipFill>
          <p:spPr>
            <a:xfrm>
              <a:off x="7953276" y="4915611"/>
              <a:ext cx="469963" cy="469963"/>
            </a:xfrm>
            <a:prstGeom prst="rect">
              <a:avLst/>
            </a:prstGeom>
          </p:spPr>
        </p:pic>
        <p:pic>
          <p:nvPicPr>
            <p:cNvPr id="30" name="Picture 29">
              <a:extLst>
                <a:ext uri="{FF2B5EF4-FFF2-40B4-BE49-F238E27FC236}">
                  <a16:creationId xmlns:a16="http://schemas.microsoft.com/office/drawing/2014/main" id="{7AC98B36-5C4A-293D-8DDF-EB601B055C66}"/>
                </a:ext>
              </a:extLst>
            </p:cNvPr>
            <p:cNvPicPr>
              <a:picLocks noChangeAspect="1"/>
            </p:cNvPicPr>
            <p:nvPr/>
          </p:nvPicPr>
          <p:blipFill>
            <a:blip r:embed="rId6"/>
            <a:stretch>
              <a:fillRect/>
            </a:stretch>
          </p:blipFill>
          <p:spPr>
            <a:xfrm>
              <a:off x="7396601" y="4915611"/>
              <a:ext cx="469963" cy="469963"/>
            </a:xfrm>
            <a:prstGeom prst="rect">
              <a:avLst/>
            </a:prstGeom>
          </p:spPr>
        </p:pic>
        <p:pic>
          <p:nvPicPr>
            <p:cNvPr id="31" name="Picture 30">
              <a:extLst>
                <a:ext uri="{FF2B5EF4-FFF2-40B4-BE49-F238E27FC236}">
                  <a16:creationId xmlns:a16="http://schemas.microsoft.com/office/drawing/2014/main" id="{B46906A8-72B4-086E-EFF8-8D0B072E2D28}"/>
                </a:ext>
              </a:extLst>
            </p:cNvPr>
            <p:cNvPicPr>
              <a:picLocks noChangeAspect="1"/>
            </p:cNvPicPr>
            <p:nvPr/>
          </p:nvPicPr>
          <p:blipFill>
            <a:blip r:embed="rId7"/>
            <a:stretch>
              <a:fillRect/>
            </a:stretch>
          </p:blipFill>
          <p:spPr>
            <a:xfrm>
              <a:off x="8509950" y="4915611"/>
              <a:ext cx="469963" cy="469963"/>
            </a:xfrm>
            <a:prstGeom prst="rect">
              <a:avLst/>
            </a:prstGeom>
          </p:spPr>
        </p:pic>
        <p:pic>
          <p:nvPicPr>
            <p:cNvPr id="32" name="Picture 31">
              <a:extLst>
                <a:ext uri="{FF2B5EF4-FFF2-40B4-BE49-F238E27FC236}">
                  <a16:creationId xmlns:a16="http://schemas.microsoft.com/office/drawing/2014/main" id="{6BA0F6CC-C7BC-D409-9E2B-EB5631907816}"/>
                </a:ext>
              </a:extLst>
            </p:cNvPr>
            <p:cNvPicPr>
              <a:picLocks noChangeAspect="1"/>
            </p:cNvPicPr>
            <p:nvPr/>
          </p:nvPicPr>
          <p:blipFill>
            <a:blip r:embed="rId5"/>
            <a:stretch>
              <a:fillRect/>
            </a:stretch>
          </p:blipFill>
          <p:spPr>
            <a:xfrm>
              <a:off x="7997590" y="5430078"/>
              <a:ext cx="469963" cy="469963"/>
            </a:xfrm>
            <a:prstGeom prst="rect">
              <a:avLst/>
            </a:prstGeom>
          </p:spPr>
        </p:pic>
        <p:pic>
          <p:nvPicPr>
            <p:cNvPr id="33" name="Picture 32">
              <a:extLst>
                <a:ext uri="{FF2B5EF4-FFF2-40B4-BE49-F238E27FC236}">
                  <a16:creationId xmlns:a16="http://schemas.microsoft.com/office/drawing/2014/main" id="{BAA553E8-F823-42C1-D267-11C202AB3FBD}"/>
                </a:ext>
              </a:extLst>
            </p:cNvPr>
            <p:cNvPicPr>
              <a:picLocks noChangeAspect="1"/>
            </p:cNvPicPr>
            <p:nvPr/>
          </p:nvPicPr>
          <p:blipFill>
            <a:blip r:embed="rId6"/>
            <a:stretch>
              <a:fillRect/>
            </a:stretch>
          </p:blipFill>
          <p:spPr>
            <a:xfrm>
              <a:off x="7440915" y="5430078"/>
              <a:ext cx="469963" cy="469963"/>
            </a:xfrm>
            <a:prstGeom prst="rect">
              <a:avLst/>
            </a:prstGeom>
          </p:spPr>
        </p:pic>
        <p:pic>
          <p:nvPicPr>
            <p:cNvPr id="34" name="Picture 33">
              <a:extLst>
                <a:ext uri="{FF2B5EF4-FFF2-40B4-BE49-F238E27FC236}">
                  <a16:creationId xmlns:a16="http://schemas.microsoft.com/office/drawing/2014/main" id="{8F0D70F3-7847-3F2C-F088-8B2FA5531A73}"/>
                </a:ext>
              </a:extLst>
            </p:cNvPr>
            <p:cNvPicPr>
              <a:picLocks noChangeAspect="1"/>
            </p:cNvPicPr>
            <p:nvPr/>
          </p:nvPicPr>
          <p:blipFill>
            <a:blip r:embed="rId7"/>
            <a:stretch>
              <a:fillRect/>
            </a:stretch>
          </p:blipFill>
          <p:spPr>
            <a:xfrm>
              <a:off x="8554264" y="5430078"/>
              <a:ext cx="469963" cy="469963"/>
            </a:xfrm>
            <a:prstGeom prst="rect">
              <a:avLst/>
            </a:prstGeom>
          </p:spPr>
        </p:pic>
        <p:pic>
          <p:nvPicPr>
            <p:cNvPr id="35" name="Picture 34">
              <a:extLst>
                <a:ext uri="{FF2B5EF4-FFF2-40B4-BE49-F238E27FC236}">
                  <a16:creationId xmlns:a16="http://schemas.microsoft.com/office/drawing/2014/main" id="{9BDD42D6-86C6-317E-EF21-47305EF0F057}"/>
                </a:ext>
              </a:extLst>
            </p:cNvPr>
            <p:cNvPicPr>
              <a:picLocks noChangeAspect="1"/>
            </p:cNvPicPr>
            <p:nvPr/>
          </p:nvPicPr>
          <p:blipFill>
            <a:blip r:embed="rId5"/>
            <a:stretch>
              <a:fillRect/>
            </a:stretch>
          </p:blipFill>
          <p:spPr>
            <a:xfrm>
              <a:off x="10070487" y="5896564"/>
              <a:ext cx="469963" cy="469963"/>
            </a:xfrm>
            <a:prstGeom prst="rect">
              <a:avLst/>
            </a:prstGeom>
          </p:spPr>
        </p:pic>
        <p:pic>
          <p:nvPicPr>
            <p:cNvPr id="36" name="Picture 35">
              <a:extLst>
                <a:ext uri="{FF2B5EF4-FFF2-40B4-BE49-F238E27FC236}">
                  <a16:creationId xmlns:a16="http://schemas.microsoft.com/office/drawing/2014/main" id="{3C3F4940-5E64-70E1-E5E6-586EAD932C79}"/>
                </a:ext>
              </a:extLst>
            </p:cNvPr>
            <p:cNvPicPr>
              <a:picLocks noChangeAspect="1"/>
            </p:cNvPicPr>
            <p:nvPr/>
          </p:nvPicPr>
          <p:blipFill>
            <a:blip r:embed="rId6"/>
            <a:stretch>
              <a:fillRect/>
            </a:stretch>
          </p:blipFill>
          <p:spPr>
            <a:xfrm>
              <a:off x="9513813" y="5896564"/>
              <a:ext cx="469963" cy="469963"/>
            </a:xfrm>
            <a:prstGeom prst="rect">
              <a:avLst/>
            </a:prstGeom>
          </p:spPr>
        </p:pic>
        <p:pic>
          <p:nvPicPr>
            <p:cNvPr id="37" name="Picture 36">
              <a:extLst>
                <a:ext uri="{FF2B5EF4-FFF2-40B4-BE49-F238E27FC236}">
                  <a16:creationId xmlns:a16="http://schemas.microsoft.com/office/drawing/2014/main" id="{B22CC2F6-4EA6-046D-BA78-34337961DBB3}"/>
                </a:ext>
              </a:extLst>
            </p:cNvPr>
            <p:cNvPicPr>
              <a:picLocks noChangeAspect="1"/>
            </p:cNvPicPr>
            <p:nvPr/>
          </p:nvPicPr>
          <p:blipFill>
            <a:blip r:embed="rId7"/>
            <a:stretch>
              <a:fillRect/>
            </a:stretch>
          </p:blipFill>
          <p:spPr>
            <a:xfrm>
              <a:off x="10627161" y="5896564"/>
              <a:ext cx="469963" cy="469963"/>
            </a:xfrm>
            <a:prstGeom prst="rect">
              <a:avLst/>
            </a:prstGeom>
          </p:spPr>
        </p:pic>
      </p:grpSp>
    </p:spTree>
    <p:extLst>
      <p:ext uri="{BB962C8B-B14F-4D97-AF65-F5344CB8AC3E}">
        <p14:creationId xmlns:p14="http://schemas.microsoft.com/office/powerpoint/2010/main" val="2148241944"/>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par>
                              <p:cTn id="8" fill="hold">
                                <p:stCondLst>
                                  <p:cond delay="500"/>
                                </p:stCondLst>
                                <p:childTnLst>
                                  <p:par>
                                    <p:cTn id="9" presetID="2" presetClass="entr" presetSubtype="4" fill="hold" nodeType="afterEffect" p14:presetBounceEnd="66000">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14:bounceEnd="66000">
                                          <p:cBhvr additive="base">
                                            <p:cTn id="11" dur="1000" fill="hold"/>
                                            <p:tgtEl>
                                              <p:spTgt spid="12"/>
                                            </p:tgtEl>
                                            <p:attrNameLst>
                                              <p:attrName>ppt_x</p:attrName>
                                            </p:attrNameLst>
                                          </p:cBhvr>
                                          <p:tavLst>
                                            <p:tav tm="0">
                                              <p:val>
                                                <p:strVal val="#ppt_x"/>
                                              </p:val>
                                            </p:tav>
                                            <p:tav tm="100000">
                                              <p:val>
                                                <p:strVal val="#ppt_x"/>
                                              </p:val>
                                            </p:tav>
                                          </p:tavLst>
                                        </p:anim>
                                        <p:anim calcmode="lin" valueType="num" p14:bounceEnd="66000">
                                          <p:cBhvr additive="base">
                                            <p:cTn id="12"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3" name="Picture 32"/>
          <p:cNvPicPr>
            <a:picLocks noChangeAspect="1"/>
          </p:cNvPicPr>
          <p:nvPr/>
        </p:nvPicPr>
        <p:blipFill rotWithShape="1">
          <a:blip r:embed="rId3">
            <a:extLst>
              <a:ext uri="{28A0092B-C50C-407E-A947-70E740481C1C}">
                <a14:useLocalDpi xmlns:a14="http://schemas.microsoft.com/office/drawing/2010/main" val="0"/>
              </a:ext>
            </a:extLst>
          </a:blip>
          <a:srcRect r="12439" b="6086"/>
          <a:stretch/>
        </p:blipFill>
        <p:spPr>
          <a:xfrm>
            <a:off x="938050" y="240890"/>
            <a:ext cx="10722301" cy="5626511"/>
          </a:xfrm>
          <a:prstGeom prst="rect">
            <a:avLst/>
          </a:prstGeom>
        </p:spPr>
      </p:pic>
      <p:pic>
        <p:nvPicPr>
          <p:cNvPr id="6" name="Picture 5">
            <a:extLst>
              <a:ext uri="{FF2B5EF4-FFF2-40B4-BE49-F238E27FC236}">
                <a16:creationId xmlns:a16="http://schemas.microsoft.com/office/drawing/2014/main" id="{F7EC48BE-FA2C-5514-66DE-F7B0B7869126}"/>
              </a:ext>
            </a:extLst>
          </p:cNvPr>
          <p:cNvPicPr>
            <a:picLocks noChangeAspect="1"/>
          </p:cNvPicPr>
          <p:nvPr/>
        </p:nvPicPr>
        <p:blipFill>
          <a:blip r:embed="rId4"/>
          <a:stretch>
            <a:fillRect/>
          </a:stretch>
        </p:blipFill>
        <p:spPr>
          <a:xfrm>
            <a:off x="2240686" y="1899945"/>
            <a:ext cx="8205927" cy="2353260"/>
          </a:xfrm>
          <a:prstGeom prst="rect">
            <a:avLst/>
          </a:prstGeom>
        </p:spPr>
      </p:pic>
    </p:spTree>
    <p:extLst>
      <p:ext uri="{BB962C8B-B14F-4D97-AF65-F5344CB8AC3E}">
        <p14:creationId xmlns:p14="http://schemas.microsoft.com/office/powerpoint/2010/main" val="3989593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Content Placeholder 30">
            <a:extLst>
              <a:ext uri="{FF2B5EF4-FFF2-40B4-BE49-F238E27FC236}">
                <a16:creationId xmlns:a16="http://schemas.microsoft.com/office/drawing/2014/main" id="{23ABE44E-25D8-34AA-4C31-2F0D3DE736E5}"/>
              </a:ext>
            </a:extLst>
          </p:cNvPr>
          <p:cNvPicPr>
            <a:picLocks noChangeAspect="1"/>
          </p:cNvPicPr>
          <p:nvPr/>
        </p:nvPicPr>
        <p:blipFill>
          <a:blip r:embed="rId2"/>
          <a:stretch>
            <a:fillRect/>
          </a:stretch>
        </p:blipFill>
        <p:spPr>
          <a:xfrm>
            <a:off x="1655445" y="3201110"/>
            <a:ext cx="2383155" cy="3093487"/>
          </a:xfrm>
          <a:prstGeom prst="rect">
            <a:avLst/>
          </a:prstGeom>
        </p:spPr>
      </p:pic>
      <p:sp>
        <p:nvSpPr>
          <p:cNvPr id="10" name="Bong bóng Lời nói: Hình chữ nhật với Góc Tròn 2">
            <a:extLst>
              <a:ext uri="{FF2B5EF4-FFF2-40B4-BE49-F238E27FC236}">
                <a16:creationId xmlns:a16="http://schemas.microsoft.com/office/drawing/2014/main" id="{9B3CF75B-FA96-AD1D-F3FD-DB871E605C98}"/>
              </a:ext>
            </a:extLst>
          </p:cNvPr>
          <p:cNvSpPr/>
          <p:nvPr/>
        </p:nvSpPr>
        <p:spPr>
          <a:xfrm>
            <a:off x="3092449" y="1078079"/>
            <a:ext cx="7175501" cy="1879068"/>
          </a:xfrm>
          <a:prstGeom prst="wedgeRoundRectCallout">
            <a:avLst>
              <a:gd name="adj1" fmla="val -46579"/>
              <a:gd name="adj2" fmla="val 71011"/>
              <a:gd name="adj3" fmla="val 16667"/>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Calibri"/>
                <a:ea typeface="+mn-ea"/>
                <a:cs typeface="+mn-cs"/>
              </a:rPr>
              <a:t>Trong </a:t>
            </a:r>
            <a:r>
              <a:rPr kumimoji="0" lang="en-US" sz="4000" b="1" i="0" u="none" strike="noStrike" kern="1200" cap="none" spc="0" normalizeH="0" baseline="0" noProof="0" dirty="0" err="1">
                <a:ln>
                  <a:noFill/>
                </a:ln>
                <a:solidFill>
                  <a:srgbClr val="002060"/>
                </a:solidFill>
                <a:effectLst/>
                <a:uLnTx/>
                <a:uFillTx/>
                <a:latin typeface="Calibri"/>
                <a:ea typeface="+mn-ea"/>
                <a:cs typeface="+mn-cs"/>
              </a:rPr>
              <a:t>bài</a:t>
            </a:r>
            <a:r>
              <a:rPr kumimoji="0" lang="en-US" sz="4000" b="1" i="0" u="none" strike="noStrike" kern="1200" cap="none" spc="0" normalizeH="0" baseline="0" noProof="0" dirty="0">
                <a:ln>
                  <a:noFill/>
                </a:ln>
                <a:solidFill>
                  <a:srgbClr val="002060"/>
                </a:solidFill>
                <a:effectLst/>
                <a:uLnTx/>
                <a:uFillTx/>
                <a:latin typeface="Calibri"/>
                <a:ea typeface="+mn-ea"/>
                <a:cs typeface="+mn-cs"/>
              </a:rPr>
              <a:t> </a:t>
            </a:r>
            <a:r>
              <a:rPr kumimoji="0" lang="en-US" sz="4000" b="1" i="0" u="none" strike="noStrike" kern="1200" cap="none" spc="0" normalizeH="0" baseline="0" noProof="0" dirty="0" err="1">
                <a:ln>
                  <a:noFill/>
                </a:ln>
                <a:solidFill>
                  <a:srgbClr val="002060"/>
                </a:solidFill>
                <a:effectLst/>
                <a:uLnTx/>
                <a:uFillTx/>
                <a:latin typeface="Calibri"/>
                <a:ea typeface="+mn-ea"/>
                <a:cs typeface="+mn-cs"/>
              </a:rPr>
              <a:t>đọc</a:t>
            </a:r>
            <a:r>
              <a:rPr kumimoji="0" lang="en-US" sz="4000" b="1" i="0" u="none" strike="noStrike" kern="1200" cap="none" spc="0" normalizeH="0" baseline="0" noProof="0" dirty="0">
                <a:ln>
                  <a:noFill/>
                </a:ln>
                <a:solidFill>
                  <a:srgbClr val="002060"/>
                </a:solidFill>
                <a:effectLst/>
                <a:uLnTx/>
                <a:uFillTx/>
                <a:latin typeface="Calibri"/>
                <a:ea typeface="+mn-ea"/>
                <a:cs typeface="+mn-cs"/>
              </a:rPr>
              <a:t> </a:t>
            </a:r>
            <a:r>
              <a:rPr kumimoji="0" lang="en-US" sz="4000" b="1" i="1" u="none" strike="noStrike" kern="1200" cap="none" spc="0" normalizeH="0" baseline="0" noProof="0" dirty="0" err="1">
                <a:ln>
                  <a:noFill/>
                </a:ln>
                <a:solidFill>
                  <a:srgbClr val="FF0000"/>
                </a:solidFill>
                <a:effectLst/>
                <a:uLnTx/>
                <a:uFillTx/>
                <a:latin typeface="Calibri"/>
                <a:ea typeface="+mn-ea"/>
                <a:cs typeface="+mn-cs"/>
              </a:rPr>
              <a:t>Cánh</a:t>
            </a:r>
            <a:r>
              <a:rPr kumimoji="0" lang="en-US" sz="4000" b="1" i="1" u="none" strike="noStrike" kern="1200" cap="none" spc="0" normalizeH="0" noProof="0" dirty="0">
                <a:ln>
                  <a:noFill/>
                </a:ln>
                <a:solidFill>
                  <a:srgbClr val="FF0000"/>
                </a:solidFill>
                <a:effectLst/>
                <a:uLnTx/>
                <a:uFillTx/>
                <a:latin typeface="Calibri"/>
                <a:ea typeface="+mn-ea"/>
                <a:cs typeface="+mn-cs"/>
              </a:rPr>
              <a:t> </a:t>
            </a:r>
            <a:r>
              <a:rPr kumimoji="0" lang="en-US" sz="4000" b="1" i="1" u="none" strike="noStrike" kern="1200" cap="none" spc="0" normalizeH="0" noProof="0" dirty="0" err="1">
                <a:ln>
                  <a:noFill/>
                </a:ln>
                <a:solidFill>
                  <a:srgbClr val="FF0000"/>
                </a:solidFill>
                <a:effectLst/>
                <a:uLnTx/>
                <a:uFillTx/>
                <a:latin typeface="Calibri"/>
                <a:ea typeface="+mn-ea"/>
                <a:cs typeface="+mn-cs"/>
              </a:rPr>
              <a:t>đồng</a:t>
            </a:r>
            <a:r>
              <a:rPr kumimoji="0" lang="en-US" sz="4000" b="1" i="1" u="none" strike="noStrike" kern="1200" cap="none" spc="0" normalizeH="0" noProof="0" dirty="0">
                <a:ln>
                  <a:noFill/>
                </a:ln>
                <a:solidFill>
                  <a:srgbClr val="FF0000"/>
                </a:solidFill>
                <a:effectLst/>
                <a:uLnTx/>
                <a:uFillTx/>
                <a:latin typeface="Calibri"/>
                <a:ea typeface="+mn-ea"/>
                <a:cs typeface="+mn-cs"/>
              </a:rPr>
              <a:t> </a:t>
            </a:r>
            <a:r>
              <a:rPr kumimoji="0" lang="en-US" sz="4000" b="1" i="1" u="none" strike="noStrike" kern="1200" cap="none" spc="0" normalizeH="0" noProof="0" dirty="0" err="1">
                <a:ln>
                  <a:noFill/>
                </a:ln>
                <a:solidFill>
                  <a:srgbClr val="FF0000"/>
                </a:solidFill>
                <a:effectLst/>
                <a:uLnTx/>
                <a:uFillTx/>
                <a:latin typeface="Calibri"/>
                <a:ea typeface="+mn-ea"/>
                <a:cs typeface="+mn-cs"/>
              </a:rPr>
              <a:t>hoa</a:t>
            </a:r>
            <a:r>
              <a:rPr kumimoji="0" lang="en-US" sz="4000" b="1" i="1" u="none" strike="noStrike" kern="1200" cap="none" spc="0" normalizeH="0" noProof="0" dirty="0">
                <a:ln>
                  <a:noFill/>
                </a:ln>
                <a:solidFill>
                  <a:srgbClr val="FF0000"/>
                </a:solidFill>
                <a:effectLst/>
                <a:uLnTx/>
                <a:uFillTx/>
                <a:latin typeface="Calibri"/>
                <a:ea typeface="+mn-ea"/>
                <a:cs typeface="+mn-cs"/>
              </a:rPr>
              <a:t> </a:t>
            </a:r>
            <a:r>
              <a:rPr kumimoji="0" lang="en-US" sz="4000" b="1" i="0" u="none" strike="noStrike" kern="1200" cap="none" spc="0" normalizeH="0" baseline="0" noProof="0" dirty="0" err="1">
                <a:ln>
                  <a:noFill/>
                </a:ln>
                <a:solidFill>
                  <a:srgbClr val="002060"/>
                </a:solidFill>
                <a:effectLst/>
                <a:uLnTx/>
                <a:uFillTx/>
                <a:latin typeface="Calibri"/>
                <a:ea typeface="+mn-ea"/>
                <a:cs typeface="+mn-cs"/>
              </a:rPr>
              <a:t>có</a:t>
            </a:r>
            <a:r>
              <a:rPr kumimoji="0" lang="en-US" sz="4000" b="1" i="0" u="none" strike="noStrike" kern="1200" cap="none" spc="0" normalizeH="0" baseline="0" noProof="0" dirty="0">
                <a:ln>
                  <a:noFill/>
                </a:ln>
                <a:solidFill>
                  <a:srgbClr val="002060"/>
                </a:solidFill>
                <a:effectLst/>
                <a:uLnTx/>
                <a:uFillTx/>
                <a:latin typeface="Calibri"/>
                <a:ea typeface="+mn-ea"/>
                <a:cs typeface="+mn-cs"/>
              </a:rPr>
              <a:t> </a:t>
            </a:r>
            <a:r>
              <a:rPr kumimoji="0" lang="en-US" sz="4000" b="1" i="0" u="none" strike="noStrike" kern="1200" cap="none" spc="0" normalizeH="0" baseline="0" noProof="0" dirty="0" err="1">
                <a:ln>
                  <a:noFill/>
                </a:ln>
                <a:solidFill>
                  <a:srgbClr val="002060"/>
                </a:solidFill>
                <a:effectLst/>
                <a:uLnTx/>
                <a:uFillTx/>
                <a:latin typeface="Calibri"/>
                <a:ea typeface="+mn-ea"/>
                <a:cs typeface="+mn-cs"/>
              </a:rPr>
              <a:t>từ</a:t>
            </a:r>
            <a:r>
              <a:rPr kumimoji="0" lang="en-US" sz="4000" b="1" i="0" u="none" strike="noStrike" kern="1200" cap="none" spc="0" normalizeH="0" baseline="0" noProof="0" dirty="0">
                <a:ln>
                  <a:noFill/>
                </a:ln>
                <a:solidFill>
                  <a:srgbClr val="002060"/>
                </a:solidFill>
                <a:effectLst/>
                <a:uLnTx/>
                <a:uFillTx/>
                <a:latin typeface="Calibri"/>
                <a:ea typeface="+mn-ea"/>
                <a:cs typeface="+mn-cs"/>
              </a:rPr>
              <a:t> </a:t>
            </a:r>
            <a:r>
              <a:rPr kumimoji="0" lang="en-US" sz="4000" b="1" i="0" u="none" strike="noStrike" kern="1200" cap="none" spc="0" normalizeH="0" baseline="0" noProof="0" dirty="0" err="1">
                <a:ln>
                  <a:noFill/>
                </a:ln>
                <a:solidFill>
                  <a:srgbClr val="002060"/>
                </a:solidFill>
                <a:effectLst/>
                <a:uLnTx/>
                <a:uFillTx/>
                <a:latin typeface="Calibri"/>
                <a:ea typeface="+mn-ea"/>
                <a:cs typeface="+mn-cs"/>
              </a:rPr>
              <a:t>nào</a:t>
            </a:r>
            <a:r>
              <a:rPr kumimoji="0" lang="en-US" sz="4000" b="1" i="0" u="none" strike="noStrike" kern="1200" cap="none" spc="0" normalizeH="0" baseline="0" noProof="0" dirty="0">
                <a:ln>
                  <a:noFill/>
                </a:ln>
                <a:solidFill>
                  <a:srgbClr val="002060"/>
                </a:solidFill>
                <a:effectLst/>
                <a:uLnTx/>
                <a:uFillTx/>
                <a:latin typeface="Calibri"/>
                <a:ea typeface="+mn-ea"/>
                <a:cs typeface="+mn-cs"/>
              </a:rPr>
              <a:t> </a:t>
            </a:r>
            <a:r>
              <a:rPr kumimoji="0" lang="en-US" sz="4000" b="1" i="0" u="none" strike="noStrike" kern="1200" cap="none" spc="0" normalizeH="0" baseline="0" noProof="0" dirty="0" err="1">
                <a:ln>
                  <a:noFill/>
                </a:ln>
                <a:solidFill>
                  <a:srgbClr val="002060"/>
                </a:solidFill>
                <a:effectLst/>
                <a:uLnTx/>
                <a:uFillTx/>
                <a:latin typeface="Calibri"/>
                <a:ea typeface="+mn-ea"/>
                <a:cs typeface="+mn-cs"/>
              </a:rPr>
              <a:t>em</a:t>
            </a:r>
            <a:r>
              <a:rPr kumimoji="0" lang="en-US" sz="4000" b="1" i="0" u="none" strike="noStrike" kern="1200" cap="none" spc="0" normalizeH="0" baseline="0" noProof="0" dirty="0">
                <a:ln>
                  <a:noFill/>
                </a:ln>
                <a:solidFill>
                  <a:srgbClr val="002060"/>
                </a:solidFill>
                <a:effectLst/>
                <a:uLnTx/>
                <a:uFillTx/>
                <a:latin typeface="Calibri"/>
                <a:ea typeface="+mn-ea"/>
                <a:cs typeface="+mn-cs"/>
              </a:rPr>
              <a:t> </a:t>
            </a:r>
            <a:r>
              <a:rPr kumimoji="0" lang="en-US" sz="4000" b="1" i="0" u="none" strike="noStrike" kern="1200" cap="none" spc="0" normalizeH="0" baseline="0" noProof="0" dirty="0" err="1">
                <a:ln>
                  <a:noFill/>
                </a:ln>
                <a:solidFill>
                  <a:srgbClr val="002060"/>
                </a:solidFill>
                <a:effectLst/>
                <a:uLnTx/>
                <a:uFillTx/>
                <a:latin typeface="Calibri"/>
                <a:ea typeface="+mn-ea"/>
                <a:cs typeface="+mn-cs"/>
              </a:rPr>
              <a:t>chưa</a:t>
            </a:r>
            <a:r>
              <a:rPr kumimoji="0" lang="en-US" sz="4000" b="1" i="0" u="none" strike="noStrike" kern="1200" cap="none" spc="0" normalizeH="0" baseline="0" noProof="0" dirty="0">
                <a:ln>
                  <a:noFill/>
                </a:ln>
                <a:solidFill>
                  <a:srgbClr val="002060"/>
                </a:solidFill>
                <a:effectLst/>
                <a:uLnTx/>
                <a:uFillTx/>
                <a:latin typeface="Calibri"/>
                <a:ea typeface="+mn-ea"/>
                <a:cs typeface="+mn-cs"/>
              </a:rPr>
              <a:t> </a:t>
            </a:r>
            <a:r>
              <a:rPr kumimoji="0" lang="en-US" sz="4000" b="1" i="0" u="none" strike="noStrike" kern="1200" cap="none" spc="0" normalizeH="0" baseline="0" noProof="0" dirty="0" err="1">
                <a:ln>
                  <a:noFill/>
                </a:ln>
                <a:solidFill>
                  <a:srgbClr val="002060"/>
                </a:solidFill>
                <a:effectLst/>
                <a:uLnTx/>
                <a:uFillTx/>
                <a:latin typeface="Calibri"/>
                <a:ea typeface="+mn-ea"/>
                <a:cs typeface="+mn-cs"/>
              </a:rPr>
              <a:t>hiểu</a:t>
            </a:r>
            <a:r>
              <a:rPr kumimoji="0" lang="en-US" sz="4000" b="1" i="0" u="none" strike="noStrike" kern="1200" cap="none" spc="0" normalizeH="0" baseline="0" noProof="0" dirty="0">
                <a:ln>
                  <a:noFill/>
                </a:ln>
                <a:solidFill>
                  <a:srgbClr val="002060"/>
                </a:solidFill>
                <a:effectLst/>
                <a:uLnTx/>
                <a:uFillTx/>
                <a:latin typeface="Calibri"/>
                <a:ea typeface="+mn-ea"/>
                <a:cs typeface="+mn-cs"/>
              </a:rPr>
              <a:t> </a:t>
            </a:r>
            <a:r>
              <a:rPr kumimoji="0" lang="en-US" sz="4000" b="1" i="0" u="none" strike="noStrike" kern="1200" cap="none" spc="0" normalizeH="0" baseline="0" noProof="0" dirty="0" err="1">
                <a:ln>
                  <a:noFill/>
                </a:ln>
                <a:solidFill>
                  <a:srgbClr val="002060"/>
                </a:solidFill>
                <a:effectLst/>
                <a:uLnTx/>
                <a:uFillTx/>
                <a:latin typeface="Calibri"/>
                <a:ea typeface="+mn-ea"/>
                <a:cs typeface="+mn-cs"/>
              </a:rPr>
              <a:t>nghĩa</a:t>
            </a:r>
            <a:r>
              <a:rPr kumimoji="0" lang="en-US" sz="4000" b="1" i="0" u="none" strike="noStrike" kern="1200" cap="none" spc="0" normalizeH="0" baseline="0" noProof="0" dirty="0">
                <a:ln>
                  <a:noFill/>
                </a:ln>
                <a:solidFill>
                  <a:srgbClr val="002060"/>
                </a:solidFill>
                <a:effectLst/>
                <a:uLnTx/>
                <a:uFillTx/>
                <a:latin typeface="Calibri"/>
                <a:ea typeface="+mn-ea"/>
                <a:cs typeface="+mn-cs"/>
              </a:rPr>
              <a:t> ?</a:t>
            </a:r>
          </a:p>
        </p:txBody>
      </p:sp>
    </p:spTree>
    <p:extLst>
      <p:ext uri="{BB962C8B-B14F-4D97-AF65-F5344CB8AC3E}">
        <p14:creationId xmlns:p14="http://schemas.microsoft.com/office/powerpoint/2010/main" val="37975236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7792926-D3DB-E076-C4BB-9E4679BD3D18}"/>
              </a:ext>
            </a:extLst>
          </p:cNvPr>
          <p:cNvGrpSpPr/>
          <p:nvPr/>
        </p:nvGrpSpPr>
        <p:grpSpPr>
          <a:xfrm>
            <a:off x="1494819" y="1229360"/>
            <a:ext cx="4804381" cy="4622800"/>
            <a:chOff x="3284270" y="1349331"/>
            <a:chExt cx="5977647" cy="3242146"/>
          </a:xfrm>
        </p:grpSpPr>
        <p:grpSp>
          <p:nvGrpSpPr>
            <p:cNvPr id="3" name="Group 2">
              <a:extLst>
                <a:ext uri="{FF2B5EF4-FFF2-40B4-BE49-F238E27FC236}">
                  <a16:creationId xmlns:a16="http://schemas.microsoft.com/office/drawing/2014/main" id="{3BFD1DEE-942D-F385-485C-7EE283C3B938}"/>
                </a:ext>
              </a:extLst>
            </p:cNvPr>
            <p:cNvGrpSpPr/>
            <p:nvPr/>
          </p:nvGrpSpPr>
          <p:grpSpPr>
            <a:xfrm>
              <a:off x="3714640" y="1795888"/>
              <a:ext cx="5547277" cy="2795589"/>
              <a:chOff x="3675727" y="1795889"/>
              <a:chExt cx="5547277" cy="2795589"/>
            </a:xfrm>
          </p:grpSpPr>
          <p:grpSp>
            <p:nvGrpSpPr>
              <p:cNvPr id="5" name="Nhóm 5">
                <a:extLst>
                  <a:ext uri="{FF2B5EF4-FFF2-40B4-BE49-F238E27FC236}">
                    <a16:creationId xmlns:a16="http://schemas.microsoft.com/office/drawing/2014/main" id="{A243C376-1530-BE65-243E-CE8CA79F06B7}"/>
                  </a:ext>
                </a:extLst>
              </p:cNvPr>
              <p:cNvGrpSpPr/>
              <p:nvPr/>
            </p:nvGrpSpPr>
            <p:grpSpPr>
              <a:xfrm>
                <a:off x="3675727" y="1795889"/>
                <a:ext cx="5547277" cy="2540719"/>
                <a:chOff x="1274163" y="-6088"/>
                <a:chExt cx="8285037" cy="2110197"/>
              </a:xfrm>
            </p:grpSpPr>
            <p:sp>
              <p:nvSpPr>
                <p:cNvPr id="7" name="Hình chữ nhật: Góc Tròn 2">
                  <a:extLst>
                    <a:ext uri="{FF2B5EF4-FFF2-40B4-BE49-F238E27FC236}">
                      <a16:creationId xmlns:a16="http://schemas.microsoft.com/office/drawing/2014/main" id="{1986F2F2-5E0D-1D9D-5ED4-C50C5106C982}"/>
                    </a:ext>
                  </a:extLst>
                </p:cNvPr>
                <p:cNvSpPr/>
                <p:nvPr/>
              </p:nvSpPr>
              <p:spPr>
                <a:xfrm>
                  <a:off x="1274163" y="-6088"/>
                  <a:ext cx="7980891" cy="1002934"/>
                </a:xfrm>
                <a:prstGeom prst="roundRect">
                  <a:avLst/>
                </a:prstGeom>
                <a:noFill/>
                <a:ln w="3810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Hình chữ nhật: Góc Tròn 3">
                  <a:extLst>
                    <a:ext uri="{FF2B5EF4-FFF2-40B4-BE49-F238E27FC236}">
                      <a16:creationId xmlns:a16="http://schemas.microsoft.com/office/drawing/2014/main" id="{50B65CF4-137B-2F5C-8ABD-4C13B698F548}"/>
                    </a:ext>
                  </a:extLst>
                </p:cNvPr>
                <p:cNvSpPr/>
                <p:nvPr/>
              </p:nvSpPr>
              <p:spPr>
                <a:xfrm>
                  <a:off x="1293791" y="358324"/>
                  <a:ext cx="8265409" cy="1745785"/>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6" name="TextBox 5">
                <a:extLst>
                  <a:ext uri="{FF2B5EF4-FFF2-40B4-BE49-F238E27FC236}">
                    <a16:creationId xmlns:a16="http://schemas.microsoft.com/office/drawing/2014/main" id="{1500EB0C-1227-2D50-77D6-2B6115A93D1A}"/>
                  </a:ext>
                </a:extLst>
              </p:cNvPr>
              <p:cNvSpPr txBox="1"/>
              <p:nvPr/>
            </p:nvSpPr>
            <p:spPr>
              <a:xfrm>
                <a:off x="3882988" y="2197436"/>
                <a:ext cx="5145898" cy="239404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Hoa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ngũ</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sắc</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a:solidFill>
                      <a:srgbClr val="002060"/>
                    </a:solidFill>
                    <a:latin typeface="Cambria" panose="02040503050406030204" pitchFamily="18" charset="0"/>
                    <a:ea typeface="Cambria" panose="02040503050406030204" pitchFamily="18" charset="0"/>
                  </a:rPr>
                  <a:t>Hoa </a:t>
                </a:r>
                <a:r>
                  <a:rPr lang="en-US" sz="3200" dirty="0" err="1">
                    <a:solidFill>
                      <a:srgbClr val="002060"/>
                    </a:solidFill>
                    <a:latin typeface="Cambria" panose="02040503050406030204" pitchFamily="18" charset="0"/>
                    <a:ea typeface="Cambria" panose="02040503050406030204" pitchFamily="18" charset="0"/>
                  </a:rPr>
                  <a:t>của</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loài</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cây</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thân</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gỗ</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thân</a:t>
                </a:r>
                <a:r>
                  <a:rPr lang="en-US" sz="3200" dirty="0">
                    <a:solidFill>
                      <a:srgbClr val="002060"/>
                    </a:solidFill>
                    <a:latin typeface="Cambria" panose="02040503050406030204" pitchFamily="18" charset="0"/>
                    <a:ea typeface="Cambria" panose="02040503050406030204" pitchFamily="18" charset="0"/>
                  </a:rPr>
                  <a:t> nhỏ, </a:t>
                </a:r>
                <a:r>
                  <a:rPr lang="en-US" sz="3200" dirty="0" err="1">
                    <a:solidFill>
                      <a:srgbClr val="002060"/>
                    </a:solidFill>
                    <a:latin typeface="Cambria" panose="02040503050406030204" pitchFamily="18" charset="0"/>
                    <a:ea typeface="Cambria" panose="02040503050406030204" pitchFamily="18" charset="0"/>
                  </a:rPr>
                  <a:t>mọc</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thành</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bụi</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hoa</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có</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nhiều</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màu</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rực</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rỡ</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tạo</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thành</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chùm</a:t>
                </a:r>
                <a:r>
                  <a:rPr lang="en-US" sz="3200" dirty="0">
                    <a:solidFill>
                      <a:srgbClr val="002060"/>
                    </a:solidFill>
                    <a:latin typeface="Cambria" panose="02040503050406030204" pitchFamily="18" charset="0"/>
                    <a:ea typeface="Cambria" panose="02040503050406030204" pitchFamily="18" charset="0"/>
                  </a:rPr>
                  <a:t>,..</a:t>
                </a:r>
                <a:endParaRPr kumimoji="0" lang="en-US" sz="3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grpSp>
        <p:pic>
          <p:nvPicPr>
            <p:cNvPr id="4" name="Hình ảnh 11" descr="Ảnh có chứa văn bản, đồ họa véc-tơ&#10;&#10;Mô tả được tạo tự động">
              <a:extLst>
                <a:ext uri="{FF2B5EF4-FFF2-40B4-BE49-F238E27FC236}">
                  <a16:creationId xmlns:a16="http://schemas.microsoft.com/office/drawing/2014/main" id="{081881B6-BF98-F759-20A1-91371E47931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84270" y="1349331"/>
              <a:ext cx="860740" cy="893115"/>
            </a:xfrm>
            <a:prstGeom prst="rect">
              <a:avLst/>
            </a:prstGeom>
          </p:spPr>
        </p:pic>
      </p:grpSp>
      <p:pic>
        <p:nvPicPr>
          <p:cNvPr id="11" name="Picture 10">
            <a:extLst>
              <a:ext uri="{FF2B5EF4-FFF2-40B4-BE49-F238E27FC236}">
                <a16:creationId xmlns:a16="http://schemas.microsoft.com/office/drawing/2014/main" id="{A8DCCC22-0CF3-7CBB-780C-5FC39ED8D322}"/>
              </a:ext>
            </a:extLst>
          </p:cNvPr>
          <p:cNvPicPr>
            <a:picLocks noChangeAspect="1"/>
          </p:cNvPicPr>
          <p:nvPr/>
        </p:nvPicPr>
        <p:blipFill>
          <a:blip r:embed="rId3"/>
          <a:stretch>
            <a:fillRect/>
          </a:stretch>
        </p:blipFill>
        <p:spPr>
          <a:xfrm>
            <a:off x="4183145" y="443033"/>
            <a:ext cx="5425910" cy="1609483"/>
          </a:xfrm>
          <a:prstGeom prst="rect">
            <a:avLst/>
          </a:prstGeom>
        </p:spPr>
      </p:pic>
      <p:pic>
        <p:nvPicPr>
          <p:cNvPr id="1026" name="Picture 2" descr="Hoa Ngũ Sắc: Đặc Điểm, Ý Nghĩa, Cách Trồng Và Chăm Sóc | TIKI">
            <a:extLst>
              <a:ext uri="{FF2B5EF4-FFF2-40B4-BE49-F238E27FC236}">
                <a16:creationId xmlns:a16="http://schemas.microsoft.com/office/drawing/2014/main" id="{52B000C8-5A66-1DBB-9A1D-47B06167B03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31201"/>
          <a:stretch/>
        </p:blipFill>
        <p:spPr bwMode="auto">
          <a:xfrm>
            <a:off x="6369762" y="1866081"/>
            <a:ext cx="4884290" cy="3573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42621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wipe(down)">
                                      <p:cBhvr>
                                        <p:cTn id="1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Shape 4085"/>
        <p:cNvGrpSpPr/>
        <p:nvPr/>
      </p:nvGrpSpPr>
      <p:grpSpPr>
        <a:xfrm>
          <a:off x="0" y="0"/>
          <a:ext cx="0" cy="0"/>
          <a:chOff x="0" y="0"/>
          <a:chExt cx="0" cy="0"/>
        </a:xfrm>
      </p:grpSpPr>
      <p:sp>
        <p:nvSpPr>
          <p:cNvPr id="67" name="TextBox 66">
            <a:extLst>
              <a:ext uri="{FF2B5EF4-FFF2-40B4-BE49-F238E27FC236}">
                <a16:creationId xmlns:a16="http://schemas.microsoft.com/office/drawing/2014/main" id="{EBBA2B89-15B9-B040-FB24-D90D59DCA036}"/>
              </a:ext>
            </a:extLst>
          </p:cNvPr>
          <p:cNvSpPr txBox="1"/>
          <p:nvPr/>
        </p:nvSpPr>
        <p:spPr>
          <a:xfrm>
            <a:off x="615164" y="564346"/>
            <a:ext cx="11033962" cy="1464231"/>
          </a:xfrm>
          <a:prstGeom prst="roundRect">
            <a:avLst/>
          </a:prstGeom>
          <a:solidFill>
            <a:srgbClr val="C1FFFF"/>
          </a:solidFill>
          <a:ln w="38100">
            <a:solidFill>
              <a:schemeClr val="accent5">
                <a:lumMod val="50000"/>
              </a:schemeClr>
            </a:solid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mn-cs"/>
              </a:rPr>
              <a:t>1. </a:t>
            </a:r>
            <a:r>
              <a:rPr kumimoji="0" lang="vi-VN" sz="4000" b="1"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mn-cs"/>
              </a:rPr>
              <a:t>Các bạn nhỏ có những hoạt động vui chơi nào trên đồng cỏ đầu làng? Chuyện gì xảy ra ở đó?</a:t>
            </a:r>
          </a:p>
        </p:txBody>
      </p:sp>
      <p:pic>
        <p:nvPicPr>
          <p:cNvPr id="68" name="Picture 67" descr="A question mark in a speech bubble&#10;&#10;Description automatically generated">
            <a:extLst>
              <a:ext uri="{FF2B5EF4-FFF2-40B4-BE49-F238E27FC236}">
                <a16:creationId xmlns:a16="http://schemas.microsoft.com/office/drawing/2014/main" id="{3CE2542A-4F90-301B-3C74-06145439C0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80" y="85063"/>
            <a:ext cx="797968" cy="797968"/>
          </a:xfrm>
          <a:prstGeom prst="rect">
            <a:avLst/>
          </a:prstGeom>
        </p:spPr>
      </p:pic>
      <p:sp>
        <p:nvSpPr>
          <p:cNvPr id="7" name="TextBox 6">
            <a:extLst>
              <a:ext uri="{FF2B5EF4-FFF2-40B4-BE49-F238E27FC236}">
                <a16:creationId xmlns:a16="http://schemas.microsoft.com/office/drawing/2014/main" id="{081F4523-6716-30AA-E36D-8ED46BE40D2F}"/>
              </a:ext>
            </a:extLst>
          </p:cNvPr>
          <p:cNvSpPr txBox="1"/>
          <p:nvPr/>
        </p:nvSpPr>
        <p:spPr>
          <a:xfrm>
            <a:off x="787788" y="2377688"/>
            <a:ext cx="4863787" cy="3915966"/>
          </a:xfrm>
          <a:prstGeom prst="roundRect">
            <a:avLst/>
          </a:prstGeom>
          <a:solidFill>
            <a:srgbClr val="FFFFCC"/>
          </a:solidFill>
          <a:ln w="38100">
            <a:solidFill>
              <a:srgbClr val="663300"/>
            </a:solidFill>
          </a:ln>
        </p:spPr>
        <p:txBody>
          <a:bodyPr wrap="square" rtlCol="0">
            <a:spAutoFit/>
          </a:bodyPr>
          <a:lstStyle/>
          <a:p>
            <a:pPr marR="0" lvl="0" algn="just" defTabSz="914400" rtl="0" eaLnBrk="1" fontAlgn="auto" latinLnBrk="0" hangingPunct="1">
              <a:lnSpc>
                <a:spcPct val="100000"/>
              </a:lnSpc>
              <a:spcBef>
                <a:spcPts val="0"/>
              </a:spcBef>
              <a:spcAft>
                <a:spcPts val="0"/>
              </a:spcAft>
              <a:buClrTx/>
              <a:buSzTx/>
              <a:tabLst/>
              <a:defRPr/>
            </a:pPr>
            <a:r>
              <a:rPr kumimoji="0" lang="vi-VN" sz="2800" b="0" i="0" u="none" strike="noStrike" kern="1200" cap="none" spc="0" normalizeH="0" baseline="0" noProof="0">
                <a:ln>
                  <a:noFill/>
                </a:ln>
                <a:solidFill>
                  <a:srgbClr val="FF0000"/>
                </a:solidFill>
                <a:effectLst/>
                <a:uLnTx/>
                <a:uFillTx/>
                <a:latin typeface="Calibri" panose="020F0502020204030204"/>
                <a:ea typeface="Roboto" panose="02000000000000000000" pitchFamily="2" charset="0"/>
                <a:cs typeface="+mn-cs"/>
              </a:rPr>
              <a:t>rên </a:t>
            </a:r>
            <a:r>
              <a:rPr kumimoji="0" lang="vi-VN" sz="2800" b="0" i="0" u="none" strike="noStrike" kern="1200" cap="none" spc="0" normalizeH="0" baseline="0" noProof="0" dirty="0">
                <a:ln>
                  <a:noFill/>
                </a:ln>
                <a:solidFill>
                  <a:srgbClr val="FF0000"/>
                </a:solidFill>
                <a:effectLst/>
                <a:uLnTx/>
                <a:uFillTx/>
                <a:latin typeface="Calibri" panose="020F0502020204030204"/>
                <a:ea typeface="Roboto" panose="02000000000000000000" pitchFamily="2" charset="0"/>
                <a:cs typeface="+mn-cs"/>
              </a:rPr>
              <a:t>đồng cỏ, các</a:t>
            </a:r>
            <a:r>
              <a:rPr kumimoji="0" lang="en-US" sz="2800" b="0" i="0" u="none" strike="noStrike" kern="1200" cap="none" spc="0" normalizeH="0" baseline="0" noProof="0" dirty="0">
                <a:ln>
                  <a:noFill/>
                </a:ln>
                <a:solidFill>
                  <a:srgbClr val="FF0000"/>
                </a:solidFill>
                <a:effectLst/>
                <a:uLnTx/>
                <a:uFillTx/>
                <a:latin typeface="Calibri" panose="020F0502020204030204"/>
                <a:ea typeface="Roboto" panose="02000000000000000000" pitchFamily="2" charset="0"/>
                <a:cs typeface="+mn-cs"/>
              </a:rPr>
              <a:t> </a:t>
            </a:r>
            <a:r>
              <a:rPr kumimoji="0" lang="vi-VN" sz="2800" b="0" i="0" u="none" strike="noStrike" kern="1200" cap="none" spc="0" normalizeH="0" baseline="0" noProof="0" dirty="0">
                <a:ln>
                  <a:noFill/>
                </a:ln>
                <a:solidFill>
                  <a:srgbClr val="FF0000"/>
                </a:solidFill>
                <a:effectLst/>
                <a:uLnTx/>
                <a:uFillTx/>
                <a:latin typeface="Calibri" panose="020F0502020204030204"/>
                <a:ea typeface="Roboto" panose="02000000000000000000" pitchFamily="2" charset="0"/>
                <a:cs typeface="+mn-cs"/>
              </a:rPr>
              <a:t>bạn thường vui chơi, vỗ trống, múa hát,... Các bạn múa hát tưng bừng theo nhịp trống của Ja Ka.</a:t>
            </a:r>
            <a:endParaRPr kumimoji="0" lang="en-US" sz="2800" b="0" i="0" u="none" strike="noStrike" kern="1200" cap="none" spc="0" normalizeH="0" baseline="0" noProof="0" dirty="0">
              <a:ln>
                <a:noFill/>
              </a:ln>
              <a:solidFill>
                <a:srgbClr val="FF0000"/>
              </a:solidFill>
              <a:effectLst/>
              <a:uLnTx/>
              <a:uFillTx/>
              <a:latin typeface="Calibri" panose="020F0502020204030204"/>
              <a:ea typeface="Roboto" panose="02000000000000000000" pitchFamily="2" charset="0"/>
              <a:cs typeface="+mn-cs"/>
            </a:endParaRPr>
          </a:p>
          <a:p>
            <a:pPr marR="0" lvl="0" algn="just" defTabSz="914400" rtl="0" eaLnBrk="1" fontAlgn="auto" latinLnBrk="0" hangingPunct="1">
              <a:lnSpc>
                <a:spcPct val="100000"/>
              </a:lnSpc>
              <a:spcBef>
                <a:spcPts val="0"/>
              </a:spcBef>
              <a:spcAft>
                <a:spcPts val="0"/>
              </a:spcAft>
              <a:buClrTx/>
              <a:buSzTx/>
              <a:tabLst/>
              <a:defRPr/>
            </a:pPr>
            <a:r>
              <a:rPr kumimoji="0" lang="vi-VN" sz="2800" b="0" i="0" u="none" strike="noStrike" kern="1200" cap="none" spc="0" normalizeH="0" baseline="0" noProof="0" dirty="0">
                <a:ln>
                  <a:noFill/>
                </a:ln>
                <a:solidFill>
                  <a:srgbClr val="FF0000"/>
                </a:solidFill>
                <a:effectLst/>
                <a:uLnTx/>
                <a:uFillTx/>
                <a:latin typeface="Calibri" panose="020F0502020204030204"/>
                <a:ea typeface="Roboto" panose="02000000000000000000" pitchFamily="2" charset="0"/>
                <a:cs typeface="+mn-cs"/>
              </a:rPr>
              <a:t>Nhưng tại nơi vui chơi ấy, một bãi rác xuất hiện và cứ lớn dần lên, bốc mùi khó chịu.</a:t>
            </a:r>
          </a:p>
        </p:txBody>
      </p:sp>
      <p:pic>
        <p:nvPicPr>
          <p:cNvPr id="8" name="Picture 7" descr="A light bulb with stars and dots&#10;&#10;Description automatically generated">
            <a:extLst>
              <a:ext uri="{FF2B5EF4-FFF2-40B4-BE49-F238E27FC236}">
                <a16:creationId xmlns:a16="http://schemas.microsoft.com/office/drawing/2014/main" id="{C9C185CD-109B-EF93-C454-D4F985A0CB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800" y="2153279"/>
            <a:ext cx="1007003" cy="1007003"/>
          </a:xfrm>
          <a:prstGeom prst="rect">
            <a:avLst/>
          </a:prstGeom>
        </p:spPr>
      </p:pic>
    </p:spTree>
    <p:extLst>
      <p:ext uri="{BB962C8B-B14F-4D97-AF65-F5344CB8AC3E}">
        <p14:creationId xmlns:p14="http://schemas.microsoft.com/office/powerpoint/2010/main" val="3245040532"/>
      </p:ext>
    </p:extLst>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67"/>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nextCondLst>
                <p:cond evt="onClick" delay="0">
                  <p:tgtEl>
                    <p:spTgt spid="67"/>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Shape 4085"/>
        <p:cNvGrpSpPr/>
        <p:nvPr/>
      </p:nvGrpSpPr>
      <p:grpSpPr>
        <a:xfrm>
          <a:off x="0" y="0"/>
          <a:ext cx="0" cy="0"/>
          <a:chOff x="0" y="0"/>
          <a:chExt cx="0" cy="0"/>
        </a:xfrm>
      </p:grpSpPr>
      <p:sp>
        <p:nvSpPr>
          <p:cNvPr id="67" name="TextBox 66">
            <a:extLst>
              <a:ext uri="{FF2B5EF4-FFF2-40B4-BE49-F238E27FC236}">
                <a16:creationId xmlns:a16="http://schemas.microsoft.com/office/drawing/2014/main" id="{EBBA2B89-15B9-B040-FB24-D90D59DCA036}"/>
              </a:ext>
            </a:extLst>
          </p:cNvPr>
          <p:cNvSpPr txBox="1"/>
          <p:nvPr/>
        </p:nvSpPr>
        <p:spPr>
          <a:xfrm>
            <a:off x="615164" y="564346"/>
            <a:ext cx="11033962" cy="1328023"/>
          </a:xfrm>
          <a:prstGeom prst="roundRect">
            <a:avLst/>
          </a:prstGeom>
          <a:solidFill>
            <a:srgbClr val="C1FFFF"/>
          </a:solidFill>
          <a:ln w="38100">
            <a:solidFill>
              <a:schemeClr val="accent5">
                <a:lumMod val="50000"/>
              </a:schemeClr>
            </a:solid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mn-cs"/>
              </a:rPr>
              <a:t>2. </a:t>
            </a:r>
            <a:r>
              <a:rPr kumimoji="0" lang="vi-VN" sz="3600" b="1"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mn-cs"/>
              </a:rPr>
              <a:t>Khi thấy đồng cỏ có nguy cơ trở thành bãi rác, các bạn nhỏ lo buồn thế nào? Các bạn đã có ý tưởng gi?</a:t>
            </a:r>
          </a:p>
        </p:txBody>
      </p:sp>
      <p:pic>
        <p:nvPicPr>
          <p:cNvPr id="68" name="Picture 67" descr="A question mark in a speech bubble&#10;&#10;Description automatically generated">
            <a:extLst>
              <a:ext uri="{FF2B5EF4-FFF2-40B4-BE49-F238E27FC236}">
                <a16:creationId xmlns:a16="http://schemas.microsoft.com/office/drawing/2014/main" id="{3CE2542A-4F90-301B-3C74-06145439C0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80" y="85063"/>
            <a:ext cx="797968" cy="797968"/>
          </a:xfrm>
          <a:prstGeom prst="rect">
            <a:avLst/>
          </a:prstGeom>
        </p:spPr>
      </p:pic>
      <p:sp>
        <p:nvSpPr>
          <p:cNvPr id="6" name="TextBox 5">
            <a:extLst>
              <a:ext uri="{FF2B5EF4-FFF2-40B4-BE49-F238E27FC236}">
                <a16:creationId xmlns:a16="http://schemas.microsoft.com/office/drawing/2014/main" id="{032CA89D-19B7-7F15-7C95-08C50C9DA692}"/>
              </a:ext>
            </a:extLst>
          </p:cNvPr>
          <p:cNvSpPr txBox="1"/>
          <p:nvPr/>
        </p:nvSpPr>
        <p:spPr>
          <a:xfrm>
            <a:off x="787788" y="2122284"/>
            <a:ext cx="6389760" cy="3915966"/>
          </a:xfrm>
          <a:prstGeom prst="roundRect">
            <a:avLst/>
          </a:prstGeom>
          <a:solidFill>
            <a:srgbClr val="FFFFCC"/>
          </a:solidFill>
          <a:ln w="38100">
            <a:solidFill>
              <a:srgbClr val="663300"/>
            </a:solidFill>
          </a:ln>
        </p:spPr>
        <p:txBody>
          <a:bodyPr wrap="square" rtlCol="0">
            <a:spAutoFit/>
          </a:bodyPr>
          <a:lstStyle/>
          <a:p>
            <a:pPr marR="0" lvl="0" algn="just" defTabSz="914400" rtl="0" eaLnBrk="1" fontAlgn="auto" latinLnBrk="0" hangingPunct="1">
              <a:lnSpc>
                <a:spcPct val="100000"/>
              </a:lnSpc>
              <a:spcBef>
                <a:spcPts val="0"/>
              </a:spcBef>
              <a:spcAft>
                <a:spcPts val="0"/>
              </a:spcAft>
              <a:buClrTx/>
              <a:buSzTx/>
              <a:tabLst/>
              <a:defRPr/>
            </a:pPr>
            <a:r>
              <a:rPr kumimoji="0" lang="vi-VN" sz="2800" b="0" i="0" u="none" strike="noStrike" kern="1200" cap="none" spc="0" normalizeH="0" baseline="0" noProof="0" dirty="0">
                <a:ln>
                  <a:noFill/>
                </a:ln>
                <a:solidFill>
                  <a:srgbClr val="FF0000"/>
                </a:solidFill>
                <a:effectLst/>
                <a:uLnTx/>
                <a:uFillTx/>
                <a:latin typeface="Calibri" panose="020F0502020204030204"/>
                <a:ea typeface="Roboto" panose="02000000000000000000" pitchFamily="2" charset="0"/>
              </a:rPr>
              <a:t>Khi thấy cánh đồng có thể thành bãi rác, các bạn nhỏ rất lo buồn (chẳng nô đùa, hò hét như mọi ngày;</a:t>
            </a:r>
            <a:r>
              <a:rPr lang="en-US" sz="2800" dirty="0">
                <a:solidFill>
                  <a:srgbClr val="FF0000"/>
                </a:solidFill>
                <a:latin typeface="Calibri" panose="020F0502020204030204"/>
                <a:ea typeface="Roboto" panose="02000000000000000000" pitchFamily="2" charset="0"/>
              </a:rPr>
              <a:t> </a:t>
            </a:r>
            <a:r>
              <a:rPr kumimoji="0" lang="vi-VN" sz="2800" b="0" i="0" u="none" strike="noStrike" kern="1200" cap="none" spc="0" normalizeH="0" baseline="0" noProof="0" dirty="0">
                <a:ln>
                  <a:noFill/>
                </a:ln>
                <a:solidFill>
                  <a:srgbClr val="FF0000"/>
                </a:solidFill>
                <a:effectLst/>
                <a:uLnTx/>
                <a:uFillTx/>
                <a:latin typeface="Calibri" panose="020F0502020204030204"/>
                <a:ea typeface="Roboto" panose="02000000000000000000" pitchFamily="2" charset="0"/>
              </a:rPr>
              <a:t>Mư Nhơ thở dài; Mư Hoa giấu những giọt nước mắt; Ja Ka, Ja Prok rầu rĩ...).</a:t>
            </a:r>
            <a:endParaRPr kumimoji="0" lang="en-US" sz="2800" b="0" i="0" u="none" strike="noStrike" kern="1200" cap="none" spc="0" normalizeH="0" baseline="0" noProof="0" dirty="0">
              <a:ln>
                <a:noFill/>
              </a:ln>
              <a:solidFill>
                <a:srgbClr val="FF0000"/>
              </a:solidFill>
              <a:effectLst/>
              <a:uLnTx/>
              <a:uFillTx/>
              <a:latin typeface="Calibri" panose="020F0502020204030204"/>
              <a:ea typeface="Roboto" panose="02000000000000000000" pitchFamily="2" charset="0"/>
            </a:endParaRPr>
          </a:p>
          <a:p>
            <a:pPr marR="0" lvl="0" algn="just" defTabSz="914400" rtl="0" eaLnBrk="1" fontAlgn="auto" latinLnBrk="0" hangingPunct="1">
              <a:lnSpc>
                <a:spcPct val="100000"/>
              </a:lnSpc>
              <a:spcBef>
                <a:spcPts val="0"/>
              </a:spcBef>
              <a:spcAft>
                <a:spcPts val="0"/>
              </a:spcAft>
              <a:buClrTx/>
              <a:buSzTx/>
              <a:tabLst/>
              <a:defRPr/>
            </a:pPr>
            <a:r>
              <a:rPr kumimoji="0" lang="vi-VN" sz="2800" b="0" i="0" u="none" strike="noStrike" kern="1200" cap="none" spc="0" normalizeH="0" baseline="0" noProof="0" dirty="0">
                <a:ln>
                  <a:noFill/>
                </a:ln>
                <a:solidFill>
                  <a:srgbClr val="FF0000"/>
                </a:solidFill>
                <a:effectLst/>
                <a:uLnTx/>
                <a:uFillTx/>
                <a:latin typeface="Calibri" panose="020F0502020204030204"/>
                <a:ea typeface="Roboto" panose="02000000000000000000" pitchFamily="2" charset="0"/>
              </a:rPr>
              <a:t>Mư Hoa nghĩ ra ý tưởng và được các bạn tán thành: cải tạo đồng cỏ thành cánh đồng </a:t>
            </a:r>
            <a:r>
              <a:rPr kumimoji="0" lang="vi-VN" sz="2800" b="0" i="0" u="none" strike="noStrike" kern="1200" cap="none" spc="0" normalizeH="0" baseline="0" noProof="0">
                <a:ln>
                  <a:noFill/>
                </a:ln>
                <a:solidFill>
                  <a:srgbClr val="FF0000"/>
                </a:solidFill>
                <a:effectLst/>
                <a:uLnTx/>
                <a:uFillTx/>
                <a:latin typeface="Calibri" panose="020F0502020204030204"/>
                <a:ea typeface="Roboto" panose="02000000000000000000" pitchFamily="2" charset="0"/>
              </a:rPr>
              <a:t>hoa.</a:t>
            </a:r>
            <a:endParaRPr kumimoji="0" lang="en-US" sz="2800" b="0" i="0" u="none" strike="noStrike" kern="1200" cap="none" spc="0" normalizeH="0" baseline="0" noProof="0">
              <a:ln>
                <a:noFill/>
              </a:ln>
              <a:solidFill>
                <a:srgbClr val="FF0000"/>
              </a:solidFill>
              <a:effectLst/>
              <a:uLnTx/>
              <a:uFillTx/>
              <a:latin typeface="Calibri" panose="020F0502020204030204"/>
              <a:ea typeface="Roboto" panose="02000000000000000000" pitchFamily="2" charset="0"/>
            </a:endParaRPr>
          </a:p>
        </p:txBody>
      </p:sp>
      <p:pic>
        <p:nvPicPr>
          <p:cNvPr id="7" name="Picture 6" descr="A light bulb with stars and dots&#10;&#10;Description automatically generated">
            <a:extLst>
              <a:ext uri="{FF2B5EF4-FFF2-40B4-BE49-F238E27FC236}">
                <a16:creationId xmlns:a16="http://schemas.microsoft.com/office/drawing/2014/main" id="{D8054452-B032-0994-9EBF-E97CCD0D4D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088" y="2006140"/>
            <a:ext cx="1007003" cy="1007003"/>
          </a:xfrm>
          <a:prstGeom prst="rect">
            <a:avLst/>
          </a:prstGeom>
        </p:spPr>
      </p:pic>
    </p:spTree>
    <p:extLst>
      <p:ext uri="{BB962C8B-B14F-4D97-AF65-F5344CB8AC3E}">
        <p14:creationId xmlns:p14="http://schemas.microsoft.com/office/powerpoint/2010/main" val="2007790118"/>
      </p:ext>
    </p:extLst>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67"/>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nextCondLst>
                <p:cond evt="onClick" delay="0">
                  <p:tgtEl>
                    <p:spTgt spid="67"/>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Shape 4085"/>
        <p:cNvGrpSpPr/>
        <p:nvPr/>
      </p:nvGrpSpPr>
      <p:grpSpPr>
        <a:xfrm>
          <a:off x="0" y="0"/>
          <a:ext cx="0" cy="0"/>
          <a:chOff x="0" y="0"/>
          <a:chExt cx="0" cy="0"/>
        </a:xfrm>
      </p:grpSpPr>
      <p:pic>
        <p:nvPicPr>
          <p:cNvPr id="68" name="Picture 67" descr="A question mark in a speech bubble&#10;&#10;Description automatically generated">
            <a:extLst>
              <a:ext uri="{FF2B5EF4-FFF2-40B4-BE49-F238E27FC236}">
                <a16:creationId xmlns:a16="http://schemas.microsoft.com/office/drawing/2014/main" id="{3CE2542A-4F90-301B-3C74-06145439C0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80" y="85063"/>
            <a:ext cx="797968" cy="797968"/>
          </a:xfrm>
          <a:prstGeom prst="rect">
            <a:avLst/>
          </a:prstGeom>
        </p:spPr>
      </p:pic>
      <p:sp>
        <p:nvSpPr>
          <p:cNvPr id="6" name="TextBox 5">
            <a:extLst>
              <a:ext uri="{FF2B5EF4-FFF2-40B4-BE49-F238E27FC236}">
                <a16:creationId xmlns:a16="http://schemas.microsoft.com/office/drawing/2014/main" id="{032CA89D-19B7-7F15-7C95-08C50C9DA692}"/>
              </a:ext>
            </a:extLst>
          </p:cNvPr>
          <p:cNvSpPr txBox="1"/>
          <p:nvPr/>
        </p:nvSpPr>
        <p:spPr>
          <a:xfrm>
            <a:off x="2994601" y="858057"/>
            <a:ext cx="6202798" cy="1191816"/>
          </a:xfrm>
          <a:prstGeom prst="roundRect">
            <a:avLst/>
          </a:prstGeom>
          <a:solidFill>
            <a:srgbClr val="FFFFCC"/>
          </a:solidFill>
          <a:ln w="38100">
            <a:solidFill>
              <a:srgbClr val="663300"/>
            </a:solidFill>
          </a:ln>
        </p:spPr>
        <p:txBody>
          <a:bodyPr wrap="square" rtlCol="0">
            <a:spAutoFit/>
          </a:bodyPr>
          <a:lstStyle/>
          <a:p>
            <a:pPr lvl="0" algn="just">
              <a:defRPr/>
            </a:pPr>
            <a:r>
              <a:rPr lang="vi-VN" sz="3200">
                <a:solidFill>
                  <a:srgbClr val="FF0000"/>
                </a:solidFill>
                <a:latin typeface="Calibri" panose="020F0502020204030204"/>
                <a:ea typeface="Roboto" panose="02000000000000000000" pitchFamily="2" charset="0"/>
              </a:rPr>
              <a:t>Ý 1: Các bạn nhỏ lo lắng khi thấy rác xuất hiện trên cánh đồng.</a:t>
            </a:r>
            <a:endParaRPr kumimoji="0" lang="vi-VN" sz="3200" b="0" i="0" u="none" strike="noStrike" kern="1200" cap="none" spc="0" normalizeH="0" baseline="0" noProof="0" dirty="0">
              <a:ln>
                <a:noFill/>
              </a:ln>
              <a:solidFill>
                <a:srgbClr val="FF0000"/>
              </a:solidFill>
              <a:effectLst/>
              <a:uLnTx/>
              <a:uFillTx/>
              <a:latin typeface="Calibri" panose="020F0502020204030204"/>
              <a:ea typeface="Roboto" panose="02000000000000000000" pitchFamily="2" charset="0"/>
              <a:cs typeface="+mn-cs"/>
            </a:endParaRPr>
          </a:p>
        </p:txBody>
      </p:sp>
      <p:pic>
        <p:nvPicPr>
          <p:cNvPr id="7" name="Picture 6" descr="A light bulb with stars and dots&#10;&#10;Description automatically generated">
            <a:extLst>
              <a:ext uri="{FF2B5EF4-FFF2-40B4-BE49-F238E27FC236}">
                <a16:creationId xmlns:a16="http://schemas.microsoft.com/office/drawing/2014/main" id="{D8054452-B032-0994-9EBF-E97CCD0D4D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6585" y="1042870"/>
            <a:ext cx="1007003" cy="1007003"/>
          </a:xfrm>
          <a:prstGeom prst="rect">
            <a:avLst/>
          </a:prstGeom>
        </p:spPr>
      </p:pic>
    </p:spTree>
    <p:extLst>
      <p:ext uri="{BB962C8B-B14F-4D97-AF65-F5344CB8AC3E}">
        <p14:creationId xmlns:p14="http://schemas.microsoft.com/office/powerpoint/2010/main" val="13223674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Shape 4085"/>
        <p:cNvGrpSpPr/>
        <p:nvPr/>
      </p:nvGrpSpPr>
      <p:grpSpPr>
        <a:xfrm>
          <a:off x="0" y="0"/>
          <a:ext cx="0" cy="0"/>
          <a:chOff x="0" y="0"/>
          <a:chExt cx="0" cy="0"/>
        </a:xfrm>
      </p:grpSpPr>
      <p:grpSp>
        <p:nvGrpSpPr>
          <p:cNvPr id="66" name="Group 65">
            <a:extLst>
              <a:ext uri="{FF2B5EF4-FFF2-40B4-BE49-F238E27FC236}">
                <a16:creationId xmlns:a16="http://schemas.microsoft.com/office/drawing/2014/main" id="{DED6A5DE-B491-751A-FC08-FF0161A2A1A3}"/>
              </a:ext>
            </a:extLst>
          </p:cNvPr>
          <p:cNvGrpSpPr/>
          <p:nvPr/>
        </p:nvGrpSpPr>
        <p:grpSpPr>
          <a:xfrm>
            <a:off x="-10180" y="85063"/>
            <a:ext cx="11659306" cy="1671099"/>
            <a:chOff x="40893" y="288601"/>
            <a:chExt cx="11659306" cy="1671099"/>
          </a:xfrm>
        </p:grpSpPr>
        <p:sp>
          <p:nvSpPr>
            <p:cNvPr id="67" name="TextBox 66">
              <a:extLst>
                <a:ext uri="{FF2B5EF4-FFF2-40B4-BE49-F238E27FC236}">
                  <a16:creationId xmlns:a16="http://schemas.microsoft.com/office/drawing/2014/main" id="{EBBA2B89-15B9-B040-FB24-D90D59DCA036}"/>
                </a:ext>
              </a:extLst>
            </p:cNvPr>
            <p:cNvSpPr txBox="1"/>
            <p:nvPr/>
          </p:nvSpPr>
          <p:spPr>
            <a:xfrm>
              <a:off x="666237" y="767884"/>
              <a:ext cx="11033962" cy="1191816"/>
            </a:xfrm>
            <a:prstGeom prst="roundRect">
              <a:avLst/>
            </a:prstGeom>
            <a:solidFill>
              <a:srgbClr val="C1FFFF"/>
            </a:solidFill>
            <a:ln w="38100">
              <a:solidFill>
                <a:schemeClr val="accent5">
                  <a:lumMod val="50000"/>
                </a:schemeClr>
              </a:solid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mn-cs"/>
                </a:rPr>
                <a:t>3. </a:t>
              </a:r>
              <a:r>
                <a:rPr kumimoji="0" lang="vi-VN" sz="3200" b="1"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mn-cs"/>
                </a:rPr>
                <a:t>Các bạn nhỏ đã thực hiện ý tưởng đã như thế nào và kết quả ra sao? Các bạn có cảm xúc gì trước thành quả đạt được?</a:t>
              </a:r>
            </a:p>
          </p:txBody>
        </p:sp>
        <p:pic>
          <p:nvPicPr>
            <p:cNvPr id="68" name="Picture 67" descr="A question mark in a speech bubble&#10;&#10;Description automatically generated">
              <a:extLst>
                <a:ext uri="{FF2B5EF4-FFF2-40B4-BE49-F238E27FC236}">
                  <a16:creationId xmlns:a16="http://schemas.microsoft.com/office/drawing/2014/main" id="{3CE2542A-4F90-301B-3C74-06145439C0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93" y="288601"/>
              <a:ext cx="797968" cy="797968"/>
            </a:xfrm>
            <a:prstGeom prst="rect">
              <a:avLst/>
            </a:prstGeom>
          </p:spPr>
        </p:pic>
      </p:grpSp>
      <p:grpSp>
        <p:nvGrpSpPr>
          <p:cNvPr id="2" name="Group 1">
            <a:extLst>
              <a:ext uri="{FF2B5EF4-FFF2-40B4-BE49-F238E27FC236}">
                <a16:creationId xmlns:a16="http://schemas.microsoft.com/office/drawing/2014/main" id="{CC1016CB-16F0-98DD-3FF7-24A660DF4C7C}"/>
              </a:ext>
            </a:extLst>
          </p:cNvPr>
          <p:cNvGrpSpPr/>
          <p:nvPr/>
        </p:nvGrpSpPr>
        <p:grpSpPr>
          <a:xfrm>
            <a:off x="1002929" y="2426269"/>
            <a:ext cx="3318201" cy="3372573"/>
            <a:chOff x="3031340" y="1830219"/>
            <a:chExt cx="4817260" cy="4180056"/>
          </a:xfrm>
        </p:grpSpPr>
        <p:pic>
          <p:nvPicPr>
            <p:cNvPr id="3" name="Picture 7">
              <a:extLst>
                <a:ext uri="{FF2B5EF4-FFF2-40B4-BE49-F238E27FC236}">
                  <a16:creationId xmlns:a16="http://schemas.microsoft.com/office/drawing/2014/main" id="{CFB4CBDA-8D73-C645-CEEF-1FAB73BED89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031340" y="1830219"/>
              <a:ext cx="4656068" cy="4114800"/>
            </a:xfrm>
            <a:prstGeom prst="rect">
              <a:avLst/>
            </a:prstGeom>
          </p:spPr>
        </p:pic>
        <p:sp>
          <p:nvSpPr>
            <p:cNvPr id="4" name="Rectangle: Rounded Corners 3">
              <a:extLst>
                <a:ext uri="{FF2B5EF4-FFF2-40B4-BE49-F238E27FC236}">
                  <a16:creationId xmlns:a16="http://schemas.microsoft.com/office/drawing/2014/main" id="{8F3E03CF-C2D3-5F6D-1E8E-FF8562DCC418}"/>
                </a:ext>
              </a:extLst>
            </p:cNvPr>
            <p:cNvSpPr/>
            <p:nvPr/>
          </p:nvSpPr>
          <p:spPr>
            <a:xfrm>
              <a:off x="3105223" y="5514975"/>
              <a:ext cx="4743377" cy="4953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FFFFFF"/>
                  </a:solidFill>
                  <a:effectLst/>
                  <a:uLnTx/>
                  <a:uFillTx/>
                  <a:latin typeface="Arial"/>
                  <a:ea typeface="+mn-ea"/>
                  <a:cs typeface="+mn-cs"/>
                </a:rPr>
                <a:t>Thảo</a:t>
              </a:r>
              <a:r>
                <a:rPr kumimoji="0" lang="en-US" sz="2400" b="1" i="0" u="none" strike="noStrike" kern="1200" cap="none" spc="0" normalizeH="0" baseline="0" noProof="0" dirty="0">
                  <a:ln>
                    <a:noFill/>
                  </a:ln>
                  <a:solidFill>
                    <a:srgbClr val="FFFFFF"/>
                  </a:solidFill>
                  <a:effectLst/>
                  <a:uLnTx/>
                  <a:uFillTx/>
                  <a:latin typeface="Arial"/>
                  <a:ea typeface="+mn-ea"/>
                  <a:cs typeface="+mn-cs"/>
                </a:rPr>
                <a:t> </a:t>
              </a:r>
              <a:r>
                <a:rPr kumimoji="0" lang="en-US" sz="2400" b="1" i="0" u="none" strike="noStrike" kern="1200" cap="none" spc="0" normalizeH="0" baseline="0" noProof="0" dirty="0" err="1">
                  <a:ln>
                    <a:noFill/>
                  </a:ln>
                  <a:solidFill>
                    <a:srgbClr val="FFFFFF"/>
                  </a:solidFill>
                  <a:effectLst/>
                  <a:uLnTx/>
                  <a:uFillTx/>
                  <a:latin typeface="Arial"/>
                  <a:ea typeface="+mn-ea"/>
                  <a:cs typeface="+mn-cs"/>
                </a:rPr>
                <a:t>luận</a:t>
              </a:r>
              <a:r>
                <a:rPr kumimoji="0" lang="en-US" sz="2400" b="1" i="0" u="none" strike="noStrike" kern="1200" cap="none" spc="0" normalizeH="0" baseline="0" noProof="0" dirty="0">
                  <a:ln>
                    <a:noFill/>
                  </a:ln>
                  <a:solidFill>
                    <a:srgbClr val="FFFFFF"/>
                  </a:solidFill>
                  <a:effectLst/>
                  <a:uLnTx/>
                  <a:uFillTx/>
                  <a:latin typeface="Arial"/>
                  <a:ea typeface="+mn-ea"/>
                  <a:cs typeface="+mn-cs"/>
                </a:rPr>
                <a:t> </a:t>
              </a:r>
              <a:r>
                <a:rPr kumimoji="0" lang="en-US" sz="2400" b="1" i="0" u="none" strike="noStrike" kern="1200" cap="none" spc="0" normalizeH="0" baseline="0" noProof="0" dirty="0" err="1">
                  <a:ln>
                    <a:noFill/>
                  </a:ln>
                  <a:solidFill>
                    <a:srgbClr val="FFFFFF"/>
                  </a:solidFill>
                  <a:effectLst/>
                  <a:uLnTx/>
                  <a:uFillTx/>
                  <a:latin typeface="Arial"/>
                  <a:ea typeface="+mn-ea"/>
                  <a:cs typeface="+mn-cs"/>
                </a:rPr>
                <a:t>nhóm</a:t>
              </a:r>
              <a:r>
                <a:rPr kumimoji="0" lang="en-US" sz="2400" b="1" i="0" u="none" strike="noStrike" kern="1200" cap="none" spc="0" normalizeH="0" baseline="0" noProof="0" dirty="0">
                  <a:ln>
                    <a:noFill/>
                  </a:ln>
                  <a:solidFill>
                    <a:srgbClr val="FFFFFF"/>
                  </a:solidFill>
                  <a:effectLst/>
                  <a:uLnTx/>
                  <a:uFillTx/>
                  <a:latin typeface="Arial"/>
                  <a:ea typeface="+mn-ea"/>
                  <a:cs typeface="+mn-cs"/>
                </a:rPr>
                <a:t> </a:t>
              </a:r>
              <a:r>
                <a:rPr kumimoji="0" lang="en-US" sz="2400" b="1" i="0" u="none" strike="noStrike" kern="1200" cap="none" spc="0" normalizeH="0" baseline="0" noProof="0" dirty="0" err="1">
                  <a:ln>
                    <a:noFill/>
                  </a:ln>
                  <a:solidFill>
                    <a:srgbClr val="FFFFFF"/>
                  </a:solidFill>
                  <a:effectLst/>
                  <a:uLnTx/>
                  <a:uFillTx/>
                  <a:latin typeface="Arial"/>
                  <a:ea typeface="+mn-ea"/>
                  <a:cs typeface="+mn-cs"/>
                </a:rPr>
                <a:t>đôi</a:t>
              </a:r>
              <a:endParaRPr kumimoji="0" lang="en-US" sz="2400" b="1" i="0" u="none" strike="noStrike" kern="1200" cap="none" spc="0" normalizeH="0" baseline="0" noProof="0" dirty="0">
                <a:ln>
                  <a:noFill/>
                </a:ln>
                <a:solidFill>
                  <a:srgbClr val="FFFFFF"/>
                </a:solidFill>
                <a:effectLst/>
                <a:uLnTx/>
                <a:uFillTx/>
                <a:latin typeface="Arial"/>
                <a:ea typeface="+mn-ea"/>
                <a:cs typeface="+mn-cs"/>
              </a:endParaRPr>
            </a:p>
          </p:txBody>
        </p:sp>
      </p:grpSp>
      <p:sp>
        <p:nvSpPr>
          <p:cNvPr id="8" name="Bong bóng Lời nói: Hình chữ nhật với Góc Tròn 2">
            <a:extLst>
              <a:ext uri="{FF2B5EF4-FFF2-40B4-BE49-F238E27FC236}">
                <a16:creationId xmlns:a16="http://schemas.microsoft.com/office/drawing/2014/main" id="{0294B569-6165-315D-EC52-9296593E4AC0}"/>
              </a:ext>
            </a:extLst>
          </p:cNvPr>
          <p:cNvSpPr/>
          <p:nvPr/>
        </p:nvSpPr>
        <p:spPr>
          <a:xfrm>
            <a:off x="5140324" y="2078204"/>
            <a:ext cx="6270626" cy="1017421"/>
          </a:xfrm>
          <a:prstGeom prst="wedgeRoundRectCallout">
            <a:avLst>
              <a:gd name="adj1" fmla="val -46579"/>
              <a:gd name="adj2" fmla="val 71011"/>
              <a:gd name="adj3" fmla="val 16667"/>
            </a:avLst>
          </a:prstGeom>
          <a:solidFill>
            <a:schemeClr val="accent3">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2800" b="1" dirty="0">
                <a:solidFill>
                  <a:srgbClr val="002060"/>
                </a:solidFill>
                <a:latin typeface="Calibri"/>
              </a:rPr>
              <a:t>Các bạn thực hiện ý tưởng với một tinh </a:t>
            </a:r>
            <a:r>
              <a:rPr lang="en-US" sz="2800" b="1" dirty="0">
                <a:solidFill>
                  <a:srgbClr val="002060"/>
                </a:solidFill>
                <a:latin typeface="Calibri"/>
              </a:rPr>
              <a:t>t</a:t>
            </a:r>
            <a:r>
              <a:rPr lang="vi-VN" sz="2800" b="1" dirty="0">
                <a:solidFill>
                  <a:srgbClr val="002060"/>
                </a:solidFill>
                <a:latin typeface="Calibri"/>
              </a:rPr>
              <a:t>hần như thế nào?</a:t>
            </a:r>
            <a:endParaRPr kumimoji="0" lang="en-US" sz="2800" b="1" i="0" u="none" strike="noStrike" kern="1200" cap="none" spc="0" normalizeH="0" baseline="0" noProof="0" dirty="0">
              <a:ln>
                <a:noFill/>
              </a:ln>
              <a:solidFill>
                <a:srgbClr val="002060"/>
              </a:solidFill>
              <a:effectLst/>
              <a:uLnTx/>
              <a:uFillTx/>
              <a:latin typeface="Calibri"/>
            </a:endParaRPr>
          </a:p>
        </p:txBody>
      </p:sp>
      <p:sp>
        <p:nvSpPr>
          <p:cNvPr id="9" name="Bong bóng Lời nói: Hình chữ nhật với Góc Tròn 2">
            <a:extLst>
              <a:ext uri="{FF2B5EF4-FFF2-40B4-BE49-F238E27FC236}">
                <a16:creationId xmlns:a16="http://schemas.microsoft.com/office/drawing/2014/main" id="{3C34AC8D-4728-A9EE-C513-4C58574D4133}"/>
              </a:ext>
            </a:extLst>
          </p:cNvPr>
          <p:cNvSpPr/>
          <p:nvPr/>
        </p:nvSpPr>
        <p:spPr>
          <a:xfrm>
            <a:off x="5226048" y="3506954"/>
            <a:ext cx="6337301" cy="1179345"/>
          </a:xfrm>
          <a:prstGeom prst="wedgeRoundRectCallout">
            <a:avLst>
              <a:gd name="adj1" fmla="val -46579"/>
              <a:gd name="adj2" fmla="val 71011"/>
              <a:gd name="adj3" fmla="val 16667"/>
            </a:avLst>
          </a:prstGeom>
          <a:solidFill>
            <a:schemeClr val="accent3">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2400" b="1" dirty="0">
                <a:solidFill>
                  <a:srgbClr val="002060"/>
                </a:solidFill>
                <a:latin typeface="Calibri"/>
              </a:rPr>
              <a:t> Ngoài các bạn, </a:t>
            </a:r>
            <a:r>
              <a:rPr lang="en-US" sz="2400" b="1" dirty="0">
                <a:solidFill>
                  <a:srgbClr val="002060"/>
                </a:solidFill>
                <a:latin typeface="Calibri"/>
              </a:rPr>
              <a:t>c</a:t>
            </a:r>
            <a:r>
              <a:rPr lang="vi-VN" sz="2400" b="1" dirty="0">
                <a:solidFill>
                  <a:srgbClr val="002060"/>
                </a:solidFill>
                <a:latin typeface="Calibri"/>
              </a:rPr>
              <a:t>òn ai tham gia thực hiện ý tưởng? Tất cả đã tiến </a:t>
            </a:r>
            <a:r>
              <a:rPr lang="en-US" sz="2400" b="1" dirty="0">
                <a:solidFill>
                  <a:srgbClr val="002060"/>
                </a:solidFill>
                <a:latin typeface="Calibri"/>
              </a:rPr>
              <a:t>h</a:t>
            </a:r>
            <a:r>
              <a:rPr lang="vi-VN" sz="2400" b="1" dirty="0">
                <a:solidFill>
                  <a:srgbClr val="002060"/>
                </a:solidFill>
                <a:latin typeface="Calibri"/>
              </a:rPr>
              <a:t>ành những công việc gì để biến ý tưởng thành iện thực?</a:t>
            </a:r>
            <a:endParaRPr lang="en-US" sz="2400" b="1" dirty="0">
              <a:solidFill>
                <a:srgbClr val="002060"/>
              </a:solidFill>
              <a:latin typeface="Calibri"/>
            </a:endParaRPr>
          </a:p>
        </p:txBody>
      </p:sp>
      <p:sp>
        <p:nvSpPr>
          <p:cNvPr id="10" name="Bong bóng Lời nói: Hình chữ nhật với Góc Tròn 2">
            <a:extLst>
              <a:ext uri="{FF2B5EF4-FFF2-40B4-BE49-F238E27FC236}">
                <a16:creationId xmlns:a16="http://schemas.microsoft.com/office/drawing/2014/main" id="{A7092058-C55A-B912-8F00-B06D7B45E735}"/>
              </a:ext>
            </a:extLst>
          </p:cNvPr>
          <p:cNvSpPr/>
          <p:nvPr/>
        </p:nvSpPr>
        <p:spPr>
          <a:xfrm>
            <a:off x="5387973" y="5143500"/>
            <a:ext cx="6584951" cy="1038225"/>
          </a:xfrm>
          <a:prstGeom prst="wedgeRoundRectCallout">
            <a:avLst>
              <a:gd name="adj1" fmla="val -46579"/>
              <a:gd name="adj2" fmla="val 71011"/>
              <a:gd name="adj3" fmla="val 16667"/>
            </a:avLst>
          </a:prstGeom>
          <a:solidFill>
            <a:schemeClr val="accent3">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2400" b="1" dirty="0">
                <a:solidFill>
                  <a:srgbClr val="002060"/>
                </a:solidFill>
                <a:latin typeface="Calibri"/>
              </a:rPr>
              <a:t>Sau cùng, ý tưởng đó có đạt như mong muốn? Có kết quả nào nằm ngoài mong đợi?</a:t>
            </a:r>
            <a:endParaRPr kumimoji="0" lang="en-US" sz="2400" b="1" i="0" u="none" strike="noStrike" kern="1200" cap="none" spc="0" normalizeH="0" baseline="0" noProof="0" dirty="0">
              <a:ln>
                <a:noFill/>
              </a:ln>
              <a:solidFill>
                <a:srgbClr val="002060"/>
              </a:solidFill>
              <a:effectLst/>
              <a:uLnTx/>
              <a:uFillTx/>
              <a:latin typeface="Calibri"/>
            </a:endParaRPr>
          </a:p>
        </p:txBody>
      </p:sp>
    </p:spTree>
    <p:extLst>
      <p:ext uri="{BB962C8B-B14F-4D97-AF65-F5344CB8AC3E}">
        <p14:creationId xmlns:p14="http://schemas.microsoft.com/office/powerpoint/2010/main" val="6964238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Shape 4085"/>
        <p:cNvGrpSpPr/>
        <p:nvPr/>
      </p:nvGrpSpPr>
      <p:grpSpPr>
        <a:xfrm>
          <a:off x="0" y="0"/>
          <a:ext cx="0" cy="0"/>
          <a:chOff x="0" y="0"/>
          <a:chExt cx="0" cy="0"/>
        </a:xfrm>
      </p:grpSpPr>
      <p:pic>
        <p:nvPicPr>
          <p:cNvPr id="68" name="Picture 67" descr="A question mark in a speech bubble&#10;&#10;Description automatically generated">
            <a:extLst>
              <a:ext uri="{FF2B5EF4-FFF2-40B4-BE49-F238E27FC236}">
                <a16:creationId xmlns:a16="http://schemas.microsoft.com/office/drawing/2014/main" id="{3CE2542A-4F90-301B-3C74-06145439C0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80" y="85063"/>
            <a:ext cx="797968" cy="797968"/>
          </a:xfrm>
          <a:prstGeom prst="rect">
            <a:avLst/>
          </a:prstGeom>
        </p:spPr>
      </p:pic>
      <p:sp>
        <p:nvSpPr>
          <p:cNvPr id="6" name="TextBox 5">
            <a:extLst>
              <a:ext uri="{FF2B5EF4-FFF2-40B4-BE49-F238E27FC236}">
                <a16:creationId xmlns:a16="http://schemas.microsoft.com/office/drawing/2014/main" id="{032CA89D-19B7-7F15-7C95-08C50C9DA692}"/>
              </a:ext>
            </a:extLst>
          </p:cNvPr>
          <p:cNvSpPr txBox="1"/>
          <p:nvPr/>
        </p:nvSpPr>
        <p:spPr>
          <a:xfrm>
            <a:off x="2994601" y="847254"/>
            <a:ext cx="6202798" cy="1191816"/>
          </a:xfrm>
          <a:prstGeom prst="roundRect">
            <a:avLst/>
          </a:prstGeom>
          <a:solidFill>
            <a:srgbClr val="FFFFCC"/>
          </a:solidFill>
          <a:ln w="38100">
            <a:solidFill>
              <a:srgbClr val="663300"/>
            </a:solidFill>
          </a:ln>
        </p:spPr>
        <p:txBody>
          <a:bodyPr wrap="square" rtlCol="0">
            <a:spAutoFit/>
          </a:bodyPr>
          <a:lstStyle/>
          <a:p>
            <a:pPr lvl="0" algn="just">
              <a:defRPr/>
            </a:pPr>
            <a:r>
              <a:rPr lang="vi-VN" sz="3200">
                <a:solidFill>
                  <a:srgbClr val="FF0000"/>
                </a:solidFill>
                <a:latin typeface="Calibri" panose="020F0502020204030204"/>
                <a:ea typeface="Roboto" panose="02000000000000000000" pitchFamily="2" charset="0"/>
              </a:rPr>
              <a:t>Ý 2: Ý tưởng sáng tạo, trồng hoa để cánh đồng thêm đẹp.</a:t>
            </a:r>
            <a:endParaRPr kumimoji="0" lang="vi-VN" sz="3200" b="0" i="0" u="none" strike="noStrike" kern="1200" cap="none" spc="0" normalizeH="0" baseline="0" noProof="0" dirty="0">
              <a:ln>
                <a:noFill/>
              </a:ln>
              <a:solidFill>
                <a:srgbClr val="FF0000"/>
              </a:solidFill>
              <a:effectLst/>
              <a:uLnTx/>
              <a:uFillTx/>
              <a:latin typeface="Calibri" panose="020F0502020204030204"/>
              <a:ea typeface="Roboto" panose="02000000000000000000" pitchFamily="2" charset="0"/>
              <a:cs typeface="+mn-cs"/>
            </a:endParaRPr>
          </a:p>
        </p:txBody>
      </p:sp>
      <p:pic>
        <p:nvPicPr>
          <p:cNvPr id="7" name="Picture 6" descr="A light bulb with stars and dots&#10;&#10;Description automatically generated">
            <a:extLst>
              <a:ext uri="{FF2B5EF4-FFF2-40B4-BE49-F238E27FC236}">
                <a16:creationId xmlns:a16="http://schemas.microsoft.com/office/drawing/2014/main" id="{D8054452-B032-0994-9EBF-E97CCD0D4D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97936" y="748424"/>
            <a:ext cx="1007003" cy="1007003"/>
          </a:xfrm>
          <a:prstGeom prst="rect">
            <a:avLst/>
          </a:prstGeom>
        </p:spPr>
      </p:pic>
      <p:pic>
        <p:nvPicPr>
          <p:cNvPr id="2" name="Picture 1">
            <a:extLst>
              <a:ext uri="{FF2B5EF4-FFF2-40B4-BE49-F238E27FC236}">
                <a16:creationId xmlns:a16="http://schemas.microsoft.com/office/drawing/2014/main" id="{6F83E18A-4875-4A14-A36A-9CF7D421AD90}"/>
              </a:ext>
            </a:extLst>
          </p:cNvPr>
          <p:cNvPicPr>
            <a:picLocks noChangeAspect="1"/>
          </p:cNvPicPr>
          <p:nvPr/>
        </p:nvPicPr>
        <p:blipFill>
          <a:blip r:embed="rId5"/>
          <a:stretch>
            <a:fillRect/>
          </a:stretch>
        </p:blipFill>
        <p:spPr>
          <a:xfrm>
            <a:off x="3251772" y="2309742"/>
            <a:ext cx="5688455" cy="3792303"/>
          </a:xfrm>
          <a:prstGeom prst="rect">
            <a:avLst/>
          </a:prstGeom>
        </p:spPr>
      </p:pic>
    </p:spTree>
    <p:extLst>
      <p:ext uri="{BB962C8B-B14F-4D97-AF65-F5344CB8AC3E}">
        <p14:creationId xmlns:p14="http://schemas.microsoft.com/office/powerpoint/2010/main" val="42149202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Shape 4085"/>
        <p:cNvGrpSpPr/>
        <p:nvPr/>
      </p:nvGrpSpPr>
      <p:grpSpPr>
        <a:xfrm>
          <a:off x="0" y="0"/>
          <a:ext cx="0" cy="0"/>
          <a:chOff x="0" y="0"/>
          <a:chExt cx="0" cy="0"/>
        </a:xfrm>
      </p:grpSpPr>
      <p:sp>
        <p:nvSpPr>
          <p:cNvPr id="67" name="TextBox 66">
            <a:extLst>
              <a:ext uri="{FF2B5EF4-FFF2-40B4-BE49-F238E27FC236}">
                <a16:creationId xmlns:a16="http://schemas.microsoft.com/office/drawing/2014/main" id="{EBBA2B89-15B9-B040-FB24-D90D59DCA036}"/>
              </a:ext>
            </a:extLst>
          </p:cNvPr>
          <p:cNvSpPr txBox="1"/>
          <p:nvPr/>
        </p:nvSpPr>
        <p:spPr>
          <a:xfrm>
            <a:off x="615164" y="564346"/>
            <a:ext cx="11033962" cy="1191816"/>
          </a:xfrm>
          <a:prstGeom prst="roundRect">
            <a:avLst/>
          </a:prstGeom>
          <a:solidFill>
            <a:srgbClr val="C1FFFF"/>
          </a:solidFill>
          <a:ln w="38100">
            <a:solidFill>
              <a:schemeClr val="accent5">
                <a:lumMod val="50000"/>
              </a:schemeClr>
            </a:solid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mn-cs"/>
              </a:rPr>
              <a:t>3. </a:t>
            </a:r>
            <a:r>
              <a:rPr kumimoji="0" lang="vi-VN" sz="3200" b="1"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mn-cs"/>
              </a:rPr>
              <a:t>Các bạn nhỏ đã thực hiện ý tưởng đã như thế nào và kết quả ra sao? Các bạn có cảm xúc gì trước thành quả đạt được?</a:t>
            </a:r>
          </a:p>
        </p:txBody>
      </p:sp>
      <p:pic>
        <p:nvPicPr>
          <p:cNvPr id="68" name="Picture 67" descr="A question mark in a speech bubble&#10;&#10;Description automatically generated">
            <a:extLst>
              <a:ext uri="{FF2B5EF4-FFF2-40B4-BE49-F238E27FC236}">
                <a16:creationId xmlns:a16="http://schemas.microsoft.com/office/drawing/2014/main" id="{3CE2542A-4F90-301B-3C74-06145439C0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80" y="85063"/>
            <a:ext cx="797968" cy="797968"/>
          </a:xfrm>
          <a:prstGeom prst="rect">
            <a:avLst/>
          </a:prstGeom>
        </p:spPr>
      </p:pic>
      <p:sp>
        <p:nvSpPr>
          <p:cNvPr id="6" name="TextBox 5">
            <a:extLst>
              <a:ext uri="{FF2B5EF4-FFF2-40B4-BE49-F238E27FC236}">
                <a16:creationId xmlns:a16="http://schemas.microsoft.com/office/drawing/2014/main" id="{BFF8CB2B-9DDD-4E5C-2893-919F9ED6669E}"/>
              </a:ext>
            </a:extLst>
          </p:cNvPr>
          <p:cNvSpPr txBox="1"/>
          <p:nvPr/>
        </p:nvSpPr>
        <p:spPr>
          <a:xfrm>
            <a:off x="615164" y="1888031"/>
            <a:ext cx="11105428" cy="4239458"/>
          </a:xfrm>
          <a:prstGeom prst="roundRect">
            <a:avLst/>
          </a:prstGeom>
          <a:solidFill>
            <a:srgbClr val="FFFFCC"/>
          </a:solidFill>
          <a:ln w="38100">
            <a:solidFill>
              <a:srgbClr val="663300"/>
            </a:solidFill>
          </a:ln>
        </p:spPr>
        <p:txBody>
          <a:bodyPr wrap="square" rtlCol="0">
            <a:spAutoFit/>
          </a:bodyPr>
          <a:lstStyle/>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2700" b="0" i="0" u="none" strike="noStrike" kern="1200" cap="none" spc="0" normalizeH="0" baseline="0" noProof="0" dirty="0">
                <a:ln>
                  <a:noFill/>
                </a:ln>
                <a:solidFill>
                  <a:srgbClr val="FF0000"/>
                </a:solidFill>
                <a:effectLst/>
                <a:uLnTx/>
                <a:uFillTx/>
                <a:latin typeface="Calibri" panose="020F0502020204030204"/>
                <a:ea typeface="Roboto" panose="02000000000000000000" pitchFamily="2" charset="0"/>
                <a:cs typeface="+mn-cs"/>
              </a:rPr>
              <a:t>Các bạn quyết tâm thực hiện ý tưởng; nói với cô bác trong làng và được nhiều người hưởng ứng. Các bạn cùng cô bác bắt tay vào dọn rác, xới đất, gieo hạt, trồng cây; ngày ngày tưới nước, nhổ cỏ, bắt sâu.</a:t>
            </a:r>
            <a:endParaRPr kumimoji="0" lang="en-US" sz="2700" b="0" i="0" u="none" strike="noStrike" kern="1200" cap="none" spc="0" normalizeH="0" baseline="0" noProof="0" dirty="0">
              <a:ln>
                <a:noFill/>
              </a:ln>
              <a:solidFill>
                <a:srgbClr val="FF0000"/>
              </a:solidFill>
              <a:effectLst/>
              <a:uLnTx/>
              <a:uFillTx/>
              <a:latin typeface="Calibri" panose="020F0502020204030204"/>
              <a:ea typeface="Roboto" panose="02000000000000000000" pitchFamily="2" charset="0"/>
              <a:cs typeface="+mn-cs"/>
            </a:endParaRP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2700" b="0" i="0" u="none" strike="noStrike" kern="1200" cap="none" spc="0" normalizeH="0" baseline="0" noProof="0" dirty="0">
                <a:ln>
                  <a:noFill/>
                </a:ln>
                <a:solidFill>
                  <a:srgbClr val="FF0000"/>
                </a:solidFill>
                <a:effectLst/>
                <a:uLnTx/>
                <a:uFillTx/>
                <a:latin typeface="Calibri" panose="020F0502020204030204"/>
                <a:ea typeface="Roboto" panose="02000000000000000000" pitchFamily="2" charset="0"/>
                <a:cs typeface="+mn-cs"/>
              </a:rPr>
              <a:t>Kết quả: Cây đâm chồi, nảy lộc, nhú nở những bông hoa đầu tiên, rồi đua nhau khoe sắc, không ai đến cánh đồng đổ rác.</a:t>
            </a:r>
            <a:r>
              <a:rPr lang="en-US" sz="2700" dirty="0">
                <a:solidFill>
                  <a:srgbClr val="FF0000"/>
                </a:solidFill>
                <a:latin typeface="Calibri" panose="020F0502020204030204"/>
                <a:ea typeface="Roboto" panose="02000000000000000000" pitchFamily="2" charset="0"/>
              </a:rPr>
              <a:t> </a:t>
            </a:r>
            <a:r>
              <a:rPr kumimoji="0" lang="vi-VN" sz="2700" b="0" i="0" u="none" strike="noStrike" kern="1200" cap="none" spc="0" normalizeH="0" baseline="0" noProof="0" dirty="0">
                <a:ln>
                  <a:noFill/>
                </a:ln>
                <a:solidFill>
                  <a:srgbClr val="FF0000"/>
                </a:solidFill>
                <a:effectLst/>
                <a:uLnTx/>
                <a:uFillTx/>
                <a:latin typeface="Calibri" panose="020F0502020204030204"/>
                <a:ea typeface="Roboto" panose="02000000000000000000" pitchFamily="2" charset="0"/>
                <a:cs typeface="+mn-cs"/>
              </a:rPr>
              <a:t>Kết quả ngoài mong đợi: Với đồng hoa đẹp, ngôi làng trở nên nổi tiếng, đón nhiều khách tới tham quan.</a:t>
            </a:r>
            <a:endParaRPr kumimoji="0" lang="en-US" sz="2700" b="0" i="0" u="none" strike="noStrike" kern="1200" cap="none" spc="0" normalizeH="0" baseline="0" noProof="0" dirty="0">
              <a:ln>
                <a:noFill/>
              </a:ln>
              <a:solidFill>
                <a:srgbClr val="FF0000"/>
              </a:solidFill>
              <a:effectLst/>
              <a:uLnTx/>
              <a:uFillTx/>
              <a:latin typeface="Calibri" panose="020F0502020204030204"/>
              <a:ea typeface="Roboto" panose="02000000000000000000" pitchFamily="2" charset="0"/>
              <a:cs typeface="+mn-cs"/>
            </a:endParaRP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2700" b="0" i="0" u="none" strike="noStrike" kern="1200" cap="none" spc="0" normalizeH="0" baseline="0" noProof="0" dirty="0">
                <a:ln>
                  <a:noFill/>
                </a:ln>
                <a:solidFill>
                  <a:srgbClr val="FF0000"/>
                </a:solidFill>
                <a:effectLst/>
                <a:uLnTx/>
                <a:uFillTx/>
                <a:latin typeface="Calibri" panose="020F0502020204030204"/>
                <a:ea typeface="Roboto" panose="02000000000000000000" pitchFamily="2" charset="0"/>
                <a:cs typeface="+mn-cs"/>
              </a:rPr>
              <a:t>Trước thành quả ấy, các bạn rất vui, cùng nhảy múa, ca hát giữa rừng hoa trong tiếng trống rộn ràng.</a:t>
            </a:r>
          </a:p>
        </p:txBody>
      </p:sp>
      <p:pic>
        <p:nvPicPr>
          <p:cNvPr id="7" name="Picture 6" descr="A light bulb with stars and dots&#10;&#10;Description automatically generated">
            <a:extLst>
              <a:ext uri="{FF2B5EF4-FFF2-40B4-BE49-F238E27FC236}">
                <a16:creationId xmlns:a16="http://schemas.microsoft.com/office/drawing/2014/main" id="{B3D73183-F745-EB62-38E1-48B681D67D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350" y="1589706"/>
            <a:ext cx="1007003" cy="1007003"/>
          </a:xfrm>
          <a:prstGeom prst="rect">
            <a:avLst/>
          </a:prstGeom>
        </p:spPr>
      </p:pic>
    </p:spTree>
    <p:extLst>
      <p:ext uri="{BB962C8B-B14F-4D97-AF65-F5344CB8AC3E}">
        <p14:creationId xmlns:p14="http://schemas.microsoft.com/office/powerpoint/2010/main" val="2538961462"/>
      </p:ext>
    </p:extLst>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67"/>
                    </p:tgtEl>
                  </p:cond>
                </p:stCondLst>
                <p:endSync evt="end" delay="0">
                  <p:rtn val="all"/>
                </p:endSync>
                <p:childTnLst>
                  <p:par>
                    <p:cTn id="3" fill="hold">
                      <p:stCondLst>
                        <p:cond delay="0"/>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nextCondLst>
                <p:cond evt="onClick" delay="0">
                  <p:tgtEl>
                    <p:spTgt spid="67"/>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 name="Rectangle: Rounded Corners 29">
            <a:extLst>
              <a:ext uri="{FF2B5EF4-FFF2-40B4-BE49-F238E27FC236}">
                <a16:creationId xmlns:a16="http://schemas.microsoft.com/office/drawing/2014/main" id="{E2D6A34D-BBFE-4757-4F19-ACE01A3D0D19}"/>
              </a:ext>
            </a:extLst>
          </p:cNvPr>
          <p:cNvSpPr/>
          <p:nvPr/>
        </p:nvSpPr>
        <p:spPr>
          <a:xfrm>
            <a:off x="907373" y="933450"/>
            <a:ext cx="10672998" cy="4305299"/>
          </a:xfrm>
          <a:prstGeom prst="roundRect">
            <a:avLst>
              <a:gd name="adj" fmla="val 9993"/>
            </a:avLst>
          </a:prstGeom>
          <a:solidFill>
            <a:schemeClr val="bg1">
              <a:alpha val="86000"/>
            </a:schemeClr>
          </a:solidFill>
          <a:ln w="19050">
            <a:solidFill>
              <a:schemeClr val="accent2"/>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37CA7C2E-7646-53F2-65E2-AFD1188FF435}"/>
              </a:ext>
            </a:extLst>
          </p:cNvPr>
          <p:cNvPicPr>
            <a:picLocks noChangeAspect="1"/>
          </p:cNvPicPr>
          <p:nvPr/>
        </p:nvPicPr>
        <p:blipFill>
          <a:blip r:embed="rId3"/>
          <a:stretch>
            <a:fillRect/>
          </a:stretch>
        </p:blipFill>
        <p:spPr>
          <a:xfrm>
            <a:off x="4494168" y="933450"/>
            <a:ext cx="4387827" cy="2018094"/>
          </a:xfrm>
          <a:prstGeom prst="rect">
            <a:avLst/>
          </a:prstGeom>
        </p:spPr>
      </p:pic>
      <p:pic>
        <p:nvPicPr>
          <p:cNvPr id="4" name="Picture 3">
            <a:extLst>
              <a:ext uri="{FF2B5EF4-FFF2-40B4-BE49-F238E27FC236}">
                <a16:creationId xmlns:a16="http://schemas.microsoft.com/office/drawing/2014/main" id="{211D91EB-2BB0-DC45-477B-4333B13ACFC5}"/>
              </a:ext>
            </a:extLst>
          </p:cNvPr>
          <p:cNvPicPr>
            <a:picLocks noChangeAspect="1"/>
          </p:cNvPicPr>
          <p:nvPr/>
        </p:nvPicPr>
        <p:blipFill>
          <a:blip r:embed="rId4"/>
          <a:stretch>
            <a:fillRect/>
          </a:stretch>
        </p:blipFill>
        <p:spPr>
          <a:xfrm>
            <a:off x="611629" y="1149948"/>
            <a:ext cx="4224894" cy="1585097"/>
          </a:xfrm>
          <a:prstGeom prst="rect">
            <a:avLst/>
          </a:prstGeom>
        </p:spPr>
      </p:pic>
      <p:pic>
        <p:nvPicPr>
          <p:cNvPr id="5" name="Picture 4">
            <a:extLst>
              <a:ext uri="{FF2B5EF4-FFF2-40B4-BE49-F238E27FC236}">
                <a16:creationId xmlns:a16="http://schemas.microsoft.com/office/drawing/2014/main" id="{1B6EC39D-3E45-F424-A047-5711D563DB51}"/>
              </a:ext>
            </a:extLst>
          </p:cNvPr>
          <p:cNvPicPr>
            <a:picLocks noChangeAspect="1"/>
          </p:cNvPicPr>
          <p:nvPr/>
        </p:nvPicPr>
        <p:blipFill>
          <a:blip r:embed="rId5"/>
          <a:stretch>
            <a:fillRect/>
          </a:stretch>
        </p:blipFill>
        <p:spPr>
          <a:xfrm>
            <a:off x="832552" y="2904124"/>
            <a:ext cx="10747820" cy="2103639"/>
          </a:xfrm>
          <a:prstGeom prst="rect">
            <a:avLst/>
          </a:prstGeom>
        </p:spPr>
      </p:pic>
    </p:spTree>
    <p:extLst>
      <p:ext uri="{BB962C8B-B14F-4D97-AF65-F5344CB8AC3E}">
        <p14:creationId xmlns:p14="http://schemas.microsoft.com/office/powerpoint/2010/main" val="21420423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47"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anim calcmode="lin" valueType="num">
                                      <p:cBhvr>
                                        <p:cTn id="11" dur="1000" fill="hold"/>
                                        <p:tgtEl>
                                          <p:spTgt spid="5"/>
                                        </p:tgtEl>
                                        <p:attrNameLst>
                                          <p:attrName>ppt_x</p:attrName>
                                        </p:attrNameLst>
                                      </p:cBhvr>
                                      <p:tavLst>
                                        <p:tav tm="0">
                                          <p:val>
                                            <p:strVal val="#ppt_x"/>
                                          </p:val>
                                        </p:tav>
                                        <p:tav tm="100000">
                                          <p:val>
                                            <p:strVal val="#ppt_x"/>
                                          </p:val>
                                        </p:tav>
                                      </p:tavLst>
                                    </p:anim>
                                    <p:anim calcmode="lin" valueType="num">
                                      <p:cBhvr>
                                        <p:cTn id="12" dur="1000" fill="hold"/>
                                        <p:tgtEl>
                                          <p:spTgt spid="5"/>
                                        </p:tgtEl>
                                        <p:attrNameLst>
                                          <p:attrName>ppt_y</p:attrName>
                                        </p:attrNameLst>
                                      </p:cBhvr>
                                      <p:tavLst>
                                        <p:tav tm="0">
                                          <p:val>
                                            <p:strVal val="#ppt_y-.1"/>
                                          </p:val>
                                        </p:tav>
                                        <p:tav tm="100000">
                                          <p:val>
                                            <p:strVal val="#ppt_y"/>
                                          </p:val>
                                        </p:tav>
                                      </p:tavLst>
                                    </p:anim>
                                  </p:childTnLst>
                                </p:cTn>
                              </p:par>
                              <p:par>
                                <p:cTn id="13" presetID="47"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Shape 4085"/>
        <p:cNvGrpSpPr/>
        <p:nvPr/>
      </p:nvGrpSpPr>
      <p:grpSpPr>
        <a:xfrm>
          <a:off x="0" y="0"/>
          <a:ext cx="0" cy="0"/>
          <a:chOff x="0" y="0"/>
          <a:chExt cx="0" cy="0"/>
        </a:xfrm>
      </p:grpSpPr>
      <p:pic>
        <p:nvPicPr>
          <p:cNvPr id="68" name="Picture 67" descr="A question mark in a speech bubble&#10;&#10;Description automatically generated">
            <a:extLst>
              <a:ext uri="{FF2B5EF4-FFF2-40B4-BE49-F238E27FC236}">
                <a16:creationId xmlns:a16="http://schemas.microsoft.com/office/drawing/2014/main" id="{3CE2542A-4F90-301B-3C74-06145439C0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80" y="85063"/>
            <a:ext cx="797968" cy="797968"/>
          </a:xfrm>
          <a:prstGeom prst="rect">
            <a:avLst/>
          </a:prstGeom>
        </p:spPr>
      </p:pic>
      <p:sp>
        <p:nvSpPr>
          <p:cNvPr id="6" name="TextBox 5">
            <a:extLst>
              <a:ext uri="{FF2B5EF4-FFF2-40B4-BE49-F238E27FC236}">
                <a16:creationId xmlns:a16="http://schemas.microsoft.com/office/drawing/2014/main" id="{032CA89D-19B7-7F15-7C95-08C50C9DA692}"/>
              </a:ext>
            </a:extLst>
          </p:cNvPr>
          <p:cNvSpPr txBox="1"/>
          <p:nvPr/>
        </p:nvSpPr>
        <p:spPr>
          <a:xfrm>
            <a:off x="2204045" y="1040292"/>
            <a:ext cx="7783909" cy="1191816"/>
          </a:xfrm>
          <a:prstGeom prst="roundRect">
            <a:avLst/>
          </a:prstGeom>
          <a:solidFill>
            <a:srgbClr val="FFFFCC"/>
          </a:solidFill>
          <a:ln w="38100">
            <a:solidFill>
              <a:srgbClr val="663300"/>
            </a:solidFill>
          </a:ln>
        </p:spPr>
        <p:txBody>
          <a:bodyPr wrap="square" rtlCol="0">
            <a:spAutoFit/>
          </a:bodyPr>
          <a:lstStyle/>
          <a:p>
            <a:pPr lvl="0" algn="just">
              <a:defRPr/>
            </a:pPr>
            <a:r>
              <a:rPr lang="vi-VN" sz="3200">
                <a:solidFill>
                  <a:srgbClr val="FF0000"/>
                </a:solidFill>
                <a:latin typeface="Calibri" panose="020F0502020204030204"/>
                <a:ea typeface="Roboto" panose="02000000000000000000" pitchFamily="2" charset="0"/>
              </a:rPr>
              <a:t>Ý 3: Niềm vui của các bạn nhỏ khi cánh đồng trở nên rực rỡ, sạch đẹp và đầy sắc hoa.</a:t>
            </a:r>
            <a:endParaRPr kumimoji="0" lang="vi-VN" sz="3200" b="0" i="0" u="none" strike="noStrike" kern="1200" cap="none" spc="0" normalizeH="0" baseline="0" noProof="0" dirty="0">
              <a:ln>
                <a:noFill/>
              </a:ln>
              <a:solidFill>
                <a:srgbClr val="FF0000"/>
              </a:solidFill>
              <a:effectLst/>
              <a:uLnTx/>
              <a:uFillTx/>
              <a:latin typeface="Calibri" panose="020F0502020204030204"/>
              <a:ea typeface="Roboto" panose="02000000000000000000" pitchFamily="2" charset="0"/>
              <a:cs typeface="+mn-cs"/>
            </a:endParaRPr>
          </a:p>
        </p:txBody>
      </p:sp>
      <p:pic>
        <p:nvPicPr>
          <p:cNvPr id="7" name="Picture 6" descr="A light bulb with stars and dots&#10;&#10;Description automatically generated">
            <a:extLst>
              <a:ext uri="{FF2B5EF4-FFF2-40B4-BE49-F238E27FC236}">
                <a16:creationId xmlns:a16="http://schemas.microsoft.com/office/drawing/2014/main" id="{D8054452-B032-0994-9EBF-E97CCD0D4D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3468" y="748424"/>
            <a:ext cx="1007003" cy="1007003"/>
          </a:xfrm>
          <a:prstGeom prst="rect">
            <a:avLst/>
          </a:prstGeom>
        </p:spPr>
      </p:pic>
    </p:spTree>
    <p:extLst>
      <p:ext uri="{BB962C8B-B14F-4D97-AF65-F5344CB8AC3E}">
        <p14:creationId xmlns:p14="http://schemas.microsoft.com/office/powerpoint/2010/main" val="14719778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Shape 4085"/>
        <p:cNvGrpSpPr/>
        <p:nvPr/>
      </p:nvGrpSpPr>
      <p:grpSpPr>
        <a:xfrm>
          <a:off x="0" y="0"/>
          <a:ext cx="0" cy="0"/>
          <a:chOff x="0" y="0"/>
          <a:chExt cx="0" cy="0"/>
        </a:xfrm>
      </p:grpSpPr>
      <p:grpSp>
        <p:nvGrpSpPr>
          <p:cNvPr id="66" name="Group 65">
            <a:extLst>
              <a:ext uri="{FF2B5EF4-FFF2-40B4-BE49-F238E27FC236}">
                <a16:creationId xmlns:a16="http://schemas.microsoft.com/office/drawing/2014/main" id="{DED6A5DE-B491-751A-FC08-FF0161A2A1A3}"/>
              </a:ext>
            </a:extLst>
          </p:cNvPr>
          <p:cNvGrpSpPr/>
          <p:nvPr/>
        </p:nvGrpSpPr>
        <p:grpSpPr>
          <a:xfrm>
            <a:off x="-10180" y="85063"/>
            <a:ext cx="11659306" cy="1194372"/>
            <a:chOff x="40893" y="288601"/>
            <a:chExt cx="11659306" cy="1194372"/>
          </a:xfrm>
        </p:grpSpPr>
        <p:sp>
          <p:nvSpPr>
            <p:cNvPr id="67" name="TextBox 66">
              <a:extLst>
                <a:ext uri="{FF2B5EF4-FFF2-40B4-BE49-F238E27FC236}">
                  <a16:creationId xmlns:a16="http://schemas.microsoft.com/office/drawing/2014/main" id="{EBBA2B89-15B9-B040-FB24-D90D59DCA036}"/>
                </a:ext>
              </a:extLst>
            </p:cNvPr>
            <p:cNvSpPr txBox="1"/>
            <p:nvPr/>
          </p:nvSpPr>
          <p:spPr>
            <a:xfrm>
              <a:off x="666237" y="767884"/>
              <a:ext cx="11033962" cy="715089"/>
            </a:xfrm>
            <a:prstGeom prst="roundRect">
              <a:avLst/>
            </a:prstGeom>
            <a:solidFill>
              <a:srgbClr val="C1FFFF"/>
            </a:solidFill>
            <a:ln w="38100">
              <a:solidFill>
                <a:schemeClr val="accent5">
                  <a:lumMod val="50000"/>
                </a:schemeClr>
              </a:solid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3600" b="1" dirty="0">
                  <a:solidFill>
                    <a:prstClr val="black"/>
                  </a:solidFill>
                  <a:latin typeface="Calibri" panose="020F0502020204030204"/>
                  <a:ea typeface="Roboto" panose="02000000000000000000" pitchFamily="2" charset="0"/>
                </a:rPr>
                <a:t>4. </a:t>
              </a:r>
              <a:r>
                <a:rPr lang="en-US" sz="3600" b="1" dirty="0" err="1">
                  <a:solidFill>
                    <a:prstClr val="black"/>
                  </a:solidFill>
                  <a:latin typeface="Calibri" panose="020F0502020204030204"/>
                  <a:ea typeface="Roboto" panose="02000000000000000000" pitchFamily="2" charset="0"/>
                </a:rPr>
                <a:t>Kể</a:t>
              </a:r>
              <a:r>
                <a:rPr lang="en-US" sz="3600" b="1" dirty="0">
                  <a:solidFill>
                    <a:prstClr val="black"/>
                  </a:solidFill>
                  <a:latin typeface="Calibri" panose="020F0502020204030204"/>
                  <a:ea typeface="Roboto" panose="02000000000000000000" pitchFamily="2" charset="0"/>
                </a:rPr>
                <a:t> </a:t>
              </a:r>
              <a:r>
                <a:rPr lang="en-US" sz="3600" b="1" dirty="0" err="1">
                  <a:solidFill>
                    <a:prstClr val="black"/>
                  </a:solidFill>
                  <a:latin typeface="Calibri" panose="020F0502020204030204"/>
                  <a:ea typeface="Roboto" panose="02000000000000000000" pitchFamily="2" charset="0"/>
                </a:rPr>
                <a:t>tóm</a:t>
              </a:r>
              <a:r>
                <a:rPr lang="en-US" sz="3600" b="1" dirty="0">
                  <a:solidFill>
                    <a:prstClr val="black"/>
                  </a:solidFill>
                  <a:latin typeface="Calibri" panose="020F0502020204030204"/>
                  <a:ea typeface="Roboto" panose="02000000000000000000" pitchFamily="2" charset="0"/>
                </a:rPr>
                <a:t> </a:t>
              </a:r>
              <a:r>
                <a:rPr lang="en-US" sz="3600" b="1" dirty="0" err="1">
                  <a:solidFill>
                    <a:prstClr val="black"/>
                  </a:solidFill>
                  <a:latin typeface="Calibri" panose="020F0502020204030204"/>
                  <a:ea typeface="Roboto" panose="02000000000000000000" pitchFamily="2" charset="0"/>
                </a:rPr>
                <a:t>tắt</a:t>
              </a:r>
              <a:r>
                <a:rPr lang="en-US" sz="3600" b="1" dirty="0">
                  <a:solidFill>
                    <a:prstClr val="black"/>
                  </a:solidFill>
                  <a:latin typeface="Calibri" panose="020F0502020204030204"/>
                  <a:ea typeface="Roboto" panose="02000000000000000000" pitchFamily="2" charset="0"/>
                </a:rPr>
                <a:t> </a:t>
              </a:r>
              <a:r>
                <a:rPr lang="en-US" sz="3600" b="1" dirty="0" err="1">
                  <a:solidFill>
                    <a:prstClr val="black"/>
                  </a:solidFill>
                  <a:latin typeface="Calibri" panose="020F0502020204030204"/>
                  <a:ea typeface="Roboto" panose="02000000000000000000" pitchFamily="2" charset="0"/>
                </a:rPr>
                <a:t>câu</a:t>
              </a:r>
              <a:r>
                <a:rPr lang="en-US" sz="3600" b="1" dirty="0">
                  <a:solidFill>
                    <a:prstClr val="black"/>
                  </a:solidFill>
                  <a:latin typeface="Calibri" panose="020F0502020204030204"/>
                  <a:ea typeface="Roboto" panose="02000000000000000000" pitchFamily="2" charset="0"/>
                </a:rPr>
                <a:t> </a:t>
              </a:r>
              <a:r>
                <a:rPr lang="en-US" sz="3600" b="1" dirty="0" err="1">
                  <a:solidFill>
                    <a:prstClr val="black"/>
                  </a:solidFill>
                  <a:latin typeface="Calibri" panose="020F0502020204030204"/>
                  <a:ea typeface="Roboto" panose="02000000000000000000" pitchFamily="2" charset="0"/>
                </a:rPr>
                <a:t>chuyện</a:t>
              </a:r>
              <a:r>
                <a:rPr lang="en-US" sz="3600" b="1" dirty="0">
                  <a:solidFill>
                    <a:prstClr val="black"/>
                  </a:solidFill>
                  <a:latin typeface="Calibri" panose="020F0502020204030204"/>
                  <a:ea typeface="Roboto" panose="02000000000000000000" pitchFamily="2" charset="0"/>
                </a:rPr>
                <a:t> “</a:t>
              </a:r>
              <a:r>
                <a:rPr lang="en-US" sz="3600" b="1" dirty="0" err="1">
                  <a:solidFill>
                    <a:prstClr val="black"/>
                  </a:solidFill>
                  <a:latin typeface="Calibri" panose="020F0502020204030204"/>
                  <a:ea typeface="Roboto" panose="02000000000000000000" pitchFamily="2" charset="0"/>
                </a:rPr>
                <a:t>Cánh</a:t>
              </a:r>
              <a:r>
                <a:rPr lang="en-US" sz="3600" b="1" dirty="0">
                  <a:solidFill>
                    <a:prstClr val="black"/>
                  </a:solidFill>
                  <a:latin typeface="Calibri" panose="020F0502020204030204"/>
                  <a:ea typeface="Roboto" panose="02000000000000000000" pitchFamily="2" charset="0"/>
                </a:rPr>
                <a:t> </a:t>
              </a:r>
              <a:r>
                <a:rPr lang="en-US" sz="3600" b="1" dirty="0" err="1">
                  <a:solidFill>
                    <a:prstClr val="black"/>
                  </a:solidFill>
                  <a:latin typeface="Calibri" panose="020F0502020204030204"/>
                  <a:ea typeface="Roboto" panose="02000000000000000000" pitchFamily="2" charset="0"/>
                </a:rPr>
                <a:t>đồng</a:t>
              </a:r>
              <a:r>
                <a:rPr lang="en-US" sz="3600" b="1" dirty="0">
                  <a:solidFill>
                    <a:prstClr val="black"/>
                  </a:solidFill>
                  <a:latin typeface="Calibri" panose="020F0502020204030204"/>
                  <a:ea typeface="Roboto" panose="02000000000000000000" pitchFamily="2" charset="0"/>
                </a:rPr>
                <a:t> </a:t>
              </a:r>
              <a:r>
                <a:rPr lang="en-US" sz="3600" b="1" dirty="0" err="1">
                  <a:solidFill>
                    <a:prstClr val="black"/>
                  </a:solidFill>
                  <a:latin typeface="Calibri" panose="020F0502020204030204"/>
                  <a:ea typeface="Roboto" panose="02000000000000000000" pitchFamily="2" charset="0"/>
                </a:rPr>
                <a:t>hoa</a:t>
              </a:r>
              <a:r>
                <a:rPr lang="en-US" sz="3600" b="1" dirty="0">
                  <a:solidFill>
                    <a:prstClr val="black"/>
                  </a:solidFill>
                  <a:latin typeface="Calibri" panose="020F0502020204030204"/>
                  <a:ea typeface="Roboto" panose="02000000000000000000" pitchFamily="2" charset="0"/>
                </a:rPr>
                <a:t>” </a:t>
              </a:r>
              <a:r>
                <a:rPr lang="en-US" sz="3600" b="1" dirty="0" err="1">
                  <a:solidFill>
                    <a:prstClr val="black"/>
                  </a:solidFill>
                  <a:latin typeface="Calibri" panose="020F0502020204030204"/>
                  <a:ea typeface="Roboto" panose="02000000000000000000" pitchFamily="2" charset="0"/>
                </a:rPr>
                <a:t>theo</a:t>
              </a:r>
              <a:r>
                <a:rPr lang="en-US" sz="3600" b="1" dirty="0">
                  <a:solidFill>
                    <a:prstClr val="black"/>
                  </a:solidFill>
                  <a:latin typeface="Calibri" panose="020F0502020204030204"/>
                  <a:ea typeface="Roboto" panose="02000000000000000000" pitchFamily="2" charset="0"/>
                </a:rPr>
                <a:t> </a:t>
              </a:r>
              <a:r>
                <a:rPr lang="en-US" sz="3600" b="1" dirty="0" err="1">
                  <a:solidFill>
                    <a:prstClr val="black"/>
                  </a:solidFill>
                  <a:latin typeface="Calibri" panose="020F0502020204030204"/>
                  <a:ea typeface="Roboto" panose="02000000000000000000" pitchFamily="2" charset="0"/>
                </a:rPr>
                <a:t>gợi</a:t>
              </a:r>
              <a:r>
                <a:rPr lang="en-US" sz="3600" b="1" dirty="0">
                  <a:solidFill>
                    <a:prstClr val="black"/>
                  </a:solidFill>
                  <a:latin typeface="Calibri" panose="020F0502020204030204"/>
                  <a:ea typeface="Roboto" panose="02000000000000000000" pitchFamily="2" charset="0"/>
                </a:rPr>
                <a:t> ý:</a:t>
              </a:r>
              <a:endParaRPr kumimoji="0" lang="vi-VN" sz="3600" b="1"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mn-cs"/>
              </a:endParaRPr>
            </a:p>
          </p:txBody>
        </p:sp>
        <p:pic>
          <p:nvPicPr>
            <p:cNvPr id="68" name="Picture 67" descr="A question mark in a speech bubble&#10;&#10;Description automatically generated">
              <a:extLst>
                <a:ext uri="{FF2B5EF4-FFF2-40B4-BE49-F238E27FC236}">
                  <a16:creationId xmlns:a16="http://schemas.microsoft.com/office/drawing/2014/main" id="{3CE2542A-4F90-301B-3C74-06145439C0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893" y="288601"/>
              <a:ext cx="797968" cy="797968"/>
            </a:xfrm>
            <a:prstGeom prst="rect">
              <a:avLst/>
            </a:prstGeom>
          </p:spPr>
        </p:pic>
      </p:grpSp>
      <p:pic>
        <p:nvPicPr>
          <p:cNvPr id="9" name="Picture 8">
            <a:extLst>
              <a:ext uri="{FF2B5EF4-FFF2-40B4-BE49-F238E27FC236}">
                <a16:creationId xmlns:a16="http://schemas.microsoft.com/office/drawing/2014/main" id="{A2008F41-01B8-4473-D304-62AAEF07E747}"/>
              </a:ext>
            </a:extLst>
          </p:cNvPr>
          <p:cNvPicPr>
            <a:picLocks noChangeAspect="1"/>
          </p:cNvPicPr>
          <p:nvPr/>
        </p:nvPicPr>
        <p:blipFill>
          <a:blip r:embed="rId5"/>
          <a:stretch>
            <a:fillRect/>
          </a:stretch>
        </p:blipFill>
        <p:spPr>
          <a:xfrm>
            <a:off x="1066800" y="1606459"/>
            <a:ext cx="10425112" cy="1584415"/>
          </a:xfrm>
          <a:prstGeom prst="rect">
            <a:avLst/>
          </a:prstGeom>
        </p:spPr>
      </p:pic>
    </p:spTree>
    <p:extLst>
      <p:ext uri="{BB962C8B-B14F-4D97-AF65-F5344CB8AC3E}">
        <p14:creationId xmlns:p14="http://schemas.microsoft.com/office/powerpoint/2010/main" val="4017253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6"/>
                                        </p:tgtEl>
                                        <p:attrNameLst>
                                          <p:attrName>style.visibility</p:attrName>
                                        </p:attrNameLst>
                                      </p:cBhvr>
                                      <p:to>
                                        <p:strVal val="visible"/>
                                      </p:to>
                                    </p:set>
                                    <p:anim calcmode="lin" valueType="num">
                                      <p:cBhvr additive="base">
                                        <p:cTn id="7" dur="500" fill="hold"/>
                                        <p:tgtEl>
                                          <p:spTgt spid="66"/>
                                        </p:tgtEl>
                                        <p:attrNameLst>
                                          <p:attrName>ppt_x</p:attrName>
                                        </p:attrNameLst>
                                      </p:cBhvr>
                                      <p:tavLst>
                                        <p:tav tm="0">
                                          <p:val>
                                            <p:strVal val="0-#ppt_w/2"/>
                                          </p:val>
                                        </p:tav>
                                        <p:tav tm="100000">
                                          <p:val>
                                            <p:strVal val="#ppt_x"/>
                                          </p:val>
                                        </p:tav>
                                      </p:tavLst>
                                    </p:anim>
                                    <p:anim calcmode="lin" valueType="num">
                                      <p:cBhvr additive="base">
                                        <p:cTn id="8" dur="500" fill="hold"/>
                                        <p:tgtEl>
                                          <p:spTgt spid="6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par>
                                <p:cTn id="9" presetID="10"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Shape 4085"/>
        <p:cNvGrpSpPr/>
        <p:nvPr/>
      </p:nvGrpSpPr>
      <p:grpSpPr>
        <a:xfrm>
          <a:off x="0" y="0"/>
          <a:ext cx="0" cy="0"/>
          <a:chOff x="0" y="0"/>
          <a:chExt cx="0" cy="0"/>
        </a:xfrm>
      </p:grpSpPr>
      <p:grpSp>
        <p:nvGrpSpPr>
          <p:cNvPr id="5" name="Group 4">
            <a:extLst>
              <a:ext uri="{FF2B5EF4-FFF2-40B4-BE49-F238E27FC236}">
                <a16:creationId xmlns:a16="http://schemas.microsoft.com/office/drawing/2014/main" id="{F65DE3E7-664A-EB8E-0BF1-0B193FDB4D9F}"/>
              </a:ext>
            </a:extLst>
          </p:cNvPr>
          <p:cNvGrpSpPr/>
          <p:nvPr/>
        </p:nvGrpSpPr>
        <p:grpSpPr>
          <a:xfrm>
            <a:off x="235275" y="627681"/>
            <a:ext cx="11470949" cy="5692157"/>
            <a:chOff x="663786" y="2038962"/>
            <a:chExt cx="11470949" cy="5692157"/>
          </a:xfrm>
        </p:grpSpPr>
        <p:sp>
          <p:nvSpPr>
            <p:cNvPr id="6" name="TextBox 5">
              <a:extLst>
                <a:ext uri="{FF2B5EF4-FFF2-40B4-BE49-F238E27FC236}">
                  <a16:creationId xmlns:a16="http://schemas.microsoft.com/office/drawing/2014/main" id="{BFF8CB2B-9DDD-4E5C-2893-919F9ED6669E}"/>
                </a:ext>
              </a:extLst>
            </p:cNvPr>
            <p:cNvSpPr txBox="1"/>
            <p:nvPr/>
          </p:nvSpPr>
          <p:spPr>
            <a:xfrm>
              <a:off x="1266710" y="2180663"/>
              <a:ext cx="10868025" cy="5550456"/>
            </a:xfrm>
            <a:prstGeom prst="roundRect">
              <a:avLst/>
            </a:prstGeom>
            <a:solidFill>
              <a:srgbClr val="FFFFCC"/>
            </a:solidFill>
            <a:ln w="38100">
              <a:solidFill>
                <a:srgbClr val="663300"/>
              </a:solidFill>
            </a:ln>
          </p:spPr>
          <p:txBody>
            <a:bodyPr wrap="square" rtlCol="0">
              <a:spAutoFit/>
            </a:bodyPr>
            <a:lstStyle/>
            <a:p>
              <a:pPr marR="0" lvl="0" algn="just" defTabSz="914400" rtl="0" eaLnBrk="1" fontAlgn="auto" latinLnBrk="0" hangingPunct="1">
                <a:lnSpc>
                  <a:spcPct val="100000"/>
                </a:lnSpc>
                <a:spcBef>
                  <a:spcPts val="0"/>
                </a:spcBef>
                <a:spcAft>
                  <a:spcPts val="0"/>
                </a:spcAft>
                <a:buClrTx/>
                <a:buSzTx/>
                <a:tabLst/>
                <a:defRPr/>
              </a:pPr>
              <a:r>
                <a:rPr kumimoji="0" lang="en-US" sz="3200" b="0" i="0" u="none" strike="noStrike" kern="1200" cap="none" spc="0" normalizeH="0" baseline="0" noProof="0" dirty="0" err="1">
                  <a:ln>
                    <a:noFill/>
                  </a:ln>
                  <a:solidFill>
                    <a:srgbClr val="FF0000"/>
                  </a:solidFill>
                  <a:effectLst/>
                  <a:uLnTx/>
                  <a:uFillTx/>
                  <a:latin typeface="Calibri" panose="020F0502020204030204"/>
                  <a:ea typeface="Roboto" panose="02000000000000000000" pitchFamily="2" charset="0"/>
                  <a:cs typeface="+mn-cs"/>
                </a:rPr>
                <a:t>Ví</a:t>
              </a:r>
              <a:r>
                <a:rPr kumimoji="0" lang="en-US" sz="3200" b="0" i="0" u="none" strike="noStrike" kern="1200" cap="none" spc="0" normalizeH="0" baseline="0" noProof="0" dirty="0">
                  <a:ln>
                    <a:noFill/>
                  </a:ln>
                  <a:solidFill>
                    <a:srgbClr val="FF0000"/>
                  </a:solidFill>
                  <a:effectLst/>
                  <a:uLnTx/>
                  <a:uFillTx/>
                  <a:latin typeface="Calibri" panose="020F0502020204030204"/>
                  <a:ea typeface="Roboto" panose="02000000000000000000" pitchFamily="2" charset="0"/>
                  <a:cs typeface="+mn-cs"/>
                </a:rPr>
                <a:t> </a:t>
              </a:r>
              <a:r>
                <a:rPr kumimoji="0" lang="en-US" sz="3200" b="0" i="0" u="none" strike="noStrike" kern="1200" cap="none" spc="0" normalizeH="0" baseline="0" noProof="0" dirty="0" err="1">
                  <a:ln>
                    <a:noFill/>
                  </a:ln>
                  <a:solidFill>
                    <a:srgbClr val="FF0000"/>
                  </a:solidFill>
                  <a:effectLst/>
                  <a:uLnTx/>
                  <a:uFillTx/>
                  <a:latin typeface="Calibri" panose="020F0502020204030204"/>
                  <a:ea typeface="Roboto" panose="02000000000000000000" pitchFamily="2" charset="0"/>
                  <a:cs typeface="+mn-cs"/>
                </a:rPr>
                <a:t>dụ</a:t>
              </a:r>
              <a:r>
                <a:rPr kumimoji="0" lang="en-US" sz="3200" b="0" i="0" u="none" strike="noStrike" kern="1200" cap="none" spc="0" normalizeH="0" baseline="0" noProof="0" dirty="0">
                  <a:ln>
                    <a:noFill/>
                  </a:ln>
                  <a:solidFill>
                    <a:srgbClr val="FF0000"/>
                  </a:solidFill>
                  <a:effectLst/>
                  <a:uLnTx/>
                  <a:uFillTx/>
                  <a:latin typeface="Calibri" panose="020F0502020204030204"/>
                  <a:ea typeface="Roboto" panose="02000000000000000000" pitchFamily="2" charset="0"/>
                  <a:cs typeface="+mn-cs"/>
                </a:rPr>
                <a:t>: </a:t>
              </a:r>
              <a:r>
                <a:rPr kumimoji="0" lang="vi-VN" sz="3200" b="0" i="0" u="none" strike="noStrike" kern="1200" cap="none" spc="0" normalizeH="0" baseline="0" noProof="0" dirty="0">
                  <a:ln>
                    <a:noFill/>
                  </a:ln>
                  <a:solidFill>
                    <a:srgbClr val="FF0000"/>
                  </a:solidFill>
                  <a:effectLst/>
                  <a:uLnTx/>
                  <a:uFillTx/>
                  <a:latin typeface="Calibri" panose="020F0502020204030204"/>
                  <a:ea typeface="Roboto" panose="02000000000000000000" pitchFamily="2" charset="0"/>
                  <a:cs typeface="+mn-cs"/>
                </a:rPr>
                <a:t>Ja Ka, Mư Hoa, Ja Prok và Mư Như thường </a:t>
              </a:r>
              <a:r>
                <a:rPr kumimoji="0" lang="en-US" sz="3200" b="0" i="0" u="none" strike="noStrike" kern="1200" cap="none" spc="0" normalizeH="0" baseline="0" noProof="0" dirty="0">
                  <a:ln>
                    <a:noFill/>
                  </a:ln>
                  <a:solidFill>
                    <a:srgbClr val="FF0000"/>
                  </a:solidFill>
                  <a:effectLst/>
                  <a:uLnTx/>
                  <a:uFillTx/>
                  <a:latin typeface="Calibri" panose="020F0502020204030204"/>
                  <a:ea typeface="Roboto" panose="02000000000000000000" pitchFamily="2" charset="0"/>
                  <a:cs typeface="+mn-cs"/>
                </a:rPr>
                <a:t>v</a:t>
              </a:r>
              <a:r>
                <a:rPr kumimoji="0" lang="vi-VN" sz="3200" b="0" i="0" u="none" strike="noStrike" kern="1200" cap="none" spc="0" normalizeH="0" baseline="0" noProof="0" dirty="0">
                  <a:ln>
                    <a:noFill/>
                  </a:ln>
                  <a:solidFill>
                    <a:srgbClr val="FF0000"/>
                  </a:solidFill>
                  <a:effectLst/>
                  <a:uLnTx/>
                  <a:uFillTx/>
                  <a:latin typeface="Calibri" panose="020F0502020204030204"/>
                  <a:ea typeface="Roboto" panose="02000000000000000000" pitchFamily="2" charset="0"/>
                  <a:cs typeface="+mn-cs"/>
                </a:rPr>
                <a:t>ui chơi trên đồng cỏ. Gần đây, trên đồng cỏ xuất iện bãi rác lớn. Các bạn rất buồn và lo lắng, vì nguy cơ đồng cỏ sẽ thành bãi rác. Bỗng Mư Hoa nghĩ ra ý tưởng biến cánh đồng cỏ thành cánh </a:t>
              </a:r>
              <a:r>
                <a:rPr lang="en-US" sz="3200" dirty="0">
                  <a:solidFill>
                    <a:srgbClr val="FF0000"/>
                  </a:solidFill>
                  <a:latin typeface="Calibri" panose="020F0502020204030204"/>
                  <a:ea typeface="Roboto" panose="02000000000000000000" pitchFamily="2" charset="0"/>
                </a:rPr>
                <a:t>đ</a:t>
              </a:r>
              <a:r>
                <a:rPr kumimoji="0" lang="vi-VN" sz="3200" b="0" i="0" u="none" strike="noStrike" kern="1200" cap="none" spc="0" normalizeH="0" baseline="0" noProof="0" dirty="0">
                  <a:ln>
                    <a:noFill/>
                  </a:ln>
                  <a:solidFill>
                    <a:srgbClr val="FF0000"/>
                  </a:solidFill>
                  <a:effectLst/>
                  <a:uLnTx/>
                  <a:uFillTx/>
                  <a:latin typeface="Calibri" panose="020F0502020204030204"/>
                  <a:ea typeface="Roboto" panose="02000000000000000000" pitchFamily="2" charset="0"/>
                  <a:cs typeface="+mn-cs"/>
                </a:rPr>
                <a:t>ồng hoa, để mọi người không đến đổ rác. Thế là </a:t>
              </a:r>
              <a:r>
                <a:rPr kumimoji="0" lang="en-US" sz="3200" b="0" i="0" u="none" strike="noStrike" kern="1200" cap="none" spc="0" normalizeH="0" baseline="0" noProof="0" dirty="0">
                  <a:ln>
                    <a:noFill/>
                  </a:ln>
                  <a:solidFill>
                    <a:srgbClr val="FF0000"/>
                  </a:solidFill>
                  <a:effectLst/>
                  <a:uLnTx/>
                  <a:uFillTx/>
                  <a:latin typeface="Calibri" panose="020F0502020204030204"/>
                  <a:ea typeface="Roboto" panose="02000000000000000000" pitchFamily="2" charset="0"/>
                  <a:cs typeface="+mn-cs"/>
                </a:rPr>
                <a:t>c</a:t>
              </a:r>
              <a:r>
                <a:rPr kumimoji="0" lang="vi-VN" sz="3200" b="0" i="0" u="none" strike="noStrike" kern="1200" cap="none" spc="0" normalizeH="0" baseline="0" noProof="0" dirty="0">
                  <a:ln>
                    <a:noFill/>
                  </a:ln>
                  <a:solidFill>
                    <a:srgbClr val="FF0000"/>
                  </a:solidFill>
                  <a:effectLst/>
                  <a:uLnTx/>
                  <a:uFillTx/>
                  <a:latin typeface="Calibri" panose="020F0502020204030204"/>
                  <a:ea typeface="Roboto" panose="02000000000000000000" pitchFamily="2" charset="0"/>
                  <a:cs typeface="+mn-cs"/>
                </a:rPr>
                <a:t>ác bạn cùng cô bác trong làng bắt tay dọn rác, xới </a:t>
              </a:r>
              <a:r>
                <a:rPr lang="en-US" sz="3200" dirty="0">
                  <a:solidFill>
                    <a:srgbClr val="FF0000"/>
                  </a:solidFill>
                  <a:latin typeface="Calibri" panose="020F0502020204030204"/>
                  <a:ea typeface="Roboto" panose="02000000000000000000" pitchFamily="2" charset="0"/>
                </a:rPr>
                <a:t>đ</a:t>
              </a:r>
              <a:r>
                <a:rPr kumimoji="0" lang="vi-VN" sz="3200" b="0" i="0" u="none" strike="noStrike" kern="1200" cap="none" spc="0" normalizeH="0" baseline="0" noProof="0" dirty="0">
                  <a:ln>
                    <a:noFill/>
                  </a:ln>
                  <a:solidFill>
                    <a:srgbClr val="FF0000"/>
                  </a:solidFill>
                  <a:effectLst/>
                  <a:uLnTx/>
                  <a:uFillTx/>
                  <a:latin typeface="Calibri" panose="020F0502020204030204"/>
                  <a:ea typeface="Roboto" panose="02000000000000000000" pitchFamily="2" charset="0"/>
                  <a:cs typeface="+mn-cs"/>
                </a:rPr>
                <a:t>ất, trồng cây và chăm sóc cây. Ba tháng sau, cánh </a:t>
              </a:r>
              <a:r>
                <a:rPr lang="en-US" sz="3200" dirty="0">
                  <a:solidFill>
                    <a:srgbClr val="FF0000"/>
                  </a:solidFill>
                  <a:latin typeface="Calibri" panose="020F0502020204030204"/>
                  <a:ea typeface="Roboto" panose="02000000000000000000" pitchFamily="2" charset="0"/>
                </a:rPr>
                <a:t>đ</a:t>
              </a:r>
              <a:r>
                <a:rPr kumimoji="0" lang="vi-VN" sz="3200" b="0" i="0" u="none" strike="noStrike" kern="1200" cap="none" spc="0" normalizeH="0" baseline="0" noProof="0" dirty="0">
                  <a:ln>
                    <a:noFill/>
                  </a:ln>
                  <a:solidFill>
                    <a:srgbClr val="FF0000"/>
                  </a:solidFill>
                  <a:effectLst/>
                  <a:uLnTx/>
                  <a:uFillTx/>
                  <a:latin typeface="Calibri" panose="020F0502020204030204"/>
                  <a:ea typeface="Roboto" panose="02000000000000000000" pitchFamily="2" charset="0"/>
                  <a:cs typeface="+mn-cs"/>
                </a:rPr>
                <a:t>ồng cỏ đã thành rừng hoa rực rỡ. Không ai đến </a:t>
              </a:r>
              <a:r>
                <a:rPr lang="en-US" sz="3200" dirty="0">
                  <a:solidFill>
                    <a:srgbClr val="FF0000"/>
                  </a:solidFill>
                  <a:latin typeface="Calibri" panose="020F0502020204030204"/>
                  <a:ea typeface="Roboto" panose="02000000000000000000" pitchFamily="2" charset="0"/>
                </a:rPr>
                <a:t>đ</a:t>
              </a:r>
              <a:r>
                <a:rPr kumimoji="0" lang="vi-VN" sz="3200" b="0" i="0" u="none" strike="noStrike" kern="1200" cap="none" spc="0" normalizeH="0" baseline="0" noProof="0" dirty="0">
                  <a:ln>
                    <a:noFill/>
                  </a:ln>
                  <a:solidFill>
                    <a:srgbClr val="FF0000"/>
                  </a:solidFill>
                  <a:effectLst/>
                  <a:uLnTx/>
                  <a:uFillTx/>
                  <a:latin typeface="Calibri" panose="020F0502020204030204"/>
                  <a:ea typeface="Roboto" panose="02000000000000000000" pitchFamily="2" charset="0"/>
                  <a:cs typeface="+mn-cs"/>
                </a:rPr>
                <a:t>ây đổ rác nữa. Với đồng hoa, ngôi làng trở nên nổi tiếng, đón nhiều khách tới tham quan. Các </a:t>
              </a:r>
              <a:r>
                <a:rPr kumimoji="0" lang="en-US" sz="3200" b="0" i="0" u="none" strike="noStrike" kern="1200" cap="none" spc="0" normalizeH="0" baseline="0" noProof="0" dirty="0">
                  <a:ln>
                    <a:noFill/>
                  </a:ln>
                  <a:solidFill>
                    <a:srgbClr val="FF0000"/>
                  </a:solidFill>
                  <a:effectLst/>
                  <a:uLnTx/>
                  <a:uFillTx/>
                  <a:latin typeface="Calibri" panose="020F0502020204030204"/>
                  <a:ea typeface="Roboto" panose="02000000000000000000" pitchFamily="2" charset="0"/>
                  <a:cs typeface="+mn-cs"/>
                </a:rPr>
                <a:t>b</a:t>
              </a:r>
              <a:r>
                <a:rPr kumimoji="0" lang="vi-VN" sz="3200" b="0" i="0" u="none" strike="noStrike" kern="1200" cap="none" spc="0" normalizeH="0" baseline="0" noProof="0" dirty="0">
                  <a:ln>
                    <a:noFill/>
                  </a:ln>
                  <a:solidFill>
                    <a:srgbClr val="FF0000"/>
                  </a:solidFill>
                  <a:effectLst/>
                  <a:uLnTx/>
                  <a:uFillTx/>
                  <a:latin typeface="Calibri" panose="020F0502020204030204"/>
                  <a:ea typeface="Roboto" panose="02000000000000000000" pitchFamily="2" charset="0"/>
                  <a:cs typeface="+mn-cs"/>
                </a:rPr>
                <a:t>ạn nhỏ và dân làng vô cùng hạnh phúc.</a:t>
              </a:r>
            </a:p>
          </p:txBody>
        </p:sp>
        <p:pic>
          <p:nvPicPr>
            <p:cNvPr id="7" name="Picture 6" descr="A light bulb with stars and dots&#10;&#10;Description automatically generated">
              <a:extLst>
                <a:ext uri="{FF2B5EF4-FFF2-40B4-BE49-F238E27FC236}">
                  <a16:creationId xmlns:a16="http://schemas.microsoft.com/office/drawing/2014/main" id="{B3D73183-F745-EB62-38E1-48B681D67D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3786" y="2038962"/>
              <a:ext cx="1007003" cy="1007003"/>
            </a:xfrm>
            <a:prstGeom prst="rect">
              <a:avLst/>
            </a:prstGeom>
          </p:spPr>
        </p:pic>
      </p:grpSp>
    </p:spTree>
    <p:extLst>
      <p:ext uri="{BB962C8B-B14F-4D97-AF65-F5344CB8AC3E}">
        <p14:creationId xmlns:p14="http://schemas.microsoft.com/office/powerpoint/2010/main" val="23447978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Shape 4085"/>
        <p:cNvGrpSpPr/>
        <p:nvPr/>
      </p:nvGrpSpPr>
      <p:grpSpPr>
        <a:xfrm>
          <a:off x="0" y="0"/>
          <a:ext cx="0" cy="0"/>
          <a:chOff x="0" y="0"/>
          <a:chExt cx="0" cy="0"/>
        </a:xfrm>
      </p:grpSpPr>
      <p:sp>
        <p:nvSpPr>
          <p:cNvPr id="67" name="TextBox 66">
            <a:extLst>
              <a:ext uri="{FF2B5EF4-FFF2-40B4-BE49-F238E27FC236}">
                <a16:creationId xmlns:a16="http://schemas.microsoft.com/office/drawing/2014/main" id="{EBBA2B89-15B9-B040-FB24-D90D59DCA036}"/>
              </a:ext>
            </a:extLst>
          </p:cNvPr>
          <p:cNvSpPr txBox="1"/>
          <p:nvPr/>
        </p:nvSpPr>
        <p:spPr>
          <a:xfrm>
            <a:off x="625344" y="528224"/>
            <a:ext cx="11033962" cy="783193"/>
          </a:xfrm>
          <a:prstGeom prst="roundRect">
            <a:avLst/>
          </a:prstGeom>
          <a:solidFill>
            <a:srgbClr val="C1FFFF"/>
          </a:solidFill>
          <a:ln w="38100">
            <a:solidFill>
              <a:schemeClr val="accent5">
                <a:lumMod val="5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mn-cs"/>
              </a:rPr>
              <a:t>5. Em </a:t>
            </a:r>
            <a:r>
              <a:rPr kumimoji="0" lang="en-US" sz="4000" b="1" i="0" u="none" strike="noStrike" kern="1200" cap="none" spc="0" normalizeH="0" baseline="0" noProof="0" dirty="0" err="1">
                <a:ln>
                  <a:noFill/>
                </a:ln>
                <a:solidFill>
                  <a:prstClr val="black"/>
                </a:solidFill>
                <a:effectLst/>
                <a:uLnTx/>
                <a:uFillTx/>
                <a:latin typeface="Calibri" panose="020F0502020204030204"/>
                <a:ea typeface="Roboto" panose="02000000000000000000" pitchFamily="2" charset="0"/>
                <a:cs typeface="+mn-cs"/>
              </a:rPr>
              <a:t>rút</a:t>
            </a:r>
            <a:r>
              <a:rPr kumimoji="0" lang="en-US" sz="4000" b="1"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Roboto" panose="02000000000000000000" pitchFamily="2" charset="0"/>
                <a:cs typeface="+mn-cs"/>
              </a:rPr>
              <a:t>ra</a:t>
            </a:r>
            <a:r>
              <a:rPr kumimoji="0" lang="en-US" sz="4000" b="1"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Roboto" panose="02000000000000000000" pitchFamily="2" charset="0"/>
                <a:cs typeface="+mn-cs"/>
              </a:rPr>
              <a:t>được</a:t>
            </a:r>
            <a:r>
              <a:rPr kumimoji="0" lang="en-US" sz="4000" b="1"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Roboto" panose="02000000000000000000" pitchFamily="2" charset="0"/>
                <a:cs typeface="+mn-cs"/>
              </a:rPr>
              <a:t>bài</a:t>
            </a:r>
            <a:r>
              <a:rPr kumimoji="0" lang="en-US" sz="4000" b="1"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Roboto" panose="02000000000000000000" pitchFamily="2" charset="0"/>
                <a:cs typeface="+mn-cs"/>
              </a:rPr>
              <a:t>học</a:t>
            </a:r>
            <a:r>
              <a:rPr kumimoji="0" lang="en-US" sz="4000" b="1"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Roboto" panose="02000000000000000000" pitchFamily="2" charset="0"/>
                <a:cs typeface="+mn-cs"/>
              </a:rPr>
              <a:t>gì</a:t>
            </a:r>
            <a:r>
              <a:rPr kumimoji="0" lang="en-US" sz="4000" b="1"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Roboto" panose="02000000000000000000" pitchFamily="2" charset="0"/>
                <a:cs typeface="+mn-cs"/>
              </a:rPr>
              <a:t>từ</a:t>
            </a:r>
            <a:r>
              <a:rPr kumimoji="0" lang="en-US" sz="4000" b="1"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Roboto" panose="02000000000000000000" pitchFamily="2" charset="0"/>
                <a:cs typeface="+mn-cs"/>
              </a:rPr>
              <a:t>câu</a:t>
            </a:r>
            <a:r>
              <a:rPr kumimoji="0" lang="en-US" sz="4000" b="1"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Roboto" panose="02000000000000000000" pitchFamily="2" charset="0"/>
                <a:cs typeface="+mn-cs"/>
              </a:rPr>
              <a:t>chuyện</a:t>
            </a:r>
            <a:r>
              <a:rPr kumimoji="0" lang="en-US" sz="4000" b="1"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mn-cs"/>
              </a:rPr>
              <a:t>?</a:t>
            </a:r>
            <a:endParaRPr kumimoji="0" lang="vi-VN" sz="4000" b="1"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mn-cs"/>
            </a:endParaRPr>
          </a:p>
        </p:txBody>
      </p:sp>
      <p:pic>
        <p:nvPicPr>
          <p:cNvPr id="68" name="Picture 67" descr="A question mark in a speech bubble&#10;&#10;Description automatically generated">
            <a:extLst>
              <a:ext uri="{FF2B5EF4-FFF2-40B4-BE49-F238E27FC236}">
                <a16:creationId xmlns:a16="http://schemas.microsoft.com/office/drawing/2014/main" id="{3CE2542A-4F90-301B-3C74-06145439C0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8941"/>
            <a:ext cx="797968" cy="797968"/>
          </a:xfrm>
          <a:prstGeom prst="rect">
            <a:avLst/>
          </a:prstGeom>
        </p:spPr>
      </p:pic>
      <p:sp>
        <p:nvSpPr>
          <p:cNvPr id="9" name="TextBox 8">
            <a:extLst>
              <a:ext uri="{FF2B5EF4-FFF2-40B4-BE49-F238E27FC236}">
                <a16:creationId xmlns:a16="http://schemas.microsoft.com/office/drawing/2014/main" id="{0AA83261-D36F-BD18-9C32-B597424B1F7E}"/>
              </a:ext>
            </a:extLst>
          </p:cNvPr>
          <p:cNvSpPr txBox="1"/>
          <p:nvPr/>
        </p:nvSpPr>
        <p:spPr>
          <a:xfrm>
            <a:off x="838922" y="2900930"/>
            <a:ext cx="10876828" cy="2553891"/>
          </a:xfrm>
          <a:prstGeom prst="roundRect">
            <a:avLst/>
          </a:prstGeom>
          <a:solidFill>
            <a:srgbClr val="FFFFCC"/>
          </a:solidFill>
          <a:ln w="38100">
            <a:solidFill>
              <a:srgbClr val="663300"/>
            </a:solidFill>
          </a:ln>
        </p:spPr>
        <p:txBody>
          <a:bodyPr wrap="square" rtlCol="0">
            <a:spAutoFit/>
          </a:bodyPr>
          <a:lstStyle/>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3600" b="0" i="0" u="none" strike="noStrike" kern="1200" cap="none" spc="0" normalizeH="0" baseline="0" noProof="0" dirty="0">
                <a:ln>
                  <a:noFill/>
                </a:ln>
                <a:solidFill>
                  <a:srgbClr val="FF0000"/>
                </a:solidFill>
                <a:effectLst/>
                <a:uLnTx/>
                <a:uFillTx/>
                <a:latin typeface="Calibri" panose="020F0502020204030204"/>
                <a:ea typeface="Roboto" panose="02000000000000000000" pitchFamily="2" charset="0"/>
                <a:cs typeface="+mn-cs"/>
              </a:rPr>
              <a:t>Em rút ra được bài học gì từ câu chuyện: Sẽ luôn có những cách làm, biện pháp để khắc phục mọi vấn đề gặp phải trong cuộc sống. Không thể dễ dàng bị khuất phục trước những thử thách, chướng ngại cản trở. </a:t>
            </a:r>
          </a:p>
        </p:txBody>
      </p:sp>
      <p:pic>
        <p:nvPicPr>
          <p:cNvPr id="10" name="Picture 9" descr="A light bulb with stars and dots&#10;&#10;Description automatically generated">
            <a:extLst>
              <a:ext uri="{FF2B5EF4-FFF2-40B4-BE49-F238E27FC236}">
                <a16:creationId xmlns:a16="http://schemas.microsoft.com/office/drawing/2014/main" id="{BCAFF1B8-262B-B463-EEA8-4C73467AE2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0075" y="2635404"/>
            <a:ext cx="1007003" cy="1007003"/>
          </a:xfrm>
          <a:prstGeom prst="rect">
            <a:avLst/>
          </a:prstGeom>
        </p:spPr>
      </p:pic>
    </p:spTree>
    <p:extLst>
      <p:ext uri="{BB962C8B-B14F-4D97-AF65-F5344CB8AC3E}">
        <p14:creationId xmlns:p14="http://schemas.microsoft.com/office/powerpoint/2010/main" val="3084910671"/>
      </p:ext>
    </p:extLst>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67"/>
                    </p:tgtEl>
                  </p:cond>
                </p:stCondLst>
                <p:endSync evt="end" delay="0">
                  <p:rtn val="all"/>
                </p:endSync>
                <p:childTnLst>
                  <p:par>
                    <p:cTn id="3" fill="hold">
                      <p:stCondLst>
                        <p:cond delay="0"/>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nextCondLst>
                <p:cond evt="onClick" delay="0">
                  <p:tgtEl>
                    <p:spTgt spid="67"/>
                  </p:tgtEl>
                </p:cond>
              </p:nextCondLst>
            </p:seq>
          </p:childTnLst>
        </p:cTn>
      </p:par>
    </p:tnLst>
    <p:bldLst>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8" name="Picture 37">
            <a:extLst>
              <a:ext uri="{FF2B5EF4-FFF2-40B4-BE49-F238E27FC236}">
                <a16:creationId xmlns:a16="http://schemas.microsoft.com/office/drawing/2014/main" id="{AA3B3EBA-C891-438B-B117-F894918350C2}"/>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25521" b="53906" l="24451" r="98902">
                        <a14:foregroundMark x1="27965" y1="49479" x2="74890" y2="42839"/>
                        <a14:foregroundMark x1="74890" y1="42839" x2="86018" y2="44141"/>
                        <a14:foregroundMark x1="86018" y1="44141" x2="86018" y2="44010"/>
                        <a14:foregroundMark x1="44510" y1="48828" x2="68887" y2="48047"/>
                        <a14:foregroundMark x1="68887" y1="48047" x2="94583" y2="49219"/>
                        <a14:foregroundMark x1="93485" y1="28255" x2="82577" y2="53776"/>
                        <a14:foregroundMark x1="95242" y1="26693" x2="98975" y2="45182"/>
                        <a14:foregroundMark x1="97584" y1="49740" x2="58053" y2="54036"/>
                        <a14:foregroundMark x1="24451" y1="51302" x2="33089" y2="45313"/>
                        <a14:foregroundMark x1="61127" y1="29167" x2="63616" y2="31380"/>
                        <a14:foregroundMark x1="57980" y1="32292" x2="59590" y2="31250"/>
                        <a14:backgroundMark x1="26647" y1="36198" x2="49488" y2="23958"/>
                        <a14:backgroundMark x1="31918" y1="38542" x2="55490" y2="26432"/>
                        <a14:backgroundMark x1="24451" y1="46484" x2="32796" y2="40104"/>
                        <a14:backgroundMark x1="57687" y1="27995" x2="67570" y2="25000"/>
                        <a14:backgroundMark x1="67204" y1="29167" x2="80161" y2="36068"/>
                      </a14:backgroundRemoval>
                    </a14:imgEffect>
                  </a14:imgLayer>
                </a14:imgProps>
              </a:ext>
            </a:extLst>
          </a:blip>
          <a:srcRect l="23846" t="23065" b="48946"/>
          <a:stretch/>
        </p:blipFill>
        <p:spPr>
          <a:xfrm>
            <a:off x="2219683" y="2698064"/>
            <a:ext cx="9284677" cy="1918552"/>
          </a:xfrm>
          <a:prstGeom prst="rect">
            <a:avLst/>
          </a:prstGeom>
        </p:spPr>
      </p:pic>
      <p:sp>
        <p:nvSpPr>
          <p:cNvPr id="41" name="Freeform 3">
            <a:extLst>
              <a:ext uri="{FF2B5EF4-FFF2-40B4-BE49-F238E27FC236}">
                <a16:creationId xmlns:a16="http://schemas.microsoft.com/office/drawing/2014/main" id="{0F5120CE-34BA-427C-8C2E-516D72D845C0}"/>
              </a:ext>
            </a:extLst>
          </p:cNvPr>
          <p:cNvSpPr/>
          <p:nvPr/>
        </p:nvSpPr>
        <p:spPr>
          <a:xfrm>
            <a:off x="3821720" y="3848863"/>
            <a:ext cx="7867361" cy="3998893"/>
          </a:xfrm>
          <a:custGeom>
            <a:avLst/>
            <a:gdLst/>
            <a:ahLst/>
            <a:cxnLst/>
            <a:rect l="l" t="t" r="r" b="b"/>
            <a:pathLst>
              <a:path w="4466540" h="4114800">
                <a:moveTo>
                  <a:pt x="0" y="0"/>
                </a:moveTo>
                <a:lnTo>
                  <a:pt x="4466540" y="0"/>
                </a:lnTo>
                <a:lnTo>
                  <a:pt x="4466540"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Rectangle: Rounded Corners 8">
            <a:extLst>
              <a:ext uri="{FF2B5EF4-FFF2-40B4-BE49-F238E27FC236}">
                <a16:creationId xmlns:a16="http://schemas.microsoft.com/office/drawing/2014/main" id="{1FB51C56-BA92-4C77-8B43-4EEDBABBF529}"/>
              </a:ext>
            </a:extLst>
          </p:cNvPr>
          <p:cNvSpPr/>
          <p:nvPr/>
        </p:nvSpPr>
        <p:spPr>
          <a:xfrm>
            <a:off x="634013" y="2623991"/>
            <a:ext cx="10776215" cy="3481534"/>
          </a:xfrm>
          <a:custGeom>
            <a:avLst/>
            <a:gdLst>
              <a:gd name="connsiteX0" fmla="*/ 0 w 10776215"/>
              <a:gd name="connsiteY0" fmla="*/ 850225 h 3481534"/>
              <a:gd name="connsiteX1" fmla="*/ 749065 w 10776215"/>
              <a:gd name="connsiteY1" fmla="*/ 0 h 3481534"/>
              <a:gd name="connsiteX2" fmla="*/ 10027149 w 10776215"/>
              <a:gd name="connsiteY2" fmla="*/ 0 h 3481534"/>
              <a:gd name="connsiteX3" fmla="*/ 10776215 w 10776215"/>
              <a:gd name="connsiteY3" fmla="*/ 850225 h 3481534"/>
              <a:gd name="connsiteX4" fmla="*/ 10776215 w 10776215"/>
              <a:gd name="connsiteY4" fmla="*/ 2631308 h 3481534"/>
              <a:gd name="connsiteX5" fmla="*/ 10027149 w 10776215"/>
              <a:gd name="connsiteY5" fmla="*/ 3481534 h 3481534"/>
              <a:gd name="connsiteX6" fmla="*/ 749065 w 10776215"/>
              <a:gd name="connsiteY6" fmla="*/ 3481534 h 3481534"/>
              <a:gd name="connsiteX7" fmla="*/ 0 w 10776215"/>
              <a:gd name="connsiteY7" fmla="*/ 2631308 h 3481534"/>
              <a:gd name="connsiteX8" fmla="*/ 0 w 10776215"/>
              <a:gd name="connsiteY8" fmla="*/ 850225 h 3481534"/>
              <a:gd name="connsiteX0" fmla="*/ 0 w 10776215"/>
              <a:gd name="connsiteY0" fmla="*/ 850225 h 3481534"/>
              <a:gd name="connsiteX1" fmla="*/ 749065 w 10776215"/>
              <a:gd name="connsiteY1" fmla="*/ 0 h 3481534"/>
              <a:gd name="connsiteX2" fmla="*/ 10027149 w 10776215"/>
              <a:gd name="connsiteY2" fmla="*/ 0 h 3481534"/>
              <a:gd name="connsiteX3" fmla="*/ 10776215 w 10776215"/>
              <a:gd name="connsiteY3" fmla="*/ 850225 h 3481534"/>
              <a:gd name="connsiteX4" fmla="*/ 10776215 w 10776215"/>
              <a:gd name="connsiteY4" fmla="*/ 2631308 h 3481534"/>
              <a:gd name="connsiteX5" fmla="*/ 10027149 w 10776215"/>
              <a:gd name="connsiteY5" fmla="*/ 3481534 h 3481534"/>
              <a:gd name="connsiteX6" fmla="*/ 749065 w 10776215"/>
              <a:gd name="connsiteY6" fmla="*/ 3481534 h 3481534"/>
              <a:gd name="connsiteX7" fmla="*/ 0 w 10776215"/>
              <a:gd name="connsiteY7" fmla="*/ 2631308 h 3481534"/>
              <a:gd name="connsiteX8" fmla="*/ 0 w 10776215"/>
              <a:gd name="connsiteY8" fmla="*/ 850225 h 3481534"/>
              <a:gd name="connsiteX0" fmla="*/ 0 w 10776215"/>
              <a:gd name="connsiteY0" fmla="*/ 850225 h 3481534"/>
              <a:gd name="connsiteX1" fmla="*/ 749065 w 10776215"/>
              <a:gd name="connsiteY1" fmla="*/ 0 h 3481534"/>
              <a:gd name="connsiteX2" fmla="*/ 10027149 w 10776215"/>
              <a:gd name="connsiteY2" fmla="*/ 0 h 3481534"/>
              <a:gd name="connsiteX3" fmla="*/ 10776215 w 10776215"/>
              <a:gd name="connsiteY3" fmla="*/ 850225 h 3481534"/>
              <a:gd name="connsiteX4" fmla="*/ 10776215 w 10776215"/>
              <a:gd name="connsiteY4" fmla="*/ 2631308 h 3481534"/>
              <a:gd name="connsiteX5" fmla="*/ 10027149 w 10776215"/>
              <a:gd name="connsiteY5" fmla="*/ 3481534 h 3481534"/>
              <a:gd name="connsiteX6" fmla="*/ 749065 w 10776215"/>
              <a:gd name="connsiteY6" fmla="*/ 3481534 h 3481534"/>
              <a:gd name="connsiteX7" fmla="*/ 0 w 10776215"/>
              <a:gd name="connsiteY7" fmla="*/ 2631308 h 3481534"/>
              <a:gd name="connsiteX8" fmla="*/ 0 w 10776215"/>
              <a:gd name="connsiteY8" fmla="*/ 850225 h 348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76215" h="3481534" fill="none" extrusionOk="0">
                <a:moveTo>
                  <a:pt x="0" y="850225"/>
                </a:moveTo>
                <a:cubicBezTo>
                  <a:pt x="-35854" y="510304"/>
                  <a:pt x="248841" y="-60994"/>
                  <a:pt x="749065" y="0"/>
                </a:cubicBezTo>
                <a:cubicBezTo>
                  <a:pt x="3233977" y="140589"/>
                  <a:pt x="7640757" y="-777492"/>
                  <a:pt x="10027149" y="0"/>
                </a:cubicBezTo>
                <a:cubicBezTo>
                  <a:pt x="10563802" y="38594"/>
                  <a:pt x="10649341" y="267941"/>
                  <a:pt x="10776215" y="850225"/>
                </a:cubicBezTo>
                <a:cubicBezTo>
                  <a:pt x="10934936" y="1719813"/>
                  <a:pt x="10831607" y="2111508"/>
                  <a:pt x="10776215" y="2631308"/>
                </a:cubicBezTo>
                <a:cubicBezTo>
                  <a:pt x="10859953" y="3037048"/>
                  <a:pt x="10518213" y="3396187"/>
                  <a:pt x="10027149" y="3481534"/>
                </a:cubicBezTo>
                <a:cubicBezTo>
                  <a:pt x="8542011" y="3584434"/>
                  <a:pt x="2136314" y="3238114"/>
                  <a:pt x="749065" y="3481534"/>
                </a:cubicBezTo>
                <a:cubicBezTo>
                  <a:pt x="206363" y="3444203"/>
                  <a:pt x="-234869" y="3097511"/>
                  <a:pt x="0" y="2631308"/>
                </a:cubicBezTo>
                <a:cubicBezTo>
                  <a:pt x="1440" y="2112094"/>
                  <a:pt x="42263" y="1578507"/>
                  <a:pt x="0" y="850225"/>
                </a:cubicBezTo>
                <a:close/>
              </a:path>
              <a:path w="10776215" h="3481534" stroke="0" extrusionOk="0">
                <a:moveTo>
                  <a:pt x="0" y="850225"/>
                </a:moveTo>
                <a:cubicBezTo>
                  <a:pt x="-148988" y="283585"/>
                  <a:pt x="241697" y="30714"/>
                  <a:pt x="749065" y="0"/>
                </a:cubicBezTo>
                <a:cubicBezTo>
                  <a:pt x="4725333" y="-316387"/>
                  <a:pt x="5517428" y="194435"/>
                  <a:pt x="10027149" y="0"/>
                </a:cubicBezTo>
                <a:cubicBezTo>
                  <a:pt x="10428810" y="-131094"/>
                  <a:pt x="10646564" y="354702"/>
                  <a:pt x="10776215" y="850225"/>
                </a:cubicBezTo>
                <a:cubicBezTo>
                  <a:pt x="10656928" y="1303595"/>
                  <a:pt x="10917482" y="2267043"/>
                  <a:pt x="10776215" y="2631308"/>
                </a:cubicBezTo>
                <a:cubicBezTo>
                  <a:pt x="10826576" y="2976394"/>
                  <a:pt x="10454165" y="3424709"/>
                  <a:pt x="10027149" y="3481534"/>
                </a:cubicBezTo>
                <a:cubicBezTo>
                  <a:pt x="6758234" y="3418775"/>
                  <a:pt x="4487217" y="3511250"/>
                  <a:pt x="749065" y="3481534"/>
                </a:cubicBezTo>
                <a:cubicBezTo>
                  <a:pt x="374106" y="3547799"/>
                  <a:pt x="-67008" y="3231423"/>
                  <a:pt x="0" y="2631308"/>
                </a:cubicBezTo>
                <a:cubicBezTo>
                  <a:pt x="-57594" y="1813172"/>
                  <a:pt x="83093" y="1701934"/>
                  <a:pt x="0" y="850225"/>
                </a:cubicBezTo>
                <a:close/>
              </a:path>
              <a:path w="10776215" h="3481534" fill="none" stroke="0" extrusionOk="0">
                <a:moveTo>
                  <a:pt x="0" y="850225"/>
                </a:moveTo>
                <a:cubicBezTo>
                  <a:pt x="-44471" y="300010"/>
                  <a:pt x="282614" y="-17496"/>
                  <a:pt x="749065" y="0"/>
                </a:cubicBezTo>
                <a:cubicBezTo>
                  <a:pt x="4350634" y="-10457"/>
                  <a:pt x="7578800" y="90722"/>
                  <a:pt x="10027149" y="0"/>
                </a:cubicBezTo>
                <a:cubicBezTo>
                  <a:pt x="10442758" y="-30640"/>
                  <a:pt x="10614669" y="332821"/>
                  <a:pt x="10776215" y="850225"/>
                </a:cubicBezTo>
                <a:cubicBezTo>
                  <a:pt x="10850953" y="1728460"/>
                  <a:pt x="10857693" y="2006063"/>
                  <a:pt x="10776215" y="2631308"/>
                </a:cubicBezTo>
                <a:cubicBezTo>
                  <a:pt x="10727479" y="3091208"/>
                  <a:pt x="10443219" y="3449320"/>
                  <a:pt x="10027149" y="3481534"/>
                </a:cubicBezTo>
                <a:cubicBezTo>
                  <a:pt x="8876321" y="3681514"/>
                  <a:pt x="2105306" y="3455980"/>
                  <a:pt x="749065" y="3481534"/>
                </a:cubicBezTo>
                <a:cubicBezTo>
                  <a:pt x="266150" y="3493762"/>
                  <a:pt x="-92867" y="3192299"/>
                  <a:pt x="0" y="2631308"/>
                </a:cubicBezTo>
                <a:cubicBezTo>
                  <a:pt x="-6497" y="2366809"/>
                  <a:pt x="48407" y="1650947"/>
                  <a:pt x="0" y="850225"/>
                </a:cubicBezTo>
                <a:close/>
              </a:path>
              <a:path w="10776215" h="3481534" fill="none" stroke="0" extrusionOk="0">
                <a:moveTo>
                  <a:pt x="0" y="850225"/>
                </a:moveTo>
                <a:cubicBezTo>
                  <a:pt x="-42371" y="448493"/>
                  <a:pt x="223251" y="-22297"/>
                  <a:pt x="749065" y="0"/>
                </a:cubicBezTo>
                <a:cubicBezTo>
                  <a:pt x="3690012" y="188514"/>
                  <a:pt x="7951736" y="-461471"/>
                  <a:pt x="10027149" y="0"/>
                </a:cubicBezTo>
                <a:cubicBezTo>
                  <a:pt x="10471164" y="-6555"/>
                  <a:pt x="10652523" y="272036"/>
                  <a:pt x="10776215" y="850225"/>
                </a:cubicBezTo>
                <a:cubicBezTo>
                  <a:pt x="10916534" y="1730864"/>
                  <a:pt x="10854042" y="2013335"/>
                  <a:pt x="10776215" y="2631308"/>
                </a:cubicBezTo>
                <a:cubicBezTo>
                  <a:pt x="10856189" y="3027058"/>
                  <a:pt x="10458416" y="3436696"/>
                  <a:pt x="10027149" y="3481534"/>
                </a:cubicBezTo>
                <a:cubicBezTo>
                  <a:pt x="8593431" y="3721884"/>
                  <a:pt x="2149745" y="3323657"/>
                  <a:pt x="749065" y="3481534"/>
                </a:cubicBezTo>
                <a:cubicBezTo>
                  <a:pt x="153943" y="3471344"/>
                  <a:pt x="-209217" y="3147684"/>
                  <a:pt x="0" y="2631308"/>
                </a:cubicBezTo>
                <a:cubicBezTo>
                  <a:pt x="-14263" y="2230547"/>
                  <a:pt x="11143" y="1587449"/>
                  <a:pt x="0" y="850225"/>
                </a:cubicBezTo>
                <a:close/>
              </a:path>
            </a:pathLst>
          </a:custGeom>
          <a:solidFill>
            <a:srgbClr val="FFFFFF">
              <a:alpha val="82000"/>
            </a:srgbClr>
          </a:solidFill>
          <a:ln w="28575">
            <a:solidFill>
              <a:srgbClr val="002060"/>
            </a:solidFill>
            <a:extLst>
              <a:ext uri="{C807C97D-BFC1-408E-A445-0C87EB9F89A2}">
                <ask:lineSketchStyleProps xmlns:ask="http://schemas.microsoft.com/office/drawing/2018/sketchyshapes" sd="3906556544">
                  <a:custGeom>
                    <a:avLst/>
                    <a:gdLst>
                      <a:gd name="connsiteX0" fmla="*/ 0 w 10776215"/>
                      <a:gd name="connsiteY0" fmla="*/ 850225 h 3481534"/>
                      <a:gd name="connsiteX1" fmla="*/ 749065 w 10776215"/>
                      <a:gd name="connsiteY1" fmla="*/ 0 h 3481534"/>
                      <a:gd name="connsiteX2" fmla="*/ 10027149 w 10776215"/>
                      <a:gd name="connsiteY2" fmla="*/ 0 h 3481534"/>
                      <a:gd name="connsiteX3" fmla="*/ 10776215 w 10776215"/>
                      <a:gd name="connsiteY3" fmla="*/ 850225 h 3481534"/>
                      <a:gd name="connsiteX4" fmla="*/ 10776215 w 10776215"/>
                      <a:gd name="connsiteY4" fmla="*/ 2631308 h 3481534"/>
                      <a:gd name="connsiteX5" fmla="*/ 10027149 w 10776215"/>
                      <a:gd name="connsiteY5" fmla="*/ 3481534 h 3481534"/>
                      <a:gd name="connsiteX6" fmla="*/ 749065 w 10776215"/>
                      <a:gd name="connsiteY6" fmla="*/ 3481534 h 3481534"/>
                      <a:gd name="connsiteX7" fmla="*/ 0 w 10776215"/>
                      <a:gd name="connsiteY7" fmla="*/ 2631308 h 3481534"/>
                      <a:gd name="connsiteX8" fmla="*/ 0 w 10776215"/>
                      <a:gd name="connsiteY8" fmla="*/ 850225 h 3481534"/>
                      <a:gd name="connsiteX0" fmla="*/ 0 w 10776215"/>
                      <a:gd name="connsiteY0" fmla="*/ 850225 h 3481534"/>
                      <a:gd name="connsiteX1" fmla="*/ 749065 w 10776215"/>
                      <a:gd name="connsiteY1" fmla="*/ 0 h 3481534"/>
                      <a:gd name="connsiteX2" fmla="*/ 10027149 w 10776215"/>
                      <a:gd name="connsiteY2" fmla="*/ 0 h 3481534"/>
                      <a:gd name="connsiteX3" fmla="*/ 10776215 w 10776215"/>
                      <a:gd name="connsiteY3" fmla="*/ 850225 h 3481534"/>
                      <a:gd name="connsiteX4" fmla="*/ 10776215 w 10776215"/>
                      <a:gd name="connsiteY4" fmla="*/ 2631308 h 3481534"/>
                      <a:gd name="connsiteX5" fmla="*/ 10027149 w 10776215"/>
                      <a:gd name="connsiteY5" fmla="*/ 3481534 h 3481534"/>
                      <a:gd name="connsiteX6" fmla="*/ 749065 w 10776215"/>
                      <a:gd name="connsiteY6" fmla="*/ 3481534 h 3481534"/>
                      <a:gd name="connsiteX7" fmla="*/ 0 w 10776215"/>
                      <a:gd name="connsiteY7" fmla="*/ 2631308 h 3481534"/>
                      <a:gd name="connsiteX8" fmla="*/ 0 w 10776215"/>
                      <a:gd name="connsiteY8" fmla="*/ 850225 h 348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76215" h="3481534" fill="none" extrusionOk="0">
                        <a:moveTo>
                          <a:pt x="0" y="850225"/>
                        </a:moveTo>
                        <a:cubicBezTo>
                          <a:pt x="-30208" y="490518"/>
                          <a:pt x="260968" y="-52845"/>
                          <a:pt x="749065" y="0"/>
                        </a:cubicBezTo>
                        <a:cubicBezTo>
                          <a:pt x="3488226" y="65597"/>
                          <a:pt x="7648772" y="-523164"/>
                          <a:pt x="10027149" y="0"/>
                        </a:cubicBezTo>
                        <a:cubicBezTo>
                          <a:pt x="10513589" y="23310"/>
                          <a:pt x="10663869" y="280190"/>
                          <a:pt x="10776215" y="850225"/>
                        </a:cubicBezTo>
                        <a:cubicBezTo>
                          <a:pt x="10906864" y="1722822"/>
                          <a:pt x="10814188" y="2046881"/>
                          <a:pt x="10776215" y="2631308"/>
                        </a:cubicBezTo>
                        <a:cubicBezTo>
                          <a:pt x="10826507" y="3062340"/>
                          <a:pt x="10470105" y="3448340"/>
                          <a:pt x="10027149" y="3481534"/>
                        </a:cubicBezTo>
                        <a:cubicBezTo>
                          <a:pt x="8564132" y="3585540"/>
                          <a:pt x="2428131" y="3364866"/>
                          <a:pt x="749065" y="3481534"/>
                        </a:cubicBezTo>
                        <a:cubicBezTo>
                          <a:pt x="233413" y="3451698"/>
                          <a:pt x="-160780" y="3098524"/>
                          <a:pt x="0" y="2631308"/>
                        </a:cubicBezTo>
                        <a:cubicBezTo>
                          <a:pt x="-3267" y="2184034"/>
                          <a:pt x="40121" y="1595662"/>
                          <a:pt x="0" y="850225"/>
                        </a:cubicBezTo>
                        <a:close/>
                      </a:path>
                      <a:path w="10776215" h="3481534" stroke="0" extrusionOk="0">
                        <a:moveTo>
                          <a:pt x="0" y="850225"/>
                        </a:moveTo>
                        <a:cubicBezTo>
                          <a:pt x="-93614" y="300442"/>
                          <a:pt x="272463" y="32618"/>
                          <a:pt x="749065" y="0"/>
                        </a:cubicBezTo>
                        <a:cubicBezTo>
                          <a:pt x="4661440" y="-260611"/>
                          <a:pt x="5524422" y="177366"/>
                          <a:pt x="10027149" y="0"/>
                        </a:cubicBezTo>
                        <a:cubicBezTo>
                          <a:pt x="10416994" y="-40024"/>
                          <a:pt x="10675184" y="343191"/>
                          <a:pt x="10776215" y="850225"/>
                        </a:cubicBezTo>
                        <a:cubicBezTo>
                          <a:pt x="10713733" y="1322913"/>
                          <a:pt x="10892862" y="2287796"/>
                          <a:pt x="10776215" y="2631308"/>
                        </a:cubicBezTo>
                        <a:cubicBezTo>
                          <a:pt x="10824380" y="2987510"/>
                          <a:pt x="10415832" y="3435984"/>
                          <a:pt x="10027149" y="3481534"/>
                        </a:cubicBezTo>
                        <a:cubicBezTo>
                          <a:pt x="7025605" y="3401630"/>
                          <a:pt x="4778703" y="3572120"/>
                          <a:pt x="749065" y="3481534"/>
                        </a:cubicBezTo>
                        <a:cubicBezTo>
                          <a:pt x="326767" y="3520193"/>
                          <a:pt x="-37271" y="3166183"/>
                          <a:pt x="0" y="2631308"/>
                        </a:cubicBezTo>
                        <a:cubicBezTo>
                          <a:pt x="-47726" y="1806169"/>
                          <a:pt x="71825" y="1692703"/>
                          <a:pt x="0" y="850225"/>
                        </a:cubicBezTo>
                        <a:close/>
                      </a:path>
                      <a:path w="10776215" h="3481534" fill="none" stroke="0" extrusionOk="0">
                        <a:moveTo>
                          <a:pt x="0" y="850225"/>
                        </a:moveTo>
                        <a:cubicBezTo>
                          <a:pt x="-21352" y="369754"/>
                          <a:pt x="254947" y="15804"/>
                          <a:pt x="749065" y="0"/>
                        </a:cubicBezTo>
                        <a:cubicBezTo>
                          <a:pt x="4296402" y="193194"/>
                          <a:pt x="7849087" y="-179541"/>
                          <a:pt x="10027149" y="0"/>
                        </a:cubicBezTo>
                        <a:cubicBezTo>
                          <a:pt x="10404242" y="-35971"/>
                          <a:pt x="10688283" y="305437"/>
                          <a:pt x="10776215" y="850225"/>
                        </a:cubicBezTo>
                        <a:cubicBezTo>
                          <a:pt x="10882006" y="1731606"/>
                          <a:pt x="10861409" y="2002217"/>
                          <a:pt x="10776215" y="2631308"/>
                        </a:cubicBezTo>
                        <a:cubicBezTo>
                          <a:pt x="10796369" y="3078549"/>
                          <a:pt x="10440481" y="3458764"/>
                          <a:pt x="10027149" y="3481534"/>
                        </a:cubicBezTo>
                        <a:cubicBezTo>
                          <a:pt x="8840996" y="3647179"/>
                          <a:pt x="2236675" y="3369833"/>
                          <a:pt x="749065" y="3481534"/>
                        </a:cubicBezTo>
                        <a:cubicBezTo>
                          <a:pt x="261628" y="3475924"/>
                          <a:pt x="-94384" y="3111629"/>
                          <a:pt x="0" y="2631308"/>
                        </a:cubicBezTo>
                        <a:cubicBezTo>
                          <a:pt x="-17905" y="2331972"/>
                          <a:pt x="9256" y="1699886"/>
                          <a:pt x="0" y="850225"/>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1219170">
              <a:buClr>
                <a:srgbClr val="000000"/>
              </a:buClr>
            </a:pPr>
            <a:r>
              <a:rPr lang="en-US" sz="4000" b="1" i="1" kern="0" dirty="0">
                <a:solidFill>
                  <a:prstClr val="white">
                    <a:lumMod val="10000"/>
                  </a:prstClr>
                </a:solidFill>
                <a:latin typeface="Calibri" panose="020F0502020204030204" pitchFamily="34" charset="0"/>
                <a:cs typeface="Calibri" panose="020F0502020204030204" pitchFamily="34" charset="0"/>
                <a:sym typeface="Arial"/>
              </a:rPr>
              <a:t>   </a:t>
            </a:r>
            <a:r>
              <a:rPr lang="vi-VN" sz="4000" b="1" i="1" kern="0" dirty="0">
                <a:solidFill>
                  <a:prstClr val="white">
                    <a:lumMod val="10000"/>
                  </a:prstClr>
                </a:solidFill>
                <a:latin typeface="Calibri" panose="020F0502020204030204" pitchFamily="34" charset="0"/>
                <a:cs typeface="Calibri" panose="020F0502020204030204" pitchFamily="34" charset="0"/>
                <a:sym typeface="Arial"/>
              </a:rPr>
              <a:t>Bài đọc ca ngợi các bạn nhỏ cùng các cô bác trong làng đã có ý thức giữ gìn, cải tạo đồng cỏ thành cánh đồng hoa xinh đẹp. Nhờ có cánh đồng hoa mà các bạn nhỏ có chỗ vui chơi; ngôi làng trở nên nổi tiếng, đón nhiều khách tới tham quan.</a:t>
            </a:r>
          </a:p>
        </p:txBody>
      </p:sp>
      <p:pic>
        <p:nvPicPr>
          <p:cNvPr id="2" name="Picture 1">
            <a:extLst>
              <a:ext uri="{FF2B5EF4-FFF2-40B4-BE49-F238E27FC236}">
                <a16:creationId xmlns:a16="http://schemas.microsoft.com/office/drawing/2014/main" id="{E3D24024-F571-37CD-7B5B-81053DCBF7B5}"/>
              </a:ext>
            </a:extLst>
          </p:cNvPr>
          <p:cNvPicPr>
            <a:picLocks noChangeAspect="1"/>
          </p:cNvPicPr>
          <p:nvPr/>
        </p:nvPicPr>
        <p:blipFill>
          <a:blip r:embed="rId6"/>
          <a:stretch>
            <a:fillRect/>
          </a:stretch>
        </p:blipFill>
        <p:spPr>
          <a:xfrm>
            <a:off x="1528520" y="747473"/>
            <a:ext cx="9992210" cy="1133954"/>
          </a:xfrm>
          <a:prstGeom prst="rect">
            <a:avLst/>
          </a:prstGeom>
        </p:spPr>
      </p:pic>
      <p:sp>
        <p:nvSpPr>
          <p:cNvPr id="3" name="Freeform 2">
            <a:extLst>
              <a:ext uri="{FF2B5EF4-FFF2-40B4-BE49-F238E27FC236}">
                <a16:creationId xmlns:a16="http://schemas.microsoft.com/office/drawing/2014/main" id="{9DAA3F34-0F49-A7C8-9D0B-ED98E5387F0C}"/>
              </a:ext>
            </a:extLst>
          </p:cNvPr>
          <p:cNvSpPr/>
          <p:nvPr/>
        </p:nvSpPr>
        <p:spPr>
          <a:xfrm>
            <a:off x="9820276" y="1057276"/>
            <a:ext cx="2219324" cy="1685924"/>
          </a:xfrm>
          <a:custGeom>
            <a:avLst/>
            <a:gdLst/>
            <a:ahLst/>
            <a:cxnLst/>
            <a:rect l="l" t="t" r="r" b="b"/>
            <a:pathLst>
              <a:path w="9855808" h="8229600">
                <a:moveTo>
                  <a:pt x="0" y="0"/>
                </a:moveTo>
                <a:lnTo>
                  <a:pt x="9855808" y="0"/>
                </a:lnTo>
                <a:lnTo>
                  <a:pt x="9855808" y="8229600"/>
                </a:lnTo>
                <a:lnTo>
                  <a:pt x="0" y="8229600"/>
                </a:lnTo>
                <a:lnTo>
                  <a:pt x="0" y="0"/>
                </a:lnTo>
                <a:close/>
              </a:path>
            </a:pathLst>
          </a:custGeom>
          <a:blipFill>
            <a:blip r:embed="rId7"/>
            <a:stretch>
              <a:fillRect/>
            </a:stretch>
          </a:blipFill>
        </p:spPr>
        <p:txBody>
          <a:bodyPr/>
          <a:lstStyle/>
          <a:p>
            <a:endParaRPr lang="en-US"/>
          </a:p>
        </p:txBody>
      </p:sp>
    </p:spTree>
    <p:extLst>
      <p:ext uri="{BB962C8B-B14F-4D97-AF65-F5344CB8AC3E}">
        <p14:creationId xmlns:p14="http://schemas.microsoft.com/office/powerpoint/2010/main" val="1089146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4BB0D30-A8B3-4CC5-9E21-701C366B1CAA}"/>
              </a:ext>
            </a:extLst>
          </p:cNvPr>
          <p:cNvSpPr txBox="1"/>
          <p:nvPr/>
        </p:nvSpPr>
        <p:spPr>
          <a:xfrm>
            <a:off x="2080591" y="1685087"/>
            <a:ext cx="8371845" cy="2084987"/>
          </a:xfrm>
          <a:prstGeom prst="rect">
            <a:avLst/>
          </a:prstGeom>
          <a:noFill/>
        </p:spPr>
        <p:txBody>
          <a:bodyPr wrap="square" rtlCol="0">
            <a:prstTxWarp prst="textButton">
              <a:avLst/>
            </a:prstTxWarp>
            <a:spAutoFit/>
          </a:bodyPr>
          <a:lstStyle/>
          <a:p>
            <a:pPr marL="0" marR="0" lvl="0" indent="0" algn="ctr" defTabSz="1219170" rtl="0" eaLnBrk="1" fontAlgn="auto" latinLnBrk="0" hangingPunct="1">
              <a:lnSpc>
                <a:spcPct val="80000"/>
              </a:lnSpc>
              <a:spcBef>
                <a:spcPts val="0"/>
              </a:spcBef>
              <a:spcAft>
                <a:spcPts val="0"/>
              </a:spcAft>
              <a:buClr>
                <a:srgbClr val="000000"/>
              </a:buClr>
              <a:buSzTx/>
              <a:buFontTx/>
              <a:buNone/>
              <a:tabLst/>
              <a:defRPr/>
            </a:pPr>
            <a:endParaRPr kumimoji="0" lang="en-US" sz="8800" b="0" i="0" u="none" strike="noStrike" kern="0" cap="none" spc="0" normalizeH="0" baseline="0" noProof="0" dirty="0">
              <a:ln w="295275">
                <a:solidFill>
                  <a:prstClr val="white"/>
                </a:solidFill>
              </a:ln>
              <a:solidFill>
                <a:srgbClr val="FFFFFF"/>
              </a:solidFill>
              <a:effectLst/>
              <a:uLnTx/>
              <a:uFillTx/>
              <a:latin typeface="SVN-Poky's" panose="020B0606040200020203" pitchFamily="34" charset="0"/>
              <a:ea typeface="+mn-ea"/>
              <a:cs typeface="Arial"/>
              <a:sym typeface="Arial"/>
            </a:endParaRPr>
          </a:p>
        </p:txBody>
      </p:sp>
      <p:pic>
        <p:nvPicPr>
          <p:cNvPr id="2" name="Picture 1">
            <a:extLst>
              <a:ext uri="{FF2B5EF4-FFF2-40B4-BE49-F238E27FC236}">
                <a16:creationId xmlns:a16="http://schemas.microsoft.com/office/drawing/2014/main" id="{25E0F036-3196-063A-69FC-381EADA68BBA}"/>
              </a:ext>
            </a:extLst>
          </p:cNvPr>
          <p:cNvPicPr>
            <a:picLocks noChangeAspect="1"/>
          </p:cNvPicPr>
          <p:nvPr/>
        </p:nvPicPr>
        <p:blipFill>
          <a:blip r:embed="rId2"/>
          <a:stretch>
            <a:fillRect/>
          </a:stretch>
        </p:blipFill>
        <p:spPr>
          <a:xfrm>
            <a:off x="656003" y="914019"/>
            <a:ext cx="10632345" cy="2934463"/>
          </a:xfrm>
          <a:prstGeom prst="rect">
            <a:avLst/>
          </a:prstGeom>
        </p:spPr>
      </p:pic>
      <p:sp>
        <p:nvSpPr>
          <p:cNvPr id="4" name="TextBox 3">
            <a:extLst>
              <a:ext uri="{FF2B5EF4-FFF2-40B4-BE49-F238E27FC236}">
                <a16:creationId xmlns:a16="http://schemas.microsoft.com/office/drawing/2014/main" id="{C5B35938-C1BC-4523-8446-5C2A9A2D60A5}"/>
              </a:ext>
            </a:extLst>
          </p:cNvPr>
          <p:cNvSpPr txBox="1"/>
          <p:nvPr/>
        </p:nvSpPr>
        <p:spPr>
          <a:xfrm>
            <a:off x="1205503" y="4090907"/>
            <a:ext cx="10483142" cy="1077218"/>
          </a:xfrm>
          <a:prstGeom prst="rect">
            <a:avLst/>
          </a:prstGeom>
          <a:noFill/>
        </p:spPr>
        <p:txBody>
          <a:bodyPr wrap="square" rtlCol="0">
            <a:spAutoFit/>
          </a:bodyPr>
          <a:lstStyle/>
          <a:p>
            <a:r>
              <a:rPr lang="en-US" sz="3200" b="1" dirty="0" err="1">
                <a:solidFill>
                  <a:srgbClr val="FF0000"/>
                </a:solidFill>
              </a:rPr>
              <a:t>Thay</a:t>
            </a:r>
            <a:r>
              <a:rPr lang="en-US" sz="3200" b="1" dirty="0">
                <a:solidFill>
                  <a:srgbClr val="FF0000"/>
                </a:solidFill>
              </a:rPr>
              <a:t> </a:t>
            </a:r>
            <a:r>
              <a:rPr lang="en-US" sz="3200" b="1" dirty="0" err="1">
                <a:solidFill>
                  <a:srgbClr val="FF0000"/>
                </a:solidFill>
              </a:rPr>
              <a:t>đổi</a:t>
            </a:r>
            <a:r>
              <a:rPr lang="en-US" sz="3200" b="1" dirty="0">
                <a:solidFill>
                  <a:srgbClr val="FF0000"/>
                </a:solidFill>
              </a:rPr>
              <a:t> </a:t>
            </a:r>
            <a:r>
              <a:rPr lang="en-US" sz="3200" b="1" dirty="0" err="1">
                <a:solidFill>
                  <a:srgbClr val="FF0000"/>
                </a:solidFill>
              </a:rPr>
              <a:t>giọng</a:t>
            </a:r>
            <a:r>
              <a:rPr lang="en-US" sz="3200" b="1" dirty="0">
                <a:solidFill>
                  <a:srgbClr val="FF0000"/>
                </a:solidFill>
              </a:rPr>
              <a:t> </a:t>
            </a:r>
            <a:r>
              <a:rPr lang="en-US" sz="3200" b="1" dirty="0" err="1">
                <a:solidFill>
                  <a:srgbClr val="FF0000"/>
                </a:solidFill>
              </a:rPr>
              <a:t>linh</a:t>
            </a:r>
            <a:r>
              <a:rPr lang="en-US" sz="3200" b="1" dirty="0">
                <a:solidFill>
                  <a:srgbClr val="FF0000"/>
                </a:solidFill>
              </a:rPr>
              <a:t> </a:t>
            </a:r>
            <a:r>
              <a:rPr lang="en-US" sz="3200" b="1" dirty="0" err="1">
                <a:solidFill>
                  <a:srgbClr val="FF0000"/>
                </a:solidFill>
              </a:rPr>
              <a:t>hoạt</a:t>
            </a:r>
            <a:r>
              <a:rPr lang="en-US" sz="3200" b="1" dirty="0">
                <a:solidFill>
                  <a:srgbClr val="FF0000"/>
                </a:solidFill>
              </a:rPr>
              <a:t>. </a:t>
            </a:r>
          </a:p>
          <a:p>
            <a:r>
              <a:rPr lang="en-US" sz="3200" b="1" dirty="0" err="1">
                <a:solidFill>
                  <a:srgbClr val="FF0000"/>
                </a:solidFill>
              </a:rPr>
              <a:t>Giọng</a:t>
            </a:r>
            <a:r>
              <a:rPr lang="en-US" sz="3200" b="1" dirty="0">
                <a:solidFill>
                  <a:srgbClr val="FF0000"/>
                </a:solidFill>
              </a:rPr>
              <a:t> </a:t>
            </a:r>
            <a:r>
              <a:rPr lang="en-US" sz="3200" b="1" dirty="0" err="1">
                <a:solidFill>
                  <a:srgbClr val="FF0000"/>
                </a:solidFill>
              </a:rPr>
              <a:t>đọc</a:t>
            </a:r>
            <a:r>
              <a:rPr lang="en-US" sz="3200" b="1" dirty="0">
                <a:solidFill>
                  <a:srgbClr val="FF0000"/>
                </a:solidFill>
              </a:rPr>
              <a:t> </a:t>
            </a:r>
            <a:r>
              <a:rPr lang="en-US" sz="3200" b="1" dirty="0" err="1">
                <a:solidFill>
                  <a:srgbClr val="FF0000"/>
                </a:solidFill>
              </a:rPr>
              <a:t>chậm</a:t>
            </a:r>
            <a:r>
              <a:rPr lang="en-US" sz="3200" b="1" dirty="0">
                <a:solidFill>
                  <a:srgbClr val="FF0000"/>
                </a:solidFill>
              </a:rPr>
              <a:t> </a:t>
            </a:r>
            <a:r>
              <a:rPr lang="en-US" sz="3200" b="1" dirty="0" err="1">
                <a:solidFill>
                  <a:srgbClr val="FF0000"/>
                </a:solidFill>
              </a:rPr>
              <a:t>rãi</a:t>
            </a:r>
            <a:r>
              <a:rPr lang="en-US" sz="3200" b="1" dirty="0">
                <a:solidFill>
                  <a:srgbClr val="FF0000"/>
                </a:solidFill>
              </a:rPr>
              <a:t>, </a:t>
            </a:r>
            <a:r>
              <a:rPr lang="en-US" sz="3200" b="1" dirty="0" err="1">
                <a:solidFill>
                  <a:srgbClr val="FF0000"/>
                </a:solidFill>
              </a:rPr>
              <a:t>tình</a:t>
            </a:r>
            <a:r>
              <a:rPr lang="en-US" sz="3200" b="1" dirty="0">
                <a:solidFill>
                  <a:srgbClr val="FF0000"/>
                </a:solidFill>
              </a:rPr>
              <a:t> </a:t>
            </a:r>
            <a:r>
              <a:rPr lang="en-US" sz="3200" b="1" dirty="0" err="1">
                <a:solidFill>
                  <a:srgbClr val="FF0000"/>
                </a:solidFill>
              </a:rPr>
              <a:t>cảm</a:t>
            </a:r>
            <a:r>
              <a:rPr lang="en-US" sz="3200" b="1" dirty="0">
                <a:solidFill>
                  <a:srgbClr val="FF0000"/>
                </a:solidFill>
              </a:rPr>
              <a:t>, </a:t>
            </a:r>
            <a:r>
              <a:rPr lang="en-US" sz="3200" b="1" dirty="0" err="1">
                <a:solidFill>
                  <a:srgbClr val="FF0000"/>
                </a:solidFill>
              </a:rPr>
              <a:t>thể</a:t>
            </a:r>
            <a:r>
              <a:rPr lang="en-US" sz="3200" b="1" dirty="0">
                <a:solidFill>
                  <a:srgbClr val="FF0000"/>
                </a:solidFill>
              </a:rPr>
              <a:t> </a:t>
            </a:r>
            <a:r>
              <a:rPr lang="en-US" sz="3200" b="1" dirty="0" err="1">
                <a:solidFill>
                  <a:srgbClr val="FF0000"/>
                </a:solidFill>
              </a:rPr>
              <a:t>hiện</a:t>
            </a:r>
            <a:r>
              <a:rPr lang="en-US" sz="3200" b="1" dirty="0">
                <a:solidFill>
                  <a:srgbClr val="FF0000"/>
                </a:solidFill>
              </a:rPr>
              <a:t> </a:t>
            </a:r>
            <a:r>
              <a:rPr lang="en-US" sz="3200" b="1" dirty="0" err="1">
                <a:solidFill>
                  <a:srgbClr val="FF0000"/>
                </a:solidFill>
              </a:rPr>
              <a:t>cảm</a:t>
            </a:r>
            <a:r>
              <a:rPr lang="en-US" sz="3200" b="1" dirty="0">
                <a:solidFill>
                  <a:srgbClr val="FF0000"/>
                </a:solidFill>
              </a:rPr>
              <a:t> </a:t>
            </a:r>
            <a:r>
              <a:rPr lang="en-US" sz="3200" b="1" dirty="0" err="1">
                <a:solidFill>
                  <a:srgbClr val="FF0000"/>
                </a:solidFill>
              </a:rPr>
              <a:t>xúc</a:t>
            </a:r>
            <a:r>
              <a:rPr lang="en-US" sz="3200" b="1" dirty="0">
                <a:solidFill>
                  <a:srgbClr val="FF0000"/>
                </a:solidFill>
              </a:rPr>
              <a:t> </a:t>
            </a:r>
            <a:r>
              <a:rPr lang="en-US" sz="3200" b="1" dirty="0" err="1">
                <a:solidFill>
                  <a:srgbClr val="FF0000"/>
                </a:solidFill>
              </a:rPr>
              <a:t>vui</a:t>
            </a:r>
            <a:r>
              <a:rPr lang="en-US" sz="3200" b="1" dirty="0">
                <a:solidFill>
                  <a:srgbClr val="FF0000"/>
                </a:solidFill>
              </a:rPr>
              <a:t> </a:t>
            </a:r>
            <a:r>
              <a:rPr lang="en-US" sz="3200" b="1" dirty="0" err="1">
                <a:solidFill>
                  <a:srgbClr val="FF0000"/>
                </a:solidFill>
              </a:rPr>
              <a:t>tươi</a:t>
            </a:r>
            <a:r>
              <a:rPr lang="en-US" sz="3200" b="1" dirty="0">
                <a:solidFill>
                  <a:srgbClr val="FF0000"/>
                </a:solidFill>
              </a:rPr>
              <a:t>.</a:t>
            </a:r>
          </a:p>
        </p:txBody>
      </p:sp>
      <p:sp>
        <p:nvSpPr>
          <p:cNvPr id="9" name="TextBox 8">
            <a:extLst>
              <a:ext uri="{FF2B5EF4-FFF2-40B4-BE49-F238E27FC236}">
                <a16:creationId xmlns:a16="http://schemas.microsoft.com/office/drawing/2014/main" id="{103E35D2-7FF1-46C7-87A6-24229624C100}"/>
              </a:ext>
            </a:extLst>
          </p:cNvPr>
          <p:cNvSpPr txBox="1"/>
          <p:nvPr/>
        </p:nvSpPr>
        <p:spPr>
          <a:xfrm>
            <a:off x="1433478" y="3372459"/>
            <a:ext cx="4532383" cy="584775"/>
          </a:xfrm>
          <a:prstGeom prst="rect">
            <a:avLst/>
          </a:prstGeom>
          <a:noFill/>
        </p:spPr>
        <p:txBody>
          <a:bodyPr wrap="square" rtlCol="0">
            <a:spAutoFit/>
          </a:bodyPr>
          <a:lstStyle/>
          <a:p>
            <a:r>
              <a:rPr lang="en-US" sz="3200" b="1"/>
              <a:t>Nêu giọng đọc của bài?</a:t>
            </a:r>
          </a:p>
        </p:txBody>
      </p:sp>
    </p:spTree>
    <p:extLst>
      <p:ext uri="{BB962C8B-B14F-4D97-AF65-F5344CB8AC3E}">
        <p14:creationId xmlns:p14="http://schemas.microsoft.com/office/powerpoint/2010/main" val="41598898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681D843-C48E-1BAD-F50C-68558D41701F}"/>
              </a:ext>
            </a:extLst>
          </p:cNvPr>
          <p:cNvSpPr/>
          <p:nvPr/>
        </p:nvSpPr>
        <p:spPr>
          <a:xfrm>
            <a:off x="304800" y="491613"/>
            <a:ext cx="11346426" cy="602717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a:ea typeface="+mn-ea"/>
              <a:cs typeface="+mn-cs"/>
            </a:endParaRPr>
          </a:p>
        </p:txBody>
      </p:sp>
      <p:pic>
        <p:nvPicPr>
          <p:cNvPr id="8" name="Picture 7">
            <a:extLst>
              <a:ext uri="{FF2B5EF4-FFF2-40B4-BE49-F238E27FC236}">
                <a16:creationId xmlns:a16="http://schemas.microsoft.com/office/drawing/2014/main" id="{2E73248C-4844-2AFE-EB3F-63F2BAC975AC}"/>
              </a:ext>
            </a:extLst>
          </p:cNvPr>
          <p:cNvPicPr>
            <a:picLocks noChangeAspect="1"/>
          </p:cNvPicPr>
          <p:nvPr/>
        </p:nvPicPr>
        <p:blipFill>
          <a:blip r:embed="rId3"/>
          <a:stretch>
            <a:fillRect/>
          </a:stretch>
        </p:blipFill>
        <p:spPr>
          <a:xfrm>
            <a:off x="3419536" y="587056"/>
            <a:ext cx="4922032" cy="829420"/>
          </a:xfrm>
          <a:prstGeom prst="rect">
            <a:avLst/>
          </a:prstGeom>
        </p:spPr>
      </p:pic>
      <p:sp>
        <p:nvSpPr>
          <p:cNvPr id="5" name="TextBox 4">
            <a:extLst>
              <a:ext uri="{FF2B5EF4-FFF2-40B4-BE49-F238E27FC236}">
                <a16:creationId xmlns:a16="http://schemas.microsoft.com/office/drawing/2014/main" id="{493F59AA-EACE-4A13-8D76-57C7CBFD2F95}"/>
              </a:ext>
            </a:extLst>
          </p:cNvPr>
          <p:cNvSpPr txBox="1"/>
          <p:nvPr/>
        </p:nvSpPr>
        <p:spPr>
          <a:xfrm>
            <a:off x="715450" y="1419620"/>
            <a:ext cx="10401300" cy="1785104"/>
          </a:xfrm>
          <a:prstGeom prst="rect">
            <a:avLst/>
          </a:prstGeom>
          <a:noFill/>
        </p:spPr>
        <p:txBody>
          <a:bodyPr wrap="square" rtlCol="0">
            <a:spAutoFit/>
          </a:bodyPr>
          <a:lstStyle/>
          <a:p>
            <a:pPr algn="just"/>
            <a:r>
              <a:rPr lang="vi-VN" sz="2200" b="0" i="0">
                <a:solidFill>
                  <a:srgbClr val="000000"/>
                </a:solidFill>
                <a:effectLst/>
                <a:latin typeface="Cambria" panose="02040503050406030204" pitchFamily="18" charset="0"/>
                <a:ea typeface="Cambria" panose="02040503050406030204" pitchFamily="18" charset="0"/>
              </a:rPr>
              <a:t>– </a:t>
            </a:r>
            <a:r>
              <a:rPr lang="vi-VN" sz="2200" b="0" i="0" dirty="0">
                <a:solidFill>
                  <a:srgbClr val="000000"/>
                </a:solidFill>
                <a:effectLst/>
                <a:latin typeface="Cambria" panose="02040503050406030204" pitchFamily="18" charset="0"/>
                <a:ea typeface="Cambria" panose="02040503050406030204" pitchFamily="18" charset="0"/>
              </a:rPr>
              <a:t>Cứ thế này, đồng cỏ sẽ thành </a:t>
            </a:r>
            <a:r>
              <a:rPr lang="vi-VN" sz="2200" b="0" i="0" dirty="0">
                <a:solidFill>
                  <a:srgbClr val="FF0000"/>
                </a:solidFill>
                <a:effectLst/>
                <a:latin typeface="Cambria" panose="02040503050406030204" pitchFamily="18" charset="0"/>
                <a:ea typeface="Cambria" panose="02040503050406030204" pitchFamily="18" charset="0"/>
              </a:rPr>
              <a:t>bãi rác</a:t>
            </a:r>
            <a:r>
              <a:rPr lang="vi-VN" sz="2200" b="0" i="0" dirty="0">
                <a:solidFill>
                  <a:srgbClr val="000000"/>
                </a:solidFill>
                <a:effectLst/>
                <a:latin typeface="Cambria" panose="02040503050406030204" pitchFamily="18" charset="0"/>
                <a:ea typeface="Cambria" panose="02040503050406030204" pitchFamily="18" charset="0"/>
              </a:rPr>
              <a:t> mất thôi! – Mư Nhơ thở dài.</a:t>
            </a:r>
          </a:p>
          <a:p>
            <a:pPr algn="just"/>
            <a:r>
              <a:rPr lang="en-US" sz="2200" b="0" i="0" dirty="0">
                <a:solidFill>
                  <a:srgbClr val="000000"/>
                </a:solidFill>
                <a:effectLst/>
                <a:latin typeface="Cambria" panose="02040503050406030204" pitchFamily="18" charset="0"/>
                <a:ea typeface="Cambria" panose="02040503050406030204" pitchFamily="18" charset="0"/>
              </a:rPr>
              <a:t>   </a:t>
            </a:r>
            <a:r>
              <a:rPr lang="vi-VN" sz="2200" b="0" i="0" dirty="0">
                <a:solidFill>
                  <a:srgbClr val="000000"/>
                </a:solidFill>
                <a:effectLst/>
                <a:latin typeface="Cambria" panose="02040503050406030204" pitchFamily="18" charset="0"/>
                <a:ea typeface="Cambria" panose="02040503050406030204" pitchFamily="18" charset="0"/>
              </a:rPr>
              <a:t>Mư Hoa quay mặt đi, </a:t>
            </a:r>
            <a:r>
              <a:rPr lang="vi-VN" sz="2200" b="0" i="0" dirty="0">
                <a:solidFill>
                  <a:srgbClr val="FF0000"/>
                </a:solidFill>
                <a:effectLst/>
                <a:latin typeface="Cambria" panose="02040503050406030204" pitchFamily="18" charset="0"/>
                <a:ea typeface="Cambria" panose="02040503050406030204" pitchFamily="18" charset="0"/>
              </a:rPr>
              <a:t>giấu</a:t>
            </a:r>
            <a:r>
              <a:rPr lang="vi-VN" sz="2200" b="0" i="0" dirty="0">
                <a:solidFill>
                  <a:srgbClr val="000000"/>
                </a:solidFill>
                <a:effectLst/>
                <a:latin typeface="Cambria" panose="02040503050406030204" pitchFamily="18" charset="0"/>
                <a:ea typeface="Cambria" panose="02040503050406030204" pitchFamily="18" charset="0"/>
              </a:rPr>
              <a:t> những giọt nước mắt:</a:t>
            </a:r>
          </a:p>
          <a:p>
            <a:pPr algn="just"/>
            <a:r>
              <a:rPr lang="en-US" sz="2200" b="0" i="0" dirty="0">
                <a:solidFill>
                  <a:srgbClr val="000000"/>
                </a:solidFill>
                <a:effectLst/>
                <a:latin typeface="Cambria" panose="02040503050406030204" pitchFamily="18" charset="0"/>
                <a:ea typeface="Cambria" panose="02040503050406030204" pitchFamily="18" charset="0"/>
              </a:rPr>
              <a:t>   </a:t>
            </a:r>
            <a:r>
              <a:rPr lang="vi-VN" sz="2200" b="0" i="0" dirty="0">
                <a:solidFill>
                  <a:srgbClr val="000000"/>
                </a:solidFill>
                <a:effectLst/>
                <a:latin typeface="Cambria" panose="02040503050406030204" pitchFamily="18" charset="0"/>
                <a:ea typeface="Cambria" panose="02040503050406030204" pitchFamily="18" charset="0"/>
              </a:rPr>
              <a:t>– Bọn mình còn đâu chỗ mà </a:t>
            </a:r>
            <a:r>
              <a:rPr lang="vi-VN" sz="2200" b="0" i="0" dirty="0">
                <a:solidFill>
                  <a:srgbClr val="FF0000"/>
                </a:solidFill>
                <a:effectLst/>
                <a:latin typeface="Cambria" panose="02040503050406030204" pitchFamily="18" charset="0"/>
                <a:ea typeface="Cambria" panose="02040503050406030204" pitchFamily="18" charset="0"/>
              </a:rPr>
              <a:t>vui chơi</a:t>
            </a:r>
            <a:r>
              <a:rPr lang="vi-VN" sz="2200" b="0" i="0" dirty="0">
                <a:solidFill>
                  <a:srgbClr val="000000"/>
                </a:solidFill>
                <a:effectLst/>
                <a:latin typeface="Cambria" panose="02040503050406030204" pitchFamily="18" charset="0"/>
                <a:ea typeface="Cambria" panose="02040503050406030204" pitchFamily="18" charset="0"/>
              </a:rPr>
              <a:t>!</a:t>
            </a:r>
          </a:p>
          <a:p>
            <a:pPr algn="just"/>
            <a:r>
              <a:rPr lang="en-US" sz="2200" b="0" i="0" dirty="0">
                <a:solidFill>
                  <a:srgbClr val="000000"/>
                </a:solidFill>
                <a:effectLst/>
                <a:latin typeface="Cambria" panose="02040503050406030204" pitchFamily="18" charset="0"/>
                <a:ea typeface="Cambria" panose="02040503050406030204" pitchFamily="18" charset="0"/>
              </a:rPr>
              <a:t>   </a:t>
            </a:r>
            <a:r>
              <a:rPr lang="vi-VN" sz="2200" b="0" i="0" dirty="0">
                <a:solidFill>
                  <a:srgbClr val="000000"/>
                </a:solidFill>
                <a:effectLst/>
                <a:latin typeface="Cambria" panose="02040503050406030204" pitchFamily="18" charset="0"/>
                <a:ea typeface="Cambria" panose="02040503050406030204" pitchFamily="18" charset="0"/>
              </a:rPr>
              <a:t>Ja Ka, Ja Prok thì </a:t>
            </a:r>
            <a:r>
              <a:rPr lang="vi-VN" sz="2200" b="0" i="0" dirty="0">
                <a:solidFill>
                  <a:srgbClr val="FF0000"/>
                </a:solidFill>
                <a:effectLst/>
                <a:latin typeface="Cambria" panose="02040503050406030204" pitchFamily="18" charset="0"/>
                <a:ea typeface="Cambria" panose="02040503050406030204" pitchFamily="18" charset="0"/>
              </a:rPr>
              <a:t>rầu rĩ</a:t>
            </a:r>
            <a:r>
              <a:rPr lang="vi-VN" sz="2200" b="0" i="0" dirty="0">
                <a:solidFill>
                  <a:srgbClr val="000000"/>
                </a:solidFill>
                <a:effectLst/>
                <a:latin typeface="Cambria" panose="02040503050406030204" pitchFamily="18" charset="0"/>
                <a:ea typeface="Cambria" panose="02040503050406030204" pitchFamily="18" charset="0"/>
              </a:rPr>
              <a:t>:</a:t>
            </a:r>
          </a:p>
          <a:p>
            <a:pPr algn="just"/>
            <a:r>
              <a:rPr lang="en-US" sz="2200" b="0" i="0" dirty="0">
                <a:solidFill>
                  <a:srgbClr val="000000"/>
                </a:solidFill>
                <a:effectLst/>
                <a:latin typeface="Cambria" panose="02040503050406030204" pitchFamily="18" charset="0"/>
                <a:ea typeface="Cambria" panose="02040503050406030204" pitchFamily="18" charset="0"/>
              </a:rPr>
              <a:t>   </a:t>
            </a:r>
            <a:r>
              <a:rPr lang="vi-VN" sz="2200" b="0" i="0" dirty="0">
                <a:solidFill>
                  <a:srgbClr val="000000"/>
                </a:solidFill>
                <a:effectLst/>
                <a:latin typeface="Cambria" panose="02040503050406030204" pitchFamily="18" charset="0"/>
                <a:ea typeface="Cambria" panose="02040503050406030204" pitchFamily="18" charset="0"/>
              </a:rPr>
              <a:t>– Biết làm thế nào bây giờ?</a:t>
            </a:r>
          </a:p>
        </p:txBody>
      </p:sp>
      <p:sp>
        <p:nvSpPr>
          <p:cNvPr id="6" name="TextBox 5">
            <a:extLst>
              <a:ext uri="{FF2B5EF4-FFF2-40B4-BE49-F238E27FC236}">
                <a16:creationId xmlns:a16="http://schemas.microsoft.com/office/drawing/2014/main" id="{8290C571-E1C6-4A3C-AD46-41AD610FF714}"/>
              </a:ext>
            </a:extLst>
          </p:cNvPr>
          <p:cNvSpPr txBox="1"/>
          <p:nvPr/>
        </p:nvSpPr>
        <p:spPr>
          <a:xfrm>
            <a:off x="715450" y="3311493"/>
            <a:ext cx="10525125" cy="2800767"/>
          </a:xfrm>
          <a:prstGeom prst="rect">
            <a:avLst/>
          </a:prstGeom>
          <a:noFill/>
        </p:spPr>
        <p:txBody>
          <a:bodyPr wrap="square" rtlCol="0">
            <a:spAutoFit/>
          </a:bodyPr>
          <a:lstStyle/>
          <a:p>
            <a:pPr algn="just"/>
            <a:r>
              <a:rPr lang="en-US" sz="2200" dirty="0">
                <a:solidFill>
                  <a:srgbClr val="150309"/>
                </a:solidFill>
                <a:latin typeface="Cambria" panose="02040503050406030204" pitchFamily="18" charset="0"/>
                <a:ea typeface="Cambria" panose="02040503050406030204" pitchFamily="18" charset="0"/>
              </a:rPr>
              <a:t>   </a:t>
            </a:r>
            <a:r>
              <a:rPr lang="vi-VN" sz="2200" dirty="0">
                <a:solidFill>
                  <a:srgbClr val="150309"/>
                </a:solidFill>
                <a:latin typeface="Cambria" panose="02040503050406030204" pitchFamily="18" charset="0"/>
                <a:ea typeface="Cambria" panose="02040503050406030204" pitchFamily="18" charset="0"/>
              </a:rPr>
              <a:t>Bỗng Mư Hoa hỏi:</a:t>
            </a:r>
          </a:p>
          <a:p>
            <a:pPr algn="just"/>
            <a:r>
              <a:rPr lang="en-US" sz="2200" dirty="0">
                <a:solidFill>
                  <a:srgbClr val="150309"/>
                </a:solidFill>
                <a:latin typeface="Cambria" panose="02040503050406030204" pitchFamily="18" charset="0"/>
                <a:ea typeface="Cambria" panose="02040503050406030204" pitchFamily="18" charset="0"/>
              </a:rPr>
              <a:t>   </a:t>
            </a:r>
            <a:r>
              <a:rPr lang="vi-VN" sz="2200" dirty="0">
                <a:solidFill>
                  <a:srgbClr val="150309"/>
                </a:solidFill>
                <a:latin typeface="Cambria" panose="02040503050406030204" pitchFamily="18" charset="0"/>
                <a:ea typeface="Cambria" panose="02040503050406030204" pitchFamily="18" charset="0"/>
              </a:rPr>
              <a:t>– Các cậu có thấy </a:t>
            </a:r>
            <a:r>
              <a:rPr lang="vi-VN" sz="2200" dirty="0">
                <a:solidFill>
                  <a:srgbClr val="FF0000"/>
                </a:solidFill>
                <a:latin typeface="Cambria" panose="02040503050406030204" pitchFamily="18" charset="0"/>
                <a:ea typeface="Cambria" panose="02040503050406030204" pitchFamily="18" charset="0"/>
              </a:rPr>
              <a:t>bầu trời như một vườn hoa</a:t>
            </a:r>
            <a:r>
              <a:rPr lang="vi-VN" sz="2200" dirty="0">
                <a:solidFill>
                  <a:srgbClr val="150309"/>
                </a:solidFill>
                <a:latin typeface="Cambria" panose="02040503050406030204" pitchFamily="18" charset="0"/>
                <a:ea typeface="Cambria" panose="02040503050406030204" pitchFamily="18" charset="0"/>
              </a:rPr>
              <a:t> không?</a:t>
            </a:r>
          </a:p>
          <a:p>
            <a:pPr algn="just"/>
            <a:r>
              <a:rPr lang="en-US" sz="2200" dirty="0">
                <a:solidFill>
                  <a:srgbClr val="150309"/>
                </a:solidFill>
                <a:latin typeface="Cambria" panose="02040503050406030204" pitchFamily="18" charset="0"/>
                <a:ea typeface="Cambria" panose="02040503050406030204" pitchFamily="18" charset="0"/>
              </a:rPr>
              <a:t>   </a:t>
            </a:r>
            <a:r>
              <a:rPr lang="vi-VN" sz="2200" dirty="0">
                <a:solidFill>
                  <a:srgbClr val="150309"/>
                </a:solidFill>
                <a:latin typeface="Cambria" panose="02040503050406030204" pitchFamily="18" charset="0"/>
                <a:ea typeface="Cambria" panose="02040503050406030204" pitchFamily="18" charset="0"/>
              </a:rPr>
              <a:t>Mư Nhơ gật đầu:</a:t>
            </a:r>
          </a:p>
          <a:p>
            <a:pPr algn="just"/>
            <a:r>
              <a:rPr lang="en-US" sz="2200" dirty="0">
                <a:solidFill>
                  <a:srgbClr val="150309"/>
                </a:solidFill>
                <a:latin typeface="Cambria" panose="02040503050406030204" pitchFamily="18" charset="0"/>
                <a:ea typeface="Cambria" panose="02040503050406030204" pitchFamily="18" charset="0"/>
              </a:rPr>
              <a:t>   </a:t>
            </a:r>
            <a:r>
              <a:rPr lang="vi-VN" sz="2200" dirty="0">
                <a:solidFill>
                  <a:srgbClr val="150309"/>
                </a:solidFill>
                <a:latin typeface="Cambria" panose="02040503050406030204" pitchFamily="18" charset="0"/>
                <a:ea typeface="Cambria" panose="02040503050406030204" pitchFamily="18" charset="0"/>
              </a:rPr>
              <a:t>– </a:t>
            </a:r>
            <a:r>
              <a:rPr lang="vi-VN" sz="2200" dirty="0">
                <a:solidFill>
                  <a:srgbClr val="FF0000"/>
                </a:solidFill>
                <a:latin typeface="Cambria" panose="02040503050406030204" pitchFamily="18" charset="0"/>
                <a:ea typeface="Cambria" panose="02040503050406030204" pitchFamily="18" charset="0"/>
              </a:rPr>
              <a:t>Cánh diều</a:t>
            </a:r>
            <a:r>
              <a:rPr lang="vi-VN" sz="2200" dirty="0">
                <a:solidFill>
                  <a:srgbClr val="150309"/>
                </a:solidFill>
                <a:latin typeface="Cambria" panose="02040503050406030204" pitchFamily="18" charset="0"/>
                <a:ea typeface="Cambria" panose="02040503050406030204" pitchFamily="18" charset="0"/>
              </a:rPr>
              <a:t> giống </a:t>
            </a:r>
            <a:r>
              <a:rPr lang="vi-VN" sz="2200" dirty="0">
                <a:solidFill>
                  <a:srgbClr val="FF0000"/>
                </a:solidFill>
                <a:latin typeface="Cambria" panose="02040503050406030204" pitchFamily="18" charset="0"/>
                <a:ea typeface="Cambria" panose="02040503050406030204" pitchFamily="18" charset="0"/>
              </a:rPr>
              <a:t>hoa ngũ sắc</a:t>
            </a:r>
            <a:r>
              <a:rPr lang="vi-VN" sz="2200" dirty="0">
                <a:solidFill>
                  <a:srgbClr val="150309"/>
                </a:solidFill>
                <a:latin typeface="Cambria" panose="02040503050406030204" pitchFamily="18" charset="0"/>
                <a:ea typeface="Cambria" panose="02040503050406030204" pitchFamily="18" charset="0"/>
              </a:rPr>
              <a:t>, </a:t>
            </a:r>
            <a:r>
              <a:rPr lang="vi-VN" sz="2200" dirty="0">
                <a:solidFill>
                  <a:srgbClr val="FF0000"/>
                </a:solidFill>
                <a:latin typeface="Cambria" panose="02040503050406030204" pitchFamily="18" charset="0"/>
                <a:ea typeface="Cambria" panose="02040503050406030204" pitchFamily="18" charset="0"/>
              </a:rPr>
              <a:t>đám mây</a:t>
            </a:r>
            <a:r>
              <a:rPr lang="vi-VN" sz="2200" dirty="0">
                <a:solidFill>
                  <a:srgbClr val="150309"/>
                </a:solidFill>
                <a:latin typeface="Cambria" panose="02040503050406030204" pitchFamily="18" charset="0"/>
                <a:ea typeface="Cambria" panose="02040503050406030204" pitchFamily="18" charset="0"/>
              </a:rPr>
              <a:t> giống </a:t>
            </a:r>
            <a:r>
              <a:rPr lang="vi-VN" sz="2200" dirty="0">
                <a:solidFill>
                  <a:srgbClr val="FF0000"/>
                </a:solidFill>
                <a:latin typeface="Cambria" panose="02040503050406030204" pitchFamily="18" charset="0"/>
                <a:ea typeface="Cambria" panose="02040503050406030204" pitchFamily="18" charset="0"/>
              </a:rPr>
              <a:t>hoa cúc trắng</a:t>
            </a:r>
            <a:r>
              <a:rPr lang="vi-VN" sz="2200" dirty="0">
                <a:solidFill>
                  <a:srgbClr val="150309"/>
                </a:solidFill>
                <a:latin typeface="Cambria" panose="02040503050406030204" pitchFamily="18" charset="0"/>
                <a:ea typeface="Cambria" panose="02040503050406030204" pitchFamily="18" charset="0"/>
              </a:rPr>
              <a:t>,...</a:t>
            </a:r>
          </a:p>
          <a:p>
            <a:pPr algn="just"/>
            <a:r>
              <a:rPr lang="en-US" sz="2200" dirty="0">
                <a:solidFill>
                  <a:srgbClr val="150309"/>
                </a:solidFill>
                <a:latin typeface="Cambria" panose="02040503050406030204" pitchFamily="18" charset="0"/>
                <a:ea typeface="Cambria" panose="02040503050406030204" pitchFamily="18" charset="0"/>
              </a:rPr>
              <a:t>   </a:t>
            </a:r>
            <a:r>
              <a:rPr lang="vi-VN" sz="2200" dirty="0">
                <a:solidFill>
                  <a:srgbClr val="150309"/>
                </a:solidFill>
                <a:latin typeface="Cambria" panose="02040503050406030204" pitchFamily="18" charset="0"/>
                <a:ea typeface="Cambria" panose="02040503050406030204" pitchFamily="18" charset="0"/>
              </a:rPr>
              <a:t>Mư Hoa bật dậy:</a:t>
            </a:r>
          </a:p>
          <a:p>
            <a:pPr algn="just"/>
            <a:r>
              <a:rPr lang="en-US" sz="2200" dirty="0">
                <a:solidFill>
                  <a:srgbClr val="150309"/>
                </a:solidFill>
                <a:latin typeface="Cambria" panose="02040503050406030204" pitchFamily="18" charset="0"/>
                <a:ea typeface="Cambria" panose="02040503050406030204" pitchFamily="18" charset="0"/>
              </a:rPr>
              <a:t>   </a:t>
            </a:r>
            <a:r>
              <a:rPr lang="vi-VN" sz="2200" dirty="0">
                <a:solidFill>
                  <a:srgbClr val="150309"/>
                </a:solidFill>
                <a:latin typeface="Cambria" panose="02040503050406030204" pitchFamily="18" charset="0"/>
                <a:ea typeface="Cambria" panose="02040503050406030204" pitchFamily="18" charset="0"/>
              </a:rPr>
              <a:t>– Chúng ta sẽ </a:t>
            </a:r>
            <a:r>
              <a:rPr lang="vi-VN" sz="2200" dirty="0">
                <a:solidFill>
                  <a:srgbClr val="FF0000"/>
                </a:solidFill>
                <a:latin typeface="Cambria" panose="02040503050406030204" pitchFamily="18" charset="0"/>
                <a:ea typeface="Cambria" panose="02040503050406030204" pitchFamily="18" charset="0"/>
              </a:rPr>
              <a:t>biến</a:t>
            </a:r>
            <a:r>
              <a:rPr lang="vi-VN" sz="2200" dirty="0">
                <a:solidFill>
                  <a:srgbClr val="150309"/>
                </a:solidFill>
                <a:latin typeface="Cambria" panose="02040503050406030204" pitchFamily="18" charset="0"/>
                <a:ea typeface="Cambria" panose="02040503050406030204" pitchFamily="18" charset="0"/>
              </a:rPr>
              <a:t> nơi đây thành </a:t>
            </a:r>
            <a:r>
              <a:rPr lang="vi-VN" sz="2200" dirty="0">
                <a:solidFill>
                  <a:srgbClr val="FF0000"/>
                </a:solidFill>
                <a:latin typeface="Cambria" panose="02040503050406030204" pitchFamily="18" charset="0"/>
                <a:ea typeface="Cambria" panose="02040503050406030204" pitchFamily="18" charset="0"/>
              </a:rPr>
              <a:t>cánh đồng hoa</a:t>
            </a:r>
            <a:r>
              <a:rPr lang="vi-VN" sz="2200" dirty="0">
                <a:solidFill>
                  <a:srgbClr val="150309"/>
                </a:solidFill>
                <a:latin typeface="Cambria" panose="02040503050406030204" pitchFamily="18" charset="0"/>
                <a:ea typeface="Cambria" panose="02040503050406030204" pitchFamily="18" charset="0"/>
              </a:rPr>
              <a:t>. Mọi người không nỡ lấy cánh đồng đẹp làm chỗ đổ rác đâu.</a:t>
            </a:r>
          </a:p>
          <a:p>
            <a:pPr algn="just"/>
            <a:r>
              <a:rPr lang="en-US" sz="2200">
                <a:solidFill>
                  <a:srgbClr val="150309"/>
                </a:solidFill>
                <a:latin typeface="Cambria" panose="02040503050406030204" pitchFamily="18" charset="0"/>
                <a:ea typeface="Cambria" panose="02040503050406030204" pitchFamily="18" charset="0"/>
              </a:rPr>
              <a:t>   </a:t>
            </a:r>
            <a:endParaRPr lang="vi-VN" sz="2200" dirty="0">
              <a:solidFill>
                <a:srgbClr val="150309"/>
              </a:solidFill>
              <a:latin typeface="Cambria" panose="02040503050406030204" pitchFamily="18" charset="0"/>
              <a:ea typeface="Cambria" panose="02040503050406030204" pitchFamily="18" charset="0"/>
            </a:endParaRPr>
          </a:p>
        </p:txBody>
      </p:sp>
      <p:sp>
        <p:nvSpPr>
          <p:cNvPr id="3" name="Speech Bubble: Rectangle 2">
            <a:extLst>
              <a:ext uri="{FF2B5EF4-FFF2-40B4-BE49-F238E27FC236}">
                <a16:creationId xmlns:a16="http://schemas.microsoft.com/office/drawing/2014/main" id="{8588EF69-556A-47CA-BD23-376C0D8A2DAF}"/>
              </a:ext>
            </a:extLst>
          </p:cNvPr>
          <p:cNvSpPr/>
          <p:nvPr/>
        </p:nvSpPr>
        <p:spPr>
          <a:xfrm>
            <a:off x="8882343" y="333063"/>
            <a:ext cx="3309658" cy="1646208"/>
          </a:xfrm>
          <a:prstGeom prst="wedgeRectCallout">
            <a:avLst>
              <a:gd name="adj1" fmla="val -65187"/>
              <a:gd name="adj2" fmla="val 529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7A9150B-4DE3-4336-997C-0C6346CDA4E1}"/>
              </a:ext>
            </a:extLst>
          </p:cNvPr>
          <p:cNvSpPr txBox="1"/>
          <p:nvPr/>
        </p:nvSpPr>
        <p:spPr>
          <a:xfrm>
            <a:off x="8882343" y="491613"/>
            <a:ext cx="3309658" cy="1323439"/>
          </a:xfrm>
          <a:prstGeom prst="rect">
            <a:avLst/>
          </a:prstGeom>
          <a:noFill/>
        </p:spPr>
        <p:txBody>
          <a:bodyPr wrap="square" rtlCol="0">
            <a:spAutoFit/>
          </a:bodyPr>
          <a:lstStyle/>
          <a:p>
            <a:pPr lvl="0" algn="just">
              <a:defRPr/>
            </a:pPr>
            <a:r>
              <a:rPr lang="en-US" sz="2000" dirty="0">
                <a:solidFill>
                  <a:schemeClr val="bg1"/>
                </a:solidFill>
                <a:latin typeface="Cambria" panose="02040503050406030204" pitchFamily="18" charset="0"/>
                <a:ea typeface="Cambria" panose="02040503050406030204" pitchFamily="18" charset="0"/>
              </a:rPr>
              <a:t>G</a:t>
            </a:r>
            <a:r>
              <a:rPr lang="vi-VN" sz="2000" dirty="0">
                <a:solidFill>
                  <a:schemeClr val="bg1"/>
                </a:solidFill>
                <a:latin typeface="Cambria" panose="02040503050406030204" pitchFamily="18" charset="0"/>
                <a:ea typeface="Cambria" panose="02040503050406030204" pitchFamily="18" charset="0"/>
              </a:rPr>
              <a:t>iọng</a:t>
            </a:r>
            <a:r>
              <a:rPr lang="en-US" sz="2000" dirty="0">
                <a:solidFill>
                  <a:schemeClr val="bg1"/>
                </a:solidFill>
                <a:latin typeface="Cambria" panose="02040503050406030204" pitchFamily="18" charset="0"/>
                <a:ea typeface="Cambria" panose="02040503050406030204" pitchFamily="18" charset="0"/>
              </a:rPr>
              <a:t> </a:t>
            </a:r>
            <a:r>
              <a:rPr lang="en-US" sz="2000" dirty="0" err="1">
                <a:solidFill>
                  <a:schemeClr val="bg1"/>
                </a:solidFill>
                <a:latin typeface="Cambria" panose="02040503050406030204" pitchFamily="18" charset="0"/>
                <a:ea typeface="Cambria" panose="02040503050406030204" pitchFamily="18" charset="0"/>
              </a:rPr>
              <a:t>đọc</a:t>
            </a:r>
            <a:r>
              <a:rPr lang="vi-VN" sz="2000" dirty="0">
                <a:solidFill>
                  <a:schemeClr val="bg1"/>
                </a:solidFill>
                <a:latin typeface="Cambria" panose="02040503050406030204" pitchFamily="18" charset="0"/>
                <a:ea typeface="Cambria" panose="02040503050406030204" pitchFamily="18" charset="0"/>
              </a:rPr>
              <a:t> chậm, buồn để thể hiện tâm trạng của các bạn nhỏ khi thấy đồng cỏ có nguy cơ trở thành </a:t>
            </a:r>
            <a:r>
              <a:rPr lang="vi-VN" sz="2000">
                <a:solidFill>
                  <a:schemeClr val="bg1"/>
                </a:solidFill>
                <a:latin typeface="Cambria" panose="02040503050406030204" pitchFamily="18" charset="0"/>
                <a:ea typeface="Cambria" panose="02040503050406030204" pitchFamily="18" charset="0"/>
              </a:rPr>
              <a:t>bãi rác</a:t>
            </a:r>
            <a:r>
              <a:rPr lang="en-US" sz="2000">
                <a:solidFill>
                  <a:schemeClr val="bg1"/>
                </a:solidFill>
                <a:latin typeface="Cambria" panose="02040503050406030204" pitchFamily="18" charset="0"/>
                <a:ea typeface="Cambria" panose="02040503050406030204" pitchFamily="18" charset="0"/>
              </a:rPr>
              <a:t>.</a:t>
            </a:r>
            <a:endParaRPr lang="en-US" sz="2000" dirty="0">
              <a:solidFill>
                <a:schemeClr val="bg1"/>
              </a:solidFill>
              <a:latin typeface="Cambria" panose="02040503050406030204" pitchFamily="18" charset="0"/>
              <a:ea typeface="Cambria" panose="02040503050406030204" pitchFamily="18" charset="0"/>
            </a:endParaRPr>
          </a:p>
        </p:txBody>
      </p:sp>
      <p:sp>
        <p:nvSpPr>
          <p:cNvPr id="10" name="Speech Bubble: Rectangle 9">
            <a:extLst>
              <a:ext uri="{FF2B5EF4-FFF2-40B4-BE49-F238E27FC236}">
                <a16:creationId xmlns:a16="http://schemas.microsoft.com/office/drawing/2014/main" id="{4BBD8EAB-BCEE-4E6D-8C90-86933E5E0304}"/>
              </a:ext>
            </a:extLst>
          </p:cNvPr>
          <p:cNvSpPr/>
          <p:nvPr/>
        </p:nvSpPr>
        <p:spPr>
          <a:xfrm>
            <a:off x="8882343" y="2584884"/>
            <a:ext cx="3309658" cy="1646208"/>
          </a:xfrm>
          <a:prstGeom prst="wedgeRectCallout">
            <a:avLst>
              <a:gd name="adj1" fmla="val -77427"/>
              <a:gd name="adj2" fmla="val 3325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158E43-1A0C-4E3A-8963-E89BD35A7934}"/>
              </a:ext>
            </a:extLst>
          </p:cNvPr>
          <p:cNvSpPr txBox="1"/>
          <p:nvPr/>
        </p:nvSpPr>
        <p:spPr>
          <a:xfrm>
            <a:off x="9034743" y="2855442"/>
            <a:ext cx="3004857" cy="1015663"/>
          </a:xfrm>
          <a:prstGeom prst="rect">
            <a:avLst/>
          </a:prstGeom>
          <a:noFill/>
        </p:spPr>
        <p:txBody>
          <a:bodyPr wrap="square" rtlCol="0">
            <a:spAutoFit/>
          </a:bodyPr>
          <a:lstStyle/>
          <a:p>
            <a:pPr lvl="0" algn="just">
              <a:defRPr/>
            </a:pPr>
            <a:r>
              <a:rPr lang="en-US" sz="2000">
                <a:solidFill>
                  <a:schemeClr val="bg1"/>
                </a:solidFill>
                <a:latin typeface="Cambria" panose="02040503050406030204" pitchFamily="18" charset="0"/>
                <a:ea typeface="Cambria" panose="02040503050406030204" pitchFamily="18" charset="0"/>
              </a:rPr>
              <a:t>G</a:t>
            </a:r>
            <a:r>
              <a:rPr lang="vi-VN" sz="2000" dirty="0">
                <a:solidFill>
                  <a:schemeClr val="bg1"/>
                </a:solidFill>
                <a:latin typeface="Cambria" panose="02040503050406030204" pitchFamily="18" charset="0"/>
                <a:ea typeface="Cambria" panose="02040503050406030204" pitchFamily="18" charset="0"/>
              </a:rPr>
              <a:t>iọng nhanh, vui tươi thể hiện tâm </a:t>
            </a:r>
            <a:r>
              <a:rPr lang="en-US" sz="2000" dirty="0" err="1">
                <a:solidFill>
                  <a:schemeClr val="bg1"/>
                </a:solidFill>
                <a:latin typeface="Cambria" panose="02040503050406030204" pitchFamily="18" charset="0"/>
                <a:ea typeface="Cambria" panose="02040503050406030204" pitchFamily="18" charset="0"/>
              </a:rPr>
              <a:t>trạng</a:t>
            </a:r>
            <a:r>
              <a:rPr lang="en-US" sz="2000" dirty="0">
                <a:solidFill>
                  <a:schemeClr val="bg1"/>
                </a:solidFill>
                <a:latin typeface="Cambria" panose="02040503050406030204" pitchFamily="18" charset="0"/>
                <a:ea typeface="Cambria" panose="02040503050406030204" pitchFamily="18" charset="0"/>
              </a:rPr>
              <a:t> </a:t>
            </a:r>
            <a:r>
              <a:rPr lang="vi-VN" sz="2000" dirty="0">
                <a:solidFill>
                  <a:schemeClr val="bg1"/>
                </a:solidFill>
                <a:latin typeface="Cambria" panose="02040503050406030204" pitchFamily="18" charset="0"/>
                <a:ea typeface="Cambria" panose="02040503050406030204" pitchFamily="18" charset="0"/>
              </a:rPr>
              <a:t>khi </a:t>
            </a:r>
            <a:r>
              <a:rPr lang="en-US" sz="2000" dirty="0" err="1">
                <a:solidFill>
                  <a:schemeClr val="bg1"/>
                </a:solidFill>
                <a:latin typeface="Cambria" panose="02040503050406030204" pitchFamily="18" charset="0"/>
                <a:ea typeface="Cambria" panose="02040503050406030204" pitchFamily="18" charset="0"/>
              </a:rPr>
              <a:t>các</a:t>
            </a:r>
            <a:r>
              <a:rPr lang="en-US" sz="2000" dirty="0">
                <a:solidFill>
                  <a:schemeClr val="bg1"/>
                </a:solidFill>
                <a:latin typeface="Cambria" panose="02040503050406030204" pitchFamily="18" charset="0"/>
                <a:ea typeface="Cambria" panose="02040503050406030204" pitchFamily="18" charset="0"/>
              </a:rPr>
              <a:t> </a:t>
            </a:r>
            <a:r>
              <a:rPr lang="en-US" sz="2000" dirty="0" err="1">
                <a:solidFill>
                  <a:schemeClr val="bg1"/>
                </a:solidFill>
                <a:latin typeface="Cambria" panose="02040503050406030204" pitchFamily="18" charset="0"/>
                <a:ea typeface="Cambria" panose="02040503050406030204" pitchFamily="18" charset="0"/>
              </a:rPr>
              <a:t>bạn</a:t>
            </a:r>
            <a:r>
              <a:rPr lang="en-US" sz="2000" dirty="0">
                <a:solidFill>
                  <a:schemeClr val="bg1"/>
                </a:solidFill>
                <a:latin typeface="Cambria" panose="02040503050406030204" pitchFamily="18" charset="0"/>
                <a:ea typeface="Cambria" panose="02040503050406030204" pitchFamily="18" charset="0"/>
              </a:rPr>
              <a:t> nhỏ </a:t>
            </a:r>
            <a:r>
              <a:rPr lang="vi-VN" sz="2000" dirty="0">
                <a:solidFill>
                  <a:schemeClr val="bg1"/>
                </a:solidFill>
                <a:latin typeface="Cambria" panose="02040503050406030204" pitchFamily="18" charset="0"/>
                <a:ea typeface="Cambria" panose="02040503050406030204" pitchFamily="18" charset="0"/>
              </a:rPr>
              <a:t>nghĩ ra ý tưởn</a:t>
            </a:r>
            <a:r>
              <a:rPr lang="en-US" sz="2000" dirty="0">
                <a:solidFill>
                  <a:schemeClr val="bg1"/>
                </a:solidFill>
                <a:latin typeface="Cambria" panose="02040503050406030204" pitchFamily="18" charset="0"/>
                <a:ea typeface="Cambria" panose="02040503050406030204" pitchFamily="18" charset="0"/>
              </a:rPr>
              <a:t>g.</a:t>
            </a:r>
            <a:endParaRPr lang="vi-VN" sz="2000" dirty="0">
              <a:solidFill>
                <a:schemeClr val="bg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759985339"/>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6C56C0C-F7C4-921E-3C6E-6341E5AC06B0}"/>
              </a:ext>
            </a:extLst>
          </p:cNvPr>
          <p:cNvPicPr>
            <a:picLocks noChangeAspect="1"/>
          </p:cNvPicPr>
          <p:nvPr/>
        </p:nvPicPr>
        <p:blipFill>
          <a:blip r:embed="rId3"/>
          <a:stretch>
            <a:fillRect/>
          </a:stretch>
        </p:blipFill>
        <p:spPr>
          <a:xfrm>
            <a:off x="2416365" y="1878981"/>
            <a:ext cx="7340220" cy="2566638"/>
          </a:xfrm>
          <a:prstGeom prst="rect">
            <a:avLst/>
          </a:prstGeom>
        </p:spPr>
      </p:pic>
    </p:spTree>
    <p:extLst>
      <p:ext uri="{BB962C8B-B14F-4D97-AF65-F5344CB8AC3E}">
        <p14:creationId xmlns:p14="http://schemas.microsoft.com/office/powerpoint/2010/main" val="41049449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D1E1A90-9AD8-BC90-BE36-4721F706D1E4}"/>
              </a:ext>
            </a:extLst>
          </p:cNvPr>
          <p:cNvSpPr txBox="1"/>
          <p:nvPr/>
        </p:nvSpPr>
        <p:spPr>
          <a:xfrm>
            <a:off x="723900" y="514350"/>
            <a:ext cx="10868025" cy="584775"/>
          </a:xfrm>
          <a:prstGeom prst="rect">
            <a:avLst/>
          </a:prstGeom>
          <a:noFill/>
        </p:spPr>
        <p:txBody>
          <a:bodyPr wrap="square" rtlCol="0">
            <a:spAutoFit/>
          </a:bodyPr>
          <a:lstStyle/>
          <a:p>
            <a:pPr algn="just"/>
            <a:r>
              <a:rPr lang="en-US" sz="3200" b="1" i="0" dirty="0">
                <a:solidFill>
                  <a:srgbClr val="000000"/>
                </a:solidFill>
                <a:effectLst/>
                <a:latin typeface="Cambria" panose="02040503050406030204" pitchFamily="18" charset="0"/>
                <a:ea typeface="Cambria" panose="02040503050406030204" pitchFamily="18" charset="0"/>
              </a:rPr>
              <a:t>1. </a:t>
            </a:r>
            <a:r>
              <a:rPr lang="vi-VN" sz="3200" b="1" i="0" dirty="0">
                <a:solidFill>
                  <a:srgbClr val="000000"/>
                </a:solidFill>
                <a:effectLst/>
                <a:latin typeface="Cambria" panose="02040503050406030204" pitchFamily="18" charset="0"/>
                <a:ea typeface="Cambria" panose="02040503050406030204" pitchFamily="18" charset="0"/>
              </a:rPr>
              <a:t> Xếp những từ in đậm dưới đây vào nhóm thích hợp.</a:t>
            </a:r>
            <a:endParaRPr lang="en-US" sz="3200" b="1" dirty="0">
              <a:latin typeface="Cambria" panose="02040503050406030204" pitchFamily="18" charset="0"/>
              <a:ea typeface="Cambria" panose="02040503050406030204" pitchFamily="18" charset="0"/>
            </a:endParaRPr>
          </a:p>
        </p:txBody>
      </p:sp>
      <p:sp>
        <p:nvSpPr>
          <p:cNvPr id="4" name="TextBox 3">
            <a:extLst>
              <a:ext uri="{FF2B5EF4-FFF2-40B4-BE49-F238E27FC236}">
                <a16:creationId xmlns:a16="http://schemas.microsoft.com/office/drawing/2014/main" id="{BE7F4902-47CF-C6AB-E8BF-AEAB42F6DEA7}"/>
              </a:ext>
            </a:extLst>
          </p:cNvPr>
          <p:cNvSpPr txBox="1"/>
          <p:nvPr/>
        </p:nvSpPr>
        <p:spPr>
          <a:xfrm>
            <a:off x="676275" y="1590675"/>
            <a:ext cx="10629900" cy="2246769"/>
          </a:xfrm>
          <a:prstGeom prst="rect">
            <a:avLst/>
          </a:prstGeom>
          <a:noFill/>
        </p:spPr>
        <p:txBody>
          <a:bodyPr wrap="square" rtlCol="0">
            <a:spAutoFit/>
          </a:bodyPr>
          <a:lstStyle/>
          <a:p>
            <a:pPr algn="just"/>
            <a:r>
              <a:rPr lang="vi-VN" sz="2800" b="0" i="0" dirty="0">
                <a:solidFill>
                  <a:srgbClr val="000000"/>
                </a:solidFill>
                <a:effectLst/>
                <a:latin typeface="Cambria" panose="02040503050406030204" pitchFamily="18" charset="0"/>
                <a:ea typeface="Cambria" panose="02040503050406030204" pitchFamily="18" charset="0"/>
              </a:rPr>
              <a:t>– Mỗi lần Ja Ka vỗ trống, các bạn lại cùng múa hát </a:t>
            </a:r>
            <a:r>
              <a:rPr lang="vi-VN" sz="2800" b="1" i="0" dirty="0">
                <a:solidFill>
                  <a:srgbClr val="000000"/>
                </a:solidFill>
                <a:effectLst/>
                <a:latin typeface="Cambria" panose="02040503050406030204" pitchFamily="18" charset="0"/>
                <a:ea typeface="Cambria" panose="02040503050406030204" pitchFamily="18" charset="0"/>
              </a:rPr>
              <a:t>tưng bừng</a:t>
            </a:r>
            <a:r>
              <a:rPr lang="vi-VN" sz="2800" b="0" i="0" dirty="0">
                <a:solidFill>
                  <a:srgbClr val="000000"/>
                </a:solidFill>
                <a:effectLst/>
                <a:latin typeface="Cambria" panose="02040503050406030204" pitchFamily="18" charset="0"/>
                <a:ea typeface="Cambria" panose="02040503050406030204" pitchFamily="18" charset="0"/>
              </a:rPr>
              <a:t>.</a:t>
            </a:r>
          </a:p>
          <a:p>
            <a:pPr algn="just"/>
            <a:r>
              <a:rPr lang="vi-VN" sz="2800" b="0" i="0" dirty="0">
                <a:solidFill>
                  <a:srgbClr val="000000"/>
                </a:solidFill>
                <a:effectLst/>
                <a:latin typeface="Cambria" panose="02040503050406030204" pitchFamily="18" charset="0"/>
                <a:ea typeface="Cambria" panose="02040503050406030204" pitchFamily="18" charset="0"/>
              </a:rPr>
              <a:t>– Bọn mình còn đâu chỗ mà </a:t>
            </a:r>
            <a:r>
              <a:rPr lang="vi-VN" sz="2800" b="1" i="0" dirty="0">
                <a:solidFill>
                  <a:srgbClr val="000000"/>
                </a:solidFill>
                <a:effectLst/>
                <a:latin typeface="Cambria" panose="02040503050406030204" pitchFamily="18" charset="0"/>
                <a:ea typeface="Cambria" panose="02040503050406030204" pitchFamily="18" charset="0"/>
              </a:rPr>
              <a:t>vui chơi!</a:t>
            </a:r>
            <a:endParaRPr lang="vi-VN" sz="2800" b="0" i="0" dirty="0">
              <a:solidFill>
                <a:srgbClr val="000000"/>
              </a:solidFill>
              <a:effectLst/>
              <a:latin typeface="Cambria" panose="02040503050406030204" pitchFamily="18" charset="0"/>
              <a:ea typeface="Cambria" panose="02040503050406030204" pitchFamily="18" charset="0"/>
            </a:endParaRPr>
          </a:p>
          <a:p>
            <a:pPr algn="just"/>
            <a:r>
              <a:rPr lang="vi-VN" sz="2800" b="0" i="0" dirty="0">
                <a:solidFill>
                  <a:srgbClr val="000000"/>
                </a:solidFill>
                <a:effectLst/>
                <a:latin typeface="Cambria" panose="02040503050406030204" pitchFamily="18" charset="0"/>
                <a:ea typeface="Cambria" panose="02040503050406030204" pitchFamily="18" charset="0"/>
              </a:rPr>
              <a:t>– Biết ý tưởng đó, nhiều cô bác trong làng đã </a:t>
            </a:r>
            <a:r>
              <a:rPr lang="vi-VN" sz="2800" b="1" i="0" dirty="0">
                <a:solidFill>
                  <a:srgbClr val="000000"/>
                </a:solidFill>
                <a:effectLst/>
                <a:latin typeface="Cambria" panose="02040503050406030204" pitchFamily="18" charset="0"/>
                <a:ea typeface="Cambria" panose="02040503050406030204" pitchFamily="18" charset="0"/>
              </a:rPr>
              <a:t>hưởng ứng</a:t>
            </a:r>
            <a:r>
              <a:rPr lang="vi-VN" sz="2800" b="0" i="0" dirty="0">
                <a:solidFill>
                  <a:srgbClr val="000000"/>
                </a:solidFill>
                <a:effectLst/>
                <a:latin typeface="Cambria" panose="02040503050406030204" pitchFamily="18" charset="0"/>
                <a:ea typeface="Cambria" panose="02040503050406030204" pitchFamily="18" charset="0"/>
              </a:rPr>
              <a:t>.</a:t>
            </a:r>
          </a:p>
          <a:p>
            <a:pPr algn="just"/>
            <a:r>
              <a:rPr lang="vi-VN" sz="2800" b="0" i="0" dirty="0">
                <a:solidFill>
                  <a:srgbClr val="000000"/>
                </a:solidFill>
                <a:effectLst/>
                <a:latin typeface="Cambria" panose="02040503050406030204" pitchFamily="18" charset="0"/>
                <a:ea typeface="Cambria" panose="02040503050406030204" pitchFamily="18" charset="0"/>
              </a:rPr>
              <a:t>– Nhóm bạn vui mừng nhảy múa, ca hát giữa muôn hoa rực rỡ, trong tiếng trống </a:t>
            </a:r>
            <a:r>
              <a:rPr lang="vi-VN" sz="2800" b="1" i="0" dirty="0">
                <a:solidFill>
                  <a:srgbClr val="000000"/>
                </a:solidFill>
                <a:effectLst/>
                <a:latin typeface="Cambria" panose="02040503050406030204" pitchFamily="18" charset="0"/>
                <a:ea typeface="Cambria" panose="02040503050406030204" pitchFamily="18" charset="0"/>
              </a:rPr>
              <a:t>rộn ràng</a:t>
            </a:r>
            <a:r>
              <a:rPr lang="vi-VN" sz="2800" b="0" i="0" dirty="0">
                <a:solidFill>
                  <a:srgbClr val="000000"/>
                </a:solidFill>
                <a:effectLst/>
                <a:latin typeface="Cambria" panose="02040503050406030204" pitchFamily="18" charset="0"/>
                <a:ea typeface="Cambria" panose="02040503050406030204" pitchFamily="18" charset="0"/>
              </a:rPr>
              <a:t>.</a:t>
            </a:r>
          </a:p>
        </p:txBody>
      </p:sp>
      <p:grpSp>
        <p:nvGrpSpPr>
          <p:cNvPr id="10" name="Group 9">
            <a:extLst>
              <a:ext uri="{FF2B5EF4-FFF2-40B4-BE49-F238E27FC236}">
                <a16:creationId xmlns:a16="http://schemas.microsoft.com/office/drawing/2014/main" id="{BDB4981C-D350-B8DD-2027-51B46EB3F3A3}"/>
              </a:ext>
            </a:extLst>
          </p:cNvPr>
          <p:cNvGrpSpPr/>
          <p:nvPr/>
        </p:nvGrpSpPr>
        <p:grpSpPr>
          <a:xfrm>
            <a:off x="476250" y="4305299"/>
            <a:ext cx="4324350" cy="2352675"/>
            <a:chOff x="476250" y="4305299"/>
            <a:chExt cx="4324350" cy="2352675"/>
          </a:xfrm>
        </p:grpSpPr>
        <p:pic>
          <p:nvPicPr>
            <p:cNvPr id="6" name="Picture 5">
              <a:extLst>
                <a:ext uri="{FF2B5EF4-FFF2-40B4-BE49-F238E27FC236}">
                  <a16:creationId xmlns:a16="http://schemas.microsoft.com/office/drawing/2014/main" id="{5DDAE141-B3A8-1D4A-B2FC-68F169487D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250" y="4305299"/>
              <a:ext cx="4324350" cy="2352675"/>
            </a:xfrm>
            <a:prstGeom prst="rect">
              <a:avLst/>
            </a:prstGeom>
          </p:spPr>
        </p:pic>
        <p:sp>
          <p:nvSpPr>
            <p:cNvPr id="9" name="Rectangle 8">
              <a:extLst>
                <a:ext uri="{FF2B5EF4-FFF2-40B4-BE49-F238E27FC236}">
                  <a16:creationId xmlns:a16="http://schemas.microsoft.com/office/drawing/2014/main" id="{CFECDB31-E62A-6770-5C74-EFEAB937B686}"/>
                </a:ext>
              </a:extLst>
            </p:cNvPr>
            <p:cNvSpPr/>
            <p:nvPr/>
          </p:nvSpPr>
          <p:spPr>
            <a:xfrm>
              <a:off x="1847850" y="5743575"/>
              <a:ext cx="1800225" cy="54292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err="1">
                  <a:solidFill>
                    <a:srgbClr val="FF0000"/>
                  </a:solidFill>
                  <a:latin typeface="Cambria" panose="02040503050406030204" pitchFamily="18" charset="0"/>
                  <a:ea typeface="Cambria" panose="02040503050406030204" pitchFamily="18" charset="0"/>
                </a:rPr>
                <a:t>Động</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từ</a:t>
              </a:r>
              <a:endParaRPr lang="en-US" sz="2800" b="1" dirty="0">
                <a:solidFill>
                  <a:srgbClr val="FF0000"/>
                </a:solidFill>
                <a:latin typeface="Cambria" panose="02040503050406030204" pitchFamily="18" charset="0"/>
                <a:ea typeface="Cambria" panose="02040503050406030204" pitchFamily="18" charset="0"/>
              </a:endParaRPr>
            </a:p>
          </p:txBody>
        </p:sp>
      </p:grpSp>
      <p:grpSp>
        <p:nvGrpSpPr>
          <p:cNvPr id="12" name="Group 11">
            <a:extLst>
              <a:ext uri="{FF2B5EF4-FFF2-40B4-BE49-F238E27FC236}">
                <a16:creationId xmlns:a16="http://schemas.microsoft.com/office/drawing/2014/main" id="{844049D7-DE14-1244-3784-48BF3C40B7EF}"/>
              </a:ext>
            </a:extLst>
          </p:cNvPr>
          <p:cNvGrpSpPr/>
          <p:nvPr/>
        </p:nvGrpSpPr>
        <p:grpSpPr>
          <a:xfrm>
            <a:off x="6257925" y="4276724"/>
            <a:ext cx="4324350" cy="2352675"/>
            <a:chOff x="476250" y="4305299"/>
            <a:chExt cx="4324350" cy="2352675"/>
          </a:xfrm>
        </p:grpSpPr>
        <p:pic>
          <p:nvPicPr>
            <p:cNvPr id="13" name="Picture 12">
              <a:extLst>
                <a:ext uri="{FF2B5EF4-FFF2-40B4-BE49-F238E27FC236}">
                  <a16:creationId xmlns:a16="http://schemas.microsoft.com/office/drawing/2014/main" id="{EA92B3F6-ECF1-BD67-5F7E-DAE9132211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250" y="4305299"/>
              <a:ext cx="4324350" cy="2352675"/>
            </a:xfrm>
            <a:prstGeom prst="rect">
              <a:avLst/>
            </a:prstGeom>
          </p:spPr>
        </p:pic>
        <p:sp>
          <p:nvSpPr>
            <p:cNvPr id="14" name="Rectangle 13">
              <a:extLst>
                <a:ext uri="{FF2B5EF4-FFF2-40B4-BE49-F238E27FC236}">
                  <a16:creationId xmlns:a16="http://schemas.microsoft.com/office/drawing/2014/main" id="{CF44446E-6FCD-485E-5CB6-1A4977411DDC}"/>
                </a:ext>
              </a:extLst>
            </p:cNvPr>
            <p:cNvSpPr/>
            <p:nvPr/>
          </p:nvSpPr>
          <p:spPr>
            <a:xfrm>
              <a:off x="1847850" y="5743575"/>
              <a:ext cx="1800225" cy="54292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err="1">
                  <a:solidFill>
                    <a:srgbClr val="FF0000"/>
                  </a:solidFill>
                  <a:latin typeface="Cambria" panose="02040503050406030204" pitchFamily="18" charset="0"/>
                  <a:ea typeface="Cambria" panose="02040503050406030204" pitchFamily="18" charset="0"/>
                </a:rPr>
                <a:t>Tính</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từ</a:t>
              </a:r>
              <a:endParaRPr lang="en-US" sz="2800" b="1" dirty="0">
                <a:solidFill>
                  <a:srgbClr val="FF0000"/>
                </a:solidFill>
                <a:latin typeface="Cambria" panose="02040503050406030204" pitchFamily="18" charset="0"/>
                <a:ea typeface="Cambria" panose="02040503050406030204" pitchFamily="18" charset="0"/>
              </a:endParaRPr>
            </a:p>
          </p:txBody>
        </p:sp>
      </p:grpSp>
      <p:sp>
        <p:nvSpPr>
          <p:cNvPr id="15" name="TextBox 14">
            <a:extLst>
              <a:ext uri="{FF2B5EF4-FFF2-40B4-BE49-F238E27FC236}">
                <a16:creationId xmlns:a16="http://schemas.microsoft.com/office/drawing/2014/main" id="{F0766D38-387B-66AA-99A5-EE768E2566C6}"/>
              </a:ext>
            </a:extLst>
          </p:cNvPr>
          <p:cNvSpPr txBox="1"/>
          <p:nvPr/>
        </p:nvSpPr>
        <p:spPr>
          <a:xfrm>
            <a:off x="8153400" y="1581150"/>
            <a:ext cx="2181225" cy="523220"/>
          </a:xfrm>
          <a:prstGeom prst="rect">
            <a:avLst/>
          </a:prstGeom>
          <a:noFill/>
        </p:spPr>
        <p:txBody>
          <a:bodyPr wrap="square" rtlCol="0">
            <a:spAutoFit/>
          </a:bodyPr>
          <a:lstStyle/>
          <a:p>
            <a:r>
              <a:rPr lang="en-US" sz="2800" b="1" dirty="0" err="1">
                <a:latin typeface="Cambria" panose="02040503050406030204" pitchFamily="18" charset="0"/>
                <a:ea typeface="Cambria" panose="02040503050406030204" pitchFamily="18" charset="0"/>
              </a:rPr>
              <a:t>tưng</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bừng</a:t>
            </a:r>
            <a:endParaRPr lang="en-US" sz="2800" b="1" dirty="0">
              <a:latin typeface="Cambria" panose="02040503050406030204" pitchFamily="18" charset="0"/>
              <a:ea typeface="Cambria" panose="02040503050406030204" pitchFamily="18" charset="0"/>
            </a:endParaRPr>
          </a:p>
        </p:txBody>
      </p:sp>
      <p:sp>
        <p:nvSpPr>
          <p:cNvPr id="16" name="TextBox 15">
            <a:extLst>
              <a:ext uri="{FF2B5EF4-FFF2-40B4-BE49-F238E27FC236}">
                <a16:creationId xmlns:a16="http://schemas.microsoft.com/office/drawing/2014/main" id="{D41BACCC-5B6C-CBF5-2040-3D7317685090}"/>
              </a:ext>
            </a:extLst>
          </p:cNvPr>
          <p:cNvSpPr txBox="1"/>
          <p:nvPr/>
        </p:nvSpPr>
        <p:spPr>
          <a:xfrm>
            <a:off x="4914900" y="2009775"/>
            <a:ext cx="2181225" cy="523220"/>
          </a:xfrm>
          <a:prstGeom prst="rect">
            <a:avLst/>
          </a:prstGeom>
          <a:noFill/>
        </p:spPr>
        <p:txBody>
          <a:bodyPr wrap="square" rtlCol="0">
            <a:spAutoFit/>
          </a:bodyPr>
          <a:lstStyle/>
          <a:p>
            <a:r>
              <a:rPr lang="en-US" sz="2800" b="1" dirty="0" err="1">
                <a:latin typeface="Cambria" panose="02040503050406030204" pitchFamily="18" charset="0"/>
                <a:ea typeface="Cambria" panose="02040503050406030204" pitchFamily="18" charset="0"/>
              </a:rPr>
              <a:t>vui</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chơi</a:t>
            </a:r>
            <a:endParaRPr lang="en-US" sz="2800" b="1" dirty="0">
              <a:latin typeface="Cambria" panose="02040503050406030204" pitchFamily="18" charset="0"/>
              <a:ea typeface="Cambria" panose="02040503050406030204" pitchFamily="18" charset="0"/>
            </a:endParaRPr>
          </a:p>
        </p:txBody>
      </p:sp>
      <p:sp>
        <p:nvSpPr>
          <p:cNvPr id="17" name="TextBox 16">
            <a:extLst>
              <a:ext uri="{FF2B5EF4-FFF2-40B4-BE49-F238E27FC236}">
                <a16:creationId xmlns:a16="http://schemas.microsoft.com/office/drawing/2014/main" id="{32646ED7-E501-7389-4C04-8F6B51A5A95A}"/>
              </a:ext>
            </a:extLst>
          </p:cNvPr>
          <p:cNvSpPr txBox="1"/>
          <p:nvPr/>
        </p:nvSpPr>
        <p:spPr>
          <a:xfrm>
            <a:off x="7458075" y="2447925"/>
            <a:ext cx="2181225" cy="523220"/>
          </a:xfrm>
          <a:prstGeom prst="rect">
            <a:avLst/>
          </a:prstGeom>
          <a:noFill/>
        </p:spPr>
        <p:txBody>
          <a:bodyPr wrap="square" rtlCol="0">
            <a:spAutoFit/>
          </a:bodyPr>
          <a:lstStyle/>
          <a:p>
            <a:r>
              <a:rPr lang="en-US" sz="2800" b="1" dirty="0" err="1">
                <a:latin typeface="Cambria" panose="02040503050406030204" pitchFamily="18" charset="0"/>
                <a:ea typeface="Cambria" panose="02040503050406030204" pitchFamily="18" charset="0"/>
              </a:rPr>
              <a:t>hưởng</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ứng</a:t>
            </a:r>
            <a:endParaRPr lang="en-US" sz="2800" b="1" dirty="0">
              <a:latin typeface="Cambria" panose="02040503050406030204" pitchFamily="18" charset="0"/>
              <a:ea typeface="Cambria" panose="02040503050406030204" pitchFamily="18" charset="0"/>
            </a:endParaRPr>
          </a:p>
        </p:txBody>
      </p:sp>
      <p:sp>
        <p:nvSpPr>
          <p:cNvPr id="18" name="TextBox 17">
            <a:extLst>
              <a:ext uri="{FF2B5EF4-FFF2-40B4-BE49-F238E27FC236}">
                <a16:creationId xmlns:a16="http://schemas.microsoft.com/office/drawing/2014/main" id="{F5EA574D-DCBA-6B56-A0FF-323704703ABC}"/>
              </a:ext>
            </a:extLst>
          </p:cNvPr>
          <p:cNvSpPr txBox="1"/>
          <p:nvPr/>
        </p:nvSpPr>
        <p:spPr>
          <a:xfrm>
            <a:off x="2419350" y="3295650"/>
            <a:ext cx="2181225" cy="523220"/>
          </a:xfrm>
          <a:prstGeom prst="rect">
            <a:avLst/>
          </a:prstGeom>
          <a:noFill/>
        </p:spPr>
        <p:txBody>
          <a:bodyPr wrap="square" rtlCol="0">
            <a:spAutoFit/>
          </a:bodyPr>
          <a:lstStyle/>
          <a:p>
            <a:r>
              <a:rPr lang="en-US" sz="2800" b="1" dirty="0" err="1">
                <a:latin typeface="Cambria" panose="02040503050406030204" pitchFamily="18" charset="0"/>
                <a:ea typeface="Cambria" panose="02040503050406030204" pitchFamily="18" charset="0"/>
              </a:rPr>
              <a:t>rộn</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ràng</a:t>
            </a:r>
            <a:endParaRPr lang="en-US" sz="28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3210075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3.125E-6 0 L -0.05429 0.52153 " pathEditMode="relative" rAng="0" ptsTypes="AA">
                                      <p:cBhvr>
                                        <p:cTn id="6" dur="2000" fill="hold"/>
                                        <p:tgtEl>
                                          <p:spTgt spid="15"/>
                                        </p:tgtEl>
                                        <p:attrNameLst>
                                          <p:attrName>ppt_x</p:attrName>
                                          <p:attrName>ppt_y</p:attrName>
                                        </p:attrNameLst>
                                      </p:cBhvr>
                                      <p:rCtr x="-2721" y="26065"/>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1.875E-6 5.55112E-17 L -0.25977 0.46181 " pathEditMode="relative" rAng="0" ptsTypes="AA">
                                      <p:cBhvr>
                                        <p:cTn id="10" dur="2000" fill="hold"/>
                                        <p:tgtEl>
                                          <p:spTgt spid="16"/>
                                        </p:tgtEl>
                                        <p:attrNameLst>
                                          <p:attrName>ppt_x</p:attrName>
                                          <p:attrName>ppt_y</p:attrName>
                                        </p:attrNameLst>
                                      </p:cBhvr>
                                      <p:rCtr x="-12995" y="23079"/>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1.875E-6 1.11111E-6 L -0.47383 0.34514 " pathEditMode="relative" rAng="0" ptsTypes="AA">
                                      <p:cBhvr>
                                        <p:cTn id="14" dur="2000" fill="hold"/>
                                        <p:tgtEl>
                                          <p:spTgt spid="17"/>
                                        </p:tgtEl>
                                        <p:attrNameLst>
                                          <p:attrName>ppt_x</p:attrName>
                                          <p:attrName>ppt_y</p:attrName>
                                        </p:attrNameLst>
                                      </p:cBhvr>
                                      <p:rCtr x="-23698" y="17245"/>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0" nodeType="clickEffect">
                                  <p:stCondLst>
                                    <p:cond delay="0"/>
                                  </p:stCondLst>
                                  <p:childTnLst>
                                    <p:animMotion origin="layout" path="M -6.25E-7 0 L 0.42149 0.21042 " pathEditMode="relative" rAng="0" ptsTypes="AA">
                                      <p:cBhvr>
                                        <p:cTn id="18" dur="2000" fill="hold"/>
                                        <p:tgtEl>
                                          <p:spTgt spid="18"/>
                                        </p:tgtEl>
                                        <p:attrNameLst>
                                          <p:attrName>ppt_x</p:attrName>
                                          <p:attrName>ppt_y</p:attrName>
                                        </p:attrNameLst>
                                      </p:cBhvr>
                                      <p:rCtr x="21068" y="1050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D1E1A90-9AD8-BC90-BE36-4721F706D1E4}"/>
              </a:ext>
            </a:extLst>
          </p:cNvPr>
          <p:cNvSpPr txBox="1"/>
          <p:nvPr/>
        </p:nvSpPr>
        <p:spPr>
          <a:xfrm>
            <a:off x="723901" y="514350"/>
            <a:ext cx="10401300" cy="1200329"/>
          </a:xfrm>
          <a:prstGeom prst="rect">
            <a:avLst/>
          </a:prstGeom>
          <a:noFill/>
        </p:spPr>
        <p:txBody>
          <a:bodyPr wrap="square" rtlCol="0">
            <a:spAutoFit/>
          </a:bodyPr>
          <a:lstStyle/>
          <a:p>
            <a:pPr lvl="0" algn="just"/>
            <a:r>
              <a:rPr lang="en-US" sz="3600" b="1" dirty="0">
                <a:solidFill>
                  <a:srgbClr val="000000"/>
                </a:solidFill>
                <a:latin typeface="Cambria" panose="02040503050406030204" pitchFamily="18" charset="0"/>
                <a:ea typeface="Cambria" panose="02040503050406030204" pitchFamily="18" charset="0"/>
              </a:rPr>
              <a:t>2. </a:t>
            </a:r>
            <a:r>
              <a:rPr lang="en-US" sz="3600" b="1" dirty="0" err="1">
                <a:solidFill>
                  <a:srgbClr val="000000"/>
                </a:solidFill>
                <a:latin typeface="Cambria" panose="02040503050406030204" pitchFamily="18" charset="0"/>
                <a:ea typeface="Cambria" panose="02040503050406030204" pitchFamily="18" charset="0"/>
              </a:rPr>
              <a:t>Tìm</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từ</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có</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thể</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thay</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thế</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từ</a:t>
            </a:r>
            <a:r>
              <a:rPr lang="en-US" sz="3600" b="1" dirty="0">
                <a:solidFill>
                  <a:srgbClr val="000000"/>
                </a:solidFill>
                <a:latin typeface="Cambria" panose="02040503050406030204" pitchFamily="18" charset="0"/>
                <a:ea typeface="Cambria" panose="02040503050406030204" pitchFamily="18" charset="0"/>
              </a:rPr>
              <a:t> in </a:t>
            </a:r>
            <a:r>
              <a:rPr lang="en-US" sz="3600" b="1" dirty="0" err="1">
                <a:solidFill>
                  <a:srgbClr val="000000"/>
                </a:solidFill>
                <a:latin typeface="Cambria" panose="02040503050406030204" pitchFamily="18" charset="0"/>
                <a:ea typeface="Cambria" panose="02040503050406030204" pitchFamily="18" charset="0"/>
              </a:rPr>
              <a:t>đậm</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trong</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mỗi</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câu</a:t>
            </a:r>
            <a:r>
              <a:rPr lang="en-US" sz="3600" b="1" dirty="0">
                <a:solidFill>
                  <a:srgbClr val="000000"/>
                </a:solidFill>
                <a:latin typeface="Cambria" panose="02040503050406030204" pitchFamily="18" charset="0"/>
                <a:ea typeface="Cambria" panose="02040503050406030204" pitchFamily="18" charset="0"/>
              </a:rPr>
              <a:t> ở </a:t>
            </a:r>
            <a:r>
              <a:rPr lang="en-US" sz="3600" b="1" dirty="0" err="1">
                <a:solidFill>
                  <a:srgbClr val="000000"/>
                </a:solidFill>
                <a:latin typeface="Cambria" panose="02040503050406030204" pitchFamily="18" charset="0"/>
                <a:ea typeface="Cambria" panose="02040503050406030204" pitchFamily="18" charset="0"/>
              </a:rPr>
              <a:t>bài</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tập</a:t>
            </a:r>
            <a:r>
              <a:rPr lang="en-US" sz="3600" b="1" dirty="0">
                <a:solidFill>
                  <a:srgbClr val="000000"/>
                </a:solidFill>
                <a:latin typeface="Cambria" panose="02040503050406030204" pitchFamily="18" charset="0"/>
                <a:ea typeface="Cambria" panose="02040503050406030204" pitchFamily="18" charset="0"/>
              </a:rPr>
              <a:t> 1.</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7" name="Picture 6">
            <a:extLst>
              <a:ext uri="{FF2B5EF4-FFF2-40B4-BE49-F238E27FC236}">
                <a16:creationId xmlns:a16="http://schemas.microsoft.com/office/drawing/2014/main" id="{60EE9305-D947-9F95-6D5C-57A4EE3717A2}"/>
              </a:ext>
            </a:extLst>
          </p:cNvPr>
          <p:cNvPicPr>
            <a:picLocks noChangeAspect="1"/>
          </p:cNvPicPr>
          <p:nvPr/>
        </p:nvPicPr>
        <p:blipFill>
          <a:blip r:embed="rId3"/>
          <a:stretch>
            <a:fillRect/>
          </a:stretch>
        </p:blipFill>
        <p:spPr>
          <a:xfrm>
            <a:off x="1704975" y="2066925"/>
            <a:ext cx="8934450" cy="4007978"/>
          </a:xfrm>
          <a:prstGeom prst="rect">
            <a:avLst/>
          </a:prstGeom>
        </p:spPr>
      </p:pic>
      <p:sp>
        <p:nvSpPr>
          <p:cNvPr id="8" name="TextBox 7">
            <a:extLst>
              <a:ext uri="{FF2B5EF4-FFF2-40B4-BE49-F238E27FC236}">
                <a16:creationId xmlns:a16="http://schemas.microsoft.com/office/drawing/2014/main" id="{38EA0C8C-5318-36C6-8D26-9B3E7176AA20}"/>
              </a:ext>
            </a:extLst>
          </p:cNvPr>
          <p:cNvSpPr txBox="1"/>
          <p:nvPr/>
        </p:nvSpPr>
        <p:spPr>
          <a:xfrm>
            <a:off x="4267200" y="3676650"/>
            <a:ext cx="5581650" cy="523220"/>
          </a:xfrm>
          <a:prstGeom prst="rect">
            <a:avLst/>
          </a:prstGeom>
          <a:noFill/>
        </p:spPr>
        <p:txBody>
          <a:bodyPr wrap="square" rtlCol="0">
            <a:spAutoFit/>
          </a:bodyPr>
          <a:lstStyle/>
          <a:p>
            <a:r>
              <a:rPr lang="en-US" sz="2800" dirty="0" err="1">
                <a:solidFill>
                  <a:srgbClr val="FF0000"/>
                </a:solidFill>
                <a:latin typeface="Cambria" panose="02040503050406030204" pitchFamily="18" charset="0"/>
                <a:ea typeface="Cambria" panose="02040503050406030204" pitchFamily="18" charset="0"/>
              </a:rPr>
              <a:t>Rộn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rã</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rộn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ràng</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sôi</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nổi</a:t>
            </a:r>
            <a:r>
              <a:rPr lang="en-US" sz="2800" dirty="0">
                <a:solidFill>
                  <a:srgbClr val="FF0000"/>
                </a:solidFill>
                <a:latin typeface="Cambria" panose="02040503050406030204" pitchFamily="18" charset="0"/>
                <a:ea typeface="Cambria" panose="02040503050406030204" pitchFamily="18" charset="0"/>
              </a:rPr>
              <a:t>,…</a:t>
            </a:r>
          </a:p>
        </p:txBody>
      </p:sp>
      <p:sp>
        <p:nvSpPr>
          <p:cNvPr id="11" name="TextBox 10">
            <a:extLst>
              <a:ext uri="{FF2B5EF4-FFF2-40B4-BE49-F238E27FC236}">
                <a16:creationId xmlns:a16="http://schemas.microsoft.com/office/drawing/2014/main" id="{5DD0497E-650E-D861-5C20-9B236BE815C6}"/>
              </a:ext>
            </a:extLst>
          </p:cNvPr>
          <p:cNvSpPr txBox="1"/>
          <p:nvPr/>
        </p:nvSpPr>
        <p:spPr>
          <a:xfrm>
            <a:off x="3800475" y="4248150"/>
            <a:ext cx="6877050" cy="523220"/>
          </a:xfrm>
          <a:prstGeom prst="rect">
            <a:avLst/>
          </a:prstGeom>
          <a:noFill/>
        </p:spPr>
        <p:txBody>
          <a:bodyPr wrap="square" rtlCol="0">
            <a:spAutoFit/>
          </a:bodyPr>
          <a:lstStyle/>
          <a:p>
            <a:r>
              <a:rPr lang="en-US" sz="2800" dirty="0" err="1">
                <a:solidFill>
                  <a:srgbClr val="FF0000"/>
                </a:solidFill>
                <a:latin typeface="Cambria" panose="02040503050406030204" pitchFamily="18" charset="0"/>
                <a:ea typeface="Cambria" panose="02040503050406030204" pitchFamily="18" charset="0"/>
              </a:rPr>
              <a:t>Vui</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đùa</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nô</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đùa</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đùa</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chơi</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đùa</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nghịch</a:t>
            </a:r>
            <a:r>
              <a:rPr lang="en-US" sz="2800" dirty="0">
                <a:solidFill>
                  <a:srgbClr val="FF0000"/>
                </a:solidFill>
                <a:latin typeface="Cambria" panose="02040503050406030204" pitchFamily="18" charset="0"/>
                <a:ea typeface="Cambria" panose="02040503050406030204" pitchFamily="18" charset="0"/>
              </a:rPr>
              <a:t>,…</a:t>
            </a:r>
          </a:p>
        </p:txBody>
      </p:sp>
      <p:sp>
        <p:nvSpPr>
          <p:cNvPr id="19" name="TextBox 18">
            <a:extLst>
              <a:ext uri="{FF2B5EF4-FFF2-40B4-BE49-F238E27FC236}">
                <a16:creationId xmlns:a16="http://schemas.microsoft.com/office/drawing/2014/main" id="{95E20ED1-D1C4-358A-FAA0-2DB851ED905C}"/>
              </a:ext>
            </a:extLst>
          </p:cNvPr>
          <p:cNvSpPr txBox="1"/>
          <p:nvPr/>
        </p:nvSpPr>
        <p:spPr>
          <a:xfrm>
            <a:off x="4181475" y="4772025"/>
            <a:ext cx="5581650" cy="523220"/>
          </a:xfrm>
          <a:prstGeom prst="rect">
            <a:avLst/>
          </a:prstGeom>
          <a:noFill/>
        </p:spPr>
        <p:txBody>
          <a:bodyPr wrap="square" rtlCol="0">
            <a:spAutoFit/>
          </a:bodyPr>
          <a:lstStyle/>
          <a:p>
            <a:r>
              <a:rPr lang="en-US" sz="2800" dirty="0" err="1">
                <a:solidFill>
                  <a:srgbClr val="FF0000"/>
                </a:solidFill>
                <a:latin typeface="Cambria" panose="02040503050406030204" pitchFamily="18" charset="0"/>
                <a:ea typeface="Cambria" panose="02040503050406030204" pitchFamily="18" charset="0"/>
              </a:rPr>
              <a:t>Ủng</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hộ</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tán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thành</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đồng</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thuận</a:t>
            </a:r>
            <a:endParaRPr lang="en-US" sz="2800" dirty="0">
              <a:solidFill>
                <a:srgbClr val="FF0000"/>
              </a:solidFill>
              <a:latin typeface="Cambria" panose="02040503050406030204" pitchFamily="18" charset="0"/>
              <a:ea typeface="Cambria" panose="02040503050406030204" pitchFamily="18" charset="0"/>
            </a:endParaRPr>
          </a:p>
        </p:txBody>
      </p:sp>
      <p:sp>
        <p:nvSpPr>
          <p:cNvPr id="20" name="TextBox 19">
            <a:extLst>
              <a:ext uri="{FF2B5EF4-FFF2-40B4-BE49-F238E27FC236}">
                <a16:creationId xmlns:a16="http://schemas.microsoft.com/office/drawing/2014/main" id="{F46F5A24-489B-B929-732B-2ED57B540F6E}"/>
              </a:ext>
            </a:extLst>
          </p:cNvPr>
          <p:cNvSpPr txBox="1"/>
          <p:nvPr/>
        </p:nvSpPr>
        <p:spPr>
          <a:xfrm>
            <a:off x="3905250" y="5343525"/>
            <a:ext cx="5581650" cy="523220"/>
          </a:xfrm>
          <a:prstGeom prst="rect">
            <a:avLst/>
          </a:prstGeom>
          <a:noFill/>
        </p:spPr>
        <p:txBody>
          <a:bodyPr wrap="square" rtlCol="0">
            <a:spAutoFit/>
          </a:bodyPr>
          <a:lstStyle/>
          <a:p>
            <a:r>
              <a:rPr lang="en-US" sz="2800" dirty="0" err="1">
                <a:solidFill>
                  <a:srgbClr val="FF0000"/>
                </a:solidFill>
                <a:latin typeface="Cambria" panose="02040503050406030204" pitchFamily="18" charset="0"/>
                <a:ea typeface="Cambria" panose="02040503050406030204" pitchFamily="18" charset="0"/>
              </a:rPr>
              <a:t>Rộn</a:t>
            </a:r>
            <a:r>
              <a:rPr lang="en-US" sz="2800" dirty="0">
                <a:solidFill>
                  <a:srgbClr val="FF0000"/>
                </a:solidFill>
                <a:latin typeface="Cambria" panose="02040503050406030204" pitchFamily="18" charset="0"/>
                <a:ea typeface="Cambria" panose="02040503050406030204" pitchFamily="18" charset="0"/>
              </a:rPr>
              <a:t> vang, </a:t>
            </a:r>
            <a:r>
              <a:rPr lang="en-US" sz="2800" dirty="0" err="1">
                <a:solidFill>
                  <a:srgbClr val="FF0000"/>
                </a:solidFill>
                <a:latin typeface="Cambria" panose="02040503050406030204" pitchFamily="18" charset="0"/>
                <a:ea typeface="Cambria" panose="02040503050406030204" pitchFamily="18" charset="0"/>
              </a:rPr>
              <a:t>rộn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rã</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âm</a:t>
            </a:r>
            <a:r>
              <a:rPr lang="en-US" sz="2800" dirty="0">
                <a:solidFill>
                  <a:srgbClr val="FF0000"/>
                </a:solidFill>
                <a:latin typeface="Cambria" panose="02040503050406030204" pitchFamily="18" charset="0"/>
                <a:ea typeface="Cambria" panose="02040503050406030204" pitchFamily="18" charset="0"/>
              </a:rPr>
              <a:t> vang,…</a:t>
            </a:r>
          </a:p>
        </p:txBody>
      </p:sp>
    </p:spTree>
    <p:extLst>
      <p:ext uri="{BB962C8B-B14F-4D97-AF65-F5344CB8AC3E}">
        <p14:creationId xmlns:p14="http://schemas.microsoft.com/office/powerpoint/2010/main" val="15098447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barn(inVertical)">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barn(inVertical)">
                                      <p:cBhvr>
                                        <p:cTn id="2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9"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3" name="Picture 32"/>
          <p:cNvPicPr>
            <a:picLocks noChangeAspect="1"/>
          </p:cNvPicPr>
          <p:nvPr/>
        </p:nvPicPr>
        <p:blipFill rotWithShape="1">
          <a:blip r:embed="rId3">
            <a:extLst>
              <a:ext uri="{28A0092B-C50C-407E-A947-70E740481C1C}">
                <a14:useLocalDpi xmlns:a14="http://schemas.microsoft.com/office/drawing/2010/main" val="0"/>
              </a:ext>
            </a:extLst>
          </a:blip>
          <a:srcRect r="12439" b="6086"/>
          <a:stretch/>
        </p:blipFill>
        <p:spPr>
          <a:xfrm>
            <a:off x="938050" y="240890"/>
            <a:ext cx="10722301" cy="5626511"/>
          </a:xfrm>
          <a:prstGeom prst="rect">
            <a:avLst/>
          </a:prstGeom>
        </p:spPr>
      </p:pic>
      <p:pic>
        <p:nvPicPr>
          <p:cNvPr id="5" name="Picture 4">
            <a:extLst>
              <a:ext uri="{FF2B5EF4-FFF2-40B4-BE49-F238E27FC236}">
                <a16:creationId xmlns:a16="http://schemas.microsoft.com/office/drawing/2014/main" id="{CEBA9283-36DD-703E-404F-73A74B3013FE}"/>
              </a:ext>
            </a:extLst>
          </p:cNvPr>
          <p:cNvPicPr>
            <a:picLocks noChangeAspect="1"/>
          </p:cNvPicPr>
          <p:nvPr/>
        </p:nvPicPr>
        <p:blipFill>
          <a:blip r:embed="rId4"/>
          <a:stretch>
            <a:fillRect/>
          </a:stretch>
        </p:blipFill>
        <p:spPr>
          <a:xfrm>
            <a:off x="2123705" y="1693443"/>
            <a:ext cx="8535140" cy="2347163"/>
          </a:xfrm>
          <a:prstGeom prst="rect">
            <a:avLst/>
          </a:prstGeom>
        </p:spPr>
      </p:pic>
    </p:spTree>
    <p:extLst>
      <p:ext uri="{BB962C8B-B14F-4D97-AF65-F5344CB8AC3E}">
        <p14:creationId xmlns:p14="http://schemas.microsoft.com/office/powerpoint/2010/main" val="25541756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1981200" y="803715"/>
            <a:ext cx="7819814" cy="1633869"/>
          </a:xfrm>
          <a:prstGeom prst="rect">
            <a:avLst/>
          </a:prstGeom>
        </p:spPr>
      </p:pic>
      <p:sp>
        <p:nvSpPr>
          <p:cNvPr id="12" name="TextBox 11"/>
          <p:cNvSpPr txBox="1"/>
          <p:nvPr/>
        </p:nvSpPr>
        <p:spPr>
          <a:xfrm>
            <a:off x="1831403" y="2391497"/>
            <a:ext cx="7819814" cy="2145268"/>
          </a:xfrm>
          <a:prstGeom prst="roundRect">
            <a:avLst/>
          </a:prstGeom>
          <a:noFill/>
        </p:spPr>
        <p:txBody>
          <a:bodyPr wrap="square" rtlCol="0">
            <a:spAutoFit/>
          </a:bodyPr>
          <a:lstStyle/>
          <a:p>
            <a:r>
              <a:rPr lang="en-US" sz="4000">
                <a:solidFill>
                  <a:srgbClr val="C23433"/>
                </a:solidFill>
                <a:latin typeface="Cambria" panose="02040503050406030204" pitchFamily="18" charset="0"/>
                <a:ea typeface="Cambria" panose="02040503050406030204" pitchFamily="18" charset="0"/>
              </a:rPr>
              <a:t>- Đọc </a:t>
            </a:r>
            <a:r>
              <a:rPr lang="en-US" sz="4000" dirty="0" err="1">
                <a:solidFill>
                  <a:srgbClr val="C23433"/>
                </a:solidFill>
                <a:latin typeface="Cambria" panose="02040503050406030204" pitchFamily="18" charset="0"/>
                <a:ea typeface="Cambria" panose="02040503050406030204" pitchFamily="18" charset="0"/>
              </a:rPr>
              <a:t>lại</a:t>
            </a:r>
            <a:r>
              <a:rPr lang="en-US" sz="4000" dirty="0">
                <a:solidFill>
                  <a:srgbClr val="C23433"/>
                </a:solidFill>
                <a:latin typeface="Cambria" panose="02040503050406030204" pitchFamily="18" charset="0"/>
                <a:ea typeface="Cambria" panose="02040503050406030204" pitchFamily="18" charset="0"/>
              </a:rPr>
              <a:t> </a:t>
            </a:r>
            <a:r>
              <a:rPr lang="en-US" sz="4000" dirty="0" err="1">
                <a:solidFill>
                  <a:srgbClr val="C23433"/>
                </a:solidFill>
                <a:latin typeface="Cambria" panose="02040503050406030204" pitchFamily="18" charset="0"/>
                <a:ea typeface="Cambria" panose="02040503050406030204" pitchFamily="18" charset="0"/>
              </a:rPr>
              <a:t>bài</a:t>
            </a:r>
            <a:r>
              <a:rPr lang="en-US" sz="4000" dirty="0">
                <a:solidFill>
                  <a:srgbClr val="C23433"/>
                </a:solidFill>
                <a:latin typeface="Cambria" panose="02040503050406030204" pitchFamily="18" charset="0"/>
                <a:ea typeface="Cambria" panose="02040503050406030204" pitchFamily="18" charset="0"/>
              </a:rPr>
              <a:t> </a:t>
            </a:r>
            <a:r>
              <a:rPr lang="en-US" sz="4000" dirty="0" err="1">
                <a:solidFill>
                  <a:srgbClr val="C23433"/>
                </a:solidFill>
                <a:latin typeface="Cambria" panose="02040503050406030204" pitchFamily="18" charset="0"/>
                <a:ea typeface="Cambria" panose="02040503050406030204" pitchFamily="18" charset="0"/>
              </a:rPr>
              <a:t>và</a:t>
            </a:r>
            <a:r>
              <a:rPr lang="en-US" sz="4000" dirty="0">
                <a:solidFill>
                  <a:srgbClr val="C23433"/>
                </a:solidFill>
                <a:latin typeface="Cambria" panose="02040503050406030204" pitchFamily="18" charset="0"/>
                <a:ea typeface="Cambria" panose="02040503050406030204" pitchFamily="18" charset="0"/>
              </a:rPr>
              <a:t> </a:t>
            </a:r>
            <a:r>
              <a:rPr lang="en-US" sz="4000" dirty="0" err="1">
                <a:solidFill>
                  <a:srgbClr val="C23433"/>
                </a:solidFill>
                <a:latin typeface="Cambria" panose="02040503050406030204" pitchFamily="18" charset="0"/>
                <a:ea typeface="Cambria" panose="02040503050406030204" pitchFamily="18" charset="0"/>
              </a:rPr>
              <a:t>trả</a:t>
            </a:r>
            <a:r>
              <a:rPr lang="en-US" sz="4000" dirty="0">
                <a:solidFill>
                  <a:srgbClr val="C23433"/>
                </a:solidFill>
                <a:latin typeface="Cambria" panose="02040503050406030204" pitchFamily="18" charset="0"/>
                <a:ea typeface="Cambria" panose="02040503050406030204" pitchFamily="18" charset="0"/>
              </a:rPr>
              <a:t> </a:t>
            </a:r>
            <a:r>
              <a:rPr lang="en-US" sz="4000" dirty="0" err="1">
                <a:solidFill>
                  <a:srgbClr val="C23433"/>
                </a:solidFill>
                <a:latin typeface="Cambria" panose="02040503050406030204" pitchFamily="18" charset="0"/>
                <a:ea typeface="Cambria" panose="02040503050406030204" pitchFamily="18" charset="0"/>
              </a:rPr>
              <a:t>lời</a:t>
            </a:r>
            <a:r>
              <a:rPr lang="en-US" sz="4000" dirty="0">
                <a:solidFill>
                  <a:srgbClr val="C23433"/>
                </a:solidFill>
                <a:latin typeface="Cambria" panose="02040503050406030204" pitchFamily="18" charset="0"/>
                <a:ea typeface="Cambria" panose="02040503050406030204" pitchFamily="18" charset="0"/>
              </a:rPr>
              <a:t> </a:t>
            </a:r>
            <a:r>
              <a:rPr lang="en-US" sz="4000" dirty="0" err="1">
                <a:solidFill>
                  <a:srgbClr val="C23433"/>
                </a:solidFill>
                <a:latin typeface="Cambria" panose="02040503050406030204" pitchFamily="18" charset="0"/>
                <a:ea typeface="Cambria" panose="02040503050406030204" pitchFamily="18" charset="0"/>
              </a:rPr>
              <a:t>câu</a:t>
            </a:r>
            <a:r>
              <a:rPr lang="en-US" sz="4000" dirty="0">
                <a:solidFill>
                  <a:srgbClr val="C23433"/>
                </a:solidFill>
                <a:latin typeface="Cambria" panose="02040503050406030204" pitchFamily="18" charset="0"/>
                <a:ea typeface="Cambria" panose="02040503050406030204" pitchFamily="18" charset="0"/>
              </a:rPr>
              <a:t> </a:t>
            </a:r>
            <a:r>
              <a:rPr lang="en-US" sz="4000" err="1">
                <a:solidFill>
                  <a:srgbClr val="C23433"/>
                </a:solidFill>
                <a:latin typeface="Cambria" panose="02040503050406030204" pitchFamily="18" charset="0"/>
                <a:ea typeface="Cambria" panose="02040503050406030204" pitchFamily="18" charset="0"/>
              </a:rPr>
              <a:t>hỏi</a:t>
            </a:r>
            <a:r>
              <a:rPr lang="en-US" sz="4000">
                <a:solidFill>
                  <a:srgbClr val="C23433"/>
                </a:solidFill>
                <a:latin typeface="Cambria" panose="02040503050406030204" pitchFamily="18" charset="0"/>
                <a:ea typeface="Cambria" panose="02040503050406030204" pitchFamily="18" charset="0"/>
              </a:rPr>
              <a:t>.</a:t>
            </a:r>
            <a:endParaRPr lang="en-US" sz="4000" dirty="0">
              <a:solidFill>
                <a:srgbClr val="C23433"/>
              </a:solidFill>
              <a:latin typeface="Cambria" panose="02040503050406030204" pitchFamily="18" charset="0"/>
              <a:ea typeface="Cambria" panose="02040503050406030204" pitchFamily="18" charset="0"/>
            </a:endParaRPr>
          </a:p>
          <a:p>
            <a:r>
              <a:rPr lang="en-US" sz="4000">
                <a:solidFill>
                  <a:srgbClr val="C23433"/>
                </a:solidFill>
                <a:latin typeface="Cambria" panose="02040503050406030204" pitchFamily="18" charset="0"/>
                <a:ea typeface="Cambria" panose="02040503050406030204" pitchFamily="18" charset="0"/>
              </a:rPr>
              <a:t>- Tìm hiểu bài sau: Cách viết bài văn kể chuyện sáng tạo (tiếp).</a:t>
            </a:r>
            <a:endParaRPr lang="en-US" sz="4000" dirty="0">
              <a:solidFill>
                <a:srgbClr val="C23433"/>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589163498"/>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Shape 4085"/>
        <p:cNvGrpSpPr/>
        <p:nvPr/>
      </p:nvGrpSpPr>
      <p:grpSpPr>
        <a:xfrm>
          <a:off x="0" y="0"/>
          <a:ext cx="0" cy="0"/>
          <a:chOff x="0" y="0"/>
          <a:chExt cx="0" cy="0"/>
        </a:xfrm>
      </p:grpSpPr>
      <p:sp>
        <p:nvSpPr>
          <p:cNvPr id="4" name="TextBox 3">
            <a:extLst>
              <a:ext uri="{FF2B5EF4-FFF2-40B4-BE49-F238E27FC236}">
                <a16:creationId xmlns:a16="http://schemas.microsoft.com/office/drawing/2014/main" id="{8DA0FED7-9C16-4FED-B38C-D91B7CC41E7F}"/>
              </a:ext>
            </a:extLst>
          </p:cNvPr>
          <p:cNvSpPr txBox="1"/>
          <p:nvPr/>
        </p:nvSpPr>
        <p:spPr>
          <a:xfrm>
            <a:off x="757106" y="1973686"/>
            <a:ext cx="9482269" cy="783193"/>
          </a:xfrm>
          <a:prstGeom prst="roundRect">
            <a:avLst/>
          </a:prstGeom>
          <a:solidFill>
            <a:srgbClr val="FFFFCC"/>
          </a:solidFill>
          <a:ln w="38100">
            <a:solidFill>
              <a:srgbClr val="FFC000"/>
            </a:solidFill>
          </a:ln>
        </p:spPr>
        <p:txBody>
          <a:bodyPr wrap="square" rtlCol="0">
            <a:spAutoFit/>
          </a:bodyPr>
          <a:lstStyle/>
          <a:p>
            <a:pPr algn="just" defTabSz="1219170">
              <a:buClr>
                <a:srgbClr val="000000"/>
              </a:buClr>
            </a:pPr>
            <a:r>
              <a:rPr lang="vi-VN" sz="4000" kern="0" dirty="0">
                <a:solidFill>
                  <a:srgbClr val="000000"/>
                </a:solidFill>
                <a:latin typeface="Calibri" panose="020F0502020204030204" pitchFamily="34" charset="0"/>
                <a:ea typeface="Roboto" panose="02000000000000000000" pitchFamily="2" charset="0"/>
                <a:cs typeface="Calibri" panose="020F0502020204030204" pitchFamily="34" charset="0"/>
                <a:sym typeface="Arial"/>
              </a:rPr>
              <a:t>   </a:t>
            </a:r>
            <a:r>
              <a:rPr lang="en-US" sz="4000" kern="0" dirty="0" err="1">
                <a:solidFill>
                  <a:srgbClr val="000000"/>
                </a:solidFill>
                <a:latin typeface="Calibri" panose="020F0502020204030204" pitchFamily="34" charset="0"/>
                <a:ea typeface="Roboto" panose="02000000000000000000" pitchFamily="2" charset="0"/>
                <a:cs typeface="Calibri" panose="020F0502020204030204" pitchFamily="34" charset="0"/>
                <a:sym typeface="Arial"/>
              </a:rPr>
              <a:t>Đoạn</a:t>
            </a:r>
            <a:r>
              <a:rPr lang="en-US" sz="4000" kern="0" dirty="0">
                <a:solidFill>
                  <a:srgbClr val="000000"/>
                </a:solidFill>
                <a:latin typeface="Calibri" panose="020F0502020204030204" pitchFamily="34" charset="0"/>
                <a:ea typeface="Roboto" panose="02000000000000000000" pitchFamily="2" charset="0"/>
                <a:cs typeface="Calibri" panose="020F0502020204030204" pitchFamily="34" charset="0"/>
                <a:sym typeface="Arial"/>
              </a:rPr>
              <a:t> 1: </a:t>
            </a:r>
            <a:r>
              <a:rPr lang="en-US" sz="4000" kern="0" dirty="0" err="1">
                <a:solidFill>
                  <a:srgbClr val="000000"/>
                </a:solidFill>
                <a:latin typeface="Calibri" panose="020F0502020204030204" pitchFamily="34" charset="0"/>
                <a:ea typeface="Roboto" panose="02000000000000000000" pitchFamily="2" charset="0"/>
                <a:cs typeface="Calibri" panose="020F0502020204030204" pitchFamily="34" charset="0"/>
                <a:sym typeface="Arial"/>
              </a:rPr>
              <a:t>Từ</a:t>
            </a:r>
            <a:r>
              <a:rPr lang="en-US" sz="4000" kern="0" dirty="0">
                <a:solidFill>
                  <a:srgbClr val="000000"/>
                </a:solidFill>
                <a:latin typeface="Calibri" panose="020F0502020204030204" pitchFamily="34" charset="0"/>
                <a:ea typeface="Roboto" panose="02000000000000000000" pitchFamily="2" charset="0"/>
                <a:cs typeface="Calibri" panose="020F0502020204030204" pitchFamily="34" charset="0"/>
                <a:sym typeface="Arial"/>
              </a:rPr>
              <a:t> </a:t>
            </a:r>
            <a:r>
              <a:rPr lang="en-US" sz="4000" kern="0" dirty="0" err="1">
                <a:solidFill>
                  <a:srgbClr val="000000"/>
                </a:solidFill>
                <a:latin typeface="Calibri" panose="020F0502020204030204" pitchFamily="34" charset="0"/>
                <a:ea typeface="Roboto" panose="02000000000000000000" pitchFamily="2" charset="0"/>
                <a:cs typeface="Calibri" panose="020F0502020204030204" pitchFamily="34" charset="0"/>
                <a:sym typeface="Arial"/>
              </a:rPr>
              <a:t>đầu</a:t>
            </a:r>
            <a:r>
              <a:rPr lang="en-US" sz="4000" kern="0" dirty="0">
                <a:solidFill>
                  <a:srgbClr val="000000"/>
                </a:solidFill>
                <a:latin typeface="Calibri" panose="020F0502020204030204" pitchFamily="34" charset="0"/>
                <a:ea typeface="Roboto" panose="02000000000000000000" pitchFamily="2" charset="0"/>
                <a:cs typeface="Calibri" panose="020F0502020204030204" pitchFamily="34" charset="0"/>
                <a:sym typeface="Arial"/>
              </a:rPr>
              <a:t> </a:t>
            </a:r>
            <a:r>
              <a:rPr lang="en-US" sz="4000" kern="0" dirty="0" err="1">
                <a:solidFill>
                  <a:srgbClr val="000000"/>
                </a:solidFill>
                <a:latin typeface="Calibri" panose="020F0502020204030204" pitchFamily="34" charset="0"/>
                <a:ea typeface="Roboto" panose="02000000000000000000" pitchFamily="2" charset="0"/>
                <a:cs typeface="Calibri" panose="020F0502020204030204" pitchFamily="34" charset="0"/>
                <a:sym typeface="Arial"/>
              </a:rPr>
              <a:t>đến</a:t>
            </a:r>
            <a:r>
              <a:rPr lang="en-US" sz="4000" kern="0" dirty="0">
                <a:solidFill>
                  <a:srgbClr val="000000"/>
                </a:solidFill>
                <a:latin typeface="Calibri" panose="020F0502020204030204" pitchFamily="34" charset="0"/>
                <a:ea typeface="Roboto" panose="02000000000000000000" pitchFamily="2" charset="0"/>
                <a:cs typeface="Calibri" panose="020F0502020204030204" pitchFamily="34" charset="0"/>
                <a:sym typeface="Arial"/>
              </a:rPr>
              <a:t> </a:t>
            </a:r>
            <a:r>
              <a:rPr lang="vi-VN" sz="4000" i="1" kern="0" dirty="0">
                <a:solidFill>
                  <a:srgbClr val="000000"/>
                </a:solidFill>
                <a:latin typeface="Calibri" panose="020F0502020204030204" pitchFamily="34" charset="0"/>
                <a:ea typeface="Roboto" panose="02000000000000000000" pitchFamily="2" charset="0"/>
                <a:cs typeface="Calibri" panose="020F0502020204030204" pitchFamily="34" charset="0"/>
                <a:sym typeface="Arial"/>
              </a:rPr>
              <a:t>“</a:t>
            </a:r>
            <a:r>
              <a:rPr lang="en-US" sz="4000" i="1" kern="0" dirty="0" err="1">
                <a:solidFill>
                  <a:srgbClr val="000000"/>
                </a:solidFill>
                <a:latin typeface="Calibri" panose="020F0502020204030204" pitchFamily="34" charset="0"/>
                <a:ea typeface="Roboto" panose="02000000000000000000" pitchFamily="2" charset="0"/>
                <a:cs typeface="Calibri" panose="020F0502020204030204" pitchFamily="34" charset="0"/>
                <a:sym typeface="Arial"/>
              </a:rPr>
              <a:t>múa</a:t>
            </a:r>
            <a:r>
              <a:rPr lang="en-US" sz="4000" i="1" kern="0" dirty="0">
                <a:solidFill>
                  <a:srgbClr val="000000"/>
                </a:solidFill>
                <a:latin typeface="Calibri" panose="020F0502020204030204" pitchFamily="34" charset="0"/>
                <a:ea typeface="Roboto" panose="02000000000000000000" pitchFamily="2" charset="0"/>
                <a:cs typeface="Calibri" panose="020F0502020204030204" pitchFamily="34" charset="0"/>
                <a:sym typeface="Arial"/>
              </a:rPr>
              <a:t> </a:t>
            </a:r>
            <a:r>
              <a:rPr lang="en-US" sz="4000" i="1" kern="0" dirty="0" err="1">
                <a:solidFill>
                  <a:srgbClr val="000000"/>
                </a:solidFill>
                <a:latin typeface="Calibri" panose="020F0502020204030204" pitchFamily="34" charset="0"/>
                <a:ea typeface="Roboto" panose="02000000000000000000" pitchFamily="2" charset="0"/>
                <a:cs typeface="Calibri" panose="020F0502020204030204" pitchFamily="34" charset="0"/>
                <a:sym typeface="Arial"/>
              </a:rPr>
              <a:t>hát</a:t>
            </a:r>
            <a:r>
              <a:rPr lang="en-US" sz="4000" i="1" kern="0" dirty="0">
                <a:solidFill>
                  <a:srgbClr val="000000"/>
                </a:solidFill>
                <a:latin typeface="Calibri" panose="020F0502020204030204" pitchFamily="34" charset="0"/>
                <a:ea typeface="Roboto" panose="02000000000000000000" pitchFamily="2" charset="0"/>
                <a:cs typeface="Calibri" panose="020F0502020204030204" pitchFamily="34" charset="0"/>
                <a:sym typeface="Arial"/>
              </a:rPr>
              <a:t> </a:t>
            </a:r>
            <a:r>
              <a:rPr lang="en-US" sz="4000" i="1" kern="0" dirty="0" err="1">
                <a:solidFill>
                  <a:srgbClr val="000000"/>
                </a:solidFill>
                <a:latin typeface="Calibri" panose="020F0502020204030204" pitchFamily="34" charset="0"/>
                <a:ea typeface="Roboto" panose="02000000000000000000" pitchFamily="2" charset="0"/>
                <a:cs typeface="Calibri" panose="020F0502020204030204" pitchFamily="34" charset="0"/>
                <a:sym typeface="Arial"/>
              </a:rPr>
              <a:t>tưng</a:t>
            </a:r>
            <a:r>
              <a:rPr lang="en-US" sz="4000" i="1" kern="0" dirty="0">
                <a:solidFill>
                  <a:srgbClr val="000000"/>
                </a:solidFill>
                <a:latin typeface="Calibri" panose="020F0502020204030204" pitchFamily="34" charset="0"/>
                <a:ea typeface="Roboto" panose="02000000000000000000" pitchFamily="2" charset="0"/>
                <a:cs typeface="Calibri" panose="020F0502020204030204" pitchFamily="34" charset="0"/>
                <a:sym typeface="Arial"/>
              </a:rPr>
              <a:t> </a:t>
            </a:r>
            <a:r>
              <a:rPr lang="en-US" sz="4000" i="1" kern="0" dirty="0" err="1">
                <a:solidFill>
                  <a:srgbClr val="000000"/>
                </a:solidFill>
                <a:latin typeface="Calibri" panose="020F0502020204030204" pitchFamily="34" charset="0"/>
                <a:ea typeface="Roboto" panose="02000000000000000000" pitchFamily="2" charset="0"/>
                <a:cs typeface="Calibri" panose="020F0502020204030204" pitchFamily="34" charset="0"/>
                <a:sym typeface="Arial"/>
              </a:rPr>
              <a:t>bừng</a:t>
            </a:r>
            <a:r>
              <a:rPr lang="en-US" sz="4000" i="1" kern="0" dirty="0">
                <a:solidFill>
                  <a:srgbClr val="000000"/>
                </a:solidFill>
                <a:latin typeface="Calibri" panose="020F0502020204030204" pitchFamily="34" charset="0"/>
                <a:ea typeface="Roboto" panose="02000000000000000000" pitchFamily="2" charset="0"/>
                <a:cs typeface="Calibri" panose="020F0502020204030204" pitchFamily="34" charset="0"/>
                <a:sym typeface="Arial"/>
              </a:rPr>
              <a:t>”</a:t>
            </a:r>
            <a:endParaRPr lang="en-US" sz="4000" kern="0" dirty="0">
              <a:solidFill>
                <a:srgbClr val="000000"/>
              </a:solidFill>
              <a:latin typeface="Calibri" panose="020F0502020204030204" pitchFamily="34" charset="0"/>
              <a:ea typeface="Roboto" panose="02000000000000000000" pitchFamily="2" charset="0"/>
              <a:cs typeface="Calibri" panose="020F0502020204030204" pitchFamily="34" charset="0"/>
              <a:sym typeface="Arial"/>
            </a:endParaRPr>
          </a:p>
        </p:txBody>
      </p:sp>
      <p:sp>
        <p:nvSpPr>
          <p:cNvPr id="5" name="TextBox 4">
            <a:extLst>
              <a:ext uri="{FF2B5EF4-FFF2-40B4-BE49-F238E27FC236}">
                <a16:creationId xmlns:a16="http://schemas.microsoft.com/office/drawing/2014/main" id="{0C8DD025-1CB9-097B-C81D-6C1CBDEAECB0}"/>
              </a:ext>
            </a:extLst>
          </p:cNvPr>
          <p:cNvSpPr txBox="1"/>
          <p:nvPr/>
        </p:nvSpPr>
        <p:spPr>
          <a:xfrm>
            <a:off x="2464398" y="3201129"/>
            <a:ext cx="8937027" cy="715089"/>
          </a:xfrm>
          <a:prstGeom prst="roundRect">
            <a:avLst/>
          </a:prstGeom>
          <a:solidFill>
            <a:srgbClr val="FFFFCC"/>
          </a:solidFill>
          <a:ln w="38100">
            <a:solidFill>
              <a:srgbClr val="FFC000"/>
            </a:solidFill>
          </a:ln>
        </p:spPr>
        <p:txBody>
          <a:bodyPr wrap="square" rtlCol="0">
            <a:spAutoFit/>
          </a:bodyPr>
          <a:lstStyle/>
          <a:p>
            <a:pPr algn="just" defTabSz="1219170">
              <a:buClr>
                <a:srgbClr val="000000"/>
              </a:buClr>
            </a:pPr>
            <a:r>
              <a:rPr lang="vi-VN" sz="3600" kern="0" dirty="0">
                <a:solidFill>
                  <a:srgbClr val="000000"/>
                </a:solidFill>
                <a:latin typeface="Calibri" panose="020F0502020204030204" pitchFamily="34" charset="0"/>
                <a:ea typeface="Roboto" panose="02000000000000000000" pitchFamily="2" charset="0"/>
                <a:cs typeface="Calibri" panose="020F0502020204030204" pitchFamily="34" charset="0"/>
                <a:sym typeface="Arial"/>
              </a:rPr>
              <a:t> </a:t>
            </a:r>
            <a:r>
              <a:rPr lang="en-US" sz="3600" kern="0" dirty="0" err="1">
                <a:solidFill>
                  <a:srgbClr val="000000"/>
                </a:solidFill>
                <a:latin typeface="Calibri" panose="020F0502020204030204" pitchFamily="34" charset="0"/>
                <a:ea typeface="Roboto" panose="02000000000000000000" pitchFamily="2" charset="0"/>
                <a:cs typeface="Calibri" panose="020F0502020204030204" pitchFamily="34" charset="0"/>
                <a:sym typeface="Arial"/>
              </a:rPr>
              <a:t>Đoạn</a:t>
            </a:r>
            <a:r>
              <a:rPr lang="en-US" sz="3600" kern="0" dirty="0">
                <a:solidFill>
                  <a:srgbClr val="000000"/>
                </a:solidFill>
                <a:latin typeface="Calibri" panose="020F0502020204030204" pitchFamily="34" charset="0"/>
                <a:ea typeface="Roboto" panose="02000000000000000000" pitchFamily="2" charset="0"/>
                <a:cs typeface="Calibri" panose="020F0502020204030204" pitchFamily="34" charset="0"/>
                <a:sym typeface="Arial"/>
              </a:rPr>
              <a:t> </a:t>
            </a:r>
            <a:r>
              <a:rPr lang="vi-VN" sz="3600" kern="0" dirty="0">
                <a:solidFill>
                  <a:srgbClr val="000000"/>
                </a:solidFill>
                <a:latin typeface="Calibri" panose="020F0502020204030204" pitchFamily="34" charset="0"/>
                <a:ea typeface="Roboto" panose="02000000000000000000" pitchFamily="2" charset="0"/>
                <a:cs typeface="Calibri" panose="020F0502020204030204" pitchFamily="34" charset="0"/>
                <a:sym typeface="Arial"/>
              </a:rPr>
              <a:t>2</a:t>
            </a:r>
            <a:r>
              <a:rPr lang="en-US" sz="3600" kern="0" dirty="0">
                <a:solidFill>
                  <a:srgbClr val="000000"/>
                </a:solidFill>
                <a:latin typeface="Calibri" panose="020F0502020204030204" pitchFamily="34" charset="0"/>
                <a:ea typeface="Roboto" panose="02000000000000000000" pitchFamily="2" charset="0"/>
                <a:cs typeface="Calibri" panose="020F0502020204030204" pitchFamily="34" charset="0"/>
                <a:sym typeface="Arial"/>
              </a:rPr>
              <a:t>: </a:t>
            </a:r>
            <a:r>
              <a:rPr lang="vi-VN" sz="3600" kern="0" dirty="0">
                <a:solidFill>
                  <a:srgbClr val="000000"/>
                </a:solidFill>
                <a:latin typeface="Calibri" panose="020F0502020204030204" pitchFamily="34" charset="0"/>
                <a:ea typeface="Roboto" panose="02000000000000000000" pitchFamily="2" charset="0"/>
                <a:cs typeface="Calibri" panose="020F0502020204030204" pitchFamily="34" charset="0"/>
                <a:sym typeface="Arial"/>
              </a:rPr>
              <a:t>Tiếp theo đến </a:t>
            </a:r>
            <a:r>
              <a:rPr lang="en-US" sz="3600" kern="0" dirty="0">
                <a:solidFill>
                  <a:srgbClr val="000000"/>
                </a:solidFill>
                <a:latin typeface="Calibri" panose="020F0502020204030204" pitchFamily="34" charset="0"/>
                <a:ea typeface="Roboto" panose="02000000000000000000" pitchFamily="2" charset="0"/>
                <a:cs typeface="Calibri" panose="020F0502020204030204" pitchFamily="34" charset="0"/>
                <a:sym typeface="Arial"/>
              </a:rPr>
              <a:t>“</a:t>
            </a:r>
            <a:r>
              <a:rPr lang="en-US" sz="3600" i="1" kern="0" dirty="0" err="1">
                <a:solidFill>
                  <a:srgbClr val="000000"/>
                </a:solidFill>
                <a:latin typeface="Calibri" panose="020F0502020204030204" pitchFamily="34" charset="0"/>
                <a:ea typeface="Roboto" panose="02000000000000000000" pitchFamily="2" charset="0"/>
                <a:cs typeface="Calibri" panose="020F0502020204030204" pitchFamily="34" charset="0"/>
                <a:sym typeface="Arial"/>
              </a:rPr>
              <a:t>thế</a:t>
            </a:r>
            <a:r>
              <a:rPr lang="en-US" sz="3600" i="1" kern="0" dirty="0">
                <a:solidFill>
                  <a:srgbClr val="000000"/>
                </a:solidFill>
                <a:latin typeface="Calibri" panose="020F0502020204030204" pitchFamily="34" charset="0"/>
                <a:ea typeface="Roboto" panose="02000000000000000000" pitchFamily="2" charset="0"/>
                <a:cs typeface="Calibri" panose="020F0502020204030204" pitchFamily="34" charset="0"/>
                <a:sym typeface="Arial"/>
              </a:rPr>
              <a:t> </a:t>
            </a:r>
            <a:r>
              <a:rPr lang="en-US" sz="3600" i="1" kern="0" dirty="0" err="1">
                <a:solidFill>
                  <a:srgbClr val="000000"/>
                </a:solidFill>
                <a:latin typeface="Calibri" panose="020F0502020204030204" pitchFamily="34" charset="0"/>
                <a:ea typeface="Roboto" panose="02000000000000000000" pitchFamily="2" charset="0"/>
                <a:cs typeface="Calibri" panose="020F0502020204030204" pitchFamily="34" charset="0"/>
                <a:sym typeface="Arial"/>
              </a:rPr>
              <a:t>nào</a:t>
            </a:r>
            <a:r>
              <a:rPr lang="en-US" sz="3600" i="1" kern="0" dirty="0">
                <a:solidFill>
                  <a:srgbClr val="000000"/>
                </a:solidFill>
                <a:latin typeface="Calibri" panose="020F0502020204030204" pitchFamily="34" charset="0"/>
                <a:ea typeface="Roboto" panose="02000000000000000000" pitchFamily="2" charset="0"/>
                <a:cs typeface="Calibri" panose="020F0502020204030204" pitchFamily="34" charset="0"/>
                <a:sym typeface="Arial"/>
              </a:rPr>
              <a:t> </a:t>
            </a:r>
            <a:r>
              <a:rPr lang="en-US" sz="3600" i="1" kern="0" dirty="0" err="1">
                <a:solidFill>
                  <a:srgbClr val="000000"/>
                </a:solidFill>
                <a:latin typeface="Calibri" panose="020F0502020204030204" pitchFamily="34" charset="0"/>
                <a:ea typeface="Roboto" panose="02000000000000000000" pitchFamily="2" charset="0"/>
                <a:cs typeface="Calibri" panose="020F0502020204030204" pitchFamily="34" charset="0"/>
                <a:sym typeface="Arial"/>
              </a:rPr>
              <a:t>bây</a:t>
            </a:r>
            <a:r>
              <a:rPr lang="en-US" sz="3600" i="1" kern="0" dirty="0">
                <a:solidFill>
                  <a:srgbClr val="000000"/>
                </a:solidFill>
                <a:latin typeface="Calibri" panose="020F0502020204030204" pitchFamily="34" charset="0"/>
                <a:ea typeface="Roboto" panose="02000000000000000000" pitchFamily="2" charset="0"/>
                <a:cs typeface="Calibri" panose="020F0502020204030204" pitchFamily="34" charset="0"/>
                <a:sym typeface="Arial"/>
              </a:rPr>
              <a:t> </a:t>
            </a:r>
            <a:r>
              <a:rPr lang="en-US" sz="3600" i="1" kern="0" dirty="0" err="1">
                <a:solidFill>
                  <a:srgbClr val="000000"/>
                </a:solidFill>
                <a:latin typeface="Calibri" panose="020F0502020204030204" pitchFamily="34" charset="0"/>
                <a:ea typeface="Roboto" panose="02000000000000000000" pitchFamily="2" charset="0"/>
                <a:cs typeface="Calibri" panose="020F0502020204030204" pitchFamily="34" charset="0"/>
                <a:sym typeface="Arial"/>
              </a:rPr>
              <a:t>giờ</a:t>
            </a:r>
            <a:r>
              <a:rPr lang="en-US" sz="3600" i="1" kern="0" dirty="0">
                <a:solidFill>
                  <a:srgbClr val="000000"/>
                </a:solidFill>
                <a:latin typeface="Calibri" panose="020F0502020204030204" pitchFamily="34" charset="0"/>
                <a:ea typeface="Roboto" panose="02000000000000000000" pitchFamily="2" charset="0"/>
                <a:cs typeface="Calibri" panose="020F0502020204030204" pitchFamily="34" charset="0"/>
                <a:sym typeface="Arial"/>
              </a:rPr>
              <a:t>?”</a:t>
            </a:r>
            <a:r>
              <a:rPr lang="en-US" sz="3600" kern="0" dirty="0">
                <a:solidFill>
                  <a:srgbClr val="000000"/>
                </a:solidFill>
                <a:latin typeface="Calibri" panose="020F0502020204030204" pitchFamily="34" charset="0"/>
                <a:ea typeface="Roboto" panose="02000000000000000000" pitchFamily="2" charset="0"/>
                <a:cs typeface="Calibri" panose="020F0502020204030204" pitchFamily="34" charset="0"/>
                <a:sym typeface="Arial"/>
              </a:rPr>
              <a:t>.</a:t>
            </a:r>
          </a:p>
        </p:txBody>
      </p:sp>
      <p:grpSp>
        <p:nvGrpSpPr>
          <p:cNvPr id="6" name="Group 5">
            <a:extLst>
              <a:ext uri="{FF2B5EF4-FFF2-40B4-BE49-F238E27FC236}">
                <a16:creationId xmlns:a16="http://schemas.microsoft.com/office/drawing/2014/main" id="{5A83D54F-CF11-7559-8E60-30571C5C9F9D}"/>
              </a:ext>
            </a:extLst>
          </p:cNvPr>
          <p:cNvGrpSpPr/>
          <p:nvPr/>
        </p:nvGrpSpPr>
        <p:grpSpPr>
          <a:xfrm>
            <a:off x="1971231" y="199655"/>
            <a:ext cx="8467211" cy="1070187"/>
            <a:chOff x="-622961" y="871744"/>
            <a:chExt cx="6350408" cy="802640"/>
          </a:xfrm>
        </p:grpSpPr>
        <p:sp>
          <p:nvSpPr>
            <p:cNvPr id="7" name="TextBox 6">
              <a:extLst>
                <a:ext uri="{FF2B5EF4-FFF2-40B4-BE49-F238E27FC236}">
                  <a16:creationId xmlns:a16="http://schemas.microsoft.com/office/drawing/2014/main" id="{6EBDEB4F-7C48-790C-4B5D-36986025D9E8}"/>
                </a:ext>
              </a:extLst>
            </p:cNvPr>
            <p:cNvSpPr txBox="1"/>
            <p:nvPr/>
          </p:nvSpPr>
          <p:spPr>
            <a:xfrm>
              <a:off x="-179180" y="949571"/>
              <a:ext cx="5906627" cy="621500"/>
            </a:xfrm>
            <a:prstGeom prst="roundRect">
              <a:avLst/>
            </a:prstGeom>
            <a:solidFill>
              <a:srgbClr val="FFCCCC"/>
            </a:solidFill>
            <a:ln w="38100">
              <a:solidFill>
                <a:srgbClr val="FF0066"/>
              </a:solidFill>
            </a:ln>
          </p:spPr>
          <p:txBody>
            <a:bodyPr wrap="square" rtlCol="0">
              <a:spAutoFit/>
            </a:bodyPr>
            <a:lstStyle/>
            <a:p>
              <a:pPr algn="ctr" defTabSz="1219170">
                <a:buClr>
                  <a:srgbClr val="000000"/>
                </a:buClr>
              </a:pPr>
              <a:r>
                <a:rPr lang="vi-VN" sz="4267" b="1" kern="0" dirty="0">
                  <a:solidFill>
                    <a:srgbClr val="000000"/>
                  </a:solidFill>
                  <a:latin typeface="Calibri" panose="020F0502020204030204" pitchFamily="34" charset="0"/>
                  <a:ea typeface="Roboto" panose="02000000000000000000" pitchFamily="2" charset="0"/>
                  <a:cs typeface="Calibri" panose="020F0502020204030204" pitchFamily="34" charset="0"/>
                  <a:sym typeface="Arial"/>
                </a:rPr>
                <a:t>Bài đọc chia thành mấy đoạn?</a:t>
              </a:r>
              <a:endParaRPr lang="en-US" sz="4267" b="1" kern="0" dirty="0">
                <a:solidFill>
                  <a:srgbClr val="000000"/>
                </a:solidFill>
                <a:latin typeface="Calibri" panose="020F0502020204030204" pitchFamily="34" charset="0"/>
                <a:ea typeface="Roboto" panose="02000000000000000000" pitchFamily="2" charset="0"/>
                <a:cs typeface="Calibri" panose="020F0502020204030204" pitchFamily="34" charset="0"/>
                <a:sym typeface="Arial"/>
              </a:endParaRPr>
            </a:p>
          </p:txBody>
        </p:sp>
        <p:pic>
          <p:nvPicPr>
            <p:cNvPr id="8" name="Picture 7">
              <a:extLst>
                <a:ext uri="{FF2B5EF4-FFF2-40B4-BE49-F238E27FC236}">
                  <a16:creationId xmlns:a16="http://schemas.microsoft.com/office/drawing/2014/main" id="{1B5CE59E-CC84-ADEA-CFD6-009F4C92C589}"/>
                </a:ext>
              </a:extLst>
            </p:cNvPr>
            <p:cNvPicPr>
              <a:picLocks noChangeAspect="1"/>
            </p:cNvPicPr>
            <p:nvPr/>
          </p:nvPicPr>
          <p:blipFill>
            <a:blip r:embed="rId4"/>
            <a:stretch>
              <a:fillRect/>
            </a:stretch>
          </p:blipFill>
          <p:spPr>
            <a:xfrm>
              <a:off x="-622961" y="871744"/>
              <a:ext cx="887562" cy="802640"/>
            </a:xfrm>
            <a:prstGeom prst="rect">
              <a:avLst/>
            </a:prstGeom>
          </p:spPr>
        </p:pic>
      </p:grpSp>
      <p:sp>
        <p:nvSpPr>
          <p:cNvPr id="9" name="TextBox 8">
            <a:extLst>
              <a:ext uri="{FF2B5EF4-FFF2-40B4-BE49-F238E27FC236}">
                <a16:creationId xmlns:a16="http://schemas.microsoft.com/office/drawing/2014/main" id="{FB60F34A-36E1-E55E-E7AC-4862F4020993}"/>
              </a:ext>
            </a:extLst>
          </p:cNvPr>
          <p:cNvSpPr txBox="1"/>
          <p:nvPr/>
        </p:nvSpPr>
        <p:spPr>
          <a:xfrm>
            <a:off x="3990975" y="4493790"/>
            <a:ext cx="7340093" cy="646986"/>
          </a:xfrm>
          <a:prstGeom prst="roundRect">
            <a:avLst/>
          </a:prstGeom>
          <a:solidFill>
            <a:srgbClr val="FFFFCC"/>
          </a:solidFill>
          <a:ln w="38100">
            <a:solidFill>
              <a:srgbClr val="FFC000"/>
            </a:solidFill>
          </a:ln>
        </p:spPr>
        <p:txBody>
          <a:bodyPr wrap="square" rtlCol="0">
            <a:spAutoFit/>
          </a:bodyPr>
          <a:lstStyle/>
          <a:p>
            <a:pPr algn="just" defTabSz="1219170">
              <a:buClr>
                <a:srgbClr val="000000"/>
              </a:buClr>
            </a:pPr>
            <a:r>
              <a:rPr lang="vi-VN" sz="3200" kern="0" dirty="0">
                <a:solidFill>
                  <a:srgbClr val="000000"/>
                </a:solidFill>
                <a:latin typeface="Calibri" panose="020F0502020204030204" pitchFamily="34" charset="0"/>
                <a:ea typeface="Roboto" panose="02000000000000000000" pitchFamily="2" charset="0"/>
                <a:cs typeface="Calibri" panose="020F0502020204030204" pitchFamily="34" charset="0"/>
                <a:sym typeface="Arial"/>
              </a:rPr>
              <a:t> </a:t>
            </a:r>
            <a:r>
              <a:rPr lang="en-US" sz="3200" kern="0" dirty="0" err="1">
                <a:solidFill>
                  <a:srgbClr val="000000"/>
                </a:solidFill>
                <a:latin typeface="Calibri" panose="020F0502020204030204" pitchFamily="34" charset="0"/>
                <a:ea typeface="Roboto" panose="02000000000000000000" pitchFamily="2" charset="0"/>
                <a:cs typeface="Calibri" panose="020F0502020204030204" pitchFamily="34" charset="0"/>
                <a:sym typeface="Arial"/>
              </a:rPr>
              <a:t>Đoạn</a:t>
            </a:r>
            <a:r>
              <a:rPr lang="en-US" sz="3200" kern="0" dirty="0">
                <a:solidFill>
                  <a:srgbClr val="000000"/>
                </a:solidFill>
                <a:latin typeface="Calibri" panose="020F0502020204030204" pitchFamily="34" charset="0"/>
                <a:ea typeface="Roboto" panose="02000000000000000000" pitchFamily="2" charset="0"/>
                <a:cs typeface="Calibri" panose="020F0502020204030204" pitchFamily="34" charset="0"/>
                <a:sym typeface="Arial"/>
              </a:rPr>
              <a:t> 3: </a:t>
            </a:r>
            <a:r>
              <a:rPr lang="vi-VN" sz="3200" kern="0" dirty="0">
                <a:solidFill>
                  <a:srgbClr val="000000"/>
                </a:solidFill>
                <a:latin typeface="Calibri" panose="020F0502020204030204" pitchFamily="34" charset="0"/>
                <a:ea typeface="Roboto" panose="02000000000000000000" pitchFamily="2" charset="0"/>
                <a:cs typeface="Calibri" panose="020F0502020204030204" pitchFamily="34" charset="0"/>
                <a:sym typeface="Arial"/>
              </a:rPr>
              <a:t>Tiếp theo đến </a:t>
            </a:r>
            <a:r>
              <a:rPr lang="en-US" sz="3200" kern="0" dirty="0">
                <a:solidFill>
                  <a:srgbClr val="000000"/>
                </a:solidFill>
                <a:latin typeface="Calibri" panose="020F0502020204030204" pitchFamily="34" charset="0"/>
                <a:ea typeface="Roboto" panose="02000000000000000000" pitchFamily="2" charset="0"/>
                <a:cs typeface="Calibri" panose="020F0502020204030204" pitchFamily="34" charset="0"/>
                <a:sym typeface="Arial"/>
              </a:rPr>
              <a:t>“</a:t>
            </a:r>
            <a:r>
              <a:rPr lang="en-US" sz="3200" i="1" kern="0" dirty="0" err="1">
                <a:solidFill>
                  <a:srgbClr val="000000"/>
                </a:solidFill>
                <a:latin typeface="Calibri" panose="020F0502020204030204" pitchFamily="34" charset="0"/>
                <a:ea typeface="Roboto" panose="02000000000000000000" pitchFamily="2" charset="0"/>
                <a:cs typeface="Calibri" panose="020F0502020204030204" pitchFamily="34" charset="0"/>
                <a:sym typeface="Arial"/>
              </a:rPr>
              <a:t>chỗ</a:t>
            </a:r>
            <a:r>
              <a:rPr lang="en-US" sz="3200" i="1" kern="0" dirty="0">
                <a:solidFill>
                  <a:srgbClr val="000000"/>
                </a:solidFill>
                <a:latin typeface="Calibri" panose="020F0502020204030204" pitchFamily="34" charset="0"/>
                <a:ea typeface="Roboto" panose="02000000000000000000" pitchFamily="2" charset="0"/>
                <a:cs typeface="Calibri" panose="020F0502020204030204" pitchFamily="34" charset="0"/>
                <a:sym typeface="Arial"/>
              </a:rPr>
              <a:t> </a:t>
            </a:r>
            <a:r>
              <a:rPr lang="en-US" sz="3200" i="1" kern="0" dirty="0" err="1">
                <a:solidFill>
                  <a:srgbClr val="000000"/>
                </a:solidFill>
                <a:latin typeface="Calibri" panose="020F0502020204030204" pitchFamily="34" charset="0"/>
                <a:ea typeface="Roboto" panose="02000000000000000000" pitchFamily="2" charset="0"/>
                <a:cs typeface="Calibri" panose="020F0502020204030204" pitchFamily="34" charset="0"/>
                <a:sym typeface="Arial"/>
              </a:rPr>
              <a:t>đổ</a:t>
            </a:r>
            <a:r>
              <a:rPr lang="en-US" sz="3200" i="1" kern="0" dirty="0">
                <a:solidFill>
                  <a:srgbClr val="000000"/>
                </a:solidFill>
                <a:latin typeface="Calibri" panose="020F0502020204030204" pitchFamily="34" charset="0"/>
                <a:ea typeface="Roboto" panose="02000000000000000000" pitchFamily="2" charset="0"/>
                <a:cs typeface="Calibri" panose="020F0502020204030204" pitchFamily="34" charset="0"/>
                <a:sym typeface="Arial"/>
              </a:rPr>
              <a:t> </a:t>
            </a:r>
            <a:r>
              <a:rPr lang="en-US" sz="3200" i="1" kern="0" dirty="0" err="1">
                <a:solidFill>
                  <a:srgbClr val="000000"/>
                </a:solidFill>
                <a:latin typeface="Calibri" panose="020F0502020204030204" pitchFamily="34" charset="0"/>
                <a:ea typeface="Roboto" panose="02000000000000000000" pitchFamily="2" charset="0"/>
                <a:cs typeface="Calibri" panose="020F0502020204030204" pitchFamily="34" charset="0"/>
                <a:sym typeface="Arial"/>
              </a:rPr>
              <a:t>rác</a:t>
            </a:r>
            <a:r>
              <a:rPr lang="en-US" sz="3200" i="1" kern="0" dirty="0">
                <a:solidFill>
                  <a:srgbClr val="000000"/>
                </a:solidFill>
                <a:latin typeface="Calibri" panose="020F0502020204030204" pitchFamily="34" charset="0"/>
                <a:ea typeface="Roboto" panose="02000000000000000000" pitchFamily="2" charset="0"/>
                <a:cs typeface="Calibri" panose="020F0502020204030204" pitchFamily="34" charset="0"/>
                <a:sym typeface="Arial"/>
              </a:rPr>
              <a:t> </a:t>
            </a:r>
            <a:r>
              <a:rPr lang="en-US" sz="3200" i="1" kern="0" dirty="0" err="1">
                <a:solidFill>
                  <a:srgbClr val="000000"/>
                </a:solidFill>
                <a:latin typeface="Calibri" panose="020F0502020204030204" pitchFamily="34" charset="0"/>
                <a:ea typeface="Roboto" panose="02000000000000000000" pitchFamily="2" charset="0"/>
                <a:cs typeface="Calibri" panose="020F0502020204030204" pitchFamily="34" charset="0"/>
                <a:sym typeface="Arial"/>
              </a:rPr>
              <a:t>đâu</a:t>
            </a:r>
            <a:r>
              <a:rPr lang="en-US" sz="3200" i="1" kern="0" dirty="0">
                <a:solidFill>
                  <a:srgbClr val="000000"/>
                </a:solidFill>
                <a:latin typeface="Calibri" panose="020F0502020204030204" pitchFamily="34" charset="0"/>
                <a:ea typeface="Roboto" panose="02000000000000000000" pitchFamily="2" charset="0"/>
                <a:cs typeface="Calibri" panose="020F0502020204030204" pitchFamily="34" charset="0"/>
                <a:sym typeface="Arial"/>
              </a:rPr>
              <a:t>”</a:t>
            </a:r>
            <a:r>
              <a:rPr lang="en-US" sz="3200" kern="0" dirty="0">
                <a:solidFill>
                  <a:srgbClr val="000000"/>
                </a:solidFill>
                <a:latin typeface="Calibri" panose="020F0502020204030204" pitchFamily="34" charset="0"/>
                <a:ea typeface="Roboto" panose="02000000000000000000" pitchFamily="2" charset="0"/>
                <a:cs typeface="Calibri" panose="020F0502020204030204" pitchFamily="34" charset="0"/>
                <a:sym typeface="Arial"/>
              </a:rPr>
              <a:t>.</a:t>
            </a:r>
          </a:p>
        </p:txBody>
      </p:sp>
      <p:sp>
        <p:nvSpPr>
          <p:cNvPr id="10" name="TextBox 9">
            <a:extLst>
              <a:ext uri="{FF2B5EF4-FFF2-40B4-BE49-F238E27FC236}">
                <a16:creationId xmlns:a16="http://schemas.microsoft.com/office/drawing/2014/main" id="{6AAA7EC3-037F-F3EB-D08D-FACA67D3AEDC}"/>
              </a:ext>
            </a:extLst>
          </p:cNvPr>
          <p:cNvSpPr txBox="1"/>
          <p:nvPr/>
        </p:nvSpPr>
        <p:spPr>
          <a:xfrm>
            <a:off x="5514976" y="5551065"/>
            <a:ext cx="4152900" cy="646986"/>
          </a:xfrm>
          <a:prstGeom prst="roundRect">
            <a:avLst/>
          </a:prstGeom>
          <a:solidFill>
            <a:srgbClr val="FFFFCC"/>
          </a:solidFill>
          <a:ln w="38100">
            <a:solidFill>
              <a:srgbClr val="FFC000"/>
            </a:solidFill>
          </a:ln>
        </p:spPr>
        <p:txBody>
          <a:bodyPr wrap="square" rtlCol="0">
            <a:spAutoFit/>
          </a:bodyPr>
          <a:lstStyle/>
          <a:p>
            <a:pPr algn="just" defTabSz="1219170">
              <a:buClr>
                <a:srgbClr val="000000"/>
              </a:buClr>
            </a:pPr>
            <a:r>
              <a:rPr lang="vi-VN" sz="3200" kern="0" dirty="0">
                <a:solidFill>
                  <a:srgbClr val="000000"/>
                </a:solidFill>
                <a:latin typeface="Calibri" panose="020F0502020204030204" pitchFamily="34" charset="0"/>
                <a:ea typeface="Roboto" panose="02000000000000000000" pitchFamily="2" charset="0"/>
                <a:cs typeface="Calibri" panose="020F0502020204030204" pitchFamily="34" charset="0"/>
                <a:sym typeface="Arial"/>
              </a:rPr>
              <a:t> </a:t>
            </a:r>
            <a:r>
              <a:rPr lang="en-US" sz="3200" kern="0" dirty="0" err="1">
                <a:solidFill>
                  <a:srgbClr val="000000"/>
                </a:solidFill>
                <a:latin typeface="Calibri" panose="020F0502020204030204" pitchFamily="34" charset="0"/>
                <a:ea typeface="Roboto" panose="02000000000000000000" pitchFamily="2" charset="0"/>
                <a:cs typeface="Calibri" panose="020F0502020204030204" pitchFamily="34" charset="0"/>
                <a:sym typeface="Arial"/>
              </a:rPr>
              <a:t>Đoạn</a:t>
            </a:r>
            <a:r>
              <a:rPr lang="en-US" sz="3200" kern="0" dirty="0">
                <a:solidFill>
                  <a:srgbClr val="000000"/>
                </a:solidFill>
                <a:latin typeface="Calibri" panose="020F0502020204030204" pitchFamily="34" charset="0"/>
                <a:ea typeface="Roboto" panose="02000000000000000000" pitchFamily="2" charset="0"/>
                <a:cs typeface="Calibri" panose="020F0502020204030204" pitchFamily="34" charset="0"/>
                <a:sym typeface="Arial"/>
              </a:rPr>
              <a:t> 4: </a:t>
            </a:r>
            <a:r>
              <a:rPr lang="en-US" sz="3200" kern="0" dirty="0" err="1">
                <a:solidFill>
                  <a:srgbClr val="000000"/>
                </a:solidFill>
                <a:latin typeface="Calibri" panose="020F0502020204030204" pitchFamily="34" charset="0"/>
                <a:ea typeface="Roboto" panose="02000000000000000000" pitchFamily="2" charset="0"/>
                <a:cs typeface="Calibri" panose="020F0502020204030204" pitchFamily="34" charset="0"/>
                <a:sym typeface="Arial"/>
              </a:rPr>
              <a:t>Đoạn</a:t>
            </a:r>
            <a:r>
              <a:rPr lang="en-US" sz="3200" kern="0" dirty="0">
                <a:solidFill>
                  <a:srgbClr val="000000"/>
                </a:solidFill>
                <a:latin typeface="Calibri" panose="020F0502020204030204" pitchFamily="34" charset="0"/>
                <a:ea typeface="Roboto" panose="02000000000000000000" pitchFamily="2" charset="0"/>
                <a:cs typeface="Calibri" panose="020F0502020204030204" pitchFamily="34" charset="0"/>
                <a:sym typeface="Arial"/>
              </a:rPr>
              <a:t> </a:t>
            </a:r>
            <a:r>
              <a:rPr lang="en-US" sz="3200" kern="0" dirty="0" err="1">
                <a:solidFill>
                  <a:srgbClr val="000000"/>
                </a:solidFill>
                <a:latin typeface="Calibri" panose="020F0502020204030204" pitchFamily="34" charset="0"/>
                <a:ea typeface="Roboto" panose="02000000000000000000" pitchFamily="2" charset="0"/>
                <a:cs typeface="Calibri" panose="020F0502020204030204" pitchFamily="34" charset="0"/>
                <a:sym typeface="Arial"/>
              </a:rPr>
              <a:t>còn</a:t>
            </a:r>
            <a:r>
              <a:rPr lang="en-US" sz="3200" kern="0" dirty="0">
                <a:solidFill>
                  <a:srgbClr val="000000"/>
                </a:solidFill>
                <a:latin typeface="Calibri" panose="020F0502020204030204" pitchFamily="34" charset="0"/>
                <a:ea typeface="Roboto" panose="02000000000000000000" pitchFamily="2" charset="0"/>
                <a:cs typeface="Calibri" panose="020F0502020204030204" pitchFamily="34" charset="0"/>
                <a:sym typeface="Arial"/>
              </a:rPr>
              <a:t> </a:t>
            </a:r>
            <a:r>
              <a:rPr lang="en-US" sz="3200" kern="0" dirty="0" err="1">
                <a:solidFill>
                  <a:srgbClr val="000000"/>
                </a:solidFill>
                <a:latin typeface="Calibri" panose="020F0502020204030204" pitchFamily="34" charset="0"/>
                <a:ea typeface="Roboto" panose="02000000000000000000" pitchFamily="2" charset="0"/>
                <a:cs typeface="Calibri" panose="020F0502020204030204" pitchFamily="34" charset="0"/>
                <a:sym typeface="Arial"/>
              </a:rPr>
              <a:t>lại</a:t>
            </a:r>
            <a:r>
              <a:rPr lang="en-US" sz="3200" kern="0" dirty="0">
                <a:solidFill>
                  <a:srgbClr val="000000"/>
                </a:solidFill>
                <a:latin typeface="Calibri" panose="020F0502020204030204" pitchFamily="34" charset="0"/>
                <a:ea typeface="Roboto" panose="02000000000000000000" pitchFamily="2" charset="0"/>
                <a:cs typeface="Calibri" panose="020F0502020204030204" pitchFamily="34" charset="0"/>
                <a:sym typeface="Arial"/>
              </a:rPr>
              <a:t>.</a:t>
            </a:r>
          </a:p>
        </p:txBody>
      </p:sp>
    </p:spTree>
    <p:extLst>
      <p:ext uri="{BB962C8B-B14F-4D97-AF65-F5344CB8AC3E}">
        <p14:creationId xmlns:p14="http://schemas.microsoft.com/office/powerpoint/2010/main" val="23906776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1000"/>
                                        <p:tgtEl>
                                          <p:spTgt spid="10"/>
                                        </p:tgtEl>
                                      </p:cBhvr>
                                    </p:animEffect>
                                    <p:anim calcmode="lin" valueType="num">
                                      <p:cBhvr>
                                        <p:cTn id="34" dur="1000" fill="hold"/>
                                        <p:tgtEl>
                                          <p:spTgt spid="10"/>
                                        </p:tgtEl>
                                        <p:attrNameLst>
                                          <p:attrName>ppt_x</p:attrName>
                                        </p:attrNameLst>
                                      </p:cBhvr>
                                      <p:tavLst>
                                        <p:tav tm="0">
                                          <p:val>
                                            <p:strVal val="#ppt_x"/>
                                          </p:val>
                                        </p:tav>
                                        <p:tav tm="100000">
                                          <p:val>
                                            <p:strVal val="#ppt_x"/>
                                          </p:val>
                                        </p:tav>
                                      </p:tavLst>
                                    </p:anim>
                                    <p:anim calcmode="lin" valueType="num">
                                      <p:cBhvr>
                                        <p:cTn id="3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Shape 4085"/>
        <p:cNvGrpSpPr/>
        <p:nvPr/>
      </p:nvGrpSpPr>
      <p:grpSpPr>
        <a:xfrm>
          <a:off x="0" y="0"/>
          <a:ext cx="0" cy="0"/>
          <a:chOff x="0" y="0"/>
          <a:chExt cx="0" cy="0"/>
        </a:xfrm>
      </p:grpSpPr>
      <p:sp>
        <p:nvSpPr>
          <p:cNvPr id="66" name="Google Shape;319;p41">
            <a:extLst>
              <a:ext uri="{FF2B5EF4-FFF2-40B4-BE49-F238E27FC236}">
                <a16:creationId xmlns:a16="http://schemas.microsoft.com/office/drawing/2014/main" id="{BCC4324B-C2F9-B559-CE99-9ACD772872C5}"/>
              </a:ext>
            </a:extLst>
          </p:cNvPr>
          <p:cNvSpPr/>
          <p:nvPr/>
        </p:nvSpPr>
        <p:spPr>
          <a:xfrm>
            <a:off x="2615085" y="406401"/>
            <a:ext cx="6961823" cy="829049"/>
          </a:xfrm>
          <a:custGeom>
            <a:avLst/>
            <a:gdLst/>
            <a:ahLst/>
            <a:cxnLst/>
            <a:rect l="l" t="t" r="r" b="b"/>
            <a:pathLst>
              <a:path w="285750" h="34197" extrusionOk="0">
                <a:moveTo>
                  <a:pt x="0" y="0"/>
                </a:moveTo>
                <a:lnTo>
                  <a:pt x="1634" y="2096"/>
                </a:lnTo>
                <a:lnTo>
                  <a:pt x="3431" y="4329"/>
                </a:lnTo>
                <a:lnTo>
                  <a:pt x="5636" y="7025"/>
                </a:lnTo>
                <a:lnTo>
                  <a:pt x="6861" y="8495"/>
                </a:lnTo>
                <a:lnTo>
                  <a:pt x="8141" y="9965"/>
                </a:lnTo>
                <a:lnTo>
                  <a:pt x="9421" y="11435"/>
                </a:lnTo>
                <a:lnTo>
                  <a:pt x="10728" y="12851"/>
                </a:lnTo>
                <a:lnTo>
                  <a:pt x="12007" y="14212"/>
                </a:lnTo>
                <a:lnTo>
                  <a:pt x="13260" y="15492"/>
                </a:lnTo>
                <a:lnTo>
                  <a:pt x="14458" y="16636"/>
                </a:lnTo>
                <a:lnTo>
                  <a:pt x="15029" y="17126"/>
                </a:lnTo>
                <a:lnTo>
                  <a:pt x="15574" y="17616"/>
                </a:lnTo>
                <a:lnTo>
                  <a:pt x="13423" y="19821"/>
                </a:lnTo>
                <a:lnTo>
                  <a:pt x="10945" y="22381"/>
                </a:lnTo>
                <a:lnTo>
                  <a:pt x="8359" y="25130"/>
                </a:lnTo>
                <a:lnTo>
                  <a:pt x="5854" y="27853"/>
                </a:lnTo>
                <a:lnTo>
                  <a:pt x="1715" y="32318"/>
                </a:lnTo>
                <a:lnTo>
                  <a:pt x="0" y="34197"/>
                </a:lnTo>
                <a:lnTo>
                  <a:pt x="26601" y="34197"/>
                </a:lnTo>
                <a:lnTo>
                  <a:pt x="33326" y="34143"/>
                </a:lnTo>
                <a:lnTo>
                  <a:pt x="39970" y="34088"/>
                </a:lnTo>
                <a:lnTo>
                  <a:pt x="44380" y="34088"/>
                </a:lnTo>
                <a:lnTo>
                  <a:pt x="49172" y="34034"/>
                </a:lnTo>
                <a:lnTo>
                  <a:pt x="53937" y="33979"/>
                </a:lnTo>
                <a:lnTo>
                  <a:pt x="63412" y="33761"/>
                </a:lnTo>
                <a:lnTo>
                  <a:pt x="68123" y="33652"/>
                </a:lnTo>
                <a:lnTo>
                  <a:pt x="72833" y="33544"/>
                </a:lnTo>
                <a:lnTo>
                  <a:pt x="77543" y="33489"/>
                </a:lnTo>
                <a:lnTo>
                  <a:pt x="82254" y="33462"/>
                </a:lnTo>
                <a:lnTo>
                  <a:pt x="85085" y="33462"/>
                </a:lnTo>
                <a:lnTo>
                  <a:pt x="229580" y="33843"/>
                </a:lnTo>
                <a:lnTo>
                  <a:pt x="238456" y="33979"/>
                </a:lnTo>
                <a:lnTo>
                  <a:pt x="247305" y="34061"/>
                </a:lnTo>
                <a:lnTo>
                  <a:pt x="265085" y="34197"/>
                </a:lnTo>
                <a:lnTo>
                  <a:pt x="285750" y="34197"/>
                </a:lnTo>
                <a:lnTo>
                  <a:pt x="285015" y="33326"/>
                </a:lnTo>
                <a:lnTo>
                  <a:pt x="283027" y="31093"/>
                </a:lnTo>
                <a:lnTo>
                  <a:pt x="281693" y="29650"/>
                </a:lnTo>
                <a:lnTo>
                  <a:pt x="280223" y="28044"/>
                </a:lnTo>
                <a:lnTo>
                  <a:pt x="278644" y="26356"/>
                </a:lnTo>
                <a:lnTo>
                  <a:pt x="277010" y="24668"/>
                </a:lnTo>
                <a:lnTo>
                  <a:pt x="272790" y="20366"/>
                </a:lnTo>
                <a:lnTo>
                  <a:pt x="271864" y="19440"/>
                </a:lnTo>
                <a:lnTo>
                  <a:pt x="270993" y="18623"/>
                </a:lnTo>
                <a:lnTo>
                  <a:pt x="270230" y="17943"/>
                </a:lnTo>
                <a:lnTo>
                  <a:pt x="269577" y="17371"/>
                </a:lnTo>
                <a:lnTo>
                  <a:pt x="268624" y="16608"/>
                </a:lnTo>
                <a:lnTo>
                  <a:pt x="268297" y="16336"/>
                </a:lnTo>
                <a:lnTo>
                  <a:pt x="268733" y="16118"/>
                </a:lnTo>
                <a:lnTo>
                  <a:pt x="269223" y="15846"/>
                </a:lnTo>
                <a:lnTo>
                  <a:pt x="269877" y="15438"/>
                </a:lnTo>
                <a:lnTo>
                  <a:pt x="270639" y="14920"/>
                </a:lnTo>
                <a:lnTo>
                  <a:pt x="271510" y="14294"/>
                </a:lnTo>
                <a:lnTo>
                  <a:pt x="272436" y="13559"/>
                </a:lnTo>
                <a:lnTo>
                  <a:pt x="272899" y="13151"/>
                </a:lnTo>
                <a:lnTo>
                  <a:pt x="273389" y="12715"/>
                </a:lnTo>
                <a:lnTo>
                  <a:pt x="277609" y="8767"/>
                </a:lnTo>
                <a:lnTo>
                  <a:pt x="278426" y="8005"/>
                </a:lnTo>
                <a:lnTo>
                  <a:pt x="279215" y="7215"/>
                </a:lnTo>
                <a:lnTo>
                  <a:pt x="280713" y="5690"/>
                </a:lnTo>
                <a:lnTo>
                  <a:pt x="282102" y="4220"/>
                </a:lnTo>
                <a:lnTo>
                  <a:pt x="283327" y="2859"/>
                </a:lnTo>
                <a:lnTo>
                  <a:pt x="284334" y="1715"/>
                </a:lnTo>
                <a:lnTo>
                  <a:pt x="285097" y="817"/>
                </a:lnTo>
                <a:lnTo>
                  <a:pt x="285750" y="0"/>
                </a:lnTo>
                <a:lnTo>
                  <a:pt x="266065" y="0"/>
                </a:lnTo>
                <a:lnTo>
                  <a:pt x="259312" y="245"/>
                </a:lnTo>
                <a:lnTo>
                  <a:pt x="252614" y="436"/>
                </a:lnTo>
                <a:lnTo>
                  <a:pt x="245944" y="626"/>
                </a:lnTo>
                <a:lnTo>
                  <a:pt x="239300" y="762"/>
                </a:lnTo>
                <a:lnTo>
                  <a:pt x="232657" y="844"/>
                </a:lnTo>
                <a:lnTo>
                  <a:pt x="229308" y="871"/>
                </a:lnTo>
                <a:lnTo>
                  <a:pt x="225959" y="871"/>
                </a:lnTo>
                <a:lnTo>
                  <a:pt x="222610" y="844"/>
                </a:lnTo>
                <a:lnTo>
                  <a:pt x="219261" y="790"/>
                </a:lnTo>
                <a:lnTo>
                  <a:pt x="215858" y="708"/>
                </a:lnTo>
                <a:lnTo>
                  <a:pt x="212454" y="626"/>
                </a:lnTo>
                <a:lnTo>
                  <a:pt x="209486" y="599"/>
                </a:lnTo>
                <a:lnTo>
                  <a:pt x="200665" y="599"/>
                </a:lnTo>
                <a:lnTo>
                  <a:pt x="76318" y="490"/>
                </a:lnTo>
                <a:lnTo>
                  <a:pt x="66625" y="354"/>
                </a:lnTo>
                <a:lnTo>
                  <a:pt x="56878" y="191"/>
                </a:lnTo>
                <a:lnTo>
                  <a:pt x="47076" y="54"/>
                </a:lnTo>
                <a:lnTo>
                  <a:pt x="42175" y="27"/>
                </a:lnTo>
                <a:lnTo>
                  <a:pt x="37247" y="27"/>
                </a:lnTo>
                <a:lnTo>
                  <a:pt x="31202" y="0"/>
                </a:lnTo>
                <a:close/>
              </a:path>
            </a:pathLst>
          </a:custGeom>
          <a:solidFill>
            <a:schemeClr val="accent2"/>
          </a:solidFill>
          <a:ln w="28575" cap="flat" cmpd="sng">
            <a:solidFill>
              <a:schemeClr val="lt2"/>
            </a:solidFill>
            <a:prstDash val="solid"/>
            <a:round/>
            <a:headEnd type="none" w="sm" len="sm"/>
            <a:tailEnd type="none" w="sm" len="sm"/>
          </a:ln>
          <a:effectLst>
            <a:outerShdw dist="47625" dir="5400000" algn="bl" rotWithShape="0">
              <a:srgbClr val="404040">
                <a:alpha val="2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67" name="Google Shape;322;p41">
            <a:extLst>
              <a:ext uri="{FF2B5EF4-FFF2-40B4-BE49-F238E27FC236}">
                <a16:creationId xmlns:a16="http://schemas.microsoft.com/office/drawing/2014/main" id="{7778B53B-F899-17C6-4C86-36AF0BE9236E}"/>
              </a:ext>
            </a:extLst>
          </p:cNvPr>
          <p:cNvGrpSpPr/>
          <p:nvPr/>
        </p:nvGrpSpPr>
        <p:grpSpPr>
          <a:xfrm>
            <a:off x="6737352" y="6038811"/>
            <a:ext cx="5136001" cy="699909"/>
            <a:chOff x="2787650" y="3967436"/>
            <a:chExt cx="5981335" cy="1255451"/>
          </a:xfrm>
        </p:grpSpPr>
        <p:sp>
          <p:nvSpPr>
            <p:cNvPr id="68" name="Google Shape;323;p41">
              <a:extLst>
                <a:ext uri="{FF2B5EF4-FFF2-40B4-BE49-F238E27FC236}">
                  <a16:creationId xmlns:a16="http://schemas.microsoft.com/office/drawing/2014/main" id="{63E11B7E-2497-3518-902B-EA0933B060F0}"/>
                </a:ext>
              </a:extLst>
            </p:cNvPr>
            <p:cNvSpPr/>
            <p:nvPr/>
          </p:nvSpPr>
          <p:spPr>
            <a:xfrm>
              <a:off x="2787650" y="4039512"/>
              <a:ext cx="5029200" cy="1183375"/>
            </a:xfrm>
            <a:custGeom>
              <a:avLst/>
              <a:gdLst/>
              <a:ahLst/>
              <a:cxnLst/>
              <a:rect l="l" t="t" r="r" b="b"/>
              <a:pathLst>
                <a:path w="201168" h="47335" extrusionOk="0">
                  <a:moveTo>
                    <a:pt x="201168" y="6568"/>
                  </a:moveTo>
                  <a:cubicBezTo>
                    <a:pt x="193203" y="-260"/>
                    <a:pt x="179310" y="-1934"/>
                    <a:pt x="169926" y="2758"/>
                  </a:cubicBezTo>
                  <a:cubicBezTo>
                    <a:pt x="158962" y="8240"/>
                    <a:pt x="150239" y="17520"/>
                    <a:pt x="139446" y="23332"/>
                  </a:cubicBezTo>
                  <a:cubicBezTo>
                    <a:pt x="130243" y="28287"/>
                    <a:pt x="118540" y="27549"/>
                    <a:pt x="108204" y="25999"/>
                  </a:cubicBezTo>
                  <a:cubicBezTo>
                    <a:pt x="99704" y="24724"/>
                    <a:pt x="88977" y="24493"/>
                    <a:pt x="83820" y="17617"/>
                  </a:cubicBezTo>
                  <a:cubicBezTo>
                    <a:pt x="80391" y="13045"/>
                    <a:pt x="88645" y="5582"/>
                    <a:pt x="94107" y="3901"/>
                  </a:cubicBezTo>
                  <a:cubicBezTo>
                    <a:pt x="100099" y="2057"/>
                    <a:pt x="107559" y="2709"/>
                    <a:pt x="112776" y="6187"/>
                  </a:cubicBezTo>
                  <a:cubicBezTo>
                    <a:pt x="119560" y="10709"/>
                    <a:pt x="112283" y="25469"/>
                    <a:pt x="105156" y="29428"/>
                  </a:cubicBezTo>
                  <a:cubicBezTo>
                    <a:pt x="79936" y="43439"/>
                    <a:pt x="46163" y="28332"/>
                    <a:pt x="19050" y="38191"/>
                  </a:cubicBezTo>
                  <a:cubicBezTo>
                    <a:pt x="12430" y="40598"/>
                    <a:pt x="3150" y="41035"/>
                    <a:pt x="0" y="47335"/>
                  </a:cubicBezTo>
                </a:path>
              </a:pathLst>
            </a:custGeom>
            <a:noFill/>
            <a:ln w="19050" cap="flat" cmpd="sng">
              <a:solidFill>
                <a:schemeClr val="dk1"/>
              </a:solidFill>
              <a:prstDash val="dash"/>
              <a:round/>
              <a:headEnd type="none" w="med" len="med"/>
              <a:tailEnd type="none" w="med" len="med"/>
            </a:ln>
          </p:spPr>
          <p:txBody>
            <a:bodyPr/>
            <a:lstStyle/>
            <a:p>
              <a:endParaRPr lang="en-US"/>
            </a:p>
          </p:txBody>
        </p:sp>
        <p:pic>
          <p:nvPicPr>
            <p:cNvPr id="69" name="Google Shape;324;p41">
              <a:extLst>
                <a:ext uri="{FF2B5EF4-FFF2-40B4-BE49-F238E27FC236}">
                  <a16:creationId xmlns:a16="http://schemas.microsoft.com/office/drawing/2014/main" id="{5A41D106-4689-9E03-AFF0-D6F647A0937B}"/>
                </a:ext>
              </a:extLst>
            </p:cNvPr>
            <p:cNvPicPr preferRelativeResize="0"/>
            <p:nvPr/>
          </p:nvPicPr>
          <p:blipFill>
            <a:blip r:embed="rId3">
              <a:alphaModFix/>
            </a:blip>
            <a:stretch>
              <a:fillRect/>
            </a:stretch>
          </p:blipFill>
          <p:spPr>
            <a:xfrm flipH="1">
              <a:off x="7182674" y="3967436"/>
              <a:ext cx="1586311" cy="959175"/>
            </a:xfrm>
            <a:prstGeom prst="rect">
              <a:avLst/>
            </a:prstGeom>
            <a:noFill/>
            <a:ln>
              <a:noFill/>
            </a:ln>
          </p:spPr>
        </p:pic>
      </p:grpSp>
      <p:grpSp>
        <p:nvGrpSpPr>
          <p:cNvPr id="70" name="Google Shape;325;p41">
            <a:extLst>
              <a:ext uri="{FF2B5EF4-FFF2-40B4-BE49-F238E27FC236}">
                <a16:creationId xmlns:a16="http://schemas.microsoft.com/office/drawing/2014/main" id="{B112EE77-B071-CDD1-68A3-09E1C83CE995}"/>
              </a:ext>
            </a:extLst>
          </p:cNvPr>
          <p:cNvGrpSpPr/>
          <p:nvPr/>
        </p:nvGrpSpPr>
        <p:grpSpPr>
          <a:xfrm>
            <a:off x="-105833" y="71633"/>
            <a:ext cx="2219032" cy="4453800"/>
            <a:chOff x="-79375" y="53725"/>
            <a:chExt cx="1664274" cy="3340350"/>
          </a:xfrm>
        </p:grpSpPr>
        <p:pic>
          <p:nvPicPr>
            <p:cNvPr id="71" name="Google Shape;326;p41">
              <a:extLst>
                <a:ext uri="{FF2B5EF4-FFF2-40B4-BE49-F238E27FC236}">
                  <a16:creationId xmlns:a16="http://schemas.microsoft.com/office/drawing/2014/main" id="{9FD609FB-351E-89AC-6231-BE27929E9826}"/>
                </a:ext>
              </a:extLst>
            </p:cNvPr>
            <p:cNvPicPr preferRelativeResize="0"/>
            <p:nvPr/>
          </p:nvPicPr>
          <p:blipFill>
            <a:blip r:embed="rId4">
              <a:alphaModFix/>
            </a:blip>
            <a:stretch>
              <a:fillRect/>
            </a:stretch>
          </p:blipFill>
          <p:spPr>
            <a:xfrm rot="1728235">
              <a:off x="300204" y="277074"/>
              <a:ext cx="1148265" cy="861177"/>
            </a:xfrm>
            <a:prstGeom prst="rect">
              <a:avLst/>
            </a:prstGeom>
            <a:noFill/>
            <a:ln>
              <a:noFill/>
            </a:ln>
          </p:spPr>
        </p:pic>
        <p:sp>
          <p:nvSpPr>
            <p:cNvPr id="72" name="Google Shape;327;p41">
              <a:extLst>
                <a:ext uri="{FF2B5EF4-FFF2-40B4-BE49-F238E27FC236}">
                  <a16:creationId xmlns:a16="http://schemas.microsoft.com/office/drawing/2014/main" id="{C2F5D853-6C4D-DFDF-7DCF-8DC9FEE5033B}"/>
                </a:ext>
              </a:extLst>
            </p:cNvPr>
            <p:cNvSpPr/>
            <p:nvPr/>
          </p:nvSpPr>
          <p:spPr>
            <a:xfrm>
              <a:off x="-79375" y="1069975"/>
              <a:ext cx="762000" cy="2324100"/>
            </a:xfrm>
            <a:custGeom>
              <a:avLst/>
              <a:gdLst/>
              <a:ahLst/>
              <a:cxnLst/>
              <a:rect l="l" t="t" r="r" b="b"/>
              <a:pathLst>
                <a:path w="30480" h="92964" extrusionOk="0">
                  <a:moveTo>
                    <a:pt x="30480" y="0"/>
                  </a:moveTo>
                  <a:cubicBezTo>
                    <a:pt x="27517" y="4444"/>
                    <a:pt x="23523" y="8797"/>
                    <a:pt x="22860" y="14097"/>
                  </a:cubicBezTo>
                  <a:cubicBezTo>
                    <a:pt x="21383" y="25914"/>
                    <a:pt x="29116" y="37741"/>
                    <a:pt x="27432" y="49530"/>
                  </a:cubicBezTo>
                  <a:cubicBezTo>
                    <a:pt x="25760" y="61236"/>
                    <a:pt x="20341" y="72682"/>
                    <a:pt x="12954" y="81915"/>
                  </a:cubicBezTo>
                  <a:cubicBezTo>
                    <a:pt x="9409" y="86347"/>
                    <a:pt x="4013" y="88951"/>
                    <a:pt x="0" y="92964"/>
                  </a:cubicBezTo>
                </a:path>
              </a:pathLst>
            </a:custGeom>
            <a:noFill/>
            <a:ln w="19050" cap="flat" cmpd="sng">
              <a:solidFill>
                <a:schemeClr val="dk1"/>
              </a:solidFill>
              <a:prstDash val="dash"/>
              <a:round/>
              <a:headEnd type="none" w="med" len="med"/>
              <a:tailEnd type="none" w="med" len="med"/>
            </a:ln>
          </p:spPr>
          <p:txBody>
            <a:bodyPr/>
            <a:lstStyle/>
            <a:p>
              <a:endParaRPr lang="en-US"/>
            </a:p>
          </p:txBody>
        </p:sp>
      </p:grpSp>
      <p:sp>
        <p:nvSpPr>
          <p:cNvPr id="73" name="Google Shape;252;p37">
            <a:extLst>
              <a:ext uri="{FF2B5EF4-FFF2-40B4-BE49-F238E27FC236}">
                <a16:creationId xmlns:a16="http://schemas.microsoft.com/office/drawing/2014/main" id="{6231090D-CD6E-9C85-BE74-B2525EB2EB88}"/>
              </a:ext>
            </a:extLst>
          </p:cNvPr>
          <p:cNvSpPr txBox="1">
            <a:spLocks/>
          </p:cNvSpPr>
          <p:nvPr/>
        </p:nvSpPr>
        <p:spPr>
          <a:xfrm>
            <a:off x="3084075" y="478033"/>
            <a:ext cx="6098025" cy="609600"/>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4400" kern="0" dirty="0" err="1">
                <a:solidFill>
                  <a:srgbClr val="FF0000"/>
                </a:solidFill>
                <a:latin typeface="#9Slide05 SVNKitten" pitchFamily="2" charset="0"/>
                <a:cs typeface="Calibri" panose="020F0502020204030204" pitchFamily="34" charset="0"/>
              </a:rPr>
              <a:t>Tiêu</a:t>
            </a:r>
            <a:r>
              <a:rPr lang="en-US" sz="4400" kern="0" dirty="0">
                <a:solidFill>
                  <a:srgbClr val="FF0000"/>
                </a:solidFill>
                <a:latin typeface="#9Slide05 SVNKitten" pitchFamily="2" charset="0"/>
                <a:cs typeface="Calibri" panose="020F0502020204030204" pitchFamily="34" charset="0"/>
              </a:rPr>
              <a:t> </a:t>
            </a:r>
            <a:r>
              <a:rPr lang="en-US" sz="4400" kern="0" dirty="0" err="1">
                <a:solidFill>
                  <a:srgbClr val="FF0000"/>
                </a:solidFill>
                <a:latin typeface="#9Slide05 SVNKitten" pitchFamily="2" charset="0"/>
                <a:cs typeface="Calibri" panose="020F0502020204030204" pitchFamily="34" charset="0"/>
              </a:rPr>
              <a:t>chí</a:t>
            </a:r>
            <a:r>
              <a:rPr lang="en-US" sz="4400" kern="0" dirty="0">
                <a:solidFill>
                  <a:srgbClr val="FF0000"/>
                </a:solidFill>
                <a:latin typeface="#9Slide05 SVNKitten" pitchFamily="2" charset="0"/>
                <a:cs typeface="Calibri" panose="020F0502020204030204" pitchFamily="34" charset="0"/>
              </a:rPr>
              <a:t> </a:t>
            </a:r>
            <a:r>
              <a:rPr lang="en-US" sz="4400" kern="0" dirty="0" err="1">
                <a:solidFill>
                  <a:srgbClr val="FF0000"/>
                </a:solidFill>
                <a:latin typeface="#9Slide05 SVNKitten" pitchFamily="2" charset="0"/>
                <a:cs typeface="Calibri" panose="020F0502020204030204" pitchFamily="34" charset="0"/>
              </a:rPr>
              <a:t>đọc</a:t>
            </a:r>
            <a:r>
              <a:rPr lang="en-US" sz="4400" kern="0" dirty="0">
                <a:solidFill>
                  <a:srgbClr val="FF0000"/>
                </a:solidFill>
                <a:latin typeface="#9Slide05 SVNKitten" pitchFamily="2" charset="0"/>
                <a:cs typeface="Calibri" panose="020F0502020204030204" pitchFamily="34" charset="0"/>
              </a:rPr>
              <a:t> </a:t>
            </a:r>
            <a:r>
              <a:rPr lang="en-US" sz="4400" kern="0" dirty="0" err="1">
                <a:solidFill>
                  <a:srgbClr val="FF0000"/>
                </a:solidFill>
                <a:latin typeface="#9Slide05 SVNKitten" pitchFamily="2" charset="0"/>
                <a:cs typeface="Calibri" panose="020F0502020204030204" pitchFamily="34" charset="0"/>
              </a:rPr>
              <a:t>và</a:t>
            </a:r>
            <a:r>
              <a:rPr lang="en-US" sz="4400" kern="0" dirty="0">
                <a:solidFill>
                  <a:srgbClr val="FF0000"/>
                </a:solidFill>
                <a:latin typeface="#9Slide05 SVNKitten" pitchFamily="2" charset="0"/>
                <a:cs typeface="Calibri" panose="020F0502020204030204" pitchFamily="34" charset="0"/>
              </a:rPr>
              <a:t> </a:t>
            </a:r>
            <a:r>
              <a:rPr lang="en-US" sz="4400" kern="0" dirty="0" err="1">
                <a:solidFill>
                  <a:srgbClr val="FF0000"/>
                </a:solidFill>
                <a:latin typeface="#9Slide05 SVNKitten" pitchFamily="2" charset="0"/>
                <a:cs typeface="Calibri" panose="020F0502020204030204" pitchFamily="34" charset="0"/>
              </a:rPr>
              <a:t>nhận</a:t>
            </a:r>
            <a:r>
              <a:rPr lang="en-US" sz="4400" kern="0" dirty="0">
                <a:solidFill>
                  <a:srgbClr val="FF0000"/>
                </a:solidFill>
                <a:latin typeface="#9Slide05 SVNKitten" pitchFamily="2" charset="0"/>
                <a:cs typeface="Calibri" panose="020F0502020204030204" pitchFamily="34" charset="0"/>
              </a:rPr>
              <a:t> </a:t>
            </a:r>
            <a:r>
              <a:rPr lang="en-US" sz="4400" kern="0" dirty="0" err="1">
                <a:solidFill>
                  <a:srgbClr val="FF0000"/>
                </a:solidFill>
                <a:latin typeface="#9Slide05 SVNKitten" pitchFamily="2" charset="0"/>
                <a:cs typeface="Calibri" panose="020F0502020204030204" pitchFamily="34" charset="0"/>
              </a:rPr>
              <a:t>xét</a:t>
            </a:r>
            <a:endParaRPr lang="en-US" sz="4400" kern="0" dirty="0">
              <a:solidFill>
                <a:srgbClr val="FF0000"/>
              </a:solidFill>
              <a:latin typeface="#9Slide05 SVNKitten" pitchFamily="2" charset="0"/>
              <a:cs typeface="Calibri" panose="020F0502020204030204" pitchFamily="34" charset="0"/>
            </a:endParaRPr>
          </a:p>
        </p:txBody>
      </p:sp>
      <p:grpSp>
        <p:nvGrpSpPr>
          <p:cNvPr id="74" name="Group 73">
            <a:extLst>
              <a:ext uri="{FF2B5EF4-FFF2-40B4-BE49-F238E27FC236}">
                <a16:creationId xmlns:a16="http://schemas.microsoft.com/office/drawing/2014/main" id="{98AE6809-0590-47F3-658D-26BF4296F11A}"/>
              </a:ext>
            </a:extLst>
          </p:cNvPr>
          <p:cNvGrpSpPr/>
          <p:nvPr/>
        </p:nvGrpSpPr>
        <p:grpSpPr>
          <a:xfrm>
            <a:off x="960000" y="1506011"/>
            <a:ext cx="10272000" cy="4490268"/>
            <a:chOff x="509238" y="1794328"/>
            <a:chExt cx="10598009" cy="4440291"/>
          </a:xfrm>
        </p:grpSpPr>
        <p:grpSp>
          <p:nvGrpSpPr>
            <p:cNvPr id="75" name="Group 74">
              <a:extLst>
                <a:ext uri="{FF2B5EF4-FFF2-40B4-BE49-F238E27FC236}">
                  <a16:creationId xmlns:a16="http://schemas.microsoft.com/office/drawing/2014/main" id="{F4EB53FD-4C23-444D-8CA3-EE45CE52B874}"/>
                </a:ext>
              </a:extLst>
            </p:cNvPr>
            <p:cNvGrpSpPr/>
            <p:nvPr/>
          </p:nvGrpSpPr>
          <p:grpSpPr>
            <a:xfrm>
              <a:off x="509238" y="1794328"/>
              <a:ext cx="10598009" cy="4435284"/>
              <a:chOff x="582390" y="2109874"/>
              <a:chExt cx="10598009" cy="4435284"/>
            </a:xfrm>
          </p:grpSpPr>
          <p:sp>
            <p:nvSpPr>
              <p:cNvPr id="88" name="Rectangle: Rounded Corners 87">
                <a:extLst>
                  <a:ext uri="{FF2B5EF4-FFF2-40B4-BE49-F238E27FC236}">
                    <a16:creationId xmlns:a16="http://schemas.microsoft.com/office/drawing/2014/main" id="{24E7806F-3ECF-6389-9A07-65DF2F12D55A}"/>
                  </a:ext>
                </a:extLst>
              </p:cNvPr>
              <p:cNvSpPr/>
              <p:nvPr/>
            </p:nvSpPr>
            <p:spPr>
              <a:xfrm>
                <a:off x="582390" y="2680955"/>
                <a:ext cx="5299006" cy="1089438"/>
              </a:xfrm>
              <a:prstGeom prst="roundRect">
                <a:avLst>
                  <a:gd name="adj" fmla="val 0"/>
                </a:avLst>
              </a:prstGeom>
              <a:noFill/>
              <a:ln w="38100" cap="flat" cmpd="sng" algn="ctr">
                <a:noFill/>
                <a:prstDash val="sysDash"/>
                <a:miter lim="800000"/>
                <a:extLst>
                  <a:ext uri="{C807C97D-BFC1-408E-A445-0C87EB9F89A2}">
                    <ask:lineSketchStyleProps xmlns:ask="http://schemas.microsoft.com/office/drawing/2018/sketchyshapes" sd="3667377045">
                      <a:custGeom>
                        <a:avLst/>
                        <a:gdLst>
                          <a:gd name="connsiteX0" fmla="*/ 0 w 5299006"/>
                          <a:gd name="connsiteY0" fmla="*/ 544719 h 1089438"/>
                          <a:gd name="connsiteX1" fmla="*/ 544719 w 5299006"/>
                          <a:gd name="connsiteY1" fmla="*/ 0 h 1089438"/>
                          <a:gd name="connsiteX2" fmla="*/ 4754287 w 5299006"/>
                          <a:gd name="connsiteY2" fmla="*/ 0 h 1089438"/>
                          <a:gd name="connsiteX3" fmla="*/ 5299006 w 5299006"/>
                          <a:gd name="connsiteY3" fmla="*/ 544719 h 1089438"/>
                          <a:gd name="connsiteX4" fmla="*/ 5299006 w 5299006"/>
                          <a:gd name="connsiteY4" fmla="*/ 544719 h 1089438"/>
                          <a:gd name="connsiteX5" fmla="*/ 4754287 w 5299006"/>
                          <a:gd name="connsiteY5" fmla="*/ 1089438 h 1089438"/>
                          <a:gd name="connsiteX6" fmla="*/ 544719 w 5299006"/>
                          <a:gd name="connsiteY6" fmla="*/ 1089438 h 1089438"/>
                          <a:gd name="connsiteX7" fmla="*/ 0 w 5299006"/>
                          <a:gd name="connsiteY7" fmla="*/ 544719 h 1089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99006" h="1089438" fill="none" extrusionOk="0">
                            <a:moveTo>
                              <a:pt x="0" y="544719"/>
                            </a:moveTo>
                            <a:cubicBezTo>
                              <a:pt x="-4584" y="271557"/>
                              <a:pt x="243822" y="10448"/>
                              <a:pt x="544719" y="0"/>
                            </a:cubicBezTo>
                            <a:cubicBezTo>
                              <a:pt x="1096846" y="142201"/>
                              <a:pt x="3225362" y="-64615"/>
                              <a:pt x="4754287" y="0"/>
                            </a:cubicBezTo>
                            <a:cubicBezTo>
                              <a:pt x="5051296" y="-9158"/>
                              <a:pt x="5342213" y="235730"/>
                              <a:pt x="5299006" y="544719"/>
                            </a:cubicBezTo>
                            <a:lnTo>
                              <a:pt x="5299006" y="544719"/>
                            </a:lnTo>
                            <a:cubicBezTo>
                              <a:pt x="5314943" y="830350"/>
                              <a:pt x="5039656" y="1079501"/>
                              <a:pt x="4754287" y="1089438"/>
                            </a:cubicBezTo>
                            <a:cubicBezTo>
                              <a:pt x="4189130" y="1216545"/>
                              <a:pt x="1242972" y="1105112"/>
                              <a:pt x="544719" y="1089438"/>
                            </a:cubicBezTo>
                            <a:cubicBezTo>
                              <a:pt x="202672" y="1125332"/>
                              <a:pt x="-9226" y="854058"/>
                              <a:pt x="0" y="544719"/>
                            </a:cubicBezTo>
                            <a:close/>
                          </a:path>
                          <a:path w="5299006" h="1089438" stroke="0" extrusionOk="0">
                            <a:moveTo>
                              <a:pt x="0" y="544719"/>
                            </a:moveTo>
                            <a:cubicBezTo>
                              <a:pt x="15977" y="226105"/>
                              <a:pt x="220230" y="-8923"/>
                              <a:pt x="544719" y="0"/>
                            </a:cubicBezTo>
                            <a:cubicBezTo>
                              <a:pt x="1822226" y="-85575"/>
                              <a:pt x="4270368" y="21032"/>
                              <a:pt x="4754287" y="0"/>
                            </a:cubicBezTo>
                            <a:cubicBezTo>
                              <a:pt x="5038071" y="22380"/>
                              <a:pt x="5332164" y="269421"/>
                              <a:pt x="5299006" y="544719"/>
                            </a:cubicBezTo>
                            <a:lnTo>
                              <a:pt x="5299006" y="544719"/>
                            </a:lnTo>
                            <a:cubicBezTo>
                              <a:pt x="5349311" y="819198"/>
                              <a:pt x="5048770" y="1089212"/>
                              <a:pt x="4754287" y="1089438"/>
                            </a:cubicBezTo>
                            <a:cubicBezTo>
                              <a:pt x="4323676" y="1122669"/>
                              <a:pt x="2146428" y="1204782"/>
                              <a:pt x="544719" y="1089438"/>
                            </a:cubicBezTo>
                            <a:cubicBezTo>
                              <a:pt x="281408" y="1102289"/>
                              <a:pt x="-3311" y="821930"/>
                              <a:pt x="0" y="544719"/>
                            </a:cubicBezTo>
                            <a:close/>
                          </a:path>
                        </a:pathLst>
                      </a:custGeom>
                      <ask:type>
                        <ask:lineSketchNone/>
                      </ask:type>
                    </ask:lineSketchStyleProps>
                  </a:ext>
                </a:extLst>
              </a:ln>
              <a:effectLst/>
            </p:spPr>
            <p:txBody>
              <a:bodyPr rtlCol="0" anchor="ctr"/>
              <a:lstStyle/>
              <a:p>
                <a:pPr algn="ctr" defTabSz="1219170">
                  <a:defRPr/>
                </a:pPr>
                <a:r>
                  <a:rPr lang="en-US" sz="2933" b="1" kern="0" dirty="0" err="1">
                    <a:solidFill>
                      <a:srgbClr val="002060"/>
                    </a:solidFill>
                    <a:latin typeface="Calibri" panose="020F0502020204030204" pitchFamily="34" charset="0"/>
                    <a:cs typeface="Calibri" panose="020F0502020204030204" pitchFamily="34" charset="0"/>
                    <a:sym typeface="Arial"/>
                  </a:rPr>
                  <a:t>Đọc</a:t>
                </a:r>
                <a:r>
                  <a:rPr lang="en-SG" sz="2933" b="1" kern="0" dirty="0">
                    <a:solidFill>
                      <a:srgbClr val="002060"/>
                    </a:solidFill>
                    <a:latin typeface="Calibri" panose="020F0502020204030204" pitchFamily="34" charset="0"/>
                    <a:cs typeface="Calibri" panose="020F0502020204030204" pitchFamily="34" charset="0"/>
                    <a:sym typeface="Arial"/>
                  </a:rPr>
                  <a:t> </a:t>
                </a:r>
                <a:r>
                  <a:rPr lang="en-SG" sz="2933" b="1" kern="0" dirty="0" err="1">
                    <a:solidFill>
                      <a:srgbClr val="002060"/>
                    </a:solidFill>
                    <a:latin typeface="Calibri" panose="020F0502020204030204" pitchFamily="34" charset="0"/>
                    <a:cs typeface="Calibri" panose="020F0502020204030204" pitchFamily="34" charset="0"/>
                    <a:sym typeface="Arial"/>
                  </a:rPr>
                  <a:t>đúng</a:t>
                </a:r>
                <a:r>
                  <a:rPr lang="en-SG" sz="2933" b="1" kern="0" dirty="0">
                    <a:solidFill>
                      <a:srgbClr val="002060"/>
                    </a:solidFill>
                    <a:latin typeface="Calibri" panose="020F0502020204030204" pitchFamily="34" charset="0"/>
                    <a:cs typeface="Calibri" panose="020F0502020204030204" pitchFamily="34" charset="0"/>
                    <a:sym typeface="Arial"/>
                  </a:rPr>
                  <a:t> </a:t>
                </a:r>
                <a:r>
                  <a:rPr lang="en-SG" sz="2933" b="1" kern="0" dirty="0" err="1">
                    <a:solidFill>
                      <a:srgbClr val="002060"/>
                    </a:solidFill>
                    <a:latin typeface="Calibri" panose="020F0502020204030204" pitchFamily="34" charset="0"/>
                    <a:cs typeface="Calibri" panose="020F0502020204030204" pitchFamily="34" charset="0"/>
                    <a:sym typeface="Arial"/>
                  </a:rPr>
                  <a:t>tiếng</a:t>
                </a:r>
                <a:r>
                  <a:rPr lang="en-SG" sz="2933" b="1" kern="0" dirty="0">
                    <a:solidFill>
                      <a:srgbClr val="002060"/>
                    </a:solidFill>
                    <a:latin typeface="Calibri" panose="020F0502020204030204" pitchFamily="34" charset="0"/>
                    <a:cs typeface="Calibri" panose="020F0502020204030204" pitchFamily="34" charset="0"/>
                    <a:sym typeface="Arial"/>
                  </a:rPr>
                  <a:t>, </a:t>
                </a:r>
                <a:r>
                  <a:rPr lang="en-SG" sz="2933" b="1" kern="0" dirty="0" err="1">
                    <a:solidFill>
                      <a:srgbClr val="002060"/>
                    </a:solidFill>
                    <a:latin typeface="Calibri" panose="020F0502020204030204" pitchFamily="34" charset="0"/>
                    <a:cs typeface="Calibri" panose="020F0502020204030204" pitchFamily="34" charset="0"/>
                    <a:sym typeface="Arial"/>
                  </a:rPr>
                  <a:t>đúng</a:t>
                </a:r>
                <a:r>
                  <a:rPr lang="en-SG" sz="2933" b="1" kern="0" dirty="0">
                    <a:solidFill>
                      <a:srgbClr val="002060"/>
                    </a:solidFill>
                    <a:latin typeface="Calibri" panose="020F0502020204030204" pitchFamily="34" charset="0"/>
                    <a:cs typeface="Calibri" panose="020F0502020204030204" pitchFamily="34" charset="0"/>
                    <a:sym typeface="Arial"/>
                  </a:rPr>
                  <a:t> </a:t>
                </a:r>
                <a:r>
                  <a:rPr lang="en-SG" sz="2933" b="1" kern="0" dirty="0" err="1">
                    <a:solidFill>
                      <a:srgbClr val="002060"/>
                    </a:solidFill>
                    <a:latin typeface="Calibri" panose="020F0502020204030204" pitchFamily="34" charset="0"/>
                    <a:cs typeface="Calibri" panose="020F0502020204030204" pitchFamily="34" charset="0"/>
                    <a:sym typeface="Arial"/>
                  </a:rPr>
                  <a:t>từ</a:t>
                </a:r>
                <a:r>
                  <a:rPr lang="en-SG" sz="2933" b="1" kern="0" dirty="0">
                    <a:solidFill>
                      <a:srgbClr val="002060"/>
                    </a:solidFill>
                    <a:latin typeface="Calibri" panose="020F0502020204030204" pitchFamily="34" charset="0"/>
                    <a:cs typeface="Calibri" panose="020F0502020204030204" pitchFamily="34" charset="0"/>
                    <a:sym typeface="Arial"/>
                  </a:rPr>
                  <a:t>, </a:t>
                </a:r>
              </a:p>
              <a:p>
                <a:pPr algn="ctr" defTabSz="1219170">
                  <a:defRPr/>
                </a:pPr>
                <a:r>
                  <a:rPr lang="en-SG" sz="2933" b="1" kern="0" dirty="0">
                    <a:solidFill>
                      <a:srgbClr val="002060"/>
                    </a:solidFill>
                    <a:latin typeface="Calibri" panose="020F0502020204030204" pitchFamily="34" charset="0"/>
                    <a:cs typeface="Calibri" panose="020F0502020204030204" pitchFamily="34" charset="0"/>
                    <a:sym typeface="Arial"/>
                  </a:rPr>
                  <a:t>l</a:t>
                </a:r>
                <a:r>
                  <a:rPr lang="vi-VN" sz="2933" b="1" kern="0" dirty="0">
                    <a:solidFill>
                      <a:srgbClr val="002060"/>
                    </a:solidFill>
                    <a:latin typeface="Calibri" panose="020F0502020204030204" pitchFamily="34" charset="0"/>
                    <a:cs typeface="Calibri" panose="020F0502020204030204" pitchFamily="34" charset="0"/>
                    <a:sym typeface="Arial"/>
                  </a:rPr>
                  <a:t>ưu</a:t>
                </a:r>
                <a:r>
                  <a:rPr lang="en-SG" sz="2933" b="1" kern="0" dirty="0">
                    <a:solidFill>
                      <a:srgbClr val="002060"/>
                    </a:solidFill>
                    <a:latin typeface="Calibri" panose="020F0502020204030204" pitchFamily="34" charset="0"/>
                    <a:cs typeface="Calibri" panose="020F0502020204030204" pitchFamily="34" charset="0"/>
                    <a:sym typeface="Arial"/>
                  </a:rPr>
                  <a:t> </a:t>
                </a:r>
                <a:r>
                  <a:rPr lang="en-SG" sz="2933" b="1" kern="0" dirty="0" err="1">
                    <a:solidFill>
                      <a:srgbClr val="002060"/>
                    </a:solidFill>
                    <a:latin typeface="Calibri" panose="020F0502020204030204" pitchFamily="34" charset="0"/>
                    <a:cs typeface="Calibri" panose="020F0502020204030204" pitchFamily="34" charset="0"/>
                    <a:sym typeface="Arial"/>
                  </a:rPr>
                  <a:t>loát</a:t>
                </a:r>
                <a:r>
                  <a:rPr lang="en-SG" sz="2933" b="1" kern="0" dirty="0">
                    <a:solidFill>
                      <a:srgbClr val="002060"/>
                    </a:solidFill>
                    <a:latin typeface="Calibri" panose="020F0502020204030204" pitchFamily="34" charset="0"/>
                    <a:cs typeface="Calibri" panose="020F0502020204030204" pitchFamily="34" charset="0"/>
                    <a:sym typeface="Arial"/>
                  </a:rPr>
                  <a:t>, </a:t>
                </a:r>
                <a:r>
                  <a:rPr lang="en-SG" sz="2933" b="1" kern="0" dirty="0" err="1">
                    <a:solidFill>
                      <a:srgbClr val="002060"/>
                    </a:solidFill>
                    <a:latin typeface="Calibri" panose="020F0502020204030204" pitchFamily="34" charset="0"/>
                    <a:cs typeface="Calibri" panose="020F0502020204030204" pitchFamily="34" charset="0"/>
                    <a:sym typeface="Arial"/>
                  </a:rPr>
                  <a:t>mạch</a:t>
                </a:r>
                <a:r>
                  <a:rPr lang="en-SG" sz="2933" b="1" kern="0" dirty="0">
                    <a:solidFill>
                      <a:srgbClr val="002060"/>
                    </a:solidFill>
                    <a:latin typeface="Calibri" panose="020F0502020204030204" pitchFamily="34" charset="0"/>
                    <a:cs typeface="Calibri" panose="020F0502020204030204" pitchFamily="34" charset="0"/>
                    <a:sym typeface="Arial"/>
                  </a:rPr>
                  <a:t> </a:t>
                </a:r>
                <a:r>
                  <a:rPr lang="en-SG" sz="2933" b="1" kern="0" dirty="0" err="1">
                    <a:solidFill>
                      <a:srgbClr val="002060"/>
                    </a:solidFill>
                    <a:latin typeface="Calibri" panose="020F0502020204030204" pitchFamily="34" charset="0"/>
                    <a:cs typeface="Calibri" panose="020F0502020204030204" pitchFamily="34" charset="0"/>
                    <a:sym typeface="Arial"/>
                  </a:rPr>
                  <a:t>lạc</a:t>
                </a:r>
                <a:endParaRPr lang="en-US" sz="2933" b="1" kern="0" dirty="0">
                  <a:solidFill>
                    <a:srgbClr val="002060"/>
                  </a:solidFill>
                  <a:latin typeface="Calibri" panose="020F0502020204030204" pitchFamily="34" charset="0"/>
                  <a:cs typeface="Calibri" panose="020F0502020204030204" pitchFamily="34" charset="0"/>
                  <a:sym typeface="Arial"/>
                </a:endParaRPr>
              </a:p>
            </p:txBody>
          </p:sp>
          <p:sp>
            <p:nvSpPr>
              <p:cNvPr id="89" name="Rectangle: Rounded Corners 88">
                <a:extLst>
                  <a:ext uri="{FF2B5EF4-FFF2-40B4-BE49-F238E27FC236}">
                    <a16:creationId xmlns:a16="http://schemas.microsoft.com/office/drawing/2014/main" id="{F13178B6-48E3-52A2-DB6B-9EABC8C6FD2A}"/>
                  </a:ext>
                </a:extLst>
              </p:cNvPr>
              <p:cNvSpPr/>
              <p:nvPr/>
            </p:nvSpPr>
            <p:spPr>
              <a:xfrm>
                <a:off x="690282" y="4071117"/>
                <a:ext cx="5299006" cy="1089438"/>
              </a:xfrm>
              <a:prstGeom prst="roundRect">
                <a:avLst>
                  <a:gd name="adj" fmla="val 50000"/>
                </a:avLst>
              </a:prstGeom>
              <a:noFill/>
              <a:ln w="38100" cap="flat" cmpd="sng" algn="ctr">
                <a:noFill/>
                <a:prstDash val="sysDash"/>
                <a:miter lim="800000"/>
                <a:extLst>
                  <a:ext uri="{C807C97D-BFC1-408E-A445-0C87EB9F89A2}">
                    <ask:lineSketchStyleProps xmlns:ask="http://schemas.microsoft.com/office/drawing/2018/sketchyshapes" sd="3667377045">
                      <a:custGeom>
                        <a:avLst/>
                        <a:gdLst>
                          <a:gd name="connsiteX0" fmla="*/ 0 w 5299006"/>
                          <a:gd name="connsiteY0" fmla="*/ 544719 h 1089438"/>
                          <a:gd name="connsiteX1" fmla="*/ 544719 w 5299006"/>
                          <a:gd name="connsiteY1" fmla="*/ 0 h 1089438"/>
                          <a:gd name="connsiteX2" fmla="*/ 4754287 w 5299006"/>
                          <a:gd name="connsiteY2" fmla="*/ 0 h 1089438"/>
                          <a:gd name="connsiteX3" fmla="*/ 5299006 w 5299006"/>
                          <a:gd name="connsiteY3" fmla="*/ 544719 h 1089438"/>
                          <a:gd name="connsiteX4" fmla="*/ 5299006 w 5299006"/>
                          <a:gd name="connsiteY4" fmla="*/ 544719 h 1089438"/>
                          <a:gd name="connsiteX5" fmla="*/ 4754287 w 5299006"/>
                          <a:gd name="connsiteY5" fmla="*/ 1089438 h 1089438"/>
                          <a:gd name="connsiteX6" fmla="*/ 544719 w 5299006"/>
                          <a:gd name="connsiteY6" fmla="*/ 1089438 h 1089438"/>
                          <a:gd name="connsiteX7" fmla="*/ 0 w 5299006"/>
                          <a:gd name="connsiteY7" fmla="*/ 544719 h 1089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99006" h="1089438" fill="none" extrusionOk="0">
                            <a:moveTo>
                              <a:pt x="0" y="544719"/>
                            </a:moveTo>
                            <a:cubicBezTo>
                              <a:pt x="-4584" y="271557"/>
                              <a:pt x="243822" y="10448"/>
                              <a:pt x="544719" y="0"/>
                            </a:cubicBezTo>
                            <a:cubicBezTo>
                              <a:pt x="1096846" y="142201"/>
                              <a:pt x="3225362" y="-64615"/>
                              <a:pt x="4754287" y="0"/>
                            </a:cubicBezTo>
                            <a:cubicBezTo>
                              <a:pt x="5051296" y="-9158"/>
                              <a:pt x="5342213" y="235730"/>
                              <a:pt x="5299006" y="544719"/>
                            </a:cubicBezTo>
                            <a:lnTo>
                              <a:pt x="5299006" y="544719"/>
                            </a:lnTo>
                            <a:cubicBezTo>
                              <a:pt x="5314943" y="830350"/>
                              <a:pt x="5039656" y="1079501"/>
                              <a:pt x="4754287" y="1089438"/>
                            </a:cubicBezTo>
                            <a:cubicBezTo>
                              <a:pt x="4189130" y="1216545"/>
                              <a:pt x="1242972" y="1105112"/>
                              <a:pt x="544719" y="1089438"/>
                            </a:cubicBezTo>
                            <a:cubicBezTo>
                              <a:pt x="202672" y="1125332"/>
                              <a:pt x="-9226" y="854058"/>
                              <a:pt x="0" y="544719"/>
                            </a:cubicBezTo>
                            <a:close/>
                          </a:path>
                          <a:path w="5299006" h="1089438" stroke="0" extrusionOk="0">
                            <a:moveTo>
                              <a:pt x="0" y="544719"/>
                            </a:moveTo>
                            <a:cubicBezTo>
                              <a:pt x="15977" y="226105"/>
                              <a:pt x="220230" y="-8923"/>
                              <a:pt x="544719" y="0"/>
                            </a:cubicBezTo>
                            <a:cubicBezTo>
                              <a:pt x="1822226" y="-85575"/>
                              <a:pt x="4270368" y="21032"/>
                              <a:pt x="4754287" y="0"/>
                            </a:cubicBezTo>
                            <a:cubicBezTo>
                              <a:pt x="5038071" y="22380"/>
                              <a:pt x="5332164" y="269421"/>
                              <a:pt x="5299006" y="544719"/>
                            </a:cubicBezTo>
                            <a:lnTo>
                              <a:pt x="5299006" y="544719"/>
                            </a:lnTo>
                            <a:cubicBezTo>
                              <a:pt x="5349311" y="819198"/>
                              <a:pt x="5048770" y="1089212"/>
                              <a:pt x="4754287" y="1089438"/>
                            </a:cubicBezTo>
                            <a:cubicBezTo>
                              <a:pt x="4323676" y="1122669"/>
                              <a:pt x="2146428" y="1204782"/>
                              <a:pt x="544719" y="1089438"/>
                            </a:cubicBezTo>
                            <a:cubicBezTo>
                              <a:pt x="281408" y="1102289"/>
                              <a:pt x="-3311" y="821930"/>
                              <a:pt x="0" y="544719"/>
                            </a:cubicBezTo>
                            <a:close/>
                          </a:path>
                        </a:pathLst>
                      </a:custGeom>
                      <ask:type>
                        <ask:lineSketchNone/>
                      </ask:type>
                    </ask:lineSketchStyleProps>
                  </a:ext>
                </a:extLst>
              </a:ln>
              <a:effectLst/>
            </p:spPr>
            <p:txBody>
              <a:bodyPr rtlCol="0" anchor="ctr"/>
              <a:lstStyle/>
              <a:p>
                <a:pPr algn="ctr" defTabSz="1219170">
                  <a:defRPr/>
                </a:pPr>
                <a:r>
                  <a:rPr lang="vi-VN" sz="2933" b="1" kern="0">
                    <a:solidFill>
                      <a:srgbClr val="002060"/>
                    </a:solidFill>
                    <a:latin typeface="Calibri" panose="020F0502020204030204" pitchFamily="34" charset="0"/>
                    <a:cs typeface="Calibri" panose="020F0502020204030204" pitchFamily="34" charset="0"/>
                    <a:sym typeface="Arial"/>
                  </a:rPr>
                  <a:t>Ngắt, nghỉ hơi đúng ở các dấu câu, </a:t>
                </a:r>
                <a:r>
                  <a:rPr lang="en-SG" sz="2933" b="1" kern="0">
                    <a:solidFill>
                      <a:srgbClr val="002060"/>
                    </a:solidFill>
                    <a:latin typeface="Calibri" panose="020F0502020204030204" pitchFamily="34" charset="0"/>
                    <a:cs typeface="Calibri" panose="020F0502020204030204" pitchFamily="34" charset="0"/>
                    <a:sym typeface="Arial"/>
                  </a:rPr>
                  <a:t>cụm từ rõ nghĩa</a:t>
                </a:r>
                <a:endParaRPr lang="vi-VN" sz="2933" b="1" kern="0">
                  <a:solidFill>
                    <a:srgbClr val="002060"/>
                  </a:solidFill>
                  <a:latin typeface="Calibri" panose="020F0502020204030204" pitchFamily="34" charset="0"/>
                  <a:cs typeface="Calibri" panose="020F0502020204030204" pitchFamily="34" charset="0"/>
                  <a:sym typeface="Arial"/>
                </a:endParaRPr>
              </a:p>
            </p:txBody>
          </p:sp>
          <p:sp>
            <p:nvSpPr>
              <p:cNvPr id="90" name="Rectangle: Rounded Corners 89">
                <a:extLst>
                  <a:ext uri="{FF2B5EF4-FFF2-40B4-BE49-F238E27FC236}">
                    <a16:creationId xmlns:a16="http://schemas.microsoft.com/office/drawing/2014/main" id="{BC1801AC-11E2-7672-92F8-8B156C830562}"/>
                  </a:ext>
                </a:extLst>
              </p:cNvPr>
              <p:cNvSpPr/>
              <p:nvPr/>
            </p:nvSpPr>
            <p:spPr>
              <a:xfrm>
                <a:off x="582390" y="5455720"/>
                <a:ext cx="5299006" cy="1089438"/>
              </a:xfrm>
              <a:prstGeom prst="roundRect">
                <a:avLst>
                  <a:gd name="adj" fmla="val 50000"/>
                </a:avLst>
              </a:prstGeom>
              <a:noFill/>
              <a:ln w="38100" cap="flat" cmpd="sng" algn="ctr">
                <a:noFill/>
                <a:prstDash val="sysDash"/>
                <a:miter lim="800000"/>
                <a:extLst>
                  <a:ext uri="{C807C97D-BFC1-408E-A445-0C87EB9F89A2}">
                    <ask:lineSketchStyleProps xmlns:ask="http://schemas.microsoft.com/office/drawing/2018/sketchyshapes" sd="3667377045">
                      <a:custGeom>
                        <a:avLst/>
                        <a:gdLst>
                          <a:gd name="connsiteX0" fmla="*/ 0 w 5299006"/>
                          <a:gd name="connsiteY0" fmla="*/ 544719 h 1089438"/>
                          <a:gd name="connsiteX1" fmla="*/ 544719 w 5299006"/>
                          <a:gd name="connsiteY1" fmla="*/ 0 h 1089438"/>
                          <a:gd name="connsiteX2" fmla="*/ 4754287 w 5299006"/>
                          <a:gd name="connsiteY2" fmla="*/ 0 h 1089438"/>
                          <a:gd name="connsiteX3" fmla="*/ 5299006 w 5299006"/>
                          <a:gd name="connsiteY3" fmla="*/ 544719 h 1089438"/>
                          <a:gd name="connsiteX4" fmla="*/ 5299006 w 5299006"/>
                          <a:gd name="connsiteY4" fmla="*/ 544719 h 1089438"/>
                          <a:gd name="connsiteX5" fmla="*/ 4754287 w 5299006"/>
                          <a:gd name="connsiteY5" fmla="*/ 1089438 h 1089438"/>
                          <a:gd name="connsiteX6" fmla="*/ 544719 w 5299006"/>
                          <a:gd name="connsiteY6" fmla="*/ 1089438 h 1089438"/>
                          <a:gd name="connsiteX7" fmla="*/ 0 w 5299006"/>
                          <a:gd name="connsiteY7" fmla="*/ 544719 h 1089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99006" h="1089438" fill="none" extrusionOk="0">
                            <a:moveTo>
                              <a:pt x="0" y="544719"/>
                            </a:moveTo>
                            <a:cubicBezTo>
                              <a:pt x="-4584" y="271557"/>
                              <a:pt x="243822" y="10448"/>
                              <a:pt x="544719" y="0"/>
                            </a:cubicBezTo>
                            <a:cubicBezTo>
                              <a:pt x="1096846" y="142201"/>
                              <a:pt x="3225362" y="-64615"/>
                              <a:pt x="4754287" y="0"/>
                            </a:cubicBezTo>
                            <a:cubicBezTo>
                              <a:pt x="5051296" y="-9158"/>
                              <a:pt x="5342213" y="235730"/>
                              <a:pt x="5299006" y="544719"/>
                            </a:cubicBezTo>
                            <a:lnTo>
                              <a:pt x="5299006" y="544719"/>
                            </a:lnTo>
                            <a:cubicBezTo>
                              <a:pt x="5314943" y="830350"/>
                              <a:pt x="5039656" y="1079501"/>
                              <a:pt x="4754287" y="1089438"/>
                            </a:cubicBezTo>
                            <a:cubicBezTo>
                              <a:pt x="4189130" y="1216545"/>
                              <a:pt x="1242972" y="1105112"/>
                              <a:pt x="544719" y="1089438"/>
                            </a:cubicBezTo>
                            <a:cubicBezTo>
                              <a:pt x="202672" y="1125332"/>
                              <a:pt x="-9226" y="854058"/>
                              <a:pt x="0" y="544719"/>
                            </a:cubicBezTo>
                            <a:close/>
                          </a:path>
                          <a:path w="5299006" h="1089438" stroke="0" extrusionOk="0">
                            <a:moveTo>
                              <a:pt x="0" y="544719"/>
                            </a:moveTo>
                            <a:cubicBezTo>
                              <a:pt x="15977" y="226105"/>
                              <a:pt x="220230" y="-8923"/>
                              <a:pt x="544719" y="0"/>
                            </a:cubicBezTo>
                            <a:cubicBezTo>
                              <a:pt x="1822226" y="-85575"/>
                              <a:pt x="4270368" y="21032"/>
                              <a:pt x="4754287" y="0"/>
                            </a:cubicBezTo>
                            <a:cubicBezTo>
                              <a:pt x="5038071" y="22380"/>
                              <a:pt x="5332164" y="269421"/>
                              <a:pt x="5299006" y="544719"/>
                            </a:cubicBezTo>
                            <a:lnTo>
                              <a:pt x="5299006" y="544719"/>
                            </a:lnTo>
                            <a:cubicBezTo>
                              <a:pt x="5349311" y="819198"/>
                              <a:pt x="5048770" y="1089212"/>
                              <a:pt x="4754287" y="1089438"/>
                            </a:cubicBezTo>
                            <a:cubicBezTo>
                              <a:pt x="4323676" y="1122669"/>
                              <a:pt x="2146428" y="1204782"/>
                              <a:pt x="544719" y="1089438"/>
                            </a:cubicBezTo>
                            <a:cubicBezTo>
                              <a:pt x="281408" y="1102289"/>
                              <a:pt x="-3311" y="821930"/>
                              <a:pt x="0" y="544719"/>
                            </a:cubicBezTo>
                            <a:close/>
                          </a:path>
                        </a:pathLst>
                      </a:custGeom>
                      <ask:type>
                        <ask:lineSketchNone/>
                      </ask:type>
                    </ask:lineSketchStyleProps>
                  </a:ext>
                </a:extLst>
              </a:ln>
              <a:effectLst/>
            </p:spPr>
            <p:txBody>
              <a:bodyPr rtlCol="0" anchor="ctr"/>
              <a:lstStyle/>
              <a:p>
                <a:pPr algn="ctr" defTabSz="1219170">
                  <a:defRPr/>
                </a:pPr>
                <a:r>
                  <a:rPr lang="vi-VN" sz="2933" b="1" kern="0">
                    <a:solidFill>
                      <a:srgbClr val="002060"/>
                    </a:solidFill>
                    <a:latin typeface="Calibri" panose="020F0502020204030204" pitchFamily="34" charset="0"/>
                    <a:cs typeface="Calibri" panose="020F0502020204030204" pitchFamily="34" charset="0"/>
                    <a:sym typeface="Arial"/>
                  </a:rPr>
                  <a:t>Cường độ đọc, tốc độ đọc đạt yêu cầu</a:t>
                </a:r>
              </a:p>
            </p:txBody>
          </p:sp>
          <p:sp>
            <p:nvSpPr>
              <p:cNvPr id="91" name="TextBox 90">
                <a:extLst>
                  <a:ext uri="{FF2B5EF4-FFF2-40B4-BE49-F238E27FC236}">
                    <a16:creationId xmlns:a16="http://schemas.microsoft.com/office/drawing/2014/main" id="{76C52AAF-D432-1458-8B77-C68827F1913D}"/>
                  </a:ext>
                </a:extLst>
              </p:cNvPr>
              <p:cNvSpPr txBox="1"/>
              <p:nvPr/>
            </p:nvSpPr>
            <p:spPr>
              <a:xfrm>
                <a:off x="1689019" y="2109874"/>
                <a:ext cx="2819398" cy="568059"/>
              </a:xfrm>
              <a:prstGeom prst="rect">
                <a:avLst/>
              </a:prstGeom>
              <a:noFill/>
            </p:spPr>
            <p:txBody>
              <a:bodyPr wrap="square" lIns="0" tIns="0" rIns="0" bIns="0" rtlCol="0">
                <a:spAutoFit/>
              </a:bodyPr>
              <a:lstStyle/>
              <a:p>
                <a:pPr algn="ctr" defTabSz="1219170">
                  <a:defRPr/>
                </a:pPr>
                <a:r>
                  <a:rPr lang="en-SG" sz="3733" b="1" kern="0">
                    <a:solidFill>
                      <a:srgbClr val="257997"/>
                    </a:solidFill>
                    <a:latin typeface="Calibri" panose="020F0502020204030204"/>
                    <a:cs typeface="Calibri" panose="020F0502020204030204" pitchFamily="34" charset="0"/>
                    <a:sym typeface="Arial"/>
                  </a:rPr>
                  <a:t>TIÊU CHÍ</a:t>
                </a:r>
                <a:endParaRPr lang="en-US" sz="3733" b="1" kern="0">
                  <a:solidFill>
                    <a:srgbClr val="257997"/>
                  </a:solidFill>
                  <a:latin typeface="Calibri" panose="020F0502020204030204"/>
                  <a:cs typeface="Calibri" panose="020F0502020204030204" pitchFamily="34" charset="0"/>
                  <a:sym typeface="Arial"/>
                </a:endParaRPr>
              </a:p>
            </p:txBody>
          </p:sp>
          <p:grpSp>
            <p:nvGrpSpPr>
              <p:cNvPr id="92" name="Group 91">
                <a:extLst>
                  <a:ext uri="{FF2B5EF4-FFF2-40B4-BE49-F238E27FC236}">
                    <a16:creationId xmlns:a16="http://schemas.microsoft.com/office/drawing/2014/main" id="{057E0515-3214-B692-2928-B440EC453291}"/>
                  </a:ext>
                </a:extLst>
              </p:cNvPr>
              <p:cNvGrpSpPr/>
              <p:nvPr/>
            </p:nvGrpSpPr>
            <p:grpSpPr>
              <a:xfrm>
                <a:off x="5195596" y="2195336"/>
                <a:ext cx="5984803" cy="438601"/>
                <a:chOff x="5562601" y="1669978"/>
                <a:chExt cx="5984803" cy="438601"/>
              </a:xfrm>
            </p:grpSpPr>
            <p:sp>
              <p:nvSpPr>
                <p:cNvPr id="93" name="TextBox 92">
                  <a:extLst>
                    <a:ext uri="{FF2B5EF4-FFF2-40B4-BE49-F238E27FC236}">
                      <a16:creationId xmlns:a16="http://schemas.microsoft.com/office/drawing/2014/main" id="{B3AAD34B-4975-AE81-FAEB-94086F079F06}"/>
                    </a:ext>
                  </a:extLst>
                </p:cNvPr>
                <p:cNvSpPr txBox="1"/>
                <p:nvPr/>
              </p:nvSpPr>
              <p:spPr>
                <a:xfrm>
                  <a:off x="5562601" y="1669978"/>
                  <a:ext cx="2819399" cy="405865"/>
                </a:xfrm>
                <a:prstGeom prst="rect">
                  <a:avLst/>
                </a:prstGeom>
                <a:noFill/>
              </p:spPr>
              <p:txBody>
                <a:bodyPr wrap="square" lIns="0" tIns="0" rIns="0" bIns="0" rtlCol="0">
                  <a:spAutoFit/>
                </a:bodyPr>
                <a:lstStyle/>
                <a:p>
                  <a:pPr algn="ctr" defTabSz="1219170">
                    <a:defRPr/>
                  </a:pPr>
                  <a:r>
                    <a:rPr lang="en-SG" sz="2667" b="1" kern="0">
                      <a:solidFill>
                        <a:srgbClr val="116B8B"/>
                      </a:solidFill>
                      <a:latin typeface="Calibri" panose="020F0502020204030204"/>
                      <a:cs typeface="Calibri" panose="020F0502020204030204" pitchFamily="34" charset="0"/>
                      <a:sym typeface="Arial"/>
                    </a:rPr>
                    <a:t>Bình th</a:t>
                  </a:r>
                  <a:r>
                    <a:rPr lang="vi-VN" sz="2667" b="1" kern="0">
                      <a:solidFill>
                        <a:srgbClr val="116B8B"/>
                      </a:solidFill>
                      <a:latin typeface="Arial" panose="020B0604020202020204" pitchFamily="34" charset="0"/>
                      <a:cs typeface="Calibri" panose="020F0502020204030204" pitchFamily="34" charset="0"/>
                      <a:sym typeface="Arial"/>
                    </a:rPr>
                    <a:t>ường</a:t>
                  </a:r>
                  <a:endParaRPr lang="en-US" sz="2667" b="1" kern="0">
                    <a:solidFill>
                      <a:srgbClr val="116B8B"/>
                    </a:solidFill>
                    <a:latin typeface="Calibri" panose="020F0502020204030204"/>
                    <a:cs typeface="Calibri" panose="020F0502020204030204" pitchFamily="34" charset="0"/>
                    <a:sym typeface="Arial"/>
                  </a:endParaRPr>
                </a:p>
              </p:txBody>
            </p:sp>
            <p:sp>
              <p:nvSpPr>
                <p:cNvPr id="94" name="TextBox 93">
                  <a:extLst>
                    <a:ext uri="{FF2B5EF4-FFF2-40B4-BE49-F238E27FC236}">
                      <a16:creationId xmlns:a16="http://schemas.microsoft.com/office/drawing/2014/main" id="{5AC8E732-D105-1CB6-148B-865651ACAD56}"/>
                    </a:ext>
                  </a:extLst>
                </p:cNvPr>
                <p:cNvSpPr txBox="1"/>
                <p:nvPr/>
              </p:nvSpPr>
              <p:spPr>
                <a:xfrm>
                  <a:off x="8229600" y="1702714"/>
                  <a:ext cx="1249680" cy="405865"/>
                </a:xfrm>
                <a:prstGeom prst="rect">
                  <a:avLst/>
                </a:prstGeom>
                <a:noFill/>
              </p:spPr>
              <p:txBody>
                <a:bodyPr wrap="square" lIns="0" tIns="0" rIns="0" bIns="0" rtlCol="0">
                  <a:spAutoFit/>
                </a:bodyPr>
                <a:lstStyle/>
                <a:p>
                  <a:pPr algn="ctr" defTabSz="1219170">
                    <a:defRPr/>
                  </a:pPr>
                  <a:r>
                    <a:rPr lang="en-SG" sz="2667" b="1" kern="0">
                      <a:solidFill>
                        <a:srgbClr val="116B8B"/>
                      </a:solidFill>
                      <a:latin typeface="Calibri" panose="020F0502020204030204"/>
                      <a:cs typeface="Calibri" panose="020F0502020204030204" pitchFamily="34" charset="0"/>
                      <a:sym typeface="Arial"/>
                    </a:rPr>
                    <a:t>Tốt</a:t>
                  </a:r>
                  <a:endParaRPr lang="en-US" sz="2667" b="1" kern="0">
                    <a:solidFill>
                      <a:srgbClr val="116B8B"/>
                    </a:solidFill>
                    <a:latin typeface="Calibri" panose="020F0502020204030204"/>
                    <a:cs typeface="Calibri" panose="020F0502020204030204" pitchFamily="34" charset="0"/>
                    <a:sym typeface="Arial"/>
                  </a:endParaRPr>
                </a:p>
              </p:txBody>
            </p:sp>
            <p:sp>
              <p:nvSpPr>
                <p:cNvPr id="95" name="TextBox 94">
                  <a:extLst>
                    <a:ext uri="{FF2B5EF4-FFF2-40B4-BE49-F238E27FC236}">
                      <a16:creationId xmlns:a16="http://schemas.microsoft.com/office/drawing/2014/main" id="{24AB4D63-3ECF-DD2F-C68A-B1DCEDFF01D6}"/>
                    </a:ext>
                  </a:extLst>
                </p:cNvPr>
                <p:cNvSpPr txBox="1"/>
                <p:nvPr/>
              </p:nvSpPr>
              <p:spPr>
                <a:xfrm>
                  <a:off x="9601200" y="1669978"/>
                  <a:ext cx="1946204" cy="405865"/>
                </a:xfrm>
                <a:prstGeom prst="rect">
                  <a:avLst/>
                </a:prstGeom>
                <a:noFill/>
              </p:spPr>
              <p:txBody>
                <a:bodyPr wrap="square" lIns="0" tIns="0" rIns="0" bIns="0" rtlCol="0">
                  <a:spAutoFit/>
                </a:bodyPr>
                <a:lstStyle/>
                <a:p>
                  <a:pPr algn="ctr" defTabSz="1219170">
                    <a:defRPr/>
                  </a:pPr>
                  <a:r>
                    <a:rPr lang="en-SG" sz="2667" b="1" kern="0">
                      <a:solidFill>
                        <a:srgbClr val="116B8B"/>
                      </a:solidFill>
                      <a:latin typeface="Calibri" panose="020F0502020204030204"/>
                      <a:cs typeface="Calibri" panose="020F0502020204030204" pitchFamily="34" charset="0"/>
                      <a:sym typeface="Arial"/>
                    </a:rPr>
                    <a:t>Rất tốt</a:t>
                  </a:r>
                  <a:endParaRPr lang="en-US" sz="2667" b="1" kern="0">
                    <a:solidFill>
                      <a:srgbClr val="116B8B"/>
                    </a:solidFill>
                    <a:latin typeface="Calibri" panose="020F0502020204030204"/>
                    <a:cs typeface="Calibri" panose="020F0502020204030204" pitchFamily="34" charset="0"/>
                    <a:sym typeface="Arial"/>
                  </a:endParaRPr>
                </a:p>
              </p:txBody>
            </p:sp>
          </p:grpSp>
        </p:grpSp>
        <p:grpSp>
          <p:nvGrpSpPr>
            <p:cNvPr id="76" name="Group 75">
              <a:extLst>
                <a:ext uri="{FF2B5EF4-FFF2-40B4-BE49-F238E27FC236}">
                  <a16:creationId xmlns:a16="http://schemas.microsoft.com/office/drawing/2014/main" id="{C982C743-C235-EBD0-FEAE-543095ECA981}"/>
                </a:ext>
              </a:extLst>
            </p:cNvPr>
            <p:cNvGrpSpPr/>
            <p:nvPr/>
          </p:nvGrpSpPr>
          <p:grpSpPr>
            <a:xfrm>
              <a:off x="5944803" y="2343412"/>
              <a:ext cx="4804360" cy="984254"/>
              <a:chOff x="5944803" y="2343412"/>
              <a:chExt cx="4804360" cy="984254"/>
            </a:xfrm>
          </p:grpSpPr>
          <p:sp>
            <p:nvSpPr>
              <p:cNvPr id="85" name="Star: 5 Points 84">
                <a:extLst>
                  <a:ext uri="{FF2B5EF4-FFF2-40B4-BE49-F238E27FC236}">
                    <a16:creationId xmlns:a16="http://schemas.microsoft.com/office/drawing/2014/main" id="{340CDD50-2C36-A792-0520-24AC199DE45F}"/>
                  </a:ext>
                </a:extLst>
              </p:cNvPr>
              <p:cNvSpPr/>
              <p:nvPr/>
            </p:nvSpPr>
            <p:spPr>
              <a:xfrm>
                <a:off x="5944803" y="2343412"/>
                <a:ext cx="1114026" cy="962257"/>
              </a:xfrm>
              <a:prstGeom prst="star5">
                <a:avLst>
                  <a:gd name="adj" fmla="val 23922"/>
                  <a:gd name="hf" fmla="val 105146"/>
                  <a:gd name="vf" fmla="val 110557"/>
                </a:avLst>
              </a:prstGeom>
              <a:solidFill>
                <a:srgbClr val="FFC000">
                  <a:lumMod val="60000"/>
                  <a:lumOff val="40000"/>
                </a:srgbClr>
              </a:solidFill>
              <a:ln w="12700" cap="flat" cmpd="sng" algn="ctr">
                <a:noFill/>
                <a:prstDash val="solid"/>
                <a:miter lim="800000"/>
              </a:ln>
              <a:effectLst/>
            </p:spPr>
            <p:txBody>
              <a:bodyPr rtlCol="0" anchor="ctr"/>
              <a:lstStyle/>
              <a:p>
                <a:pPr algn="ctr" defTabSz="1219170">
                  <a:defRPr/>
                </a:pPr>
                <a:r>
                  <a:rPr lang="en-SG" sz="3200" b="1" kern="0">
                    <a:solidFill>
                      <a:prstClr val="black">
                        <a:lumMod val="95000"/>
                        <a:lumOff val="5000"/>
                      </a:prstClr>
                    </a:solidFill>
                    <a:latin typeface="Calibri" panose="020F0502020204030204"/>
                    <a:cs typeface="Arial"/>
                    <a:sym typeface="Arial"/>
                  </a:rPr>
                  <a:t>1</a:t>
                </a:r>
                <a:endParaRPr lang="en-US" sz="3200" b="1" kern="0">
                  <a:solidFill>
                    <a:prstClr val="black">
                      <a:lumMod val="95000"/>
                      <a:lumOff val="5000"/>
                    </a:prstClr>
                  </a:solidFill>
                  <a:latin typeface="Calibri" panose="020F0502020204030204"/>
                  <a:cs typeface="Arial"/>
                  <a:sym typeface="Arial"/>
                </a:endParaRPr>
              </a:p>
            </p:txBody>
          </p:sp>
          <p:sp>
            <p:nvSpPr>
              <p:cNvPr id="86" name="Star: 5 Points 85">
                <a:extLst>
                  <a:ext uri="{FF2B5EF4-FFF2-40B4-BE49-F238E27FC236}">
                    <a16:creationId xmlns:a16="http://schemas.microsoft.com/office/drawing/2014/main" id="{D9DE072A-CF61-1887-78EA-2E5316D79E0E}"/>
                  </a:ext>
                </a:extLst>
              </p:cNvPr>
              <p:cNvSpPr/>
              <p:nvPr/>
            </p:nvSpPr>
            <p:spPr>
              <a:xfrm>
                <a:off x="7857269" y="2343412"/>
                <a:ext cx="1114026" cy="962257"/>
              </a:xfrm>
              <a:prstGeom prst="star5">
                <a:avLst>
                  <a:gd name="adj" fmla="val 23922"/>
                  <a:gd name="hf" fmla="val 105146"/>
                  <a:gd name="vf" fmla="val 110557"/>
                </a:avLst>
              </a:prstGeom>
              <a:solidFill>
                <a:srgbClr val="FFC000">
                  <a:lumMod val="60000"/>
                  <a:lumOff val="40000"/>
                </a:srgbClr>
              </a:solidFill>
              <a:ln w="12700" cap="flat" cmpd="sng" algn="ctr">
                <a:noFill/>
                <a:prstDash val="solid"/>
                <a:miter lim="800000"/>
              </a:ln>
              <a:effectLst/>
            </p:spPr>
            <p:txBody>
              <a:bodyPr rtlCol="0" anchor="ctr"/>
              <a:lstStyle/>
              <a:p>
                <a:pPr algn="ctr" defTabSz="1219170">
                  <a:defRPr/>
                </a:pPr>
                <a:r>
                  <a:rPr lang="en-SG" sz="3200" b="1" kern="0">
                    <a:solidFill>
                      <a:prstClr val="black">
                        <a:lumMod val="95000"/>
                        <a:lumOff val="5000"/>
                      </a:prstClr>
                    </a:solidFill>
                    <a:latin typeface="Calibri" panose="020F0502020204030204"/>
                    <a:cs typeface="Arial"/>
                    <a:sym typeface="Arial"/>
                  </a:rPr>
                  <a:t>2</a:t>
                </a:r>
                <a:endParaRPr lang="en-US" sz="3200" b="1" kern="0">
                  <a:solidFill>
                    <a:prstClr val="black">
                      <a:lumMod val="95000"/>
                      <a:lumOff val="5000"/>
                    </a:prstClr>
                  </a:solidFill>
                  <a:latin typeface="Calibri" panose="020F0502020204030204"/>
                  <a:cs typeface="Arial"/>
                  <a:sym typeface="Arial"/>
                </a:endParaRPr>
              </a:p>
            </p:txBody>
          </p:sp>
          <p:sp>
            <p:nvSpPr>
              <p:cNvPr id="87" name="Star: 5 Points 86">
                <a:extLst>
                  <a:ext uri="{FF2B5EF4-FFF2-40B4-BE49-F238E27FC236}">
                    <a16:creationId xmlns:a16="http://schemas.microsoft.com/office/drawing/2014/main" id="{DBC278DC-EDD9-E084-7001-423C0963FD2C}"/>
                  </a:ext>
                </a:extLst>
              </p:cNvPr>
              <p:cNvSpPr/>
              <p:nvPr/>
            </p:nvSpPr>
            <p:spPr>
              <a:xfrm>
                <a:off x="9635137" y="2365409"/>
                <a:ext cx="1114026" cy="962257"/>
              </a:xfrm>
              <a:prstGeom prst="star5">
                <a:avLst>
                  <a:gd name="adj" fmla="val 23922"/>
                  <a:gd name="hf" fmla="val 105146"/>
                  <a:gd name="vf" fmla="val 110557"/>
                </a:avLst>
              </a:prstGeom>
              <a:solidFill>
                <a:srgbClr val="FFC000">
                  <a:lumMod val="60000"/>
                  <a:lumOff val="40000"/>
                </a:srgbClr>
              </a:solidFill>
              <a:ln w="12700" cap="flat" cmpd="sng" algn="ctr">
                <a:noFill/>
                <a:prstDash val="solid"/>
                <a:miter lim="800000"/>
              </a:ln>
              <a:effectLst/>
            </p:spPr>
            <p:txBody>
              <a:bodyPr rtlCol="0" anchor="ctr"/>
              <a:lstStyle/>
              <a:p>
                <a:pPr algn="ctr" defTabSz="1219170">
                  <a:defRPr/>
                </a:pPr>
                <a:r>
                  <a:rPr lang="en-SG" sz="3200" b="1" kern="0">
                    <a:solidFill>
                      <a:prstClr val="black">
                        <a:lumMod val="95000"/>
                        <a:lumOff val="5000"/>
                      </a:prstClr>
                    </a:solidFill>
                    <a:latin typeface="Calibri" panose="020F0502020204030204"/>
                    <a:cs typeface="Arial"/>
                    <a:sym typeface="Arial"/>
                  </a:rPr>
                  <a:t>3</a:t>
                </a:r>
                <a:endParaRPr lang="en-US" sz="3200" b="1" kern="0">
                  <a:solidFill>
                    <a:prstClr val="black">
                      <a:lumMod val="95000"/>
                      <a:lumOff val="5000"/>
                    </a:prstClr>
                  </a:solidFill>
                  <a:latin typeface="Calibri" panose="020F0502020204030204"/>
                  <a:cs typeface="Arial"/>
                  <a:sym typeface="Arial"/>
                </a:endParaRPr>
              </a:p>
            </p:txBody>
          </p:sp>
        </p:grpSp>
        <p:grpSp>
          <p:nvGrpSpPr>
            <p:cNvPr id="77" name="Group 76">
              <a:extLst>
                <a:ext uri="{FF2B5EF4-FFF2-40B4-BE49-F238E27FC236}">
                  <a16:creationId xmlns:a16="http://schemas.microsoft.com/office/drawing/2014/main" id="{7AC45B50-64D8-CBEF-54ED-31C425BF819F}"/>
                </a:ext>
              </a:extLst>
            </p:cNvPr>
            <p:cNvGrpSpPr/>
            <p:nvPr/>
          </p:nvGrpSpPr>
          <p:grpSpPr>
            <a:xfrm>
              <a:off x="6012102" y="3808163"/>
              <a:ext cx="4804360" cy="984254"/>
              <a:chOff x="5944803" y="2343412"/>
              <a:chExt cx="4804360" cy="984254"/>
            </a:xfrm>
          </p:grpSpPr>
          <p:sp>
            <p:nvSpPr>
              <p:cNvPr id="82" name="Star: 5 Points 81">
                <a:extLst>
                  <a:ext uri="{FF2B5EF4-FFF2-40B4-BE49-F238E27FC236}">
                    <a16:creationId xmlns:a16="http://schemas.microsoft.com/office/drawing/2014/main" id="{9B2BDC51-53EE-2009-6C07-4AC192E50468}"/>
                  </a:ext>
                </a:extLst>
              </p:cNvPr>
              <p:cNvSpPr/>
              <p:nvPr/>
            </p:nvSpPr>
            <p:spPr>
              <a:xfrm>
                <a:off x="5944803" y="2343412"/>
                <a:ext cx="1114026" cy="962257"/>
              </a:xfrm>
              <a:prstGeom prst="star5">
                <a:avLst>
                  <a:gd name="adj" fmla="val 23922"/>
                  <a:gd name="hf" fmla="val 105146"/>
                  <a:gd name="vf" fmla="val 110557"/>
                </a:avLst>
              </a:prstGeom>
              <a:solidFill>
                <a:srgbClr val="FFC000">
                  <a:lumMod val="60000"/>
                  <a:lumOff val="40000"/>
                </a:srgbClr>
              </a:solidFill>
              <a:ln w="12700" cap="flat" cmpd="sng" algn="ctr">
                <a:noFill/>
                <a:prstDash val="solid"/>
                <a:miter lim="800000"/>
              </a:ln>
              <a:effectLst/>
            </p:spPr>
            <p:txBody>
              <a:bodyPr rtlCol="0" anchor="ctr"/>
              <a:lstStyle/>
              <a:p>
                <a:pPr algn="ctr" defTabSz="1219170">
                  <a:defRPr/>
                </a:pPr>
                <a:r>
                  <a:rPr lang="en-SG" sz="3200" b="1" kern="0">
                    <a:solidFill>
                      <a:prstClr val="black">
                        <a:lumMod val="95000"/>
                        <a:lumOff val="5000"/>
                      </a:prstClr>
                    </a:solidFill>
                    <a:latin typeface="Calibri" panose="020F0502020204030204"/>
                    <a:cs typeface="Arial"/>
                    <a:sym typeface="Arial"/>
                  </a:rPr>
                  <a:t>1</a:t>
                </a:r>
                <a:endParaRPr lang="en-US" sz="3200" b="1" kern="0">
                  <a:solidFill>
                    <a:prstClr val="black">
                      <a:lumMod val="95000"/>
                      <a:lumOff val="5000"/>
                    </a:prstClr>
                  </a:solidFill>
                  <a:latin typeface="Calibri" panose="020F0502020204030204"/>
                  <a:cs typeface="Arial"/>
                  <a:sym typeface="Arial"/>
                </a:endParaRPr>
              </a:p>
            </p:txBody>
          </p:sp>
          <p:sp>
            <p:nvSpPr>
              <p:cNvPr id="83" name="Star: 5 Points 82">
                <a:extLst>
                  <a:ext uri="{FF2B5EF4-FFF2-40B4-BE49-F238E27FC236}">
                    <a16:creationId xmlns:a16="http://schemas.microsoft.com/office/drawing/2014/main" id="{C427DF59-91A1-A4B4-7B48-7CDF9DAFBB05}"/>
                  </a:ext>
                </a:extLst>
              </p:cNvPr>
              <p:cNvSpPr/>
              <p:nvPr/>
            </p:nvSpPr>
            <p:spPr>
              <a:xfrm>
                <a:off x="7857269" y="2343412"/>
                <a:ext cx="1114026" cy="962257"/>
              </a:xfrm>
              <a:prstGeom prst="star5">
                <a:avLst>
                  <a:gd name="adj" fmla="val 23922"/>
                  <a:gd name="hf" fmla="val 105146"/>
                  <a:gd name="vf" fmla="val 110557"/>
                </a:avLst>
              </a:prstGeom>
              <a:solidFill>
                <a:srgbClr val="FFC000">
                  <a:lumMod val="60000"/>
                  <a:lumOff val="40000"/>
                </a:srgbClr>
              </a:solidFill>
              <a:ln w="12700" cap="flat" cmpd="sng" algn="ctr">
                <a:noFill/>
                <a:prstDash val="solid"/>
                <a:miter lim="800000"/>
              </a:ln>
              <a:effectLst/>
            </p:spPr>
            <p:txBody>
              <a:bodyPr rtlCol="0" anchor="ctr"/>
              <a:lstStyle/>
              <a:p>
                <a:pPr algn="ctr" defTabSz="1219170">
                  <a:defRPr/>
                </a:pPr>
                <a:r>
                  <a:rPr lang="en-SG" sz="3200" b="1" kern="0">
                    <a:solidFill>
                      <a:prstClr val="black">
                        <a:lumMod val="95000"/>
                        <a:lumOff val="5000"/>
                      </a:prstClr>
                    </a:solidFill>
                    <a:latin typeface="Calibri" panose="020F0502020204030204"/>
                    <a:cs typeface="Arial"/>
                    <a:sym typeface="Arial"/>
                  </a:rPr>
                  <a:t>2</a:t>
                </a:r>
                <a:endParaRPr lang="en-US" sz="3200" b="1" kern="0">
                  <a:solidFill>
                    <a:prstClr val="black">
                      <a:lumMod val="95000"/>
                      <a:lumOff val="5000"/>
                    </a:prstClr>
                  </a:solidFill>
                  <a:latin typeface="Calibri" panose="020F0502020204030204"/>
                  <a:cs typeface="Arial"/>
                  <a:sym typeface="Arial"/>
                </a:endParaRPr>
              </a:p>
            </p:txBody>
          </p:sp>
          <p:sp>
            <p:nvSpPr>
              <p:cNvPr id="84" name="Star: 5 Points 83">
                <a:extLst>
                  <a:ext uri="{FF2B5EF4-FFF2-40B4-BE49-F238E27FC236}">
                    <a16:creationId xmlns:a16="http://schemas.microsoft.com/office/drawing/2014/main" id="{868AFAC8-92FB-9BB3-21B8-5E74BEAE8FE9}"/>
                  </a:ext>
                </a:extLst>
              </p:cNvPr>
              <p:cNvSpPr/>
              <p:nvPr/>
            </p:nvSpPr>
            <p:spPr>
              <a:xfrm>
                <a:off x="9635137" y="2365409"/>
                <a:ext cx="1114026" cy="962257"/>
              </a:xfrm>
              <a:prstGeom prst="star5">
                <a:avLst>
                  <a:gd name="adj" fmla="val 23922"/>
                  <a:gd name="hf" fmla="val 105146"/>
                  <a:gd name="vf" fmla="val 110557"/>
                </a:avLst>
              </a:prstGeom>
              <a:solidFill>
                <a:srgbClr val="FFC000">
                  <a:lumMod val="60000"/>
                  <a:lumOff val="40000"/>
                </a:srgbClr>
              </a:solidFill>
              <a:ln w="12700" cap="flat" cmpd="sng" algn="ctr">
                <a:noFill/>
                <a:prstDash val="solid"/>
                <a:miter lim="800000"/>
              </a:ln>
              <a:effectLst/>
            </p:spPr>
            <p:txBody>
              <a:bodyPr rtlCol="0" anchor="ctr"/>
              <a:lstStyle/>
              <a:p>
                <a:pPr algn="ctr" defTabSz="1219170">
                  <a:defRPr/>
                </a:pPr>
                <a:r>
                  <a:rPr lang="en-SG" sz="3200" b="1" kern="0">
                    <a:solidFill>
                      <a:prstClr val="black">
                        <a:lumMod val="95000"/>
                        <a:lumOff val="5000"/>
                      </a:prstClr>
                    </a:solidFill>
                    <a:latin typeface="Calibri" panose="020F0502020204030204"/>
                    <a:cs typeface="Arial"/>
                    <a:sym typeface="Arial"/>
                  </a:rPr>
                  <a:t>3</a:t>
                </a:r>
                <a:endParaRPr lang="en-US" sz="3200" b="1" kern="0">
                  <a:solidFill>
                    <a:prstClr val="black">
                      <a:lumMod val="95000"/>
                      <a:lumOff val="5000"/>
                    </a:prstClr>
                  </a:solidFill>
                  <a:latin typeface="Calibri" panose="020F0502020204030204"/>
                  <a:cs typeface="Arial"/>
                  <a:sym typeface="Arial"/>
                </a:endParaRPr>
              </a:p>
            </p:txBody>
          </p:sp>
        </p:grpSp>
        <p:grpSp>
          <p:nvGrpSpPr>
            <p:cNvPr id="78" name="Group 77">
              <a:extLst>
                <a:ext uri="{FF2B5EF4-FFF2-40B4-BE49-F238E27FC236}">
                  <a16:creationId xmlns:a16="http://schemas.microsoft.com/office/drawing/2014/main" id="{0B5B58C7-1570-BB55-45B0-6A8CFFDC2816}"/>
                </a:ext>
              </a:extLst>
            </p:cNvPr>
            <p:cNvGrpSpPr/>
            <p:nvPr/>
          </p:nvGrpSpPr>
          <p:grpSpPr>
            <a:xfrm>
              <a:off x="6012102" y="5250365"/>
              <a:ext cx="4804360" cy="984254"/>
              <a:chOff x="5944803" y="2343412"/>
              <a:chExt cx="4804360" cy="984254"/>
            </a:xfrm>
          </p:grpSpPr>
          <p:sp>
            <p:nvSpPr>
              <p:cNvPr id="79" name="Star: 5 Points 78">
                <a:extLst>
                  <a:ext uri="{FF2B5EF4-FFF2-40B4-BE49-F238E27FC236}">
                    <a16:creationId xmlns:a16="http://schemas.microsoft.com/office/drawing/2014/main" id="{63B5CF0F-160F-8583-982A-88E11B3B94E2}"/>
                  </a:ext>
                </a:extLst>
              </p:cNvPr>
              <p:cNvSpPr/>
              <p:nvPr/>
            </p:nvSpPr>
            <p:spPr>
              <a:xfrm>
                <a:off x="5944803" y="2343412"/>
                <a:ext cx="1114026" cy="962257"/>
              </a:xfrm>
              <a:prstGeom prst="star5">
                <a:avLst>
                  <a:gd name="adj" fmla="val 23922"/>
                  <a:gd name="hf" fmla="val 105146"/>
                  <a:gd name="vf" fmla="val 110557"/>
                </a:avLst>
              </a:prstGeom>
              <a:solidFill>
                <a:srgbClr val="FFC000">
                  <a:lumMod val="60000"/>
                  <a:lumOff val="40000"/>
                </a:srgbClr>
              </a:solidFill>
              <a:ln w="12700" cap="flat" cmpd="sng" algn="ctr">
                <a:noFill/>
                <a:prstDash val="solid"/>
                <a:miter lim="800000"/>
              </a:ln>
              <a:effectLst/>
            </p:spPr>
            <p:txBody>
              <a:bodyPr rtlCol="0" anchor="ctr"/>
              <a:lstStyle/>
              <a:p>
                <a:pPr algn="ctr" defTabSz="1219170">
                  <a:defRPr/>
                </a:pPr>
                <a:r>
                  <a:rPr lang="en-SG" sz="3200" b="1" kern="0">
                    <a:solidFill>
                      <a:prstClr val="black">
                        <a:lumMod val="95000"/>
                        <a:lumOff val="5000"/>
                      </a:prstClr>
                    </a:solidFill>
                    <a:latin typeface="Calibri" panose="020F0502020204030204"/>
                    <a:cs typeface="Arial"/>
                    <a:sym typeface="Arial"/>
                  </a:rPr>
                  <a:t>1</a:t>
                </a:r>
                <a:endParaRPr lang="en-US" sz="3200" b="1" kern="0">
                  <a:solidFill>
                    <a:prstClr val="black">
                      <a:lumMod val="95000"/>
                      <a:lumOff val="5000"/>
                    </a:prstClr>
                  </a:solidFill>
                  <a:latin typeface="Calibri" panose="020F0502020204030204"/>
                  <a:cs typeface="Arial"/>
                  <a:sym typeface="Arial"/>
                </a:endParaRPr>
              </a:p>
            </p:txBody>
          </p:sp>
          <p:sp>
            <p:nvSpPr>
              <p:cNvPr id="80" name="Star: 5 Points 79">
                <a:extLst>
                  <a:ext uri="{FF2B5EF4-FFF2-40B4-BE49-F238E27FC236}">
                    <a16:creationId xmlns:a16="http://schemas.microsoft.com/office/drawing/2014/main" id="{31163BCC-6C55-1093-8495-12F716F234B2}"/>
                  </a:ext>
                </a:extLst>
              </p:cNvPr>
              <p:cNvSpPr/>
              <p:nvPr/>
            </p:nvSpPr>
            <p:spPr>
              <a:xfrm>
                <a:off x="7857269" y="2343412"/>
                <a:ext cx="1114026" cy="962257"/>
              </a:xfrm>
              <a:prstGeom prst="star5">
                <a:avLst>
                  <a:gd name="adj" fmla="val 23922"/>
                  <a:gd name="hf" fmla="val 105146"/>
                  <a:gd name="vf" fmla="val 110557"/>
                </a:avLst>
              </a:prstGeom>
              <a:solidFill>
                <a:srgbClr val="FFC000">
                  <a:lumMod val="60000"/>
                  <a:lumOff val="40000"/>
                </a:srgbClr>
              </a:solidFill>
              <a:ln w="12700" cap="flat" cmpd="sng" algn="ctr">
                <a:noFill/>
                <a:prstDash val="solid"/>
                <a:miter lim="800000"/>
              </a:ln>
              <a:effectLst/>
            </p:spPr>
            <p:txBody>
              <a:bodyPr rtlCol="0" anchor="ctr"/>
              <a:lstStyle/>
              <a:p>
                <a:pPr algn="ctr" defTabSz="1219170">
                  <a:defRPr/>
                </a:pPr>
                <a:r>
                  <a:rPr lang="en-SG" sz="3200" b="1" kern="0">
                    <a:solidFill>
                      <a:prstClr val="black">
                        <a:lumMod val="95000"/>
                        <a:lumOff val="5000"/>
                      </a:prstClr>
                    </a:solidFill>
                    <a:latin typeface="Calibri" panose="020F0502020204030204"/>
                    <a:cs typeface="Arial"/>
                    <a:sym typeface="Arial"/>
                  </a:rPr>
                  <a:t>2</a:t>
                </a:r>
                <a:endParaRPr lang="en-US" sz="3200" b="1" kern="0">
                  <a:solidFill>
                    <a:prstClr val="black">
                      <a:lumMod val="95000"/>
                      <a:lumOff val="5000"/>
                    </a:prstClr>
                  </a:solidFill>
                  <a:latin typeface="Calibri" panose="020F0502020204030204"/>
                  <a:cs typeface="Arial"/>
                  <a:sym typeface="Arial"/>
                </a:endParaRPr>
              </a:p>
            </p:txBody>
          </p:sp>
          <p:sp>
            <p:nvSpPr>
              <p:cNvPr id="81" name="Star: 5 Points 80">
                <a:extLst>
                  <a:ext uri="{FF2B5EF4-FFF2-40B4-BE49-F238E27FC236}">
                    <a16:creationId xmlns:a16="http://schemas.microsoft.com/office/drawing/2014/main" id="{B8AAB3AF-2132-B53A-3CDB-308B7EFB1C20}"/>
                  </a:ext>
                </a:extLst>
              </p:cNvPr>
              <p:cNvSpPr/>
              <p:nvPr/>
            </p:nvSpPr>
            <p:spPr>
              <a:xfrm>
                <a:off x="9635137" y="2365409"/>
                <a:ext cx="1114026" cy="962257"/>
              </a:xfrm>
              <a:prstGeom prst="star5">
                <a:avLst>
                  <a:gd name="adj" fmla="val 23922"/>
                  <a:gd name="hf" fmla="val 105146"/>
                  <a:gd name="vf" fmla="val 110557"/>
                </a:avLst>
              </a:prstGeom>
              <a:solidFill>
                <a:srgbClr val="FFC000">
                  <a:lumMod val="60000"/>
                  <a:lumOff val="40000"/>
                </a:srgbClr>
              </a:solidFill>
              <a:ln w="12700" cap="flat" cmpd="sng" algn="ctr">
                <a:noFill/>
                <a:prstDash val="solid"/>
                <a:miter lim="800000"/>
              </a:ln>
              <a:effectLst/>
            </p:spPr>
            <p:txBody>
              <a:bodyPr rtlCol="0" anchor="ctr"/>
              <a:lstStyle/>
              <a:p>
                <a:pPr algn="ctr" defTabSz="1219170">
                  <a:defRPr/>
                </a:pPr>
                <a:r>
                  <a:rPr lang="en-SG" sz="3200" b="1" kern="0">
                    <a:solidFill>
                      <a:prstClr val="black">
                        <a:lumMod val="95000"/>
                        <a:lumOff val="5000"/>
                      </a:prstClr>
                    </a:solidFill>
                    <a:latin typeface="Calibri" panose="020F0502020204030204"/>
                    <a:cs typeface="Arial"/>
                    <a:sym typeface="Arial"/>
                  </a:rPr>
                  <a:t>3</a:t>
                </a:r>
                <a:endParaRPr lang="en-US" sz="3200" b="1" kern="0">
                  <a:solidFill>
                    <a:prstClr val="black">
                      <a:lumMod val="95000"/>
                      <a:lumOff val="5000"/>
                    </a:prstClr>
                  </a:solidFill>
                  <a:latin typeface="Calibri" panose="020F0502020204030204"/>
                  <a:cs typeface="Arial"/>
                  <a:sym typeface="Arial"/>
                </a:endParaRPr>
              </a:p>
            </p:txBody>
          </p:sp>
        </p:grpSp>
      </p:grpSp>
    </p:spTree>
    <p:extLst>
      <p:ext uri="{BB962C8B-B14F-4D97-AF65-F5344CB8AC3E}">
        <p14:creationId xmlns:p14="http://schemas.microsoft.com/office/powerpoint/2010/main" val="1840929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 calcmode="lin" valueType="num">
                                      <p:cBhvr>
                                        <p:cTn id="7" dur="1400" fill="hold"/>
                                        <p:tgtEl>
                                          <p:spTgt spid="74"/>
                                        </p:tgtEl>
                                        <p:attrNameLst>
                                          <p:attrName>ppt_w</p:attrName>
                                        </p:attrNameLst>
                                      </p:cBhvr>
                                      <p:tavLst>
                                        <p:tav tm="0">
                                          <p:val>
                                            <p:fltVal val="0"/>
                                          </p:val>
                                        </p:tav>
                                        <p:tav tm="100000">
                                          <p:val>
                                            <p:strVal val="#ppt_w"/>
                                          </p:val>
                                        </p:tav>
                                      </p:tavLst>
                                    </p:anim>
                                    <p:anim calcmode="lin" valueType="num">
                                      <p:cBhvr>
                                        <p:cTn id="8" dur="1400" fill="hold"/>
                                        <p:tgtEl>
                                          <p:spTgt spid="74"/>
                                        </p:tgtEl>
                                        <p:attrNameLst>
                                          <p:attrName>ppt_h</p:attrName>
                                        </p:attrNameLst>
                                      </p:cBhvr>
                                      <p:tavLst>
                                        <p:tav tm="0">
                                          <p:val>
                                            <p:fltVal val="0"/>
                                          </p:val>
                                        </p:tav>
                                        <p:tav tm="100000">
                                          <p:val>
                                            <p:strVal val="#ppt_h"/>
                                          </p:val>
                                        </p:tav>
                                      </p:tavLst>
                                    </p:anim>
                                    <p:animEffect transition="in" filter="fade">
                                      <p:cBhvr>
                                        <p:cTn id="9" dur="14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Shape 4085"/>
        <p:cNvGrpSpPr/>
        <p:nvPr/>
      </p:nvGrpSpPr>
      <p:grpSpPr>
        <a:xfrm>
          <a:off x="0" y="0"/>
          <a:ext cx="0" cy="0"/>
          <a:chOff x="0" y="0"/>
          <a:chExt cx="0" cy="0"/>
        </a:xfrm>
      </p:grpSpPr>
      <p:sp>
        <p:nvSpPr>
          <p:cNvPr id="3" name="TextBox 2">
            <a:extLst>
              <a:ext uri="{FF2B5EF4-FFF2-40B4-BE49-F238E27FC236}">
                <a16:creationId xmlns:a16="http://schemas.microsoft.com/office/drawing/2014/main" id="{442BB978-EE42-05B0-652D-1B726DD0BDFD}"/>
              </a:ext>
            </a:extLst>
          </p:cNvPr>
          <p:cNvSpPr txBox="1"/>
          <p:nvPr/>
        </p:nvSpPr>
        <p:spPr>
          <a:xfrm>
            <a:off x="647700" y="847725"/>
            <a:ext cx="10401300" cy="3477875"/>
          </a:xfrm>
          <a:prstGeom prst="rect">
            <a:avLst/>
          </a:prstGeom>
          <a:noFill/>
        </p:spPr>
        <p:txBody>
          <a:bodyPr wrap="square" rtlCol="0">
            <a:spAutoFit/>
          </a:bodyPr>
          <a:lstStyle/>
          <a:p>
            <a:pPr algn="just"/>
            <a:r>
              <a:rPr lang="en-US" sz="2200" b="0" i="0" dirty="0">
                <a:solidFill>
                  <a:srgbClr val="000000"/>
                </a:solidFill>
                <a:effectLst/>
                <a:latin typeface="Cambria" panose="02040503050406030204" pitchFamily="18" charset="0"/>
                <a:ea typeface="Cambria" panose="02040503050406030204" pitchFamily="18" charset="0"/>
              </a:rPr>
              <a:t> </a:t>
            </a:r>
            <a:r>
              <a:rPr lang="en-US" sz="2200" b="0" i="0" dirty="0">
                <a:solidFill>
                  <a:srgbClr val="000000"/>
                </a:solidFill>
                <a:effectLst/>
                <a:highlight>
                  <a:srgbClr val="FFFF00"/>
                </a:highlight>
                <a:latin typeface="Cambria" panose="02040503050406030204" pitchFamily="18" charset="0"/>
                <a:ea typeface="Cambria" panose="02040503050406030204" pitchFamily="18" charset="0"/>
              </a:rPr>
              <a:t>  </a:t>
            </a:r>
            <a:r>
              <a:rPr lang="vi-VN" sz="2200" b="0" i="0" dirty="0">
                <a:solidFill>
                  <a:srgbClr val="000000"/>
                </a:solidFill>
                <a:effectLst/>
                <a:highlight>
                  <a:srgbClr val="FFFF00"/>
                </a:highlight>
                <a:latin typeface="Cambria" panose="02040503050406030204" pitchFamily="18" charset="0"/>
                <a:ea typeface="Cambria" panose="02040503050406030204" pitchFamily="18" charset="0"/>
              </a:rPr>
              <a:t>Ở đầu làng, có một đồng cỏ khá rộng. Ja Ka, Mư Hoa, Ja Prok và Mư Nhơ thường rủ nhau tới đó vui chơi. Ja Ka luôn mang theo chiếc trống nhỏ. Cậu vỗ trống rất hay. Mỗi lần Ja Ka vỗ trống, các bạn lại cùng múa hát tưng </a:t>
            </a:r>
            <a:r>
              <a:rPr lang="vi-VN" sz="2200" b="0" i="0">
                <a:solidFill>
                  <a:srgbClr val="000000"/>
                </a:solidFill>
                <a:effectLst/>
                <a:highlight>
                  <a:srgbClr val="FFFF00"/>
                </a:highlight>
                <a:latin typeface="Cambria" panose="02040503050406030204" pitchFamily="18" charset="0"/>
                <a:ea typeface="Cambria" panose="02040503050406030204" pitchFamily="18" charset="0"/>
              </a:rPr>
              <a:t>bừng.</a:t>
            </a:r>
            <a:r>
              <a:rPr lang="en-US" sz="2200" b="0" i="0">
                <a:solidFill>
                  <a:srgbClr val="000000"/>
                </a:solidFill>
                <a:effectLst/>
                <a:highlight>
                  <a:srgbClr val="FFFF00"/>
                </a:highlight>
                <a:latin typeface="Cambria" panose="02040503050406030204" pitchFamily="18" charset="0"/>
                <a:ea typeface="Cambria" panose="02040503050406030204" pitchFamily="18" charset="0"/>
              </a:rPr>
              <a:t>   </a:t>
            </a:r>
            <a:endParaRPr lang="vi-VN" sz="2200" b="0" i="0" dirty="0">
              <a:solidFill>
                <a:srgbClr val="000000"/>
              </a:solidFill>
              <a:effectLst/>
              <a:highlight>
                <a:srgbClr val="FFFF00"/>
              </a:highlight>
              <a:latin typeface="Cambria" panose="02040503050406030204" pitchFamily="18" charset="0"/>
              <a:ea typeface="Cambria" panose="02040503050406030204" pitchFamily="18" charset="0"/>
            </a:endParaRPr>
          </a:p>
          <a:p>
            <a:pPr algn="just"/>
            <a:r>
              <a:rPr lang="en-US" sz="2200" b="0" i="0" dirty="0">
                <a:solidFill>
                  <a:srgbClr val="000000"/>
                </a:solidFill>
                <a:effectLst/>
                <a:latin typeface="Cambria" panose="02040503050406030204" pitchFamily="18" charset="0"/>
                <a:ea typeface="Cambria" panose="02040503050406030204" pitchFamily="18" charset="0"/>
              </a:rPr>
              <a:t>   </a:t>
            </a:r>
            <a:r>
              <a:rPr lang="vi-VN" sz="2200" b="0" i="0" dirty="0">
                <a:solidFill>
                  <a:srgbClr val="000000"/>
                </a:solidFill>
                <a:effectLst/>
                <a:highlight>
                  <a:srgbClr val="00FFFF"/>
                </a:highlight>
                <a:latin typeface="Cambria" panose="02040503050406030204" pitchFamily="18" charset="0"/>
                <a:ea typeface="Cambria" panose="02040503050406030204" pitchFamily="18" charset="0"/>
              </a:rPr>
              <a:t>Thế nhưng gần đây, trên đồng cỏ, một bãi rác xuất hiện và cứ lớn dần lên, bốc mùi khó chịu. Các bạn nhỏ chẳng nô đùa, hò hét như mọi ngày.</a:t>
            </a:r>
          </a:p>
          <a:p>
            <a:pPr algn="just"/>
            <a:r>
              <a:rPr lang="en-US" sz="2200" b="0" i="0" dirty="0">
                <a:solidFill>
                  <a:srgbClr val="000000"/>
                </a:solidFill>
                <a:effectLst/>
                <a:highlight>
                  <a:srgbClr val="00FFFF"/>
                </a:highlight>
                <a:latin typeface="Cambria" panose="02040503050406030204" pitchFamily="18" charset="0"/>
                <a:ea typeface="Cambria" panose="02040503050406030204" pitchFamily="18" charset="0"/>
              </a:rPr>
              <a:t>   </a:t>
            </a:r>
            <a:r>
              <a:rPr lang="vi-VN" sz="2200" b="0" i="0" dirty="0">
                <a:solidFill>
                  <a:srgbClr val="000000"/>
                </a:solidFill>
                <a:effectLst/>
                <a:highlight>
                  <a:srgbClr val="00FFFF"/>
                </a:highlight>
                <a:latin typeface="Cambria" panose="02040503050406030204" pitchFamily="18" charset="0"/>
                <a:ea typeface="Cambria" panose="02040503050406030204" pitchFamily="18" charset="0"/>
              </a:rPr>
              <a:t>– Cứ thế này, đồng cỏ sẽ thành bãi rác mất thôi! – Mư Nhơ thở dài.</a:t>
            </a:r>
          </a:p>
          <a:p>
            <a:pPr algn="just"/>
            <a:r>
              <a:rPr lang="en-US" sz="2200" b="0" i="0" dirty="0">
                <a:solidFill>
                  <a:srgbClr val="000000"/>
                </a:solidFill>
                <a:effectLst/>
                <a:highlight>
                  <a:srgbClr val="00FFFF"/>
                </a:highlight>
                <a:latin typeface="Cambria" panose="02040503050406030204" pitchFamily="18" charset="0"/>
                <a:ea typeface="Cambria" panose="02040503050406030204" pitchFamily="18" charset="0"/>
              </a:rPr>
              <a:t>   </a:t>
            </a:r>
            <a:r>
              <a:rPr lang="vi-VN" sz="2200" b="0" i="0" dirty="0">
                <a:solidFill>
                  <a:srgbClr val="000000"/>
                </a:solidFill>
                <a:effectLst/>
                <a:highlight>
                  <a:srgbClr val="00FFFF"/>
                </a:highlight>
                <a:latin typeface="Cambria" panose="02040503050406030204" pitchFamily="18" charset="0"/>
                <a:ea typeface="Cambria" panose="02040503050406030204" pitchFamily="18" charset="0"/>
              </a:rPr>
              <a:t>Mư Hoa quay mặt đi, giấu những giọt nước mắt:</a:t>
            </a:r>
          </a:p>
          <a:p>
            <a:pPr algn="just"/>
            <a:r>
              <a:rPr lang="en-US" sz="2200" b="0" i="0" dirty="0">
                <a:solidFill>
                  <a:srgbClr val="000000"/>
                </a:solidFill>
                <a:effectLst/>
                <a:highlight>
                  <a:srgbClr val="00FFFF"/>
                </a:highlight>
                <a:latin typeface="Cambria" panose="02040503050406030204" pitchFamily="18" charset="0"/>
                <a:ea typeface="Cambria" panose="02040503050406030204" pitchFamily="18" charset="0"/>
              </a:rPr>
              <a:t>   </a:t>
            </a:r>
            <a:r>
              <a:rPr lang="vi-VN" sz="2200" b="0" i="0" dirty="0">
                <a:solidFill>
                  <a:srgbClr val="000000"/>
                </a:solidFill>
                <a:effectLst/>
                <a:highlight>
                  <a:srgbClr val="00FFFF"/>
                </a:highlight>
                <a:latin typeface="Cambria" panose="02040503050406030204" pitchFamily="18" charset="0"/>
                <a:ea typeface="Cambria" panose="02040503050406030204" pitchFamily="18" charset="0"/>
              </a:rPr>
              <a:t>– Bọn mình còn đâu chỗ mà vui chơi!</a:t>
            </a:r>
          </a:p>
          <a:p>
            <a:pPr algn="just"/>
            <a:r>
              <a:rPr lang="en-US" sz="2200" b="0" i="0" dirty="0">
                <a:solidFill>
                  <a:srgbClr val="000000"/>
                </a:solidFill>
                <a:effectLst/>
                <a:highlight>
                  <a:srgbClr val="00FFFF"/>
                </a:highlight>
                <a:latin typeface="Cambria" panose="02040503050406030204" pitchFamily="18" charset="0"/>
                <a:ea typeface="Cambria" panose="02040503050406030204" pitchFamily="18" charset="0"/>
              </a:rPr>
              <a:t>   </a:t>
            </a:r>
            <a:r>
              <a:rPr lang="vi-VN" sz="2200" b="0" i="0" dirty="0">
                <a:solidFill>
                  <a:srgbClr val="000000"/>
                </a:solidFill>
                <a:effectLst/>
                <a:highlight>
                  <a:srgbClr val="00FFFF"/>
                </a:highlight>
                <a:latin typeface="Cambria" panose="02040503050406030204" pitchFamily="18" charset="0"/>
                <a:ea typeface="Cambria" panose="02040503050406030204" pitchFamily="18" charset="0"/>
              </a:rPr>
              <a:t>Ja Ka, Ja Prok thì rầu rĩ:</a:t>
            </a:r>
          </a:p>
          <a:p>
            <a:pPr algn="just"/>
            <a:r>
              <a:rPr lang="en-US" sz="2200" b="0" i="0" dirty="0">
                <a:solidFill>
                  <a:srgbClr val="000000"/>
                </a:solidFill>
                <a:effectLst/>
                <a:highlight>
                  <a:srgbClr val="00FFFF"/>
                </a:highlight>
                <a:latin typeface="Cambria" panose="02040503050406030204" pitchFamily="18" charset="0"/>
                <a:ea typeface="Cambria" panose="02040503050406030204" pitchFamily="18" charset="0"/>
              </a:rPr>
              <a:t>   </a:t>
            </a:r>
            <a:r>
              <a:rPr lang="vi-VN" sz="2200" b="0" i="0" dirty="0">
                <a:solidFill>
                  <a:srgbClr val="000000"/>
                </a:solidFill>
                <a:effectLst/>
                <a:highlight>
                  <a:srgbClr val="00FFFF"/>
                </a:highlight>
                <a:latin typeface="Cambria" panose="02040503050406030204" pitchFamily="18" charset="0"/>
                <a:ea typeface="Cambria" panose="02040503050406030204" pitchFamily="18" charset="0"/>
              </a:rPr>
              <a:t>– Biết làm thế nào bây giờ?</a:t>
            </a:r>
          </a:p>
        </p:txBody>
      </p:sp>
      <p:pic>
        <p:nvPicPr>
          <p:cNvPr id="12" name="Picture 11">
            <a:extLst>
              <a:ext uri="{FF2B5EF4-FFF2-40B4-BE49-F238E27FC236}">
                <a16:creationId xmlns:a16="http://schemas.microsoft.com/office/drawing/2014/main" id="{FB93A4F4-C89C-6A3D-B2C0-93FA30AD185C}"/>
              </a:ext>
            </a:extLst>
          </p:cNvPr>
          <p:cNvPicPr>
            <a:picLocks noChangeAspect="1"/>
          </p:cNvPicPr>
          <p:nvPr/>
        </p:nvPicPr>
        <p:blipFill>
          <a:blip r:embed="rId3"/>
          <a:stretch>
            <a:fillRect/>
          </a:stretch>
        </p:blipFill>
        <p:spPr>
          <a:xfrm>
            <a:off x="3835322" y="345915"/>
            <a:ext cx="4730906" cy="755970"/>
          </a:xfrm>
          <a:prstGeom prst="rect">
            <a:avLst/>
          </a:prstGeom>
        </p:spPr>
      </p:pic>
      <p:sp>
        <p:nvSpPr>
          <p:cNvPr id="4" name="TextBox 3">
            <a:extLst>
              <a:ext uri="{FF2B5EF4-FFF2-40B4-BE49-F238E27FC236}">
                <a16:creationId xmlns:a16="http://schemas.microsoft.com/office/drawing/2014/main" id="{FD3A16DD-4512-4029-9C47-7E643B9D75EE}"/>
              </a:ext>
            </a:extLst>
          </p:cNvPr>
          <p:cNvSpPr txBox="1"/>
          <p:nvPr/>
        </p:nvSpPr>
        <p:spPr>
          <a:xfrm>
            <a:off x="254323" y="840275"/>
            <a:ext cx="415634" cy="523220"/>
          </a:xfrm>
          <a:prstGeom prst="rect">
            <a:avLst/>
          </a:prstGeom>
          <a:solidFill>
            <a:schemeClr val="tx1">
              <a:lumMod val="60000"/>
              <a:lumOff val="40000"/>
            </a:schemeClr>
          </a:solidFill>
        </p:spPr>
        <p:txBody>
          <a:bodyPr wrap="square" rtlCol="0">
            <a:spAutoFit/>
          </a:bodyPr>
          <a:lstStyle/>
          <a:p>
            <a:r>
              <a:rPr lang="en-US" sz="2800">
                <a:solidFill>
                  <a:srgbClr val="002060"/>
                </a:solidFill>
                <a:latin typeface="#9Slide03 BoosterNextFYBlack" panose="02000A03000000020004" pitchFamily="2" charset="0"/>
              </a:rPr>
              <a:t>1</a:t>
            </a:r>
          </a:p>
        </p:txBody>
      </p:sp>
      <p:sp>
        <p:nvSpPr>
          <p:cNvPr id="7" name="TextBox 6">
            <a:extLst>
              <a:ext uri="{FF2B5EF4-FFF2-40B4-BE49-F238E27FC236}">
                <a16:creationId xmlns:a16="http://schemas.microsoft.com/office/drawing/2014/main" id="{F579DDBD-6040-4F57-9500-27E6E7CB8D00}"/>
              </a:ext>
            </a:extLst>
          </p:cNvPr>
          <p:cNvSpPr txBox="1"/>
          <p:nvPr/>
        </p:nvSpPr>
        <p:spPr>
          <a:xfrm>
            <a:off x="254323" y="1865305"/>
            <a:ext cx="415634" cy="523220"/>
          </a:xfrm>
          <a:prstGeom prst="rect">
            <a:avLst/>
          </a:prstGeom>
          <a:solidFill>
            <a:schemeClr val="tx1">
              <a:lumMod val="60000"/>
              <a:lumOff val="40000"/>
            </a:schemeClr>
          </a:solidFill>
        </p:spPr>
        <p:txBody>
          <a:bodyPr wrap="square" rtlCol="0">
            <a:spAutoFit/>
          </a:bodyPr>
          <a:lstStyle/>
          <a:p>
            <a:r>
              <a:rPr lang="en-US" sz="2800">
                <a:solidFill>
                  <a:srgbClr val="002060"/>
                </a:solidFill>
                <a:latin typeface="#9Slide03 BoosterNextFYBlack" panose="02000A03000000020004" pitchFamily="2" charset="0"/>
              </a:rPr>
              <a:t>2</a:t>
            </a:r>
          </a:p>
        </p:txBody>
      </p:sp>
    </p:spTree>
    <p:extLst>
      <p:ext uri="{BB962C8B-B14F-4D97-AF65-F5344CB8AC3E}">
        <p14:creationId xmlns:p14="http://schemas.microsoft.com/office/powerpoint/2010/main" val="2215843806"/>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Shape 4085"/>
        <p:cNvGrpSpPr/>
        <p:nvPr/>
      </p:nvGrpSpPr>
      <p:grpSpPr>
        <a:xfrm>
          <a:off x="0" y="0"/>
          <a:ext cx="0" cy="0"/>
          <a:chOff x="0" y="0"/>
          <a:chExt cx="0" cy="0"/>
        </a:xfrm>
      </p:grpSpPr>
      <p:sp>
        <p:nvSpPr>
          <p:cNvPr id="2" name="Hình chữ nhật: Góc Tròn 1">
            <a:extLst>
              <a:ext uri="{FF2B5EF4-FFF2-40B4-BE49-F238E27FC236}">
                <a16:creationId xmlns:a16="http://schemas.microsoft.com/office/drawing/2014/main" id="{EC989EA7-D780-C8CD-397D-93882CA2E3DE}"/>
              </a:ext>
            </a:extLst>
          </p:cNvPr>
          <p:cNvSpPr/>
          <p:nvPr/>
        </p:nvSpPr>
        <p:spPr>
          <a:xfrm>
            <a:off x="479102" y="238125"/>
            <a:ext cx="11081041" cy="6398564"/>
          </a:xfrm>
          <a:prstGeom prst="roundRect">
            <a:avLst/>
          </a:prstGeom>
          <a:solidFill>
            <a:srgbClr val="FFFFFF">
              <a:alpha val="89000"/>
            </a:srgb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solidFill>
                  <a:srgbClr val="EE789F"/>
                </a:solidFill>
                <a:prstDash val="lgDash"/>
              </a:ln>
              <a:solidFill>
                <a:srgbClr val="FFAFC1"/>
              </a:solidFill>
              <a:effectLst/>
              <a:uLnTx/>
              <a:uFillTx/>
              <a:latin typeface="Arial"/>
              <a:ea typeface="+mn-ea"/>
              <a:cs typeface="+mn-cs"/>
              <a:sym typeface="Arial"/>
            </a:endParaRPr>
          </a:p>
        </p:txBody>
      </p:sp>
      <p:sp>
        <p:nvSpPr>
          <p:cNvPr id="3" name="TextBox 2">
            <a:extLst>
              <a:ext uri="{FF2B5EF4-FFF2-40B4-BE49-F238E27FC236}">
                <a16:creationId xmlns:a16="http://schemas.microsoft.com/office/drawing/2014/main" id="{442BB978-EE42-05B0-652D-1B726DD0BDFD}"/>
              </a:ext>
            </a:extLst>
          </p:cNvPr>
          <p:cNvSpPr txBox="1"/>
          <p:nvPr/>
        </p:nvSpPr>
        <p:spPr>
          <a:xfrm>
            <a:off x="933450" y="485775"/>
            <a:ext cx="10525125" cy="6186309"/>
          </a:xfrm>
          <a:prstGeom prst="rect">
            <a:avLst/>
          </a:prstGeom>
          <a:noFill/>
        </p:spPr>
        <p:txBody>
          <a:bodyPr wrap="square" rtlCol="0">
            <a:spAutoFit/>
          </a:bodyPr>
          <a:lstStyle/>
          <a:p>
            <a:pPr algn="just"/>
            <a:r>
              <a:rPr lang="en-US" sz="2200" dirty="0">
                <a:solidFill>
                  <a:srgbClr val="150309"/>
                </a:solidFill>
                <a:latin typeface="Cambria" panose="02040503050406030204" pitchFamily="18" charset="0"/>
                <a:ea typeface="Cambria" panose="02040503050406030204" pitchFamily="18" charset="0"/>
              </a:rPr>
              <a:t>   </a:t>
            </a:r>
            <a:r>
              <a:rPr lang="vi-VN" sz="2200" dirty="0">
                <a:solidFill>
                  <a:srgbClr val="150309"/>
                </a:solidFill>
                <a:highlight>
                  <a:srgbClr val="C0C0C0"/>
                </a:highlight>
                <a:latin typeface="Cambria" panose="02040503050406030204" pitchFamily="18" charset="0"/>
                <a:ea typeface="Cambria" panose="02040503050406030204" pitchFamily="18" charset="0"/>
              </a:rPr>
              <a:t>Bỗng Mư Hoa hỏi:</a:t>
            </a:r>
          </a:p>
          <a:p>
            <a:pPr algn="just"/>
            <a:r>
              <a:rPr lang="en-US" sz="2200" dirty="0">
                <a:solidFill>
                  <a:srgbClr val="150309"/>
                </a:solidFill>
                <a:highlight>
                  <a:srgbClr val="C0C0C0"/>
                </a:highlight>
                <a:latin typeface="Cambria" panose="02040503050406030204" pitchFamily="18" charset="0"/>
                <a:ea typeface="Cambria" panose="02040503050406030204" pitchFamily="18" charset="0"/>
              </a:rPr>
              <a:t>   </a:t>
            </a:r>
            <a:r>
              <a:rPr lang="vi-VN" sz="2200" dirty="0">
                <a:solidFill>
                  <a:srgbClr val="150309"/>
                </a:solidFill>
                <a:highlight>
                  <a:srgbClr val="C0C0C0"/>
                </a:highlight>
                <a:latin typeface="Cambria" panose="02040503050406030204" pitchFamily="18" charset="0"/>
                <a:ea typeface="Cambria" panose="02040503050406030204" pitchFamily="18" charset="0"/>
              </a:rPr>
              <a:t>– Các cậu có thấy bầu trời như một vườn hoa không?</a:t>
            </a:r>
          </a:p>
          <a:p>
            <a:pPr algn="just"/>
            <a:r>
              <a:rPr lang="en-US" sz="2200" dirty="0">
                <a:solidFill>
                  <a:srgbClr val="150309"/>
                </a:solidFill>
                <a:highlight>
                  <a:srgbClr val="C0C0C0"/>
                </a:highlight>
                <a:latin typeface="Cambria" panose="02040503050406030204" pitchFamily="18" charset="0"/>
                <a:ea typeface="Cambria" panose="02040503050406030204" pitchFamily="18" charset="0"/>
              </a:rPr>
              <a:t>   </a:t>
            </a:r>
            <a:r>
              <a:rPr lang="vi-VN" sz="2200" dirty="0">
                <a:solidFill>
                  <a:srgbClr val="150309"/>
                </a:solidFill>
                <a:highlight>
                  <a:srgbClr val="C0C0C0"/>
                </a:highlight>
                <a:latin typeface="Cambria" panose="02040503050406030204" pitchFamily="18" charset="0"/>
                <a:ea typeface="Cambria" panose="02040503050406030204" pitchFamily="18" charset="0"/>
              </a:rPr>
              <a:t>Mư Nhơ gật đầu:</a:t>
            </a:r>
          </a:p>
          <a:p>
            <a:pPr algn="just"/>
            <a:r>
              <a:rPr lang="en-US" sz="2200" dirty="0">
                <a:solidFill>
                  <a:srgbClr val="150309"/>
                </a:solidFill>
                <a:highlight>
                  <a:srgbClr val="C0C0C0"/>
                </a:highlight>
                <a:latin typeface="Cambria" panose="02040503050406030204" pitchFamily="18" charset="0"/>
                <a:ea typeface="Cambria" panose="02040503050406030204" pitchFamily="18" charset="0"/>
              </a:rPr>
              <a:t>   </a:t>
            </a:r>
            <a:r>
              <a:rPr lang="vi-VN" sz="2200" dirty="0">
                <a:solidFill>
                  <a:srgbClr val="150309"/>
                </a:solidFill>
                <a:highlight>
                  <a:srgbClr val="C0C0C0"/>
                </a:highlight>
                <a:latin typeface="Cambria" panose="02040503050406030204" pitchFamily="18" charset="0"/>
                <a:ea typeface="Cambria" panose="02040503050406030204" pitchFamily="18" charset="0"/>
              </a:rPr>
              <a:t>– Cánh diều giống hoa ngũ sắc, đám mây giống hoa cúc trắng,...</a:t>
            </a:r>
          </a:p>
          <a:p>
            <a:pPr algn="just"/>
            <a:r>
              <a:rPr lang="en-US" sz="2200" dirty="0">
                <a:solidFill>
                  <a:srgbClr val="150309"/>
                </a:solidFill>
                <a:highlight>
                  <a:srgbClr val="C0C0C0"/>
                </a:highlight>
                <a:latin typeface="Cambria" panose="02040503050406030204" pitchFamily="18" charset="0"/>
                <a:ea typeface="Cambria" panose="02040503050406030204" pitchFamily="18" charset="0"/>
              </a:rPr>
              <a:t>   </a:t>
            </a:r>
            <a:r>
              <a:rPr lang="vi-VN" sz="2200" dirty="0">
                <a:solidFill>
                  <a:srgbClr val="150309"/>
                </a:solidFill>
                <a:highlight>
                  <a:srgbClr val="C0C0C0"/>
                </a:highlight>
                <a:latin typeface="Cambria" panose="02040503050406030204" pitchFamily="18" charset="0"/>
                <a:ea typeface="Cambria" panose="02040503050406030204" pitchFamily="18" charset="0"/>
              </a:rPr>
              <a:t>Mư Hoa bật dậy:</a:t>
            </a:r>
          </a:p>
          <a:p>
            <a:pPr algn="just"/>
            <a:r>
              <a:rPr lang="en-US" sz="2200" dirty="0">
                <a:solidFill>
                  <a:srgbClr val="150309"/>
                </a:solidFill>
                <a:highlight>
                  <a:srgbClr val="C0C0C0"/>
                </a:highlight>
                <a:latin typeface="Cambria" panose="02040503050406030204" pitchFamily="18" charset="0"/>
                <a:ea typeface="Cambria" panose="02040503050406030204" pitchFamily="18" charset="0"/>
              </a:rPr>
              <a:t>   </a:t>
            </a:r>
            <a:r>
              <a:rPr lang="vi-VN" sz="2200" dirty="0">
                <a:solidFill>
                  <a:srgbClr val="150309"/>
                </a:solidFill>
                <a:highlight>
                  <a:srgbClr val="C0C0C0"/>
                </a:highlight>
                <a:latin typeface="Cambria" panose="02040503050406030204" pitchFamily="18" charset="0"/>
                <a:ea typeface="Cambria" panose="02040503050406030204" pitchFamily="18" charset="0"/>
              </a:rPr>
              <a:t>– Chúng ta sẽ biến nơi đây thành cánh đồng hoa. Mọi người không nỡ lấy cánh đồng đẹp làm chỗ đổ rác đâu.</a:t>
            </a:r>
          </a:p>
          <a:p>
            <a:pPr algn="just"/>
            <a:r>
              <a:rPr lang="en-US" sz="2200" dirty="0">
                <a:solidFill>
                  <a:srgbClr val="150309"/>
                </a:solidFill>
                <a:latin typeface="Cambria" panose="02040503050406030204" pitchFamily="18" charset="0"/>
                <a:ea typeface="Cambria" panose="02040503050406030204" pitchFamily="18" charset="0"/>
              </a:rPr>
              <a:t>   </a:t>
            </a:r>
            <a:r>
              <a:rPr lang="vi-VN" sz="2200" dirty="0">
                <a:solidFill>
                  <a:srgbClr val="150309"/>
                </a:solidFill>
                <a:highlight>
                  <a:srgbClr val="FFFF00"/>
                </a:highlight>
                <a:latin typeface="Cambria" panose="02040503050406030204" pitchFamily="18" charset="0"/>
                <a:ea typeface="Cambria" panose="02040503050406030204" pitchFamily="18" charset="0"/>
              </a:rPr>
              <a:t>Các bạn nhỏ chụm đầu bàn tính và quyết tâm cải tạo đồng cỏ. Biết ý tưởng đó, nhiều cô bác trong làng đã hưởng ứng. Họ hồ hởi cùng các bạn bắt tay vào dọn rác, xới đất, gieo hạt, trồng cây; ngày ngày tưới nước, nhỏ cỏ, bắt sâu. Cây đâm chồi, nảy lộc, rồi nhú nở những bông hoa đầu tiên. Ba tháng sau, hoa đã đua nhau khoe sắc: cúc bách nhật tím lịm, cúc vạn thọ vàng tươi, mào gà đỏ thắm,... Quả nhiên, không thấy ai đến đây đổ rác nữa. Nhóm bạn vui mừng nhảy múa, ca hát giữa muôn hoa rực rỡ, trong tiếng trống rộn ràng.</a:t>
            </a:r>
          </a:p>
          <a:p>
            <a:pPr algn="just"/>
            <a:r>
              <a:rPr lang="en-US" sz="2200" dirty="0">
                <a:solidFill>
                  <a:srgbClr val="150309"/>
                </a:solidFill>
                <a:highlight>
                  <a:srgbClr val="FFFF00"/>
                </a:highlight>
                <a:latin typeface="Cambria" panose="02040503050406030204" pitchFamily="18" charset="0"/>
                <a:ea typeface="Cambria" panose="02040503050406030204" pitchFamily="18" charset="0"/>
              </a:rPr>
              <a:t>   </a:t>
            </a:r>
            <a:r>
              <a:rPr lang="vi-VN" sz="2200" dirty="0">
                <a:solidFill>
                  <a:srgbClr val="150309"/>
                </a:solidFill>
                <a:highlight>
                  <a:srgbClr val="FFFF00"/>
                </a:highlight>
                <a:latin typeface="Cambria" panose="02040503050406030204" pitchFamily="18" charset="0"/>
                <a:ea typeface="Cambria" panose="02040503050406030204" pitchFamily="18" charset="0"/>
              </a:rPr>
              <a:t>Với cánh đồng hoa xinh đẹp, ngôi làng trở nên nổi tiếng, đón nhiều khách tới tham quan. Các bạn nhỏ và dân làng cười vui. Cánh đồng hoa cũng như đang vui cười hạnh phúc.</a:t>
            </a:r>
          </a:p>
          <a:p>
            <a:pPr algn="r"/>
            <a:r>
              <a:rPr lang="vi-VN" sz="2200" dirty="0">
                <a:solidFill>
                  <a:srgbClr val="150309"/>
                </a:solidFill>
                <a:latin typeface="Cambria" panose="02040503050406030204" pitchFamily="18" charset="0"/>
                <a:ea typeface="Cambria" panose="02040503050406030204" pitchFamily="18" charset="0"/>
              </a:rPr>
              <a:t>(</a:t>
            </a:r>
            <a:r>
              <a:rPr lang="vi-VN" sz="2200" i="1" dirty="0">
                <a:solidFill>
                  <a:srgbClr val="150309"/>
                </a:solidFill>
                <a:latin typeface="Cambria" panose="02040503050406030204" pitchFamily="18" charset="0"/>
                <a:ea typeface="Cambria" panose="02040503050406030204" pitchFamily="18" charset="0"/>
              </a:rPr>
              <a:t>Theo</a:t>
            </a:r>
            <a:r>
              <a:rPr lang="vi-VN" sz="2200" dirty="0">
                <a:solidFill>
                  <a:srgbClr val="150309"/>
                </a:solidFill>
                <a:latin typeface="Cambria" panose="02040503050406030204" pitchFamily="18" charset="0"/>
                <a:ea typeface="Cambria" panose="02040503050406030204" pitchFamily="18" charset="0"/>
              </a:rPr>
              <a:t> Lê Anh Vinh – Bùi Thị Diển)</a:t>
            </a:r>
          </a:p>
        </p:txBody>
      </p:sp>
      <p:sp>
        <p:nvSpPr>
          <p:cNvPr id="4" name="TextBox 3">
            <a:extLst>
              <a:ext uri="{FF2B5EF4-FFF2-40B4-BE49-F238E27FC236}">
                <a16:creationId xmlns:a16="http://schemas.microsoft.com/office/drawing/2014/main" id="{86FD2148-8960-444B-9705-A638C820806C}"/>
              </a:ext>
            </a:extLst>
          </p:cNvPr>
          <p:cNvSpPr txBox="1"/>
          <p:nvPr/>
        </p:nvSpPr>
        <p:spPr>
          <a:xfrm>
            <a:off x="436787" y="485775"/>
            <a:ext cx="415634" cy="523220"/>
          </a:xfrm>
          <a:prstGeom prst="rect">
            <a:avLst/>
          </a:prstGeom>
          <a:solidFill>
            <a:schemeClr val="tx1">
              <a:lumMod val="60000"/>
              <a:lumOff val="40000"/>
            </a:schemeClr>
          </a:solidFill>
        </p:spPr>
        <p:txBody>
          <a:bodyPr wrap="square" rtlCol="0">
            <a:spAutoFit/>
          </a:bodyPr>
          <a:lstStyle/>
          <a:p>
            <a:r>
              <a:rPr lang="en-US" sz="2800">
                <a:solidFill>
                  <a:srgbClr val="002060"/>
                </a:solidFill>
                <a:latin typeface="#9Slide03 BoosterNextFYBlack" panose="02000A03000000020004" pitchFamily="2" charset="0"/>
              </a:rPr>
              <a:t>3</a:t>
            </a:r>
          </a:p>
        </p:txBody>
      </p:sp>
      <p:sp>
        <p:nvSpPr>
          <p:cNvPr id="5" name="TextBox 4">
            <a:extLst>
              <a:ext uri="{FF2B5EF4-FFF2-40B4-BE49-F238E27FC236}">
                <a16:creationId xmlns:a16="http://schemas.microsoft.com/office/drawing/2014/main" id="{28CCCE80-20B8-4501-B931-61A895C8BD7D}"/>
              </a:ext>
            </a:extLst>
          </p:cNvPr>
          <p:cNvSpPr txBox="1"/>
          <p:nvPr/>
        </p:nvSpPr>
        <p:spPr>
          <a:xfrm>
            <a:off x="477302" y="2914187"/>
            <a:ext cx="415634" cy="523220"/>
          </a:xfrm>
          <a:prstGeom prst="rect">
            <a:avLst/>
          </a:prstGeom>
          <a:solidFill>
            <a:schemeClr val="tx1">
              <a:lumMod val="60000"/>
              <a:lumOff val="40000"/>
            </a:schemeClr>
          </a:solidFill>
        </p:spPr>
        <p:txBody>
          <a:bodyPr wrap="square" rtlCol="0">
            <a:spAutoFit/>
          </a:bodyPr>
          <a:lstStyle/>
          <a:p>
            <a:r>
              <a:rPr lang="en-US" sz="2800">
                <a:solidFill>
                  <a:srgbClr val="002060"/>
                </a:solidFill>
                <a:latin typeface="#9Slide03 BoosterNextFYBlack" panose="02000A03000000020004" pitchFamily="2" charset="0"/>
              </a:rPr>
              <a:t>4</a:t>
            </a:r>
          </a:p>
        </p:txBody>
      </p:sp>
    </p:spTree>
    <p:extLst>
      <p:ext uri="{BB962C8B-B14F-4D97-AF65-F5344CB8AC3E}">
        <p14:creationId xmlns:p14="http://schemas.microsoft.com/office/powerpoint/2010/main" val="1175008818"/>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Shape 4085"/>
        <p:cNvGrpSpPr/>
        <p:nvPr/>
      </p:nvGrpSpPr>
      <p:grpSpPr>
        <a:xfrm>
          <a:off x="0" y="0"/>
          <a:ext cx="0" cy="0"/>
          <a:chOff x="0" y="0"/>
          <a:chExt cx="0" cy="0"/>
        </a:xfrm>
      </p:grpSpPr>
      <p:sp>
        <p:nvSpPr>
          <p:cNvPr id="4" name="TextBox 3">
            <a:extLst>
              <a:ext uri="{FF2B5EF4-FFF2-40B4-BE49-F238E27FC236}">
                <a16:creationId xmlns:a16="http://schemas.microsoft.com/office/drawing/2014/main" id="{8DA0FED7-9C16-4FED-B38C-D91B7CC41E7F}"/>
              </a:ext>
            </a:extLst>
          </p:cNvPr>
          <p:cNvSpPr txBox="1"/>
          <p:nvPr/>
        </p:nvSpPr>
        <p:spPr>
          <a:xfrm>
            <a:off x="1354865" y="1607842"/>
            <a:ext cx="9482269" cy="2145268"/>
          </a:xfrm>
          <a:prstGeom prst="roundRect">
            <a:avLst/>
          </a:prstGeom>
          <a:solidFill>
            <a:srgbClr val="FFFFCC"/>
          </a:solidFill>
          <a:ln w="38100">
            <a:solidFill>
              <a:srgbClr val="FFC000"/>
            </a:solidFill>
          </a:ln>
        </p:spPr>
        <p:txBody>
          <a:bodyPr wrap="square" rtlCol="0">
            <a:spAutoFit/>
          </a:bodyPr>
          <a:lstStyle/>
          <a:p>
            <a:pPr lvl="0" algn="just" defTabSz="1219170">
              <a:buClr>
                <a:srgbClr val="000000"/>
              </a:buClr>
            </a:pPr>
            <a:r>
              <a:rPr lang="vi-VN" sz="4000" kern="0" dirty="0">
                <a:solidFill>
                  <a:srgbClr val="000000"/>
                </a:solidFill>
                <a:latin typeface="Calibri" panose="020F0502020204030204" pitchFamily="34" charset="0"/>
                <a:ea typeface="Roboto" panose="02000000000000000000" pitchFamily="2" charset="0"/>
                <a:cs typeface="Calibri" panose="020F0502020204030204" pitchFamily="34" charset="0"/>
                <a:sym typeface="Arial"/>
              </a:rPr>
              <a:t>Họ hồ hởi</a:t>
            </a:r>
            <a:r>
              <a:rPr lang="vi-VN" sz="4000" kern="0" dirty="0">
                <a:solidFill>
                  <a:srgbClr val="FF0000"/>
                </a:solidFill>
                <a:latin typeface="Calibri" panose="020F0502020204030204" pitchFamily="34" charset="0"/>
                <a:ea typeface="Roboto" panose="02000000000000000000" pitchFamily="2" charset="0"/>
                <a:cs typeface="Calibri" panose="020F0502020204030204" pitchFamily="34" charset="0"/>
                <a:sym typeface="Arial"/>
              </a:rPr>
              <a:t>/</a:t>
            </a:r>
            <a:r>
              <a:rPr lang="vi-VN" sz="4000" kern="0" dirty="0">
                <a:solidFill>
                  <a:srgbClr val="000000"/>
                </a:solidFill>
                <a:latin typeface="Calibri" panose="020F0502020204030204" pitchFamily="34" charset="0"/>
                <a:ea typeface="Roboto" panose="02000000000000000000" pitchFamily="2" charset="0"/>
                <a:cs typeface="Calibri" panose="020F0502020204030204" pitchFamily="34" charset="0"/>
                <a:sym typeface="Arial"/>
              </a:rPr>
              <a:t> cùng các bạn</a:t>
            </a:r>
            <a:r>
              <a:rPr lang="vi-VN" sz="4000" kern="0" dirty="0">
                <a:solidFill>
                  <a:srgbClr val="FF0000"/>
                </a:solidFill>
                <a:latin typeface="Calibri" panose="020F0502020204030204" pitchFamily="34" charset="0"/>
                <a:ea typeface="Roboto" panose="02000000000000000000" pitchFamily="2" charset="0"/>
                <a:cs typeface="Calibri" panose="020F0502020204030204" pitchFamily="34" charset="0"/>
                <a:sym typeface="Arial"/>
              </a:rPr>
              <a:t>/</a:t>
            </a:r>
            <a:r>
              <a:rPr lang="vi-VN" sz="4000" kern="0" dirty="0">
                <a:solidFill>
                  <a:srgbClr val="000000"/>
                </a:solidFill>
                <a:latin typeface="Calibri" panose="020F0502020204030204" pitchFamily="34" charset="0"/>
                <a:ea typeface="Roboto" panose="02000000000000000000" pitchFamily="2" charset="0"/>
                <a:cs typeface="Calibri" panose="020F0502020204030204" pitchFamily="34" charset="0"/>
                <a:sym typeface="Arial"/>
              </a:rPr>
              <a:t> bắt tay vào dọn rác,</a:t>
            </a:r>
            <a:r>
              <a:rPr lang="vi-VN" sz="4000" kern="0" dirty="0">
                <a:solidFill>
                  <a:srgbClr val="FF0000"/>
                </a:solidFill>
                <a:latin typeface="Calibri" panose="020F0502020204030204" pitchFamily="34" charset="0"/>
                <a:ea typeface="Roboto" panose="02000000000000000000" pitchFamily="2" charset="0"/>
                <a:cs typeface="Calibri" panose="020F0502020204030204" pitchFamily="34" charset="0"/>
                <a:sym typeface="Arial"/>
              </a:rPr>
              <a:t>/</a:t>
            </a:r>
            <a:r>
              <a:rPr lang="vi-VN" sz="4000" kern="0" dirty="0">
                <a:solidFill>
                  <a:srgbClr val="000000"/>
                </a:solidFill>
                <a:latin typeface="Calibri" panose="020F0502020204030204" pitchFamily="34" charset="0"/>
                <a:ea typeface="Roboto" panose="02000000000000000000" pitchFamily="2" charset="0"/>
                <a:cs typeface="Calibri" panose="020F0502020204030204" pitchFamily="34" charset="0"/>
                <a:sym typeface="Arial"/>
              </a:rPr>
              <a:t> xới đất,</a:t>
            </a:r>
            <a:r>
              <a:rPr lang="vi-VN" sz="4000" kern="0" dirty="0">
                <a:solidFill>
                  <a:srgbClr val="FF0000"/>
                </a:solidFill>
                <a:latin typeface="Calibri" panose="020F0502020204030204" pitchFamily="34" charset="0"/>
                <a:ea typeface="Roboto" panose="02000000000000000000" pitchFamily="2" charset="0"/>
                <a:cs typeface="Calibri" panose="020F0502020204030204" pitchFamily="34" charset="0"/>
                <a:sym typeface="Arial"/>
              </a:rPr>
              <a:t>/</a:t>
            </a:r>
            <a:r>
              <a:rPr lang="vi-VN" sz="4000" kern="0" dirty="0">
                <a:solidFill>
                  <a:srgbClr val="000000"/>
                </a:solidFill>
                <a:latin typeface="Calibri" panose="020F0502020204030204" pitchFamily="34" charset="0"/>
                <a:ea typeface="Roboto" panose="02000000000000000000" pitchFamily="2" charset="0"/>
                <a:cs typeface="Calibri" panose="020F0502020204030204" pitchFamily="34" charset="0"/>
                <a:sym typeface="Arial"/>
              </a:rPr>
              <a:t> gieo hạt,</a:t>
            </a:r>
            <a:r>
              <a:rPr lang="vi-VN" sz="4000" kern="0" dirty="0">
                <a:solidFill>
                  <a:srgbClr val="FF0000"/>
                </a:solidFill>
                <a:latin typeface="Calibri" panose="020F0502020204030204" pitchFamily="34" charset="0"/>
                <a:ea typeface="Roboto" panose="02000000000000000000" pitchFamily="2" charset="0"/>
                <a:cs typeface="Calibri" panose="020F0502020204030204" pitchFamily="34" charset="0"/>
                <a:sym typeface="Arial"/>
              </a:rPr>
              <a:t>/</a:t>
            </a:r>
            <a:r>
              <a:rPr lang="vi-VN" sz="4000" kern="0" dirty="0">
                <a:solidFill>
                  <a:srgbClr val="000000"/>
                </a:solidFill>
                <a:latin typeface="Calibri" panose="020F0502020204030204" pitchFamily="34" charset="0"/>
                <a:ea typeface="Roboto" panose="02000000000000000000" pitchFamily="2" charset="0"/>
                <a:cs typeface="Calibri" panose="020F0502020204030204" pitchFamily="34" charset="0"/>
                <a:sym typeface="Arial"/>
              </a:rPr>
              <a:t> trồng cây;</a:t>
            </a:r>
            <a:r>
              <a:rPr lang="vi-VN" sz="4000" kern="0" dirty="0">
                <a:solidFill>
                  <a:srgbClr val="FF0000"/>
                </a:solidFill>
                <a:latin typeface="Calibri" panose="020F0502020204030204" pitchFamily="34" charset="0"/>
                <a:ea typeface="Roboto" panose="02000000000000000000" pitchFamily="2" charset="0"/>
                <a:cs typeface="Calibri" panose="020F0502020204030204" pitchFamily="34" charset="0"/>
                <a:sym typeface="Arial"/>
              </a:rPr>
              <a:t>/</a:t>
            </a:r>
            <a:r>
              <a:rPr lang="vi-VN" sz="4000" kern="0" dirty="0">
                <a:solidFill>
                  <a:srgbClr val="000000"/>
                </a:solidFill>
                <a:latin typeface="Calibri" panose="020F0502020204030204" pitchFamily="34" charset="0"/>
                <a:ea typeface="Roboto" panose="02000000000000000000" pitchFamily="2" charset="0"/>
                <a:cs typeface="Calibri" panose="020F0502020204030204" pitchFamily="34" charset="0"/>
                <a:sym typeface="Arial"/>
              </a:rPr>
              <a:t> ngày ngày,</a:t>
            </a:r>
            <a:r>
              <a:rPr lang="vi-VN" sz="4000" kern="0" dirty="0">
                <a:solidFill>
                  <a:srgbClr val="FF0000"/>
                </a:solidFill>
                <a:latin typeface="Calibri" panose="020F0502020204030204" pitchFamily="34" charset="0"/>
                <a:ea typeface="Roboto" panose="02000000000000000000" pitchFamily="2" charset="0"/>
                <a:cs typeface="Calibri" panose="020F0502020204030204" pitchFamily="34" charset="0"/>
                <a:sym typeface="Arial"/>
              </a:rPr>
              <a:t>/ </a:t>
            </a:r>
            <a:r>
              <a:rPr lang="vi-VN" sz="4000" kern="0" dirty="0">
                <a:solidFill>
                  <a:srgbClr val="000000"/>
                </a:solidFill>
                <a:latin typeface="Calibri" panose="020F0502020204030204" pitchFamily="34" charset="0"/>
                <a:ea typeface="Roboto" panose="02000000000000000000" pitchFamily="2" charset="0"/>
                <a:cs typeface="Calibri" panose="020F0502020204030204" pitchFamily="34" charset="0"/>
                <a:sym typeface="Arial"/>
              </a:rPr>
              <a:t>tưới nước,</a:t>
            </a:r>
            <a:r>
              <a:rPr lang="vi-VN" sz="4000" kern="0" dirty="0">
                <a:solidFill>
                  <a:srgbClr val="FF0000"/>
                </a:solidFill>
                <a:latin typeface="Calibri" panose="020F0502020204030204" pitchFamily="34" charset="0"/>
                <a:ea typeface="Roboto" panose="02000000000000000000" pitchFamily="2" charset="0"/>
                <a:cs typeface="Calibri" panose="020F0502020204030204" pitchFamily="34" charset="0"/>
                <a:sym typeface="Arial"/>
              </a:rPr>
              <a:t>/</a:t>
            </a:r>
            <a:r>
              <a:rPr lang="vi-VN" sz="4000" kern="0" dirty="0">
                <a:solidFill>
                  <a:srgbClr val="000000"/>
                </a:solidFill>
                <a:latin typeface="Calibri" panose="020F0502020204030204" pitchFamily="34" charset="0"/>
                <a:ea typeface="Roboto" panose="02000000000000000000" pitchFamily="2" charset="0"/>
                <a:cs typeface="Calibri" panose="020F0502020204030204" pitchFamily="34" charset="0"/>
                <a:sym typeface="Arial"/>
              </a:rPr>
              <a:t> nhổ cỏ,</a:t>
            </a:r>
            <a:r>
              <a:rPr lang="vi-VN" sz="4000" kern="0" dirty="0">
                <a:solidFill>
                  <a:srgbClr val="FF0000"/>
                </a:solidFill>
                <a:latin typeface="Calibri" panose="020F0502020204030204" pitchFamily="34" charset="0"/>
                <a:ea typeface="Roboto" panose="02000000000000000000" pitchFamily="2" charset="0"/>
                <a:cs typeface="Calibri" panose="020F0502020204030204" pitchFamily="34" charset="0"/>
                <a:sym typeface="Arial"/>
              </a:rPr>
              <a:t>/</a:t>
            </a:r>
            <a:r>
              <a:rPr lang="vi-VN" sz="4000" kern="0" dirty="0">
                <a:solidFill>
                  <a:srgbClr val="000000"/>
                </a:solidFill>
                <a:latin typeface="Calibri" panose="020F0502020204030204" pitchFamily="34" charset="0"/>
                <a:ea typeface="Roboto" panose="02000000000000000000" pitchFamily="2" charset="0"/>
                <a:cs typeface="Calibri" panose="020F0502020204030204" pitchFamily="34" charset="0"/>
                <a:sym typeface="Arial"/>
              </a:rPr>
              <a:t> bắt sâu.</a:t>
            </a:r>
            <a:r>
              <a:rPr lang="en-US" sz="4000" kern="0" dirty="0">
                <a:solidFill>
                  <a:srgbClr val="FF0000"/>
                </a:solidFill>
                <a:latin typeface="Calibri" panose="020F0502020204030204" pitchFamily="34" charset="0"/>
                <a:ea typeface="Roboto" panose="02000000000000000000" pitchFamily="2" charset="0"/>
                <a:cs typeface="Calibri" panose="020F0502020204030204" pitchFamily="34" charset="0"/>
                <a:sym typeface="Arial"/>
              </a:rPr>
              <a:t>//</a:t>
            </a:r>
            <a:endParaRPr kumimoji="0" lang="en-US" sz="4000" b="0" i="0" u="none" strike="noStrike" kern="0" cap="none" spc="0" normalizeH="0" baseline="0" noProof="0" dirty="0">
              <a:ln>
                <a:noFill/>
              </a:ln>
              <a:solidFill>
                <a:srgbClr val="FF0000"/>
              </a:solidFill>
              <a:effectLst/>
              <a:uLnTx/>
              <a:uFillTx/>
              <a:latin typeface="Calibri" panose="020F0502020204030204" pitchFamily="34" charset="0"/>
              <a:ea typeface="Roboto" panose="02000000000000000000" pitchFamily="2" charset="0"/>
              <a:cs typeface="Calibri" panose="020F0502020204030204" pitchFamily="34" charset="0"/>
              <a:sym typeface="Arial"/>
            </a:endParaRPr>
          </a:p>
        </p:txBody>
      </p:sp>
      <p:pic>
        <p:nvPicPr>
          <p:cNvPr id="3" name="Picture 2">
            <a:extLst>
              <a:ext uri="{FF2B5EF4-FFF2-40B4-BE49-F238E27FC236}">
                <a16:creationId xmlns:a16="http://schemas.microsoft.com/office/drawing/2014/main" id="{0742B4D9-49CB-C239-CEA4-FDE74675ABC3}"/>
              </a:ext>
            </a:extLst>
          </p:cNvPr>
          <p:cNvPicPr>
            <a:picLocks noChangeAspect="1"/>
          </p:cNvPicPr>
          <p:nvPr/>
        </p:nvPicPr>
        <p:blipFill>
          <a:blip r:embed="rId3"/>
          <a:stretch>
            <a:fillRect/>
          </a:stretch>
        </p:blipFill>
        <p:spPr>
          <a:xfrm>
            <a:off x="1040751" y="310837"/>
            <a:ext cx="12034547" cy="1359526"/>
          </a:xfrm>
          <a:prstGeom prst="rect">
            <a:avLst/>
          </a:prstGeom>
        </p:spPr>
      </p:pic>
      <p:sp>
        <p:nvSpPr>
          <p:cNvPr id="5" name="TextBox 4">
            <a:extLst>
              <a:ext uri="{FF2B5EF4-FFF2-40B4-BE49-F238E27FC236}">
                <a16:creationId xmlns:a16="http://schemas.microsoft.com/office/drawing/2014/main" id="{EBA2D867-73ED-4263-8AB2-E2E5A1DB3251}"/>
              </a:ext>
            </a:extLst>
          </p:cNvPr>
          <p:cNvSpPr txBox="1"/>
          <p:nvPr/>
        </p:nvSpPr>
        <p:spPr>
          <a:xfrm>
            <a:off x="1354865" y="1607842"/>
            <a:ext cx="9482269" cy="2145268"/>
          </a:xfrm>
          <a:prstGeom prst="roundRect">
            <a:avLst/>
          </a:prstGeom>
          <a:solidFill>
            <a:srgbClr val="FFFFCC"/>
          </a:solidFill>
          <a:ln w="38100">
            <a:solidFill>
              <a:srgbClr val="FFC000"/>
            </a:solidFill>
          </a:ln>
        </p:spPr>
        <p:txBody>
          <a:bodyPr wrap="square" rtlCol="0">
            <a:spAutoFit/>
          </a:bodyPr>
          <a:lstStyle/>
          <a:p>
            <a:pPr lvl="0" algn="just" defTabSz="1219170">
              <a:buClr>
                <a:srgbClr val="000000"/>
              </a:buClr>
            </a:pPr>
            <a:r>
              <a:rPr lang="vi-VN" sz="4000" kern="0" dirty="0">
                <a:solidFill>
                  <a:srgbClr val="000000"/>
                </a:solidFill>
                <a:latin typeface="Calibri" panose="020F0502020204030204" pitchFamily="34" charset="0"/>
                <a:ea typeface="Roboto" panose="02000000000000000000" pitchFamily="2" charset="0"/>
                <a:cs typeface="Calibri" panose="020F0502020204030204" pitchFamily="34" charset="0"/>
                <a:sym typeface="Arial"/>
              </a:rPr>
              <a:t>Họ </a:t>
            </a:r>
            <a:r>
              <a:rPr lang="vi-VN" sz="4000" kern="0">
                <a:solidFill>
                  <a:srgbClr val="000000"/>
                </a:solidFill>
                <a:latin typeface="Calibri" panose="020F0502020204030204" pitchFamily="34" charset="0"/>
                <a:ea typeface="Roboto" panose="02000000000000000000" pitchFamily="2" charset="0"/>
                <a:cs typeface="Calibri" panose="020F0502020204030204" pitchFamily="34" charset="0"/>
                <a:sym typeface="Arial"/>
              </a:rPr>
              <a:t>hồ hởi</a:t>
            </a:r>
            <a:r>
              <a:rPr lang="en-US" sz="4000" kern="0">
                <a:solidFill>
                  <a:srgbClr val="FF0000"/>
                </a:solidFill>
                <a:latin typeface="Calibri" panose="020F0502020204030204" pitchFamily="34" charset="0"/>
                <a:ea typeface="Roboto" panose="02000000000000000000" pitchFamily="2" charset="0"/>
                <a:cs typeface="Calibri" panose="020F0502020204030204" pitchFamily="34" charset="0"/>
                <a:sym typeface="Arial"/>
              </a:rPr>
              <a:t> </a:t>
            </a:r>
            <a:r>
              <a:rPr lang="vi-VN" sz="4000" kern="0">
                <a:solidFill>
                  <a:srgbClr val="000000"/>
                </a:solidFill>
                <a:latin typeface="Calibri" panose="020F0502020204030204" pitchFamily="34" charset="0"/>
                <a:ea typeface="Roboto" panose="02000000000000000000" pitchFamily="2" charset="0"/>
                <a:cs typeface="Calibri" panose="020F0502020204030204" pitchFamily="34" charset="0"/>
                <a:sym typeface="Arial"/>
              </a:rPr>
              <a:t> </a:t>
            </a:r>
            <a:r>
              <a:rPr lang="vi-VN" sz="4000" kern="0" dirty="0">
                <a:solidFill>
                  <a:srgbClr val="000000"/>
                </a:solidFill>
                <a:latin typeface="Calibri" panose="020F0502020204030204" pitchFamily="34" charset="0"/>
                <a:ea typeface="Roboto" panose="02000000000000000000" pitchFamily="2" charset="0"/>
                <a:cs typeface="Calibri" panose="020F0502020204030204" pitchFamily="34" charset="0"/>
                <a:sym typeface="Arial"/>
              </a:rPr>
              <a:t>cùng </a:t>
            </a:r>
            <a:r>
              <a:rPr lang="vi-VN" sz="4000" kern="0">
                <a:solidFill>
                  <a:srgbClr val="000000"/>
                </a:solidFill>
                <a:latin typeface="Calibri" panose="020F0502020204030204" pitchFamily="34" charset="0"/>
                <a:ea typeface="Roboto" panose="02000000000000000000" pitchFamily="2" charset="0"/>
                <a:cs typeface="Calibri" panose="020F0502020204030204" pitchFamily="34" charset="0"/>
                <a:sym typeface="Arial"/>
              </a:rPr>
              <a:t>các bạn</a:t>
            </a:r>
            <a:r>
              <a:rPr lang="en-US" sz="4000" kern="0" dirty="0">
                <a:solidFill>
                  <a:srgbClr val="FF0000"/>
                </a:solidFill>
                <a:latin typeface="Calibri" panose="020F0502020204030204" pitchFamily="34" charset="0"/>
                <a:ea typeface="Roboto" panose="02000000000000000000" pitchFamily="2" charset="0"/>
                <a:cs typeface="Calibri" panose="020F0502020204030204" pitchFamily="34" charset="0"/>
                <a:sym typeface="Arial"/>
              </a:rPr>
              <a:t> </a:t>
            </a:r>
            <a:r>
              <a:rPr lang="vi-VN" sz="4000" kern="0">
                <a:solidFill>
                  <a:srgbClr val="000000"/>
                </a:solidFill>
                <a:latin typeface="Calibri" panose="020F0502020204030204" pitchFamily="34" charset="0"/>
                <a:ea typeface="Roboto" panose="02000000000000000000" pitchFamily="2" charset="0"/>
                <a:cs typeface="Calibri" panose="020F0502020204030204" pitchFamily="34" charset="0"/>
                <a:sym typeface="Arial"/>
              </a:rPr>
              <a:t> </a:t>
            </a:r>
            <a:r>
              <a:rPr lang="vi-VN" sz="4000" kern="0" dirty="0">
                <a:solidFill>
                  <a:srgbClr val="000000"/>
                </a:solidFill>
                <a:latin typeface="Calibri" panose="020F0502020204030204" pitchFamily="34" charset="0"/>
                <a:ea typeface="Roboto" panose="02000000000000000000" pitchFamily="2" charset="0"/>
                <a:cs typeface="Calibri" panose="020F0502020204030204" pitchFamily="34" charset="0"/>
                <a:sym typeface="Arial"/>
              </a:rPr>
              <a:t>bắt tay vào dọn </a:t>
            </a:r>
            <a:r>
              <a:rPr lang="vi-VN" sz="4000" kern="0">
                <a:solidFill>
                  <a:srgbClr val="000000"/>
                </a:solidFill>
                <a:latin typeface="Calibri" panose="020F0502020204030204" pitchFamily="34" charset="0"/>
                <a:ea typeface="Roboto" panose="02000000000000000000" pitchFamily="2" charset="0"/>
                <a:cs typeface="Calibri" panose="020F0502020204030204" pitchFamily="34" charset="0"/>
                <a:sym typeface="Arial"/>
              </a:rPr>
              <a:t>rác,</a:t>
            </a:r>
            <a:r>
              <a:rPr lang="en-US" sz="4000" kern="0">
                <a:solidFill>
                  <a:srgbClr val="FF0000"/>
                </a:solidFill>
                <a:latin typeface="Calibri" panose="020F0502020204030204" pitchFamily="34" charset="0"/>
                <a:ea typeface="Roboto" panose="02000000000000000000" pitchFamily="2" charset="0"/>
                <a:cs typeface="Calibri" panose="020F0502020204030204" pitchFamily="34" charset="0"/>
                <a:sym typeface="Arial"/>
              </a:rPr>
              <a:t> </a:t>
            </a:r>
            <a:r>
              <a:rPr lang="vi-VN" sz="4000" kern="0">
                <a:solidFill>
                  <a:srgbClr val="000000"/>
                </a:solidFill>
                <a:latin typeface="Calibri" panose="020F0502020204030204" pitchFamily="34" charset="0"/>
                <a:ea typeface="Roboto" panose="02000000000000000000" pitchFamily="2" charset="0"/>
                <a:cs typeface="Calibri" panose="020F0502020204030204" pitchFamily="34" charset="0"/>
                <a:sym typeface="Arial"/>
              </a:rPr>
              <a:t> </a:t>
            </a:r>
            <a:r>
              <a:rPr lang="vi-VN" sz="4000" kern="0" dirty="0">
                <a:solidFill>
                  <a:srgbClr val="000000"/>
                </a:solidFill>
                <a:latin typeface="Calibri" panose="020F0502020204030204" pitchFamily="34" charset="0"/>
                <a:ea typeface="Roboto" panose="02000000000000000000" pitchFamily="2" charset="0"/>
                <a:cs typeface="Calibri" panose="020F0502020204030204" pitchFamily="34" charset="0"/>
                <a:sym typeface="Arial"/>
              </a:rPr>
              <a:t>xới </a:t>
            </a:r>
            <a:r>
              <a:rPr lang="vi-VN" sz="4000" kern="0">
                <a:solidFill>
                  <a:srgbClr val="000000"/>
                </a:solidFill>
                <a:latin typeface="Calibri" panose="020F0502020204030204" pitchFamily="34" charset="0"/>
                <a:ea typeface="Roboto" panose="02000000000000000000" pitchFamily="2" charset="0"/>
                <a:cs typeface="Calibri" panose="020F0502020204030204" pitchFamily="34" charset="0"/>
                <a:sym typeface="Arial"/>
              </a:rPr>
              <a:t>đất,</a:t>
            </a:r>
            <a:r>
              <a:rPr lang="en-US" sz="4000" kern="0">
                <a:solidFill>
                  <a:srgbClr val="FF0000"/>
                </a:solidFill>
                <a:latin typeface="Calibri" panose="020F0502020204030204" pitchFamily="34" charset="0"/>
                <a:ea typeface="Roboto" panose="02000000000000000000" pitchFamily="2" charset="0"/>
                <a:cs typeface="Calibri" panose="020F0502020204030204" pitchFamily="34" charset="0"/>
                <a:sym typeface="Arial"/>
              </a:rPr>
              <a:t> </a:t>
            </a:r>
            <a:r>
              <a:rPr lang="vi-VN" sz="4000" kern="0">
                <a:solidFill>
                  <a:srgbClr val="000000"/>
                </a:solidFill>
                <a:latin typeface="Calibri" panose="020F0502020204030204" pitchFamily="34" charset="0"/>
                <a:ea typeface="Roboto" panose="02000000000000000000" pitchFamily="2" charset="0"/>
                <a:cs typeface="Calibri" panose="020F0502020204030204" pitchFamily="34" charset="0"/>
                <a:sym typeface="Arial"/>
              </a:rPr>
              <a:t> </a:t>
            </a:r>
            <a:r>
              <a:rPr lang="vi-VN" sz="4000" kern="0" dirty="0">
                <a:solidFill>
                  <a:srgbClr val="000000"/>
                </a:solidFill>
                <a:latin typeface="Calibri" panose="020F0502020204030204" pitchFamily="34" charset="0"/>
                <a:ea typeface="Roboto" panose="02000000000000000000" pitchFamily="2" charset="0"/>
                <a:cs typeface="Calibri" panose="020F0502020204030204" pitchFamily="34" charset="0"/>
                <a:sym typeface="Arial"/>
              </a:rPr>
              <a:t>gieo </a:t>
            </a:r>
            <a:r>
              <a:rPr lang="vi-VN" sz="4000" kern="0">
                <a:solidFill>
                  <a:srgbClr val="000000"/>
                </a:solidFill>
                <a:latin typeface="Calibri" panose="020F0502020204030204" pitchFamily="34" charset="0"/>
                <a:ea typeface="Roboto" panose="02000000000000000000" pitchFamily="2" charset="0"/>
                <a:cs typeface="Calibri" panose="020F0502020204030204" pitchFamily="34" charset="0"/>
                <a:sym typeface="Arial"/>
              </a:rPr>
              <a:t>hạt,</a:t>
            </a:r>
            <a:r>
              <a:rPr lang="en-US" sz="4000" kern="0" dirty="0">
                <a:solidFill>
                  <a:srgbClr val="FF0000"/>
                </a:solidFill>
                <a:latin typeface="Calibri" panose="020F0502020204030204" pitchFamily="34" charset="0"/>
                <a:ea typeface="Roboto" panose="02000000000000000000" pitchFamily="2" charset="0"/>
                <a:cs typeface="Calibri" panose="020F0502020204030204" pitchFamily="34" charset="0"/>
                <a:sym typeface="Arial"/>
              </a:rPr>
              <a:t> </a:t>
            </a:r>
            <a:r>
              <a:rPr lang="vi-VN" sz="4000" kern="0">
                <a:solidFill>
                  <a:srgbClr val="000000"/>
                </a:solidFill>
                <a:latin typeface="Calibri" panose="020F0502020204030204" pitchFamily="34" charset="0"/>
                <a:ea typeface="Roboto" panose="02000000000000000000" pitchFamily="2" charset="0"/>
                <a:cs typeface="Calibri" panose="020F0502020204030204" pitchFamily="34" charset="0"/>
                <a:sym typeface="Arial"/>
              </a:rPr>
              <a:t> </a:t>
            </a:r>
            <a:r>
              <a:rPr lang="vi-VN" sz="4000" kern="0" dirty="0">
                <a:solidFill>
                  <a:srgbClr val="000000"/>
                </a:solidFill>
                <a:latin typeface="Calibri" panose="020F0502020204030204" pitchFamily="34" charset="0"/>
                <a:ea typeface="Roboto" panose="02000000000000000000" pitchFamily="2" charset="0"/>
                <a:cs typeface="Calibri" panose="020F0502020204030204" pitchFamily="34" charset="0"/>
                <a:sym typeface="Arial"/>
              </a:rPr>
              <a:t>trồng </a:t>
            </a:r>
            <a:r>
              <a:rPr lang="vi-VN" sz="4000" kern="0">
                <a:solidFill>
                  <a:srgbClr val="000000"/>
                </a:solidFill>
                <a:latin typeface="Calibri" panose="020F0502020204030204" pitchFamily="34" charset="0"/>
                <a:ea typeface="Roboto" panose="02000000000000000000" pitchFamily="2" charset="0"/>
                <a:cs typeface="Calibri" panose="020F0502020204030204" pitchFamily="34" charset="0"/>
                <a:sym typeface="Arial"/>
              </a:rPr>
              <a:t>cây;</a:t>
            </a:r>
            <a:r>
              <a:rPr lang="en-US" sz="4000" kern="0">
                <a:solidFill>
                  <a:srgbClr val="FF0000"/>
                </a:solidFill>
                <a:latin typeface="Calibri" panose="020F0502020204030204" pitchFamily="34" charset="0"/>
                <a:ea typeface="Roboto" panose="02000000000000000000" pitchFamily="2" charset="0"/>
                <a:cs typeface="Calibri" panose="020F0502020204030204" pitchFamily="34" charset="0"/>
                <a:sym typeface="Arial"/>
              </a:rPr>
              <a:t> </a:t>
            </a:r>
            <a:r>
              <a:rPr lang="vi-VN" sz="4000" kern="0">
                <a:solidFill>
                  <a:srgbClr val="000000"/>
                </a:solidFill>
                <a:latin typeface="Calibri" panose="020F0502020204030204" pitchFamily="34" charset="0"/>
                <a:ea typeface="Roboto" panose="02000000000000000000" pitchFamily="2" charset="0"/>
                <a:cs typeface="Calibri" panose="020F0502020204030204" pitchFamily="34" charset="0"/>
                <a:sym typeface="Arial"/>
              </a:rPr>
              <a:t> </a:t>
            </a:r>
            <a:r>
              <a:rPr lang="vi-VN" sz="4000" kern="0" dirty="0">
                <a:solidFill>
                  <a:srgbClr val="000000"/>
                </a:solidFill>
                <a:latin typeface="Calibri" panose="020F0502020204030204" pitchFamily="34" charset="0"/>
                <a:ea typeface="Roboto" panose="02000000000000000000" pitchFamily="2" charset="0"/>
                <a:cs typeface="Calibri" panose="020F0502020204030204" pitchFamily="34" charset="0"/>
                <a:sym typeface="Arial"/>
              </a:rPr>
              <a:t>ngày </a:t>
            </a:r>
            <a:r>
              <a:rPr lang="vi-VN" sz="4000" kern="0">
                <a:solidFill>
                  <a:srgbClr val="000000"/>
                </a:solidFill>
                <a:latin typeface="Calibri" panose="020F0502020204030204" pitchFamily="34" charset="0"/>
                <a:ea typeface="Roboto" panose="02000000000000000000" pitchFamily="2" charset="0"/>
                <a:cs typeface="Calibri" panose="020F0502020204030204" pitchFamily="34" charset="0"/>
                <a:sym typeface="Arial"/>
              </a:rPr>
              <a:t>ngày,</a:t>
            </a:r>
            <a:r>
              <a:rPr lang="en-US" sz="4000" kern="0">
                <a:solidFill>
                  <a:srgbClr val="FF0000"/>
                </a:solidFill>
                <a:latin typeface="Calibri" panose="020F0502020204030204" pitchFamily="34" charset="0"/>
                <a:ea typeface="Roboto" panose="02000000000000000000" pitchFamily="2" charset="0"/>
                <a:cs typeface="Calibri" panose="020F0502020204030204" pitchFamily="34" charset="0"/>
                <a:sym typeface="Arial"/>
              </a:rPr>
              <a:t> </a:t>
            </a:r>
            <a:r>
              <a:rPr lang="vi-VN" sz="4000" kern="0">
                <a:solidFill>
                  <a:srgbClr val="FF0000"/>
                </a:solidFill>
                <a:latin typeface="Calibri" panose="020F0502020204030204" pitchFamily="34" charset="0"/>
                <a:ea typeface="Roboto" panose="02000000000000000000" pitchFamily="2" charset="0"/>
                <a:cs typeface="Calibri" panose="020F0502020204030204" pitchFamily="34" charset="0"/>
                <a:sym typeface="Arial"/>
              </a:rPr>
              <a:t> </a:t>
            </a:r>
            <a:r>
              <a:rPr lang="vi-VN" sz="4000" kern="0" dirty="0">
                <a:solidFill>
                  <a:srgbClr val="000000"/>
                </a:solidFill>
                <a:latin typeface="Calibri" panose="020F0502020204030204" pitchFamily="34" charset="0"/>
                <a:ea typeface="Roboto" panose="02000000000000000000" pitchFamily="2" charset="0"/>
                <a:cs typeface="Calibri" panose="020F0502020204030204" pitchFamily="34" charset="0"/>
                <a:sym typeface="Arial"/>
              </a:rPr>
              <a:t>tưới </a:t>
            </a:r>
            <a:r>
              <a:rPr lang="vi-VN" sz="4000" kern="0">
                <a:solidFill>
                  <a:srgbClr val="000000"/>
                </a:solidFill>
                <a:latin typeface="Calibri" panose="020F0502020204030204" pitchFamily="34" charset="0"/>
                <a:ea typeface="Roboto" panose="02000000000000000000" pitchFamily="2" charset="0"/>
                <a:cs typeface="Calibri" panose="020F0502020204030204" pitchFamily="34" charset="0"/>
                <a:sym typeface="Arial"/>
              </a:rPr>
              <a:t>nước,</a:t>
            </a:r>
            <a:r>
              <a:rPr lang="en-US" sz="4000" kern="0">
                <a:solidFill>
                  <a:srgbClr val="FF0000"/>
                </a:solidFill>
                <a:latin typeface="Calibri" panose="020F0502020204030204" pitchFamily="34" charset="0"/>
                <a:ea typeface="Roboto" panose="02000000000000000000" pitchFamily="2" charset="0"/>
                <a:cs typeface="Calibri" panose="020F0502020204030204" pitchFamily="34" charset="0"/>
                <a:sym typeface="Arial"/>
              </a:rPr>
              <a:t> </a:t>
            </a:r>
            <a:r>
              <a:rPr lang="vi-VN" sz="4000" kern="0">
                <a:solidFill>
                  <a:srgbClr val="000000"/>
                </a:solidFill>
                <a:latin typeface="Calibri" panose="020F0502020204030204" pitchFamily="34" charset="0"/>
                <a:ea typeface="Roboto" panose="02000000000000000000" pitchFamily="2" charset="0"/>
                <a:cs typeface="Calibri" panose="020F0502020204030204" pitchFamily="34" charset="0"/>
                <a:sym typeface="Arial"/>
              </a:rPr>
              <a:t> </a:t>
            </a:r>
            <a:r>
              <a:rPr lang="vi-VN" sz="4000" kern="0" dirty="0">
                <a:solidFill>
                  <a:srgbClr val="000000"/>
                </a:solidFill>
                <a:latin typeface="Calibri" panose="020F0502020204030204" pitchFamily="34" charset="0"/>
                <a:ea typeface="Roboto" panose="02000000000000000000" pitchFamily="2" charset="0"/>
                <a:cs typeface="Calibri" panose="020F0502020204030204" pitchFamily="34" charset="0"/>
                <a:sym typeface="Arial"/>
              </a:rPr>
              <a:t>nhổ </a:t>
            </a:r>
            <a:r>
              <a:rPr lang="vi-VN" sz="4000" kern="0">
                <a:solidFill>
                  <a:srgbClr val="000000"/>
                </a:solidFill>
                <a:latin typeface="Calibri" panose="020F0502020204030204" pitchFamily="34" charset="0"/>
                <a:ea typeface="Roboto" panose="02000000000000000000" pitchFamily="2" charset="0"/>
                <a:cs typeface="Calibri" panose="020F0502020204030204" pitchFamily="34" charset="0"/>
                <a:sym typeface="Arial"/>
              </a:rPr>
              <a:t>cỏ,</a:t>
            </a:r>
            <a:r>
              <a:rPr lang="en-US" sz="4000" kern="0">
                <a:solidFill>
                  <a:srgbClr val="FF0000"/>
                </a:solidFill>
                <a:latin typeface="Calibri" panose="020F0502020204030204" pitchFamily="34" charset="0"/>
                <a:ea typeface="Roboto" panose="02000000000000000000" pitchFamily="2" charset="0"/>
                <a:cs typeface="Calibri" panose="020F0502020204030204" pitchFamily="34" charset="0"/>
                <a:sym typeface="Arial"/>
              </a:rPr>
              <a:t> </a:t>
            </a:r>
            <a:r>
              <a:rPr lang="vi-VN" sz="4000" kern="0">
                <a:solidFill>
                  <a:srgbClr val="000000"/>
                </a:solidFill>
                <a:latin typeface="Calibri" panose="020F0502020204030204" pitchFamily="34" charset="0"/>
                <a:ea typeface="Roboto" panose="02000000000000000000" pitchFamily="2" charset="0"/>
                <a:cs typeface="Calibri" panose="020F0502020204030204" pitchFamily="34" charset="0"/>
                <a:sym typeface="Arial"/>
              </a:rPr>
              <a:t> </a:t>
            </a:r>
            <a:r>
              <a:rPr lang="vi-VN" sz="4000" kern="0" dirty="0">
                <a:solidFill>
                  <a:srgbClr val="000000"/>
                </a:solidFill>
                <a:latin typeface="Calibri" panose="020F0502020204030204" pitchFamily="34" charset="0"/>
                <a:ea typeface="Roboto" panose="02000000000000000000" pitchFamily="2" charset="0"/>
                <a:cs typeface="Calibri" panose="020F0502020204030204" pitchFamily="34" charset="0"/>
                <a:sym typeface="Arial"/>
              </a:rPr>
              <a:t>bắt </a:t>
            </a:r>
            <a:r>
              <a:rPr lang="vi-VN" sz="4000" kern="0">
                <a:solidFill>
                  <a:srgbClr val="000000"/>
                </a:solidFill>
                <a:latin typeface="Calibri" panose="020F0502020204030204" pitchFamily="34" charset="0"/>
                <a:ea typeface="Roboto" panose="02000000000000000000" pitchFamily="2" charset="0"/>
                <a:cs typeface="Calibri" panose="020F0502020204030204" pitchFamily="34" charset="0"/>
                <a:sym typeface="Arial"/>
              </a:rPr>
              <a:t>sâu.</a:t>
            </a:r>
            <a:r>
              <a:rPr lang="en-US" sz="4000" kern="0">
                <a:solidFill>
                  <a:srgbClr val="FF0000"/>
                </a:solidFill>
                <a:latin typeface="Calibri" panose="020F0502020204030204" pitchFamily="34" charset="0"/>
                <a:ea typeface="Roboto" panose="02000000000000000000" pitchFamily="2" charset="0"/>
                <a:cs typeface="Calibri" panose="020F0502020204030204" pitchFamily="34" charset="0"/>
                <a:sym typeface="Arial"/>
              </a:rPr>
              <a:t> </a:t>
            </a:r>
            <a:endParaRPr kumimoji="0" lang="en-US" sz="4000" b="0" i="0" u="none" strike="noStrike" kern="0" cap="none" spc="0" normalizeH="0" baseline="0" noProof="0" dirty="0">
              <a:ln>
                <a:noFill/>
              </a:ln>
              <a:solidFill>
                <a:srgbClr val="FF0000"/>
              </a:solidFill>
              <a:effectLst/>
              <a:uLnTx/>
              <a:uFillTx/>
              <a:latin typeface="Calibri" panose="020F0502020204030204" pitchFamily="34" charset="0"/>
              <a:ea typeface="Roboto" panose="02000000000000000000" pitchFamily="2" charset="0"/>
              <a:cs typeface="Calibri" panose="020F0502020204030204" pitchFamily="34" charset="0"/>
              <a:sym typeface="Arial"/>
            </a:endParaRPr>
          </a:p>
        </p:txBody>
      </p:sp>
    </p:spTree>
    <p:extLst>
      <p:ext uri="{BB962C8B-B14F-4D97-AF65-F5344CB8AC3E}">
        <p14:creationId xmlns:p14="http://schemas.microsoft.com/office/powerpoint/2010/main" val="28932969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1"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par>
                                <p:cTn id="7" presetID="10"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1"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Shape 4085"/>
        <p:cNvGrpSpPr/>
        <p:nvPr/>
      </p:nvGrpSpPr>
      <p:grpSpPr>
        <a:xfrm>
          <a:off x="0" y="0"/>
          <a:ext cx="0" cy="0"/>
          <a:chOff x="0" y="0"/>
          <a:chExt cx="0" cy="0"/>
        </a:xfrm>
      </p:grpSpPr>
      <p:grpSp>
        <p:nvGrpSpPr>
          <p:cNvPr id="4" name="Group 3">
            <a:extLst>
              <a:ext uri="{FF2B5EF4-FFF2-40B4-BE49-F238E27FC236}">
                <a16:creationId xmlns:a16="http://schemas.microsoft.com/office/drawing/2014/main" id="{FBE05644-BD91-CEC6-3289-B5DBB5A60D2E}"/>
              </a:ext>
            </a:extLst>
          </p:cNvPr>
          <p:cNvGrpSpPr/>
          <p:nvPr/>
        </p:nvGrpSpPr>
        <p:grpSpPr>
          <a:xfrm>
            <a:off x="6077513" y="161265"/>
            <a:ext cx="5766993" cy="3299244"/>
            <a:chOff x="3075433" y="1255651"/>
            <a:chExt cx="4325245" cy="2474433"/>
          </a:xfrm>
        </p:grpSpPr>
        <p:sp>
          <p:nvSpPr>
            <p:cNvPr id="5" name="Rectangle: Rounded Corners 6">
              <a:extLst>
                <a:ext uri="{FF2B5EF4-FFF2-40B4-BE49-F238E27FC236}">
                  <a16:creationId xmlns:a16="http://schemas.microsoft.com/office/drawing/2014/main" id="{4C8D7F73-BB0E-5DFC-94CE-4A96F0CC4229}"/>
                </a:ext>
              </a:extLst>
            </p:cNvPr>
            <p:cNvSpPr/>
            <p:nvPr/>
          </p:nvSpPr>
          <p:spPr>
            <a:xfrm>
              <a:off x="3075433" y="1724299"/>
              <a:ext cx="4325245" cy="1882142"/>
            </a:xfrm>
            <a:custGeom>
              <a:avLst/>
              <a:gdLst>
                <a:gd name="connsiteX0" fmla="*/ 0 w 4325245"/>
                <a:gd name="connsiteY0" fmla="*/ 379664 h 1882142"/>
                <a:gd name="connsiteX1" fmla="*/ 415974 w 4325245"/>
                <a:gd name="connsiteY1" fmla="*/ 0 h 1882142"/>
                <a:gd name="connsiteX2" fmla="*/ 1044767 w 4325245"/>
                <a:gd name="connsiteY2" fmla="*/ 0 h 1882142"/>
                <a:gd name="connsiteX3" fmla="*/ 1813292 w 4325245"/>
                <a:gd name="connsiteY3" fmla="*/ 0 h 1882142"/>
                <a:gd name="connsiteX4" fmla="*/ 2477018 w 4325245"/>
                <a:gd name="connsiteY4" fmla="*/ 0 h 1882142"/>
                <a:gd name="connsiteX5" fmla="*/ 3245543 w 4325245"/>
                <a:gd name="connsiteY5" fmla="*/ 0 h 1882142"/>
                <a:gd name="connsiteX6" fmla="*/ 3909269 w 4325245"/>
                <a:gd name="connsiteY6" fmla="*/ 0 h 1882142"/>
                <a:gd name="connsiteX7" fmla="*/ 4325245 w 4325245"/>
                <a:gd name="connsiteY7" fmla="*/ 379664 h 1882142"/>
                <a:gd name="connsiteX8" fmla="*/ 4325245 w 4325245"/>
                <a:gd name="connsiteY8" fmla="*/ 941071 h 1882142"/>
                <a:gd name="connsiteX9" fmla="*/ 4325245 w 4325245"/>
                <a:gd name="connsiteY9" fmla="*/ 1502476 h 1882142"/>
                <a:gd name="connsiteX10" fmla="*/ 3909269 w 4325245"/>
                <a:gd name="connsiteY10" fmla="*/ 1882142 h 1882142"/>
                <a:gd name="connsiteX11" fmla="*/ 3210610 w 4325245"/>
                <a:gd name="connsiteY11" fmla="*/ 1882142 h 1882142"/>
                <a:gd name="connsiteX12" fmla="*/ 2442085 w 4325245"/>
                <a:gd name="connsiteY12" fmla="*/ 1882142 h 1882142"/>
                <a:gd name="connsiteX13" fmla="*/ 1848225 w 4325245"/>
                <a:gd name="connsiteY13" fmla="*/ 1882142 h 1882142"/>
                <a:gd name="connsiteX14" fmla="*/ 1254365 w 4325245"/>
                <a:gd name="connsiteY14" fmla="*/ 1882142 h 1882142"/>
                <a:gd name="connsiteX15" fmla="*/ 415974 w 4325245"/>
                <a:gd name="connsiteY15" fmla="*/ 1882142 h 1882142"/>
                <a:gd name="connsiteX16" fmla="*/ 0 w 4325245"/>
                <a:gd name="connsiteY16" fmla="*/ 1502476 h 1882142"/>
                <a:gd name="connsiteX17" fmla="*/ 0 w 4325245"/>
                <a:gd name="connsiteY17" fmla="*/ 974754 h 1882142"/>
                <a:gd name="connsiteX18" fmla="*/ 0 w 4325245"/>
                <a:gd name="connsiteY18" fmla="*/ 379664 h 1882142"/>
                <a:gd name="connsiteX0" fmla="*/ 0 w 4325245"/>
                <a:gd name="connsiteY0" fmla="*/ 379664 h 1882142"/>
                <a:gd name="connsiteX1" fmla="*/ 415974 w 4325245"/>
                <a:gd name="connsiteY1" fmla="*/ 0 h 1882142"/>
                <a:gd name="connsiteX2" fmla="*/ 1149566 w 4325245"/>
                <a:gd name="connsiteY2" fmla="*/ 0 h 1882142"/>
                <a:gd name="connsiteX3" fmla="*/ 1778359 w 4325245"/>
                <a:gd name="connsiteY3" fmla="*/ 0 h 1882142"/>
                <a:gd name="connsiteX4" fmla="*/ 2407152 w 4325245"/>
                <a:gd name="connsiteY4" fmla="*/ 0 h 1882142"/>
                <a:gd name="connsiteX5" fmla="*/ 3140744 w 4325245"/>
                <a:gd name="connsiteY5" fmla="*/ 0 h 1882142"/>
                <a:gd name="connsiteX6" fmla="*/ 3909269 w 4325245"/>
                <a:gd name="connsiteY6" fmla="*/ 0 h 1882142"/>
                <a:gd name="connsiteX7" fmla="*/ 4325245 w 4325245"/>
                <a:gd name="connsiteY7" fmla="*/ 379664 h 1882142"/>
                <a:gd name="connsiteX8" fmla="*/ 4325245 w 4325245"/>
                <a:gd name="connsiteY8" fmla="*/ 941071 h 1882142"/>
                <a:gd name="connsiteX9" fmla="*/ 4325245 w 4325245"/>
                <a:gd name="connsiteY9" fmla="*/ 1502476 h 1882142"/>
                <a:gd name="connsiteX10" fmla="*/ 3909269 w 4325245"/>
                <a:gd name="connsiteY10" fmla="*/ 1882142 h 1882142"/>
                <a:gd name="connsiteX11" fmla="*/ 3315409 w 4325245"/>
                <a:gd name="connsiteY11" fmla="*/ 1882142 h 1882142"/>
                <a:gd name="connsiteX12" fmla="*/ 2616750 w 4325245"/>
                <a:gd name="connsiteY12" fmla="*/ 1882142 h 1882142"/>
                <a:gd name="connsiteX13" fmla="*/ 1987957 w 4325245"/>
                <a:gd name="connsiteY13" fmla="*/ 1882142 h 1882142"/>
                <a:gd name="connsiteX14" fmla="*/ 1254365 w 4325245"/>
                <a:gd name="connsiteY14" fmla="*/ 1882142 h 1882142"/>
                <a:gd name="connsiteX15" fmla="*/ 415974 w 4325245"/>
                <a:gd name="connsiteY15" fmla="*/ 1882142 h 1882142"/>
                <a:gd name="connsiteX16" fmla="*/ 0 w 4325245"/>
                <a:gd name="connsiteY16" fmla="*/ 1502476 h 1882142"/>
                <a:gd name="connsiteX17" fmla="*/ 0 w 4325245"/>
                <a:gd name="connsiteY17" fmla="*/ 974754 h 1882142"/>
                <a:gd name="connsiteX18" fmla="*/ 0 w 4325245"/>
                <a:gd name="connsiteY18" fmla="*/ 379664 h 1882142"/>
                <a:gd name="connsiteX0" fmla="*/ 0 w 4325245"/>
                <a:gd name="connsiteY0" fmla="*/ 379664 h 1882142"/>
                <a:gd name="connsiteX1" fmla="*/ 415974 w 4325245"/>
                <a:gd name="connsiteY1" fmla="*/ 0 h 1882142"/>
                <a:gd name="connsiteX2" fmla="*/ 1044767 w 4325245"/>
                <a:gd name="connsiteY2" fmla="*/ 0 h 1882142"/>
                <a:gd name="connsiteX3" fmla="*/ 1813292 w 4325245"/>
                <a:gd name="connsiteY3" fmla="*/ 0 h 1882142"/>
                <a:gd name="connsiteX4" fmla="*/ 2477018 w 4325245"/>
                <a:gd name="connsiteY4" fmla="*/ 0 h 1882142"/>
                <a:gd name="connsiteX5" fmla="*/ 3245543 w 4325245"/>
                <a:gd name="connsiteY5" fmla="*/ 0 h 1882142"/>
                <a:gd name="connsiteX6" fmla="*/ 3909269 w 4325245"/>
                <a:gd name="connsiteY6" fmla="*/ 0 h 1882142"/>
                <a:gd name="connsiteX7" fmla="*/ 4325245 w 4325245"/>
                <a:gd name="connsiteY7" fmla="*/ 379664 h 1882142"/>
                <a:gd name="connsiteX8" fmla="*/ 4325245 w 4325245"/>
                <a:gd name="connsiteY8" fmla="*/ 941071 h 1882142"/>
                <a:gd name="connsiteX9" fmla="*/ 4325245 w 4325245"/>
                <a:gd name="connsiteY9" fmla="*/ 1502476 h 1882142"/>
                <a:gd name="connsiteX10" fmla="*/ 3909269 w 4325245"/>
                <a:gd name="connsiteY10" fmla="*/ 1882142 h 1882142"/>
                <a:gd name="connsiteX11" fmla="*/ 3210610 w 4325245"/>
                <a:gd name="connsiteY11" fmla="*/ 1882142 h 1882142"/>
                <a:gd name="connsiteX12" fmla="*/ 2442085 w 4325245"/>
                <a:gd name="connsiteY12" fmla="*/ 1882142 h 1882142"/>
                <a:gd name="connsiteX13" fmla="*/ 1848225 w 4325245"/>
                <a:gd name="connsiteY13" fmla="*/ 1882142 h 1882142"/>
                <a:gd name="connsiteX14" fmla="*/ 1254365 w 4325245"/>
                <a:gd name="connsiteY14" fmla="*/ 1882142 h 1882142"/>
                <a:gd name="connsiteX15" fmla="*/ 415974 w 4325245"/>
                <a:gd name="connsiteY15" fmla="*/ 1882142 h 1882142"/>
                <a:gd name="connsiteX16" fmla="*/ 0 w 4325245"/>
                <a:gd name="connsiteY16" fmla="*/ 1502476 h 1882142"/>
                <a:gd name="connsiteX17" fmla="*/ 0 w 4325245"/>
                <a:gd name="connsiteY17" fmla="*/ 974754 h 1882142"/>
                <a:gd name="connsiteX18" fmla="*/ 0 w 4325245"/>
                <a:gd name="connsiteY18" fmla="*/ 379664 h 1882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325245" h="1882142" fill="none" extrusionOk="0">
                  <a:moveTo>
                    <a:pt x="0" y="379664"/>
                  </a:moveTo>
                  <a:cubicBezTo>
                    <a:pt x="48390" y="196746"/>
                    <a:pt x="147801" y="-10747"/>
                    <a:pt x="415974" y="0"/>
                  </a:cubicBezTo>
                  <a:cubicBezTo>
                    <a:pt x="704912" y="5290"/>
                    <a:pt x="780688" y="4630"/>
                    <a:pt x="1044767" y="0"/>
                  </a:cubicBezTo>
                  <a:cubicBezTo>
                    <a:pt x="1291931" y="43452"/>
                    <a:pt x="1584811" y="-42008"/>
                    <a:pt x="1813292" y="0"/>
                  </a:cubicBezTo>
                  <a:cubicBezTo>
                    <a:pt x="2055247" y="-20273"/>
                    <a:pt x="2208181" y="28037"/>
                    <a:pt x="2477018" y="0"/>
                  </a:cubicBezTo>
                  <a:cubicBezTo>
                    <a:pt x="2668303" y="36354"/>
                    <a:pt x="2943045" y="11051"/>
                    <a:pt x="3245543" y="0"/>
                  </a:cubicBezTo>
                  <a:cubicBezTo>
                    <a:pt x="3501191" y="27921"/>
                    <a:pt x="3708754" y="27409"/>
                    <a:pt x="3909269" y="0"/>
                  </a:cubicBezTo>
                  <a:cubicBezTo>
                    <a:pt x="4145190" y="56725"/>
                    <a:pt x="4295698" y="132465"/>
                    <a:pt x="4325245" y="379664"/>
                  </a:cubicBezTo>
                  <a:cubicBezTo>
                    <a:pt x="4329780" y="620707"/>
                    <a:pt x="4329399" y="680104"/>
                    <a:pt x="4325245" y="941071"/>
                  </a:cubicBezTo>
                  <a:cubicBezTo>
                    <a:pt x="4351922" y="1183001"/>
                    <a:pt x="4354079" y="1346217"/>
                    <a:pt x="4325245" y="1502476"/>
                  </a:cubicBezTo>
                  <a:cubicBezTo>
                    <a:pt x="4267753" y="1673271"/>
                    <a:pt x="4157071" y="1882462"/>
                    <a:pt x="3909269" y="1882142"/>
                  </a:cubicBezTo>
                  <a:cubicBezTo>
                    <a:pt x="3758323" y="1880275"/>
                    <a:pt x="3496169" y="1905406"/>
                    <a:pt x="3210610" y="1882142"/>
                  </a:cubicBezTo>
                  <a:cubicBezTo>
                    <a:pt x="2938149" y="1945543"/>
                    <a:pt x="2730338" y="1910169"/>
                    <a:pt x="2442085" y="1882142"/>
                  </a:cubicBezTo>
                  <a:cubicBezTo>
                    <a:pt x="2174220" y="1906683"/>
                    <a:pt x="2008316" y="1858157"/>
                    <a:pt x="1848225" y="1882142"/>
                  </a:cubicBezTo>
                  <a:cubicBezTo>
                    <a:pt x="1672295" y="1861012"/>
                    <a:pt x="1411400" y="1871021"/>
                    <a:pt x="1254365" y="1882142"/>
                  </a:cubicBezTo>
                  <a:cubicBezTo>
                    <a:pt x="1097891" y="1863241"/>
                    <a:pt x="682829" y="1982755"/>
                    <a:pt x="415974" y="1882142"/>
                  </a:cubicBezTo>
                  <a:cubicBezTo>
                    <a:pt x="166775" y="1935751"/>
                    <a:pt x="-44146" y="1716465"/>
                    <a:pt x="0" y="1502476"/>
                  </a:cubicBezTo>
                  <a:cubicBezTo>
                    <a:pt x="-38790" y="1242970"/>
                    <a:pt x="-788" y="1053214"/>
                    <a:pt x="0" y="974754"/>
                  </a:cubicBezTo>
                  <a:cubicBezTo>
                    <a:pt x="-71281" y="897971"/>
                    <a:pt x="63509" y="620210"/>
                    <a:pt x="0" y="379664"/>
                  </a:cubicBezTo>
                  <a:close/>
                </a:path>
                <a:path w="4325245" h="1882142" stroke="0" extrusionOk="0">
                  <a:moveTo>
                    <a:pt x="0" y="379664"/>
                  </a:moveTo>
                  <a:cubicBezTo>
                    <a:pt x="-56500" y="184223"/>
                    <a:pt x="270184" y="24623"/>
                    <a:pt x="415974" y="0"/>
                  </a:cubicBezTo>
                  <a:cubicBezTo>
                    <a:pt x="675090" y="2221"/>
                    <a:pt x="797654" y="-18100"/>
                    <a:pt x="1149566" y="0"/>
                  </a:cubicBezTo>
                  <a:cubicBezTo>
                    <a:pt x="1504041" y="5448"/>
                    <a:pt x="1607532" y="-30989"/>
                    <a:pt x="1778359" y="0"/>
                  </a:cubicBezTo>
                  <a:cubicBezTo>
                    <a:pt x="1873595" y="38991"/>
                    <a:pt x="2182794" y="-41647"/>
                    <a:pt x="2407152" y="0"/>
                  </a:cubicBezTo>
                  <a:cubicBezTo>
                    <a:pt x="2644993" y="43977"/>
                    <a:pt x="2840143" y="36964"/>
                    <a:pt x="3140744" y="0"/>
                  </a:cubicBezTo>
                  <a:cubicBezTo>
                    <a:pt x="3458903" y="20620"/>
                    <a:pt x="3678467" y="-30251"/>
                    <a:pt x="3909269" y="0"/>
                  </a:cubicBezTo>
                  <a:cubicBezTo>
                    <a:pt x="4078018" y="-104532"/>
                    <a:pt x="4335484" y="175757"/>
                    <a:pt x="4325245" y="379664"/>
                  </a:cubicBezTo>
                  <a:cubicBezTo>
                    <a:pt x="4230872" y="523656"/>
                    <a:pt x="4356971" y="769254"/>
                    <a:pt x="4325245" y="941071"/>
                  </a:cubicBezTo>
                  <a:cubicBezTo>
                    <a:pt x="4339911" y="1095720"/>
                    <a:pt x="4332263" y="1318039"/>
                    <a:pt x="4325245" y="1502476"/>
                  </a:cubicBezTo>
                  <a:cubicBezTo>
                    <a:pt x="4349569" y="1752727"/>
                    <a:pt x="4067297" y="1911386"/>
                    <a:pt x="3909269" y="1882142"/>
                  </a:cubicBezTo>
                  <a:cubicBezTo>
                    <a:pt x="3667766" y="1850360"/>
                    <a:pt x="3430039" y="1938951"/>
                    <a:pt x="3315409" y="1882142"/>
                  </a:cubicBezTo>
                  <a:cubicBezTo>
                    <a:pt x="3256186" y="1882659"/>
                    <a:pt x="2770327" y="1946665"/>
                    <a:pt x="2616750" y="1882142"/>
                  </a:cubicBezTo>
                  <a:cubicBezTo>
                    <a:pt x="2496756" y="1844618"/>
                    <a:pt x="2284250" y="1840689"/>
                    <a:pt x="1987957" y="1882142"/>
                  </a:cubicBezTo>
                  <a:cubicBezTo>
                    <a:pt x="1706437" y="1851914"/>
                    <a:pt x="1466307" y="1835132"/>
                    <a:pt x="1254365" y="1882142"/>
                  </a:cubicBezTo>
                  <a:cubicBezTo>
                    <a:pt x="992926" y="1865624"/>
                    <a:pt x="840134" y="1847166"/>
                    <a:pt x="415974" y="1882142"/>
                  </a:cubicBezTo>
                  <a:cubicBezTo>
                    <a:pt x="188623" y="1898212"/>
                    <a:pt x="59738" y="1743637"/>
                    <a:pt x="0" y="1502476"/>
                  </a:cubicBezTo>
                  <a:cubicBezTo>
                    <a:pt x="-20263" y="1277630"/>
                    <a:pt x="2986" y="1186200"/>
                    <a:pt x="0" y="974754"/>
                  </a:cubicBezTo>
                  <a:cubicBezTo>
                    <a:pt x="-39189" y="817286"/>
                    <a:pt x="-15273" y="534473"/>
                    <a:pt x="0" y="379664"/>
                  </a:cubicBezTo>
                  <a:close/>
                </a:path>
                <a:path w="4325245" h="1882142" fill="none" stroke="0" extrusionOk="0">
                  <a:moveTo>
                    <a:pt x="0" y="379664"/>
                  </a:moveTo>
                  <a:cubicBezTo>
                    <a:pt x="74603" y="225694"/>
                    <a:pt x="241292" y="47090"/>
                    <a:pt x="415974" y="0"/>
                  </a:cubicBezTo>
                  <a:cubicBezTo>
                    <a:pt x="714065" y="-10784"/>
                    <a:pt x="757049" y="-3828"/>
                    <a:pt x="1044767" y="0"/>
                  </a:cubicBezTo>
                  <a:cubicBezTo>
                    <a:pt x="1304051" y="13363"/>
                    <a:pt x="1506279" y="-9256"/>
                    <a:pt x="1813292" y="0"/>
                  </a:cubicBezTo>
                  <a:cubicBezTo>
                    <a:pt x="2020899" y="27575"/>
                    <a:pt x="2230407" y="-6712"/>
                    <a:pt x="2477018" y="0"/>
                  </a:cubicBezTo>
                  <a:cubicBezTo>
                    <a:pt x="2807799" y="-35181"/>
                    <a:pt x="3027848" y="13803"/>
                    <a:pt x="3245543" y="0"/>
                  </a:cubicBezTo>
                  <a:cubicBezTo>
                    <a:pt x="3480908" y="-26801"/>
                    <a:pt x="3732332" y="-12271"/>
                    <a:pt x="3909269" y="0"/>
                  </a:cubicBezTo>
                  <a:cubicBezTo>
                    <a:pt x="4151911" y="-4170"/>
                    <a:pt x="4317753" y="163690"/>
                    <a:pt x="4325245" y="379664"/>
                  </a:cubicBezTo>
                  <a:cubicBezTo>
                    <a:pt x="4312868" y="623976"/>
                    <a:pt x="4309281" y="669224"/>
                    <a:pt x="4325245" y="941071"/>
                  </a:cubicBezTo>
                  <a:cubicBezTo>
                    <a:pt x="4293901" y="1222407"/>
                    <a:pt x="4339383" y="1360300"/>
                    <a:pt x="4325245" y="1502476"/>
                  </a:cubicBezTo>
                  <a:cubicBezTo>
                    <a:pt x="4371034" y="1631500"/>
                    <a:pt x="4170562" y="1805853"/>
                    <a:pt x="3909269" y="1882142"/>
                  </a:cubicBezTo>
                  <a:cubicBezTo>
                    <a:pt x="3720147" y="1896293"/>
                    <a:pt x="3545455" y="1817521"/>
                    <a:pt x="3210610" y="1882142"/>
                  </a:cubicBezTo>
                  <a:cubicBezTo>
                    <a:pt x="2866117" y="1840105"/>
                    <a:pt x="2678890" y="1902156"/>
                    <a:pt x="2442085" y="1882142"/>
                  </a:cubicBezTo>
                  <a:cubicBezTo>
                    <a:pt x="2222872" y="1895215"/>
                    <a:pt x="1978496" y="1922257"/>
                    <a:pt x="1848225" y="1882142"/>
                  </a:cubicBezTo>
                  <a:cubicBezTo>
                    <a:pt x="1696913" y="1884482"/>
                    <a:pt x="1409802" y="1881841"/>
                    <a:pt x="1254365" y="1882142"/>
                  </a:cubicBezTo>
                  <a:cubicBezTo>
                    <a:pt x="1175524" y="1868287"/>
                    <a:pt x="658465" y="1876974"/>
                    <a:pt x="415974" y="1882142"/>
                  </a:cubicBezTo>
                  <a:cubicBezTo>
                    <a:pt x="124795" y="1887761"/>
                    <a:pt x="-7909" y="1662396"/>
                    <a:pt x="0" y="1502476"/>
                  </a:cubicBezTo>
                  <a:cubicBezTo>
                    <a:pt x="-35795" y="1310959"/>
                    <a:pt x="60757" y="1092498"/>
                    <a:pt x="0" y="974754"/>
                  </a:cubicBezTo>
                  <a:cubicBezTo>
                    <a:pt x="42614" y="866752"/>
                    <a:pt x="5831" y="684902"/>
                    <a:pt x="0" y="379664"/>
                  </a:cubicBezTo>
                  <a:close/>
                </a:path>
                <a:path w="4325245" h="1882142" fill="none" stroke="0" extrusionOk="0">
                  <a:moveTo>
                    <a:pt x="0" y="379664"/>
                  </a:moveTo>
                  <a:cubicBezTo>
                    <a:pt x="40747" y="202416"/>
                    <a:pt x="195198" y="15583"/>
                    <a:pt x="415974" y="0"/>
                  </a:cubicBezTo>
                  <a:cubicBezTo>
                    <a:pt x="698006" y="-1132"/>
                    <a:pt x="762901" y="-2265"/>
                    <a:pt x="1044767" y="0"/>
                  </a:cubicBezTo>
                  <a:cubicBezTo>
                    <a:pt x="1323383" y="20546"/>
                    <a:pt x="1562234" y="-29725"/>
                    <a:pt x="1813292" y="0"/>
                  </a:cubicBezTo>
                  <a:cubicBezTo>
                    <a:pt x="2025945" y="-4211"/>
                    <a:pt x="2228459" y="-2026"/>
                    <a:pt x="2477018" y="0"/>
                  </a:cubicBezTo>
                  <a:cubicBezTo>
                    <a:pt x="2766243" y="-4522"/>
                    <a:pt x="2993529" y="183"/>
                    <a:pt x="3245543" y="0"/>
                  </a:cubicBezTo>
                  <a:cubicBezTo>
                    <a:pt x="3486134" y="-11683"/>
                    <a:pt x="3701886" y="43358"/>
                    <a:pt x="3909269" y="0"/>
                  </a:cubicBezTo>
                  <a:cubicBezTo>
                    <a:pt x="4157540" y="8625"/>
                    <a:pt x="4317076" y="155722"/>
                    <a:pt x="4325245" y="379664"/>
                  </a:cubicBezTo>
                  <a:cubicBezTo>
                    <a:pt x="4314862" y="622604"/>
                    <a:pt x="4319783" y="672843"/>
                    <a:pt x="4325245" y="941071"/>
                  </a:cubicBezTo>
                  <a:cubicBezTo>
                    <a:pt x="4299186" y="1202446"/>
                    <a:pt x="4374388" y="1328309"/>
                    <a:pt x="4325245" y="1502476"/>
                  </a:cubicBezTo>
                  <a:cubicBezTo>
                    <a:pt x="4317842" y="1661833"/>
                    <a:pt x="4194161" y="1881766"/>
                    <a:pt x="3909269" y="1882142"/>
                  </a:cubicBezTo>
                  <a:cubicBezTo>
                    <a:pt x="3708857" y="1905724"/>
                    <a:pt x="3531546" y="1831875"/>
                    <a:pt x="3210610" y="1882142"/>
                  </a:cubicBezTo>
                  <a:cubicBezTo>
                    <a:pt x="2885132" y="1890334"/>
                    <a:pt x="2694165" y="1901575"/>
                    <a:pt x="2442085" y="1882142"/>
                  </a:cubicBezTo>
                  <a:cubicBezTo>
                    <a:pt x="2217615" y="1893200"/>
                    <a:pt x="2007727" y="1872105"/>
                    <a:pt x="1848225" y="1882142"/>
                  </a:cubicBezTo>
                  <a:cubicBezTo>
                    <a:pt x="1654003" y="1883299"/>
                    <a:pt x="1412196" y="1859676"/>
                    <a:pt x="1254365" y="1882142"/>
                  </a:cubicBezTo>
                  <a:cubicBezTo>
                    <a:pt x="1118779" y="1887492"/>
                    <a:pt x="674137" y="1895464"/>
                    <a:pt x="415974" y="1882142"/>
                  </a:cubicBezTo>
                  <a:cubicBezTo>
                    <a:pt x="143508" y="1940920"/>
                    <a:pt x="-3853" y="1675223"/>
                    <a:pt x="0" y="1502476"/>
                  </a:cubicBezTo>
                  <a:cubicBezTo>
                    <a:pt x="-34036" y="1273729"/>
                    <a:pt x="27233" y="1061753"/>
                    <a:pt x="0" y="974754"/>
                  </a:cubicBezTo>
                  <a:cubicBezTo>
                    <a:pt x="-14892" y="881696"/>
                    <a:pt x="66715" y="654331"/>
                    <a:pt x="0" y="379664"/>
                  </a:cubicBezTo>
                  <a:close/>
                </a:path>
              </a:pathLst>
            </a:custGeom>
            <a:solidFill>
              <a:srgbClr val="FFFFFF">
                <a:alpha val="85000"/>
              </a:srgbClr>
            </a:solidFill>
            <a:ln w="38100">
              <a:solidFill>
                <a:srgbClr val="002060"/>
              </a:solidFill>
              <a:extLst>
                <a:ext uri="{C807C97D-BFC1-408E-A445-0C87EB9F89A2}">
                  <ask:lineSketchStyleProps xmlns:ask="http://schemas.microsoft.com/office/drawing/2018/sketchyshapes" sd="2129858240">
                    <a:custGeom>
                      <a:avLst/>
                      <a:gdLst>
                        <a:gd name="connsiteX0" fmla="*/ 0 w 5766993"/>
                        <a:gd name="connsiteY0" fmla="*/ 506220 h 2509523"/>
                        <a:gd name="connsiteX1" fmla="*/ 554633 w 5766993"/>
                        <a:gd name="connsiteY1" fmla="*/ 0 h 2509523"/>
                        <a:gd name="connsiteX2" fmla="*/ 1393023 w 5766993"/>
                        <a:gd name="connsiteY2" fmla="*/ 0 h 2509523"/>
                        <a:gd name="connsiteX3" fmla="*/ 2417723 w 5766993"/>
                        <a:gd name="connsiteY3" fmla="*/ 0 h 2509523"/>
                        <a:gd name="connsiteX4" fmla="*/ 3302691 w 5766993"/>
                        <a:gd name="connsiteY4" fmla="*/ 0 h 2509523"/>
                        <a:gd name="connsiteX5" fmla="*/ 4327391 w 5766993"/>
                        <a:gd name="connsiteY5" fmla="*/ 0 h 2509523"/>
                        <a:gd name="connsiteX6" fmla="*/ 5212359 w 5766993"/>
                        <a:gd name="connsiteY6" fmla="*/ 0 h 2509523"/>
                        <a:gd name="connsiteX7" fmla="*/ 5766993 w 5766993"/>
                        <a:gd name="connsiteY7" fmla="*/ 506220 h 2509523"/>
                        <a:gd name="connsiteX8" fmla="*/ 5766993 w 5766993"/>
                        <a:gd name="connsiteY8" fmla="*/ 1254762 h 2509523"/>
                        <a:gd name="connsiteX9" fmla="*/ 5766993 w 5766993"/>
                        <a:gd name="connsiteY9" fmla="*/ 2003302 h 2509523"/>
                        <a:gd name="connsiteX10" fmla="*/ 5212359 w 5766993"/>
                        <a:gd name="connsiteY10" fmla="*/ 2509523 h 2509523"/>
                        <a:gd name="connsiteX11" fmla="*/ 4280814 w 5766993"/>
                        <a:gd name="connsiteY11" fmla="*/ 2509523 h 2509523"/>
                        <a:gd name="connsiteX12" fmla="*/ 3256114 w 5766993"/>
                        <a:gd name="connsiteY12" fmla="*/ 2509523 h 2509523"/>
                        <a:gd name="connsiteX13" fmla="*/ 2464301 w 5766993"/>
                        <a:gd name="connsiteY13" fmla="*/ 2509523 h 2509523"/>
                        <a:gd name="connsiteX14" fmla="*/ 1672487 w 5766993"/>
                        <a:gd name="connsiteY14" fmla="*/ 2509523 h 2509523"/>
                        <a:gd name="connsiteX15" fmla="*/ 554633 w 5766993"/>
                        <a:gd name="connsiteY15" fmla="*/ 2509523 h 2509523"/>
                        <a:gd name="connsiteX16" fmla="*/ 0 w 5766993"/>
                        <a:gd name="connsiteY16" fmla="*/ 2003302 h 2509523"/>
                        <a:gd name="connsiteX17" fmla="*/ 0 w 5766993"/>
                        <a:gd name="connsiteY17" fmla="*/ 1299673 h 2509523"/>
                        <a:gd name="connsiteX18" fmla="*/ 0 w 5766993"/>
                        <a:gd name="connsiteY18" fmla="*/ 506220 h 2509523"/>
                        <a:gd name="connsiteX0" fmla="*/ 0 w 5766993"/>
                        <a:gd name="connsiteY0" fmla="*/ 506220 h 2509523"/>
                        <a:gd name="connsiteX1" fmla="*/ 554633 w 5766993"/>
                        <a:gd name="connsiteY1" fmla="*/ 0 h 2509523"/>
                        <a:gd name="connsiteX2" fmla="*/ 1532755 w 5766993"/>
                        <a:gd name="connsiteY2" fmla="*/ 0 h 2509523"/>
                        <a:gd name="connsiteX3" fmla="*/ 2371146 w 5766993"/>
                        <a:gd name="connsiteY3" fmla="*/ 0 h 2509523"/>
                        <a:gd name="connsiteX4" fmla="*/ 3209537 w 5766993"/>
                        <a:gd name="connsiteY4" fmla="*/ 0 h 2509523"/>
                        <a:gd name="connsiteX5" fmla="*/ 4187659 w 5766993"/>
                        <a:gd name="connsiteY5" fmla="*/ 0 h 2509523"/>
                        <a:gd name="connsiteX6" fmla="*/ 5212359 w 5766993"/>
                        <a:gd name="connsiteY6" fmla="*/ 0 h 2509523"/>
                        <a:gd name="connsiteX7" fmla="*/ 5766993 w 5766993"/>
                        <a:gd name="connsiteY7" fmla="*/ 506220 h 2509523"/>
                        <a:gd name="connsiteX8" fmla="*/ 5766993 w 5766993"/>
                        <a:gd name="connsiteY8" fmla="*/ 1254762 h 2509523"/>
                        <a:gd name="connsiteX9" fmla="*/ 5766993 w 5766993"/>
                        <a:gd name="connsiteY9" fmla="*/ 2003302 h 2509523"/>
                        <a:gd name="connsiteX10" fmla="*/ 5212359 w 5766993"/>
                        <a:gd name="connsiteY10" fmla="*/ 2509523 h 2509523"/>
                        <a:gd name="connsiteX11" fmla="*/ 4420546 w 5766993"/>
                        <a:gd name="connsiteY11" fmla="*/ 2509523 h 2509523"/>
                        <a:gd name="connsiteX12" fmla="*/ 3489001 w 5766993"/>
                        <a:gd name="connsiteY12" fmla="*/ 2509523 h 2509523"/>
                        <a:gd name="connsiteX13" fmla="*/ 2650610 w 5766993"/>
                        <a:gd name="connsiteY13" fmla="*/ 2509523 h 2509523"/>
                        <a:gd name="connsiteX14" fmla="*/ 1672487 w 5766993"/>
                        <a:gd name="connsiteY14" fmla="*/ 2509523 h 2509523"/>
                        <a:gd name="connsiteX15" fmla="*/ 554633 w 5766993"/>
                        <a:gd name="connsiteY15" fmla="*/ 2509523 h 2509523"/>
                        <a:gd name="connsiteX16" fmla="*/ 0 w 5766993"/>
                        <a:gd name="connsiteY16" fmla="*/ 2003302 h 2509523"/>
                        <a:gd name="connsiteX17" fmla="*/ 0 w 5766993"/>
                        <a:gd name="connsiteY17" fmla="*/ 1299673 h 2509523"/>
                        <a:gd name="connsiteX18" fmla="*/ 0 w 5766993"/>
                        <a:gd name="connsiteY18" fmla="*/ 506220 h 2509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66993" h="2509523" fill="none" extrusionOk="0">
                          <a:moveTo>
                            <a:pt x="0" y="506220"/>
                          </a:moveTo>
                          <a:cubicBezTo>
                            <a:pt x="53284" y="237935"/>
                            <a:pt x="252220" y="6403"/>
                            <a:pt x="554633" y="0"/>
                          </a:cubicBezTo>
                          <a:cubicBezTo>
                            <a:pt x="944231" y="-1789"/>
                            <a:pt x="1028867" y="-10895"/>
                            <a:pt x="1393023" y="0"/>
                          </a:cubicBezTo>
                          <a:cubicBezTo>
                            <a:pt x="1740609" y="41431"/>
                            <a:pt x="2101836" y="-47103"/>
                            <a:pt x="2417723" y="0"/>
                          </a:cubicBezTo>
                          <a:cubicBezTo>
                            <a:pt x="2746366" y="-9029"/>
                            <a:pt x="2937805" y="27961"/>
                            <a:pt x="3302691" y="0"/>
                          </a:cubicBezTo>
                          <a:cubicBezTo>
                            <a:pt x="3624794" y="10447"/>
                            <a:pt x="3969614" y="18521"/>
                            <a:pt x="4327391" y="0"/>
                          </a:cubicBezTo>
                          <a:cubicBezTo>
                            <a:pt x="4651936" y="-8426"/>
                            <a:pt x="4970659" y="16222"/>
                            <a:pt x="5212359" y="0"/>
                          </a:cubicBezTo>
                          <a:cubicBezTo>
                            <a:pt x="5529690" y="53070"/>
                            <a:pt x="5751572" y="203161"/>
                            <a:pt x="5766993" y="506220"/>
                          </a:cubicBezTo>
                          <a:cubicBezTo>
                            <a:pt x="5763196" y="829898"/>
                            <a:pt x="5766957" y="900379"/>
                            <a:pt x="5766993" y="1254762"/>
                          </a:cubicBezTo>
                          <a:cubicBezTo>
                            <a:pt x="5780218" y="1603684"/>
                            <a:pt x="5794153" y="1799444"/>
                            <a:pt x="5766993" y="2003302"/>
                          </a:cubicBezTo>
                          <a:cubicBezTo>
                            <a:pt x="5750026" y="2262203"/>
                            <a:pt x="5541255" y="2498369"/>
                            <a:pt x="5212359" y="2509523"/>
                          </a:cubicBezTo>
                          <a:cubicBezTo>
                            <a:pt x="4990261" y="2522661"/>
                            <a:pt x="4705370" y="2486056"/>
                            <a:pt x="4280814" y="2509523"/>
                          </a:cubicBezTo>
                          <a:cubicBezTo>
                            <a:pt x="3870743" y="2565809"/>
                            <a:pt x="3596655" y="2515072"/>
                            <a:pt x="3256114" y="2509523"/>
                          </a:cubicBezTo>
                          <a:cubicBezTo>
                            <a:pt x="2905664" y="2539215"/>
                            <a:pt x="2676290" y="2484628"/>
                            <a:pt x="2464301" y="2509523"/>
                          </a:cubicBezTo>
                          <a:cubicBezTo>
                            <a:pt x="2243091" y="2488167"/>
                            <a:pt x="1875053" y="2495904"/>
                            <a:pt x="1672487" y="2509523"/>
                          </a:cubicBezTo>
                          <a:cubicBezTo>
                            <a:pt x="1479829" y="2501089"/>
                            <a:pt x="933010" y="2592009"/>
                            <a:pt x="554633" y="2509523"/>
                          </a:cubicBezTo>
                          <a:cubicBezTo>
                            <a:pt x="215437" y="2572783"/>
                            <a:pt x="-7503" y="2264286"/>
                            <a:pt x="0" y="2003302"/>
                          </a:cubicBezTo>
                          <a:cubicBezTo>
                            <a:pt x="-33044" y="1677050"/>
                            <a:pt x="7989" y="1423374"/>
                            <a:pt x="0" y="1299673"/>
                          </a:cubicBezTo>
                          <a:cubicBezTo>
                            <a:pt x="-48760" y="1160881"/>
                            <a:pt x="21898" y="860247"/>
                            <a:pt x="0" y="506220"/>
                          </a:cubicBezTo>
                          <a:close/>
                        </a:path>
                        <a:path w="5766993" h="2509523" stroke="0" extrusionOk="0">
                          <a:moveTo>
                            <a:pt x="0" y="506220"/>
                          </a:moveTo>
                          <a:cubicBezTo>
                            <a:pt x="-51695" y="241834"/>
                            <a:pt x="339390" y="34168"/>
                            <a:pt x="554633" y="0"/>
                          </a:cubicBezTo>
                          <a:cubicBezTo>
                            <a:pt x="909500" y="-25754"/>
                            <a:pt x="1056575" y="-18800"/>
                            <a:pt x="1532755" y="0"/>
                          </a:cubicBezTo>
                          <a:cubicBezTo>
                            <a:pt x="2009113" y="12503"/>
                            <a:pt x="2153688" y="-39118"/>
                            <a:pt x="2371146" y="0"/>
                          </a:cubicBezTo>
                          <a:cubicBezTo>
                            <a:pt x="2515333" y="44195"/>
                            <a:pt x="2881759" y="-21257"/>
                            <a:pt x="3209537" y="0"/>
                          </a:cubicBezTo>
                          <a:cubicBezTo>
                            <a:pt x="3542649" y="28370"/>
                            <a:pt x="3794610" y="25623"/>
                            <a:pt x="4187659" y="0"/>
                          </a:cubicBezTo>
                          <a:cubicBezTo>
                            <a:pt x="4599604" y="10717"/>
                            <a:pt x="4908678" y="-10143"/>
                            <a:pt x="5212359" y="0"/>
                          </a:cubicBezTo>
                          <a:cubicBezTo>
                            <a:pt x="5463889" y="-88617"/>
                            <a:pt x="5760452" y="240399"/>
                            <a:pt x="5766993" y="506220"/>
                          </a:cubicBezTo>
                          <a:cubicBezTo>
                            <a:pt x="5676110" y="699090"/>
                            <a:pt x="5794393" y="981536"/>
                            <a:pt x="5766993" y="1254762"/>
                          </a:cubicBezTo>
                          <a:cubicBezTo>
                            <a:pt x="5759871" y="1510755"/>
                            <a:pt x="5760418" y="1764404"/>
                            <a:pt x="5766993" y="2003302"/>
                          </a:cubicBezTo>
                          <a:cubicBezTo>
                            <a:pt x="5782554" y="2306546"/>
                            <a:pt x="5458627" y="2515221"/>
                            <a:pt x="5212359" y="2509523"/>
                          </a:cubicBezTo>
                          <a:cubicBezTo>
                            <a:pt x="4885579" y="2484762"/>
                            <a:pt x="4577081" y="2558712"/>
                            <a:pt x="4420546" y="2509523"/>
                          </a:cubicBezTo>
                          <a:cubicBezTo>
                            <a:pt x="4299655" y="2500807"/>
                            <a:pt x="3704096" y="2550159"/>
                            <a:pt x="3489001" y="2509523"/>
                          </a:cubicBezTo>
                          <a:cubicBezTo>
                            <a:pt x="3300228" y="2481685"/>
                            <a:pt x="3053883" y="2477619"/>
                            <a:pt x="2650610" y="2509523"/>
                          </a:cubicBezTo>
                          <a:cubicBezTo>
                            <a:pt x="2266337" y="2482427"/>
                            <a:pt x="2013797" y="2465984"/>
                            <a:pt x="1672487" y="2509523"/>
                          </a:cubicBezTo>
                          <a:cubicBezTo>
                            <a:pt x="1324336" y="2503524"/>
                            <a:pt x="1105936" y="2475064"/>
                            <a:pt x="554633" y="2509523"/>
                          </a:cubicBezTo>
                          <a:cubicBezTo>
                            <a:pt x="257449" y="2497515"/>
                            <a:pt x="73764" y="2322197"/>
                            <a:pt x="0" y="2003302"/>
                          </a:cubicBezTo>
                          <a:cubicBezTo>
                            <a:pt x="-10343" y="1708628"/>
                            <a:pt x="7104" y="1581738"/>
                            <a:pt x="0" y="1299673"/>
                          </a:cubicBezTo>
                          <a:cubicBezTo>
                            <a:pt x="-42394" y="1063951"/>
                            <a:pt x="1645" y="727259"/>
                            <a:pt x="0" y="506220"/>
                          </a:cubicBezTo>
                          <a:close/>
                        </a:path>
                        <a:path w="5766993" h="2509523" fill="none" stroke="0" extrusionOk="0">
                          <a:moveTo>
                            <a:pt x="0" y="506220"/>
                          </a:moveTo>
                          <a:cubicBezTo>
                            <a:pt x="45120" y="276156"/>
                            <a:pt x="310099" y="36826"/>
                            <a:pt x="554633" y="0"/>
                          </a:cubicBezTo>
                          <a:cubicBezTo>
                            <a:pt x="949378" y="-17117"/>
                            <a:pt x="1009605" y="-11677"/>
                            <a:pt x="1393023" y="0"/>
                          </a:cubicBezTo>
                          <a:cubicBezTo>
                            <a:pt x="1788371" y="5786"/>
                            <a:pt x="2006622" y="490"/>
                            <a:pt x="2417723" y="0"/>
                          </a:cubicBezTo>
                          <a:cubicBezTo>
                            <a:pt x="2720252" y="30242"/>
                            <a:pt x="2937137" y="11994"/>
                            <a:pt x="3302691" y="0"/>
                          </a:cubicBezTo>
                          <a:cubicBezTo>
                            <a:pt x="3740873" y="-34966"/>
                            <a:pt x="4036468" y="-2584"/>
                            <a:pt x="4327391" y="0"/>
                          </a:cubicBezTo>
                          <a:cubicBezTo>
                            <a:pt x="4633469" y="-47811"/>
                            <a:pt x="4980352" y="10262"/>
                            <a:pt x="5212359" y="0"/>
                          </a:cubicBezTo>
                          <a:cubicBezTo>
                            <a:pt x="5538322" y="4416"/>
                            <a:pt x="5764364" y="216360"/>
                            <a:pt x="5766993" y="506220"/>
                          </a:cubicBezTo>
                          <a:cubicBezTo>
                            <a:pt x="5734545" y="833724"/>
                            <a:pt x="5758397" y="893489"/>
                            <a:pt x="5766993" y="1254762"/>
                          </a:cubicBezTo>
                          <a:cubicBezTo>
                            <a:pt x="5755757" y="1613996"/>
                            <a:pt x="5795667" y="1791289"/>
                            <a:pt x="5766993" y="2003302"/>
                          </a:cubicBezTo>
                          <a:cubicBezTo>
                            <a:pt x="5803243" y="2227481"/>
                            <a:pt x="5549829" y="2466780"/>
                            <a:pt x="5212359" y="2509523"/>
                          </a:cubicBezTo>
                          <a:cubicBezTo>
                            <a:pt x="4967916" y="2537477"/>
                            <a:pt x="4722293" y="2419388"/>
                            <a:pt x="4280814" y="2509523"/>
                          </a:cubicBezTo>
                          <a:cubicBezTo>
                            <a:pt x="3811989" y="2489907"/>
                            <a:pt x="3559307" y="2547769"/>
                            <a:pt x="3256114" y="2509523"/>
                          </a:cubicBezTo>
                          <a:cubicBezTo>
                            <a:pt x="2960826" y="2517340"/>
                            <a:pt x="2670380" y="2553758"/>
                            <a:pt x="2464301" y="2509523"/>
                          </a:cubicBezTo>
                          <a:cubicBezTo>
                            <a:pt x="2251152" y="2502255"/>
                            <a:pt x="1861952" y="2472915"/>
                            <a:pt x="1672487" y="2509523"/>
                          </a:cubicBezTo>
                          <a:cubicBezTo>
                            <a:pt x="1510060" y="2536396"/>
                            <a:pt x="944372" y="2444646"/>
                            <a:pt x="554633" y="2509523"/>
                          </a:cubicBezTo>
                          <a:cubicBezTo>
                            <a:pt x="169982" y="2544931"/>
                            <a:pt x="10110" y="2199926"/>
                            <a:pt x="0" y="2003302"/>
                          </a:cubicBezTo>
                          <a:cubicBezTo>
                            <a:pt x="-42042" y="1722556"/>
                            <a:pt x="59394" y="1448186"/>
                            <a:pt x="0" y="1299673"/>
                          </a:cubicBezTo>
                          <a:cubicBezTo>
                            <a:pt x="16533" y="1162374"/>
                            <a:pt x="4489" y="896437"/>
                            <a:pt x="0" y="50622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757748" algn="just" defTabSz="1219170">
                <a:lnSpc>
                  <a:spcPct val="150000"/>
                </a:lnSpc>
                <a:buClr>
                  <a:srgbClr val="000000"/>
                </a:buClr>
              </a:pPr>
              <a:r>
                <a:rPr lang="en-US" sz="3200" kern="0" dirty="0" err="1">
                  <a:solidFill>
                    <a:srgbClr val="000000"/>
                  </a:solidFill>
                  <a:latin typeface="Calibri" panose="020F0502020204030204" pitchFamily="34" charset="0"/>
                  <a:cs typeface="Calibri" panose="020F0502020204030204" pitchFamily="34" charset="0"/>
                  <a:sym typeface="Arial"/>
                </a:rPr>
                <a:t>Phân</a:t>
              </a:r>
              <a:r>
                <a:rPr lang="en-US" sz="3200" kern="0" dirty="0">
                  <a:solidFill>
                    <a:srgbClr val="000000"/>
                  </a:solidFill>
                  <a:latin typeface="Calibri" panose="020F0502020204030204" pitchFamily="34" charset="0"/>
                  <a:cs typeface="Calibri" panose="020F0502020204030204" pitchFamily="34" charset="0"/>
                  <a:sym typeface="Arial"/>
                </a:rPr>
                <a:t> </a:t>
              </a:r>
              <a:r>
                <a:rPr lang="en-US" sz="3200" kern="0" dirty="0" err="1">
                  <a:solidFill>
                    <a:srgbClr val="000000"/>
                  </a:solidFill>
                  <a:latin typeface="Calibri" panose="020F0502020204030204" pitchFamily="34" charset="0"/>
                  <a:cs typeface="Calibri" panose="020F0502020204030204" pitchFamily="34" charset="0"/>
                  <a:sym typeface="Arial"/>
                </a:rPr>
                <a:t>công</a:t>
              </a:r>
              <a:r>
                <a:rPr lang="en-US" sz="3200" kern="0" dirty="0">
                  <a:solidFill>
                    <a:srgbClr val="000000"/>
                  </a:solidFill>
                  <a:latin typeface="Calibri" panose="020F0502020204030204" pitchFamily="34" charset="0"/>
                  <a:cs typeface="Calibri" panose="020F0502020204030204" pitchFamily="34" charset="0"/>
                  <a:sym typeface="Arial"/>
                </a:rPr>
                <a:t> </a:t>
              </a:r>
              <a:r>
                <a:rPr lang="en-US" sz="3200" kern="0" dirty="0" err="1">
                  <a:solidFill>
                    <a:srgbClr val="000000"/>
                  </a:solidFill>
                  <a:latin typeface="Calibri" panose="020F0502020204030204" pitchFamily="34" charset="0"/>
                  <a:cs typeface="Calibri" panose="020F0502020204030204" pitchFamily="34" charset="0"/>
                  <a:sym typeface="Arial"/>
                </a:rPr>
                <a:t>đọc</a:t>
              </a:r>
              <a:r>
                <a:rPr lang="en-US" sz="3200" kern="0" dirty="0">
                  <a:solidFill>
                    <a:srgbClr val="000000"/>
                  </a:solidFill>
                  <a:latin typeface="Calibri" panose="020F0502020204030204" pitchFamily="34" charset="0"/>
                  <a:cs typeface="Calibri" panose="020F0502020204030204" pitchFamily="34" charset="0"/>
                  <a:sym typeface="Arial"/>
                </a:rPr>
                <a:t> </a:t>
              </a:r>
              <a:r>
                <a:rPr lang="en-US" sz="3200" kern="0" dirty="0" err="1">
                  <a:solidFill>
                    <a:srgbClr val="000000"/>
                  </a:solidFill>
                  <a:latin typeface="Calibri" panose="020F0502020204030204" pitchFamily="34" charset="0"/>
                  <a:cs typeface="Calibri" panose="020F0502020204030204" pitchFamily="34" charset="0"/>
                  <a:sym typeface="Arial"/>
                </a:rPr>
                <a:t>theo</a:t>
              </a:r>
              <a:r>
                <a:rPr lang="en-US" sz="3200" kern="0" dirty="0">
                  <a:solidFill>
                    <a:srgbClr val="000000"/>
                  </a:solidFill>
                  <a:latin typeface="Calibri" panose="020F0502020204030204" pitchFamily="34" charset="0"/>
                  <a:cs typeface="Calibri" panose="020F0502020204030204" pitchFamily="34" charset="0"/>
                  <a:sym typeface="Arial"/>
                </a:rPr>
                <a:t> </a:t>
              </a:r>
              <a:r>
                <a:rPr lang="en-US" sz="3200" kern="0" dirty="0" err="1">
                  <a:solidFill>
                    <a:srgbClr val="000000"/>
                  </a:solidFill>
                  <a:latin typeface="Calibri" panose="020F0502020204030204" pitchFamily="34" charset="0"/>
                  <a:cs typeface="Calibri" panose="020F0502020204030204" pitchFamily="34" charset="0"/>
                  <a:sym typeface="Arial"/>
                </a:rPr>
                <a:t>đoạn</a:t>
              </a:r>
              <a:r>
                <a:rPr lang="en-US" sz="3200" kern="0" dirty="0">
                  <a:solidFill>
                    <a:srgbClr val="000000"/>
                  </a:solidFill>
                  <a:latin typeface="Calibri" panose="020F0502020204030204" pitchFamily="34" charset="0"/>
                  <a:cs typeface="Calibri" panose="020F0502020204030204" pitchFamily="34" charset="0"/>
                  <a:sym typeface="Arial"/>
                </a:rPr>
                <a:t>.</a:t>
              </a:r>
            </a:p>
            <a:p>
              <a:pPr marL="757748" algn="just" defTabSz="1219170">
                <a:lnSpc>
                  <a:spcPct val="150000"/>
                </a:lnSpc>
                <a:buClr>
                  <a:srgbClr val="000000"/>
                </a:buClr>
              </a:pPr>
              <a:r>
                <a:rPr lang="en-US" sz="3200" kern="0" dirty="0" err="1">
                  <a:solidFill>
                    <a:srgbClr val="000000"/>
                  </a:solidFill>
                  <a:latin typeface="Calibri" panose="020F0502020204030204" pitchFamily="34" charset="0"/>
                  <a:cs typeface="Calibri" panose="020F0502020204030204" pitchFamily="34" charset="0"/>
                  <a:sym typeface="Arial"/>
                </a:rPr>
                <a:t>Tất</a:t>
              </a:r>
              <a:r>
                <a:rPr lang="en-US" sz="3200" kern="0" dirty="0">
                  <a:solidFill>
                    <a:srgbClr val="000000"/>
                  </a:solidFill>
                  <a:latin typeface="Calibri" panose="020F0502020204030204" pitchFamily="34" charset="0"/>
                  <a:cs typeface="Calibri" panose="020F0502020204030204" pitchFamily="34" charset="0"/>
                  <a:sym typeface="Arial"/>
                </a:rPr>
                <a:t> </a:t>
              </a:r>
              <a:r>
                <a:rPr lang="en-US" sz="3200" kern="0" dirty="0" err="1">
                  <a:solidFill>
                    <a:srgbClr val="000000"/>
                  </a:solidFill>
                  <a:latin typeface="Calibri" panose="020F0502020204030204" pitchFamily="34" charset="0"/>
                  <a:cs typeface="Calibri" panose="020F0502020204030204" pitchFamily="34" charset="0"/>
                  <a:sym typeface="Arial"/>
                </a:rPr>
                <a:t>cả</a:t>
              </a:r>
              <a:r>
                <a:rPr lang="en-US" sz="3200" kern="0" dirty="0">
                  <a:solidFill>
                    <a:srgbClr val="000000"/>
                  </a:solidFill>
                  <a:latin typeface="Calibri" panose="020F0502020204030204" pitchFamily="34" charset="0"/>
                  <a:cs typeface="Calibri" panose="020F0502020204030204" pitchFamily="34" charset="0"/>
                  <a:sym typeface="Arial"/>
                </a:rPr>
                <a:t> </a:t>
              </a:r>
              <a:r>
                <a:rPr lang="en-US" sz="3200" kern="0" dirty="0" err="1">
                  <a:solidFill>
                    <a:srgbClr val="000000"/>
                  </a:solidFill>
                  <a:latin typeface="Calibri" panose="020F0502020204030204" pitchFamily="34" charset="0"/>
                  <a:cs typeface="Calibri" panose="020F0502020204030204" pitchFamily="34" charset="0"/>
                  <a:sym typeface="Arial"/>
                </a:rPr>
                <a:t>thành</a:t>
              </a:r>
              <a:r>
                <a:rPr lang="en-US" sz="3200" kern="0" dirty="0">
                  <a:solidFill>
                    <a:srgbClr val="000000"/>
                  </a:solidFill>
                  <a:latin typeface="Calibri" panose="020F0502020204030204" pitchFamily="34" charset="0"/>
                  <a:cs typeface="Calibri" panose="020F0502020204030204" pitchFamily="34" charset="0"/>
                  <a:sym typeface="Arial"/>
                </a:rPr>
                <a:t> </a:t>
              </a:r>
              <a:r>
                <a:rPr lang="en-US" sz="3200" kern="0" dirty="0" err="1">
                  <a:solidFill>
                    <a:srgbClr val="000000"/>
                  </a:solidFill>
                  <a:latin typeface="Calibri" panose="020F0502020204030204" pitchFamily="34" charset="0"/>
                  <a:cs typeface="Calibri" panose="020F0502020204030204" pitchFamily="34" charset="0"/>
                  <a:sym typeface="Arial"/>
                </a:rPr>
                <a:t>viên</a:t>
              </a:r>
              <a:r>
                <a:rPr lang="en-US" sz="3200" kern="0" dirty="0">
                  <a:solidFill>
                    <a:srgbClr val="000000"/>
                  </a:solidFill>
                  <a:latin typeface="Calibri" panose="020F0502020204030204" pitchFamily="34" charset="0"/>
                  <a:cs typeface="Calibri" panose="020F0502020204030204" pitchFamily="34" charset="0"/>
                  <a:sym typeface="Arial"/>
                </a:rPr>
                <a:t> </a:t>
              </a:r>
              <a:r>
                <a:rPr lang="en-US" sz="3200" kern="0" dirty="0" err="1">
                  <a:solidFill>
                    <a:srgbClr val="000000"/>
                  </a:solidFill>
                  <a:latin typeface="Calibri" panose="020F0502020204030204" pitchFamily="34" charset="0"/>
                  <a:cs typeface="Calibri" panose="020F0502020204030204" pitchFamily="34" charset="0"/>
                  <a:sym typeface="Arial"/>
                </a:rPr>
                <a:t>đều</a:t>
              </a:r>
              <a:r>
                <a:rPr lang="en-US" sz="3200" kern="0" dirty="0">
                  <a:solidFill>
                    <a:srgbClr val="000000"/>
                  </a:solidFill>
                  <a:latin typeface="Calibri" panose="020F0502020204030204" pitchFamily="34" charset="0"/>
                  <a:cs typeface="Calibri" panose="020F0502020204030204" pitchFamily="34" charset="0"/>
                  <a:sym typeface="Arial"/>
                </a:rPr>
                <a:t> </a:t>
              </a:r>
              <a:r>
                <a:rPr lang="en-US" sz="3200" kern="0" dirty="0" err="1">
                  <a:solidFill>
                    <a:srgbClr val="000000"/>
                  </a:solidFill>
                  <a:latin typeface="Calibri" panose="020F0502020204030204" pitchFamily="34" charset="0"/>
                  <a:cs typeface="Calibri" panose="020F0502020204030204" pitchFamily="34" charset="0"/>
                  <a:sym typeface="Arial"/>
                </a:rPr>
                <a:t>đọc</a:t>
              </a:r>
              <a:r>
                <a:rPr lang="en-US" sz="3200" kern="0" dirty="0">
                  <a:solidFill>
                    <a:srgbClr val="000000"/>
                  </a:solidFill>
                  <a:latin typeface="Calibri" panose="020F0502020204030204" pitchFamily="34" charset="0"/>
                  <a:cs typeface="Calibri" panose="020F0502020204030204" pitchFamily="34" charset="0"/>
                  <a:sym typeface="Arial"/>
                </a:rPr>
                <a:t>.</a:t>
              </a:r>
            </a:p>
            <a:p>
              <a:pPr marL="757748" algn="just" defTabSz="1219170">
                <a:lnSpc>
                  <a:spcPct val="150000"/>
                </a:lnSpc>
                <a:buClr>
                  <a:srgbClr val="000000"/>
                </a:buClr>
              </a:pPr>
              <a:r>
                <a:rPr lang="en-US" sz="3200" kern="0" dirty="0" err="1">
                  <a:solidFill>
                    <a:srgbClr val="000000"/>
                  </a:solidFill>
                  <a:latin typeface="Calibri" panose="020F0502020204030204" pitchFamily="34" charset="0"/>
                  <a:cs typeface="Calibri" panose="020F0502020204030204" pitchFamily="34" charset="0"/>
                  <a:sym typeface="Arial"/>
                </a:rPr>
                <a:t>Giải</a:t>
              </a:r>
              <a:r>
                <a:rPr lang="en-US" sz="3200" kern="0" dirty="0">
                  <a:solidFill>
                    <a:srgbClr val="000000"/>
                  </a:solidFill>
                  <a:latin typeface="Calibri" panose="020F0502020204030204" pitchFamily="34" charset="0"/>
                  <a:cs typeface="Calibri" panose="020F0502020204030204" pitchFamily="34" charset="0"/>
                  <a:sym typeface="Arial"/>
                </a:rPr>
                <a:t> </a:t>
              </a:r>
              <a:r>
                <a:rPr lang="en-US" sz="3200" kern="0" dirty="0" err="1">
                  <a:solidFill>
                    <a:srgbClr val="000000"/>
                  </a:solidFill>
                  <a:latin typeface="Calibri" panose="020F0502020204030204" pitchFamily="34" charset="0"/>
                  <a:cs typeface="Calibri" panose="020F0502020204030204" pitchFamily="34" charset="0"/>
                  <a:sym typeface="Arial"/>
                </a:rPr>
                <a:t>nghĩa</a:t>
              </a:r>
              <a:r>
                <a:rPr lang="en-US" sz="3200" kern="0" dirty="0">
                  <a:solidFill>
                    <a:srgbClr val="000000"/>
                  </a:solidFill>
                  <a:latin typeface="Calibri" panose="020F0502020204030204" pitchFamily="34" charset="0"/>
                  <a:cs typeface="Calibri" panose="020F0502020204030204" pitchFamily="34" charset="0"/>
                  <a:sym typeface="Arial"/>
                </a:rPr>
                <a:t> </a:t>
              </a:r>
              <a:r>
                <a:rPr lang="en-US" sz="3200" kern="0" dirty="0" err="1">
                  <a:solidFill>
                    <a:srgbClr val="000000"/>
                  </a:solidFill>
                  <a:latin typeface="Calibri" panose="020F0502020204030204" pitchFamily="34" charset="0"/>
                  <a:cs typeface="Calibri" panose="020F0502020204030204" pitchFamily="34" charset="0"/>
                  <a:sym typeface="Arial"/>
                </a:rPr>
                <a:t>từ</a:t>
              </a:r>
              <a:r>
                <a:rPr lang="en-US" sz="3200" kern="0" dirty="0">
                  <a:solidFill>
                    <a:srgbClr val="000000"/>
                  </a:solidFill>
                  <a:latin typeface="Calibri" panose="020F0502020204030204" pitchFamily="34" charset="0"/>
                  <a:cs typeface="Calibri" panose="020F0502020204030204" pitchFamily="34" charset="0"/>
                  <a:sym typeface="Arial"/>
                </a:rPr>
                <a:t> </a:t>
              </a:r>
              <a:r>
                <a:rPr lang="en-US" sz="3200" kern="0" dirty="0" err="1">
                  <a:solidFill>
                    <a:srgbClr val="000000"/>
                  </a:solidFill>
                  <a:latin typeface="Calibri" panose="020F0502020204030204" pitchFamily="34" charset="0"/>
                  <a:cs typeface="Calibri" panose="020F0502020204030204" pitchFamily="34" charset="0"/>
                  <a:sym typeface="Arial"/>
                </a:rPr>
                <a:t>cùng</a:t>
              </a:r>
              <a:r>
                <a:rPr lang="en-US" sz="3200" kern="0" dirty="0">
                  <a:solidFill>
                    <a:srgbClr val="000000"/>
                  </a:solidFill>
                  <a:latin typeface="Calibri" panose="020F0502020204030204" pitchFamily="34" charset="0"/>
                  <a:cs typeface="Calibri" panose="020F0502020204030204" pitchFamily="34" charset="0"/>
                  <a:sym typeface="Arial"/>
                </a:rPr>
                <a:t> </a:t>
              </a:r>
              <a:r>
                <a:rPr lang="en-US" sz="3200" kern="0" dirty="0" err="1">
                  <a:solidFill>
                    <a:srgbClr val="000000"/>
                  </a:solidFill>
                  <a:latin typeface="Calibri" panose="020F0502020204030204" pitchFamily="34" charset="0"/>
                  <a:cs typeface="Calibri" panose="020F0502020204030204" pitchFamily="34" charset="0"/>
                  <a:sym typeface="Arial"/>
                </a:rPr>
                <a:t>nhau</a:t>
              </a:r>
              <a:r>
                <a:rPr lang="en-US" sz="3200" kern="0" dirty="0">
                  <a:solidFill>
                    <a:srgbClr val="000000"/>
                  </a:solidFill>
                  <a:latin typeface="Calibri" panose="020F0502020204030204" pitchFamily="34" charset="0"/>
                  <a:cs typeface="Calibri" panose="020F0502020204030204" pitchFamily="34" charset="0"/>
                  <a:sym typeface="Arial"/>
                </a:rPr>
                <a:t>. </a:t>
              </a:r>
              <a:endParaRPr lang="vi-VN" sz="3200" kern="0" dirty="0">
                <a:solidFill>
                  <a:srgbClr val="000000"/>
                </a:solidFill>
                <a:latin typeface="Calibri" panose="020F0502020204030204" pitchFamily="34" charset="0"/>
                <a:cs typeface="Calibri" panose="020F0502020204030204" pitchFamily="34" charset="0"/>
                <a:sym typeface="Arial"/>
              </a:endParaRPr>
            </a:p>
          </p:txBody>
        </p:sp>
        <p:sp>
          <p:nvSpPr>
            <p:cNvPr id="6" name="Rectangle: Rounded Corners 5">
              <a:extLst>
                <a:ext uri="{FF2B5EF4-FFF2-40B4-BE49-F238E27FC236}">
                  <a16:creationId xmlns:a16="http://schemas.microsoft.com/office/drawing/2014/main" id="{4A3C0753-2EA5-B470-6961-CC6FA51E5095}"/>
                </a:ext>
              </a:extLst>
            </p:cNvPr>
            <p:cNvSpPr/>
            <p:nvPr/>
          </p:nvSpPr>
          <p:spPr>
            <a:xfrm>
              <a:off x="4193843" y="1255651"/>
              <a:ext cx="2063835" cy="796835"/>
            </a:xfrm>
            <a:prstGeom prst="roundRect">
              <a:avLst>
                <a:gd name="adj" fmla="val 50000"/>
              </a:avLst>
            </a:prstGeom>
            <a:solidFill>
              <a:srgbClr val="FFFFCC"/>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4800" b="1" kern="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latin typeface="Calibri" panose="020F0502020204030204" pitchFamily="34" charset="0"/>
                  <a:cs typeface="Calibri" panose="020F0502020204030204" pitchFamily="34" charset="0"/>
                  <a:sym typeface="Arial"/>
                </a:rPr>
                <a:t>Yêu</a:t>
              </a:r>
              <a:r>
                <a:rPr lang="en-US" sz="4800" b="1" kern="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latin typeface="Calibri" panose="020F0502020204030204" pitchFamily="34" charset="0"/>
                  <a:cs typeface="Calibri" panose="020F0502020204030204" pitchFamily="34" charset="0"/>
                  <a:sym typeface="Arial"/>
                </a:rPr>
                <a:t> </a:t>
              </a:r>
              <a:r>
                <a:rPr lang="en-US" sz="4800" b="1" kern="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latin typeface="Calibri" panose="020F0502020204030204" pitchFamily="34" charset="0"/>
                  <a:cs typeface="Calibri" panose="020F0502020204030204" pitchFamily="34" charset="0"/>
                  <a:sym typeface="Arial"/>
                </a:rPr>
                <a:t>Cầu</a:t>
              </a:r>
              <a:endParaRPr lang="en-US" sz="4800" b="1" kern="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latin typeface="Calibri" panose="020F0502020204030204" pitchFamily="34" charset="0"/>
                <a:cs typeface="Calibri" panose="020F0502020204030204" pitchFamily="34" charset="0"/>
                <a:sym typeface="Arial"/>
              </a:endParaRPr>
            </a:p>
          </p:txBody>
        </p:sp>
        <p:pic>
          <p:nvPicPr>
            <p:cNvPr id="7" name="Picture 6">
              <a:extLst>
                <a:ext uri="{FF2B5EF4-FFF2-40B4-BE49-F238E27FC236}">
                  <a16:creationId xmlns:a16="http://schemas.microsoft.com/office/drawing/2014/main" id="{CE7F0D50-C808-2EB5-1EAA-DF1B2ED8C24F}"/>
                </a:ext>
              </a:extLst>
            </p:cNvPr>
            <p:cNvPicPr>
              <a:picLocks noChangeAspect="1"/>
            </p:cNvPicPr>
            <p:nvPr/>
          </p:nvPicPr>
          <p:blipFill>
            <a:blip r:embed="rId3"/>
            <a:stretch>
              <a:fillRect/>
            </a:stretch>
          </p:blipFill>
          <p:spPr>
            <a:xfrm flipH="1">
              <a:off x="3114052" y="1948075"/>
              <a:ext cx="570472" cy="570472"/>
            </a:xfrm>
            <a:prstGeom prst="rect">
              <a:avLst/>
            </a:prstGeom>
          </p:spPr>
        </p:pic>
        <p:pic>
          <p:nvPicPr>
            <p:cNvPr id="8" name="Picture 7">
              <a:extLst>
                <a:ext uri="{FF2B5EF4-FFF2-40B4-BE49-F238E27FC236}">
                  <a16:creationId xmlns:a16="http://schemas.microsoft.com/office/drawing/2014/main" id="{A06D78E9-8FC8-9142-334D-50A95F24FF33}"/>
                </a:ext>
              </a:extLst>
            </p:cNvPr>
            <p:cNvPicPr>
              <a:picLocks noChangeAspect="1"/>
            </p:cNvPicPr>
            <p:nvPr/>
          </p:nvPicPr>
          <p:blipFill>
            <a:blip r:embed="rId3"/>
            <a:stretch>
              <a:fillRect/>
            </a:stretch>
          </p:blipFill>
          <p:spPr>
            <a:xfrm flipH="1">
              <a:off x="3114053" y="2589143"/>
              <a:ext cx="570471" cy="570471"/>
            </a:xfrm>
            <a:prstGeom prst="rect">
              <a:avLst/>
            </a:prstGeom>
          </p:spPr>
        </p:pic>
        <p:pic>
          <p:nvPicPr>
            <p:cNvPr id="9" name="Picture 8">
              <a:extLst>
                <a:ext uri="{FF2B5EF4-FFF2-40B4-BE49-F238E27FC236}">
                  <a16:creationId xmlns:a16="http://schemas.microsoft.com/office/drawing/2014/main" id="{8BA97FB4-9DA9-F3B5-B3C1-97F08137FC27}"/>
                </a:ext>
              </a:extLst>
            </p:cNvPr>
            <p:cNvPicPr>
              <a:picLocks noChangeAspect="1"/>
            </p:cNvPicPr>
            <p:nvPr/>
          </p:nvPicPr>
          <p:blipFill>
            <a:blip r:embed="rId3"/>
            <a:stretch>
              <a:fillRect/>
            </a:stretch>
          </p:blipFill>
          <p:spPr>
            <a:xfrm flipH="1">
              <a:off x="3152674" y="3159614"/>
              <a:ext cx="570470" cy="570470"/>
            </a:xfrm>
            <a:prstGeom prst="rect">
              <a:avLst/>
            </a:prstGeom>
          </p:spPr>
        </p:pic>
      </p:grpSp>
      <p:pic>
        <p:nvPicPr>
          <p:cNvPr id="11" name="Picture 29">
            <a:extLst>
              <a:ext uri="{FF2B5EF4-FFF2-40B4-BE49-F238E27FC236}">
                <a16:creationId xmlns:a16="http://schemas.microsoft.com/office/drawing/2014/main" id="{DB4DFA07-25E4-9183-A5FE-E7FA2950A9B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401384" y="387528"/>
            <a:ext cx="4920064" cy="2160285"/>
          </a:xfrm>
          <a:prstGeom prst="rect">
            <a:avLst/>
          </a:prstGeom>
        </p:spPr>
      </p:pic>
      <p:grpSp>
        <p:nvGrpSpPr>
          <p:cNvPr id="13" name="Group 12">
            <a:extLst>
              <a:ext uri="{FF2B5EF4-FFF2-40B4-BE49-F238E27FC236}">
                <a16:creationId xmlns:a16="http://schemas.microsoft.com/office/drawing/2014/main" id="{B7516101-201C-1278-55B0-52A1AB5995D7}"/>
              </a:ext>
            </a:extLst>
          </p:cNvPr>
          <p:cNvGrpSpPr/>
          <p:nvPr/>
        </p:nvGrpSpPr>
        <p:grpSpPr>
          <a:xfrm>
            <a:off x="137915" y="3485151"/>
            <a:ext cx="7423945" cy="3249428"/>
            <a:chOff x="5189220" y="3812803"/>
            <a:chExt cx="5567959" cy="2437071"/>
          </a:xfrm>
        </p:grpSpPr>
        <p:grpSp>
          <p:nvGrpSpPr>
            <p:cNvPr id="14" name="Group 13">
              <a:extLst>
                <a:ext uri="{FF2B5EF4-FFF2-40B4-BE49-F238E27FC236}">
                  <a16:creationId xmlns:a16="http://schemas.microsoft.com/office/drawing/2014/main" id="{5230B1F6-E0EC-41B7-A62B-C26D92878A12}"/>
                </a:ext>
              </a:extLst>
            </p:cNvPr>
            <p:cNvGrpSpPr/>
            <p:nvPr/>
          </p:nvGrpSpPr>
          <p:grpSpPr>
            <a:xfrm>
              <a:off x="5189220" y="3812803"/>
              <a:ext cx="5445754" cy="2437071"/>
              <a:chOff x="3323320" y="1250854"/>
              <a:chExt cx="5445754" cy="2437071"/>
            </a:xfrm>
          </p:grpSpPr>
          <p:sp>
            <p:nvSpPr>
              <p:cNvPr id="24" name="Rectangle: Rounded Corners 12">
                <a:extLst>
                  <a:ext uri="{FF2B5EF4-FFF2-40B4-BE49-F238E27FC236}">
                    <a16:creationId xmlns:a16="http://schemas.microsoft.com/office/drawing/2014/main" id="{05E621AD-E4C3-F359-7DA4-0451FF3A6B05}"/>
                  </a:ext>
                </a:extLst>
              </p:cNvPr>
              <p:cNvSpPr/>
              <p:nvPr/>
            </p:nvSpPr>
            <p:spPr>
              <a:xfrm>
                <a:off x="3323320" y="1724299"/>
                <a:ext cx="5445754" cy="1963626"/>
              </a:xfrm>
              <a:custGeom>
                <a:avLst/>
                <a:gdLst>
                  <a:gd name="connsiteX0" fmla="*/ 0 w 5445754"/>
                  <a:gd name="connsiteY0" fmla="*/ 396102 h 1963626"/>
                  <a:gd name="connsiteX1" fmla="*/ 396102 w 5445754"/>
                  <a:gd name="connsiteY1" fmla="*/ 0 h 1963626"/>
                  <a:gd name="connsiteX2" fmla="*/ 866628 w 5445754"/>
                  <a:gd name="connsiteY2" fmla="*/ 0 h 1963626"/>
                  <a:gd name="connsiteX3" fmla="*/ 1244082 w 5445754"/>
                  <a:gd name="connsiteY3" fmla="*/ 0 h 1963626"/>
                  <a:gd name="connsiteX4" fmla="*/ 1668072 w 5445754"/>
                  <a:gd name="connsiteY4" fmla="*/ 0 h 1963626"/>
                  <a:gd name="connsiteX5" fmla="*/ 2278204 w 5445754"/>
                  <a:gd name="connsiteY5" fmla="*/ 0 h 1963626"/>
                  <a:gd name="connsiteX6" fmla="*/ 2655659 w 5445754"/>
                  <a:gd name="connsiteY6" fmla="*/ 0 h 1963626"/>
                  <a:gd name="connsiteX7" fmla="*/ 3033113 w 5445754"/>
                  <a:gd name="connsiteY7" fmla="*/ 0 h 1963626"/>
                  <a:gd name="connsiteX8" fmla="*/ 3410568 w 5445754"/>
                  <a:gd name="connsiteY8" fmla="*/ 0 h 1963626"/>
                  <a:gd name="connsiteX9" fmla="*/ 3927628 w 5445754"/>
                  <a:gd name="connsiteY9" fmla="*/ 0 h 1963626"/>
                  <a:gd name="connsiteX10" fmla="*/ 4444689 w 5445754"/>
                  <a:gd name="connsiteY10" fmla="*/ 0 h 1963626"/>
                  <a:gd name="connsiteX11" fmla="*/ 5049651 w 5445754"/>
                  <a:gd name="connsiteY11" fmla="*/ 0 h 1963626"/>
                  <a:gd name="connsiteX12" fmla="*/ 5445754 w 5445754"/>
                  <a:gd name="connsiteY12" fmla="*/ 396102 h 1963626"/>
                  <a:gd name="connsiteX13" fmla="*/ 5445754 w 5445754"/>
                  <a:gd name="connsiteY13" fmla="*/ 763147 h 1963626"/>
                  <a:gd name="connsiteX14" fmla="*/ 5445754 w 5445754"/>
                  <a:gd name="connsiteY14" fmla="*/ 1165335 h 1963626"/>
                  <a:gd name="connsiteX15" fmla="*/ 5445754 w 5445754"/>
                  <a:gd name="connsiteY15" fmla="*/ 1567523 h 1963626"/>
                  <a:gd name="connsiteX16" fmla="*/ 5049651 w 5445754"/>
                  <a:gd name="connsiteY16" fmla="*/ 1963626 h 1963626"/>
                  <a:gd name="connsiteX17" fmla="*/ 4486054 w 5445754"/>
                  <a:gd name="connsiteY17" fmla="*/ 1963626 h 1963626"/>
                  <a:gd name="connsiteX18" fmla="*/ 4015529 w 5445754"/>
                  <a:gd name="connsiteY18" fmla="*/ 1963626 h 1963626"/>
                  <a:gd name="connsiteX19" fmla="*/ 3591539 w 5445754"/>
                  <a:gd name="connsiteY19" fmla="*/ 1963626 h 1963626"/>
                  <a:gd name="connsiteX20" fmla="*/ 3214084 w 5445754"/>
                  <a:gd name="connsiteY20" fmla="*/ 1963626 h 1963626"/>
                  <a:gd name="connsiteX21" fmla="*/ 2603952 w 5445754"/>
                  <a:gd name="connsiteY21" fmla="*/ 1963626 h 1963626"/>
                  <a:gd name="connsiteX22" fmla="*/ 2086892 w 5445754"/>
                  <a:gd name="connsiteY22" fmla="*/ 1963626 h 1963626"/>
                  <a:gd name="connsiteX23" fmla="*/ 1616366 w 5445754"/>
                  <a:gd name="connsiteY23" fmla="*/ 1963626 h 1963626"/>
                  <a:gd name="connsiteX24" fmla="*/ 1052769 w 5445754"/>
                  <a:gd name="connsiteY24" fmla="*/ 1963626 h 1963626"/>
                  <a:gd name="connsiteX25" fmla="*/ 396102 w 5445754"/>
                  <a:gd name="connsiteY25" fmla="*/ 1963626 h 1963626"/>
                  <a:gd name="connsiteX26" fmla="*/ 0 w 5445754"/>
                  <a:gd name="connsiteY26" fmla="*/ 1567523 h 1963626"/>
                  <a:gd name="connsiteX27" fmla="*/ 0 w 5445754"/>
                  <a:gd name="connsiteY27" fmla="*/ 1200478 h 1963626"/>
                  <a:gd name="connsiteX28" fmla="*/ 0 w 5445754"/>
                  <a:gd name="connsiteY28" fmla="*/ 821718 h 1963626"/>
                  <a:gd name="connsiteX29" fmla="*/ 0 w 5445754"/>
                  <a:gd name="connsiteY29" fmla="*/ 396102 h 1963626"/>
                  <a:gd name="connsiteX0" fmla="*/ 0 w 5445754"/>
                  <a:gd name="connsiteY0" fmla="*/ 396102 h 1963626"/>
                  <a:gd name="connsiteX1" fmla="*/ 396102 w 5445754"/>
                  <a:gd name="connsiteY1" fmla="*/ 0 h 1963626"/>
                  <a:gd name="connsiteX2" fmla="*/ 959699 w 5445754"/>
                  <a:gd name="connsiteY2" fmla="*/ 0 h 1963626"/>
                  <a:gd name="connsiteX3" fmla="*/ 1383689 w 5445754"/>
                  <a:gd name="connsiteY3" fmla="*/ 0 h 1963626"/>
                  <a:gd name="connsiteX4" fmla="*/ 1807679 w 5445754"/>
                  <a:gd name="connsiteY4" fmla="*/ 0 h 1963626"/>
                  <a:gd name="connsiteX5" fmla="*/ 2371275 w 5445754"/>
                  <a:gd name="connsiteY5" fmla="*/ 0 h 1963626"/>
                  <a:gd name="connsiteX6" fmla="*/ 2841801 w 5445754"/>
                  <a:gd name="connsiteY6" fmla="*/ 0 h 1963626"/>
                  <a:gd name="connsiteX7" fmla="*/ 3451932 w 5445754"/>
                  <a:gd name="connsiteY7" fmla="*/ 0 h 1963626"/>
                  <a:gd name="connsiteX8" fmla="*/ 4062064 w 5445754"/>
                  <a:gd name="connsiteY8" fmla="*/ 0 h 1963626"/>
                  <a:gd name="connsiteX9" fmla="*/ 5049651 w 5445754"/>
                  <a:gd name="connsiteY9" fmla="*/ 0 h 1963626"/>
                  <a:gd name="connsiteX10" fmla="*/ 5445754 w 5445754"/>
                  <a:gd name="connsiteY10" fmla="*/ 396102 h 1963626"/>
                  <a:gd name="connsiteX11" fmla="*/ 5445754 w 5445754"/>
                  <a:gd name="connsiteY11" fmla="*/ 786576 h 1963626"/>
                  <a:gd name="connsiteX12" fmla="*/ 5445754 w 5445754"/>
                  <a:gd name="connsiteY12" fmla="*/ 1177050 h 1963626"/>
                  <a:gd name="connsiteX13" fmla="*/ 5445754 w 5445754"/>
                  <a:gd name="connsiteY13" fmla="*/ 1567523 h 1963626"/>
                  <a:gd name="connsiteX14" fmla="*/ 5049651 w 5445754"/>
                  <a:gd name="connsiteY14" fmla="*/ 1963626 h 1963626"/>
                  <a:gd name="connsiteX15" fmla="*/ 4486054 w 5445754"/>
                  <a:gd name="connsiteY15" fmla="*/ 1963626 h 1963626"/>
                  <a:gd name="connsiteX16" fmla="*/ 4015529 w 5445754"/>
                  <a:gd name="connsiteY16" fmla="*/ 1963626 h 1963626"/>
                  <a:gd name="connsiteX17" fmla="*/ 3545004 w 5445754"/>
                  <a:gd name="connsiteY17" fmla="*/ 1963626 h 1963626"/>
                  <a:gd name="connsiteX18" fmla="*/ 2934871 w 5445754"/>
                  <a:gd name="connsiteY18" fmla="*/ 1963626 h 1963626"/>
                  <a:gd name="connsiteX19" fmla="*/ 2371275 w 5445754"/>
                  <a:gd name="connsiteY19" fmla="*/ 1963626 h 1963626"/>
                  <a:gd name="connsiteX20" fmla="*/ 1900749 w 5445754"/>
                  <a:gd name="connsiteY20" fmla="*/ 1963626 h 1963626"/>
                  <a:gd name="connsiteX21" fmla="*/ 1476759 w 5445754"/>
                  <a:gd name="connsiteY21" fmla="*/ 1963626 h 1963626"/>
                  <a:gd name="connsiteX22" fmla="*/ 1052769 w 5445754"/>
                  <a:gd name="connsiteY22" fmla="*/ 1963626 h 1963626"/>
                  <a:gd name="connsiteX23" fmla="*/ 396102 w 5445754"/>
                  <a:gd name="connsiteY23" fmla="*/ 1963626 h 1963626"/>
                  <a:gd name="connsiteX24" fmla="*/ 0 w 5445754"/>
                  <a:gd name="connsiteY24" fmla="*/ 1567523 h 1963626"/>
                  <a:gd name="connsiteX25" fmla="*/ 0 w 5445754"/>
                  <a:gd name="connsiteY25" fmla="*/ 1188764 h 1963626"/>
                  <a:gd name="connsiteX26" fmla="*/ 0 w 5445754"/>
                  <a:gd name="connsiteY26" fmla="*/ 810004 h 1963626"/>
                  <a:gd name="connsiteX27" fmla="*/ 0 w 5445754"/>
                  <a:gd name="connsiteY27" fmla="*/ 396102 h 1963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445754" h="1963626" fill="none" extrusionOk="0">
                    <a:moveTo>
                      <a:pt x="0" y="396102"/>
                    </a:moveTo>
                    <a:cubicBezTo>
                      <a:pt x="5006" y="188891"/>
                      <a:pt x="157277" y="4514"/>
                      <a:pt x="396102" y="0"/>
                    </a:cubicBezTo>
                    <a:cubicBezTo>
                      <a:pt x="548719" y="20028"/>
                      <a:pt x="727346" y="-27305"/>
                      <a:pt x="866628" y="0"/>
                    </a:cubicBezTo>
                    <a:cubicBezTo>
                      <a:pt x="1007728" y="-8726"/>
                      <a:pt x="1158611" y="-1424"/>
                      <a:pt x="1244082" y="0"/>
                    </a:cubicBezTo>
                    <a:cubicBezTo>
                      <a:pt x="1327632" y="-23166"/>
                      <a:pt x="1476862" y="7946"/>
                      <a:pt x="1668072" y="0"/>
                    </a:cubicBezTo>
                    <a:cubicBezTo>
                      <a:pt x="1862863" y="4237"/>
                      <a:pt x="2074190" y="-21164"/>
                      <a:pt x="2278204" y="0"/>
                    </a:cubicBezTo>
                    <a:cubicBezTo>
                      <a:pt x="2470144" y="24357"/>
                      <a:pt x="2473846" y="-27787"/>
                      <a:pt x="2655659" y="0"/>
                    </a:cubicBezTo>
                    <a:cubicBezTo>
                      <a:pt x="2829168" y="21950"/>
                      <a:pt x="2962106" y="3385"/>
                      <a:pt x="3033113" y="0"/>
                    </a:cubicBezTo>
                    <a:cubicBezTo>
                      <a:pt x="3109072" y="-7620"/>
                      <a:pt x="3324506" y="4888"/>
                      <a:pt x="3410568" y="0"/>
                    </a:cubicBezTo>
                    <a:cubicBezTo>
                      <a:pt x="3499357" y="5790"/>
                      <a:pt x="3837461" y="-35789"/>
                      <a:pt x="3927628" y="0"/>
                    </a:cubicBezTo>
                    <a:cubicBezTo>
                      <a:pt x="4024934" y="16491"/>
                      <a:pt x="4324159" y="-28942"/>
                      <a:pt x="4444689" y="0"/>
                    </a:cubicBezTo>
                    <a:cubicBezTo>
                      <a:pt x="4514016" y="41880"/>
                      <a:pt x="4832106" y="-64133"/>
                      <a:pt x="5049651" y="0"/>
                    </a:cubicBezTo>
                    <a:cubicBezTo>
                      <a:pt x="5243190" y="47174"/>
                      <a:pt x="5438645" y="184406"/>
                      <a:pt x="5445754" y="396102"/>
                    </a:cubicBezTo>
                    <a:cubicBezTo>
                      <a:pt x="5453106" y="491378"/>
                      <a:pt x="5427387" y="629283"/>
                      <a:pt x="5445754" y="763147"/>
                    </a:cubicBezTo>
                    <a:cubicBezTo>
                      <a:pt x="5455067" y="860319"/>
                      <a:pt x="5458226" y="998343"/>
                      <a:pt x="5445754" y="1165335"/>
                    </a:cubicBezTo>
                    <a:cubicBezTo>
                      <a:pt x="5422856" y="1330745"/>
                      <a:pt x="5451079" y="1470914"/>
                      <a:pt x="5445754" y="1567523"/>
                    </a:cubicBezTo>
                    <a:cubicBezTo>
                      <a:pt x="5433892" y="1758868"/>
                      <a:pt x="5281720" y="1960300"/>
                      <a:pt x="5049651" y="1963626"/>
                    </a:cubicBezTo>
                    <a:cubicBezTo>
                      <a:pt x="4914524" y="1975970"/>
                      <a:pt x="4676943" y="1992917"/>
                      <a:pt x="4486054" y="1963626"/>
                    </a:cubicBezTo>
                    <a:cubicBezTo>
                      <a:pt x="4282051" y="1941365"/>
                      <a:pt x="4239665" y="1954981"/>
                      <a:pt x="4015529" y="1963626"/>
                    </a:cubicBezTo>
                    <a:cubicBezTo>
                      <a:pt x="3795229" y="1980363"/>
                      <a:pt x="3713219" y="1957430"/>
                      <a:pt x="3591539" y="1963626"/>
                    </a:cubicBezTo>
                    <a:cubicBezTo>
                      <a:pt x="3479060" y="1967079"/>
                      <a:pt x="3288218" y="1962001"/>
                      <a:pt x="3214084" y="1963626"/>
                    </a:cubicBezTo>
                    <a:cubicBezTo>
                      <a:pt x="3153800" y="1932980"/>
                      <a:pt x="2808892" y="1965858"/>
                      <a:pt x="2603952" y="1963626"/>
                    </a:cubicBezTo>
                    <a:cubicBezTo>
                      <a:pt x="2359095" y="1924692"/>
                      <a:pt x="2270474" y="1973481"/>
                      <a:pt x="2086892" y="1963626"/>
                    </a:cubicBezTo>
                    <a:cubicBezTo>
                      <a:pt x="1905726" y="1969498"/>
                      <a:pt x="1816750" y="1976225"/>
                      <a:pt x="1616366" y="1963626"/>
                    </a:cubicBezTo>
                    <a:cubicBezTo>
                      <a:pt x="1393616" y="1945250"/>
                      <a:pt x="1267925" y="1957997"/>
                      <a:pt x="1052769" y="1963626"/>
                    </a:cubicBezTo>
                    <a:cubicBezTo>
                      <a:pt x="818933" y="2002538"/>
                      <a:pt x="545613" y="1959396"/>
                      <a:pt x="396102" y="1963626"/>
                    </a:cubicBezTo>
                    <a:cubicBezTo>
                      <a:pt x="208734" y="2031495"/>
                      <a:pt x="64086" y="1837901"/>
                      <a:pt x="0" y="1567523"/>
                    </a:cubicBezTo>
                    <a:cubicBezTo>
                      <a:pt x="20147" y="1503244"/>
                      <a:pt x="15056" y="1340091"/>
                      <a:pt x="0" y="1200478"/>
                    </a:cubicBezTo>
                    <a:cubicBezTo>
                      <a:pt x="-38795" y="1070377"/>
                      <a:pt x="-7307" y="952111"/>
                      <a:pt x="0" y="821718"/>
                    </a:cubicBezTo>
                    <a:cubicBezTo>
                      <a:pt x="-5718" y="690116"/>
                      <a:pt x="34447" y="562915"/>
                      <a:pt x="0" y="396102"/>
                    </a:cubicBezTo>
                    <a:close/>
                  </a:path>
                  <a:path w="5445754" h="1963626" stroke="0" extrusionOk="0">
                    <a:moveTo>
                      <a:pt x="0" y="396102"/>
                    </a:moveTo>
                    <a:cubicBezTo>
                      <a:pt x="12191" y="182283"/>
                      <a:pt x="186888" y="37529"/>
                      <a:pt x="396102" y="0"/>
                    </a:cubicBezTo>
                    <a:cubicBezTo>
                      <a:pt x="594418" y="866"/>
                      <a:pt x="715098" y="-56922"/>
                      <a:pt x="959699" y="0"/>
                    </a:cubicBezTo>
                    <a:cubicBezTo>
                      <a:pt x="1198606" y="21151"/>
                      <a:pt x="1235325" y="-12117"/>
                      <a:pt x="1383689" y="0"/>
                    </a:cubicBezTo>
                    <a:cubicBezTo>
                      <a:pt x="1549161" y="11232"/>
                      <a:pt x="1688131" y="-12678"/>
                      <a:pt x="1807679" y="0"/>
                    </a:cubicBezTo>
                    <a:cubicBezTo>
                      <a:pt x="1892545" y="28171"/>
                      <a:pt x="2076450" y="39988"/>
                      <a:pt x="2371275" y="0"/>
                    </a:cubicBezTo>
                    <a:cubicBezTo>
                      <a:pt x="2659752" y="-23760"/>
                      <a:pt x="2751080" y="-37126"/>
                      <a:pt x="2841801" y="0"/>
                    </a:cubicBezTo>
                    <a:cubicBezTo>
                      <a:pt x="2914164" y="-6891"/>
                      <a:pt x="3283522" y="-1067"/>
                      <a:pt x="3451932" y="0"/>
                    </a:cubicBezTo>
                    <a:cubicBezTo>
                      <a:pt x="3642440" y="2538"/>
                      <a:pt x="3788488" y="-15994"/>
                      <a:pt x="4062064" y="0"/>
                    </a:cubicBezTo>
                    <a:cubicBezTo>
                      <a:pt x="4352800" y="7813"/>
                      <a:pt x="4799945" y="32462"/>
                      <a:pt x="5049651" y="0"/>
                    </a:cubicBezTo>
                    <a:cubicBezTo>
                      <a:pt x="5245399" y="-790"/>
                      <a:pt x="5428565" y="185108"/>
                      <a:pt x="5445754" y="396102"/>
                    </a:cubicBezTo>
                    <a:cubicBezTo>
                      <a:pt x="5442761" y="574614"/>
                      <a:pt x="5423665" y="617083"/>
                      <a:pt x="5445754" y="786576"/>
                    </a:cubicBezTo>
                    <a:cubicBezTo>
                      <a:pt x="5463750" y="957768"/>
                      <a:pt x="5456547" y="986880"/>
                      <a:pt x="5445754" y="1177050"/>
                    </a:cubicBezTo>
                    <a:cubicBezTo>
                      <a:pt x="5433622" y="1369722"/>
                      <a:pt x="5448718" y="1382688"/>
                      <a:pt x="5445754" y="1567523"/>
                    </a:cubicBezTo>
                    <a:cubicBezTo>
                      <a:pt x="5498082" y="1786557"/>
                      <a:pt x="5276820" y="2006462"/>
                      <a:pt x="5049651" y="1963626"/>
                    </a:cubicBezTo>
                    <a:cubicBezTo>
                      <a:pt x="4803424" y="1967596"/>
                      <a:pt x="4630222" y="1974807"/>
                      <a:pt x="4486054" y="1963626"/>
                    </a:cubicBezTo>
                    <a:cubicBezTo>
                      <a:pt x="4377844" y="1951997"/>
                      <a:pt x="4218827" y="1960354"/>
                      <a:pt x="4015529" y="1963626"/>
                    </a:cubicBezTo>
                    <a:cubicBezTo>
                      <a:pt x="3796721" y="1934225"/>
                      <a:pt x="3675508" y="1922490"/>
                      <a:pt x="3545004" y="1963626"/>
                    </a:cubicBezTo>
                    <a:cubicBezTo>
                      <a:pt x="3417834" y="2011642"/>
                      <a:pt x="3181447" y="1968425"/>
                      <a:pt x="2934871" y="1963626"/>
                    </a:cubicBezTo>
                    <a:cubicBezTo>
                      <a:pt x="2683964" y="1971734"/>
                      <a:pt x="2591897" y="1935218"/>
                      <a:pt x="2371275" y="1963626"/>
                    </a:cubicBezTo>
                    <a:cubicBezTo>
                      <a:pt x="2160912" y="1963111"/>
                      <a:pt x="2084483" y="1962308"/>
                      <a:pt x="1900749" y="1963626"/>
                    </a:cubicBezTo>
                    <a:cubicBezTo>
                      <a:pt x="1721623" y="1934962"/>
                      <a:pt x="1635125" y="1948427"/>
                      <a:pt x="1476759" y="1963626"/>
                    </a:cubicBezTo>
                    <a:cubicBezTo>
                      <a:pt x="1319525" y="1989087"/>
                      <a:pt x="1144648" y="1982423"/>
                      <a:pt x="1052769" y="1963626"/>
                    </a:cubicBezTo>
                    <a:cubicBezTo>
                      <a:pt x="923616" y="1946515"/>
                      <a:pt x="669298" y="1951615"/>
                      <a:pt x="396102" y="1963626"/>
                    </a:cubicBezTo>
                    <a:cubicBezTo>
                      <a:pt x="211825" y="2001997"/>
                      <a:pt x="-1255" y="1839000"/>
                      <a:pt x="0" y="1567523"/>
                    </a:cubicBezTo>
                    <a:cubicBezTo>
                      <a:pt x="-8928" y="1447366"/>
                      <a:pt x="-11255" y="1346007"/>
                      <a:pt x="0" y="1188764"/>
                    </a:cubicBezTo>
                    <a:cubicBezTo>
                      <a:pt x="27719" y="1017628"/>
                      <a:pt x="-18857" y="949936"/>
                      <a:pt x="0" y="810004"/>
                    </a:cubicBezTo>
                    <a:cubicBezTo>
                      <a:pt x="25255" y="720468"/>
                      <a:pt x="-6340" y="549096"/>
                      <a:pt x="0" y="396102"/>
                    </a:cubicBezTo>
                    <a:close/>
                  </a:path>
                  <a:path w="5445754" h="1963626" fill="none" stroke="0" extrusionOk="0">
                    <a:moveTo>
                      <a:pt x="0" y="396102"/>
                    </a:moveTo>
                    <a:cubicBezTo>
                      <a:pt x="-24449" y="220530"/>
                      <a:pt x="167474" y="29281"/>
                      <a:pt x="396102" y="0"/>
                    </a:cubicBezTo>
                    <a:cubicBezTo>
                      <a:pt x="536668" y="18317"/>
                      <a:pt x="699411" y="20319"/>
                      <a:pt x="866628" y="0"/>
                    </a:cubicBezTo>
                    <a:cubicBezTo>
                      <a:pt x="1022849" y="-12013"/>
                      <a:pt x="1123957" y="8278"/>
                      <a:pt x="1244082" y="0"/>
                    </a:cubicBezTo>
                    <a:cubicBezTo>
                      <a:pt x="1331247" y="-575"/>
                      <a:pt x="1491783" y="-8858"/>
                      <a:pt x="1668072" y="0"/>
                    </a:cubicBezTo>
                    <a:cubicBezTo>
                      <a:pt x="1895364" y="-12668"/>
                      <a:pt x="2111390" y="-48594"/>
                      <a:pt x="2278204" y="0"/>
                    </a:cubicBezTo>
                    <a:cubicBezTo>
                      <a:pt x="2470548" y="23732"/>
                      <a:pt x="2472817" y="-12448"/>
                      <a:pt x="2655659" y="0"/>
                    </a:cubicBezTo>
                    <a:cubicBezTo>
                      <a:pt x="2835509" y="11780"/>
                      <a:pt x="2966554" y="21887"/>
                      <a:pt x="3033113" y="0"/>
                    </a:cubicBezTo>
                    <a:cubicBezTo>
                      <a:pt x="3105333" y="-8124"/>
                      <a:pt x="3309430" y="1374"/>
                      <a:pt x="3410568" y="0"/>
                    </a:cubicBezTo>
                    <a:cubicBezTo>
                      <a:pt x="3480702" y="-5491"/>
                      <a:pt x="3839361" y="-36836"/>
                      <a:pt x="3927628" y="0"/>
                    </a:cubicBezTo>
                    <a:cubicBezTo>
                      <a:pt x="4033014" y="14231"/>
                      <a:pt x="4361439" y="-21083"/>
                      <a:pt x="4444689" y="0"/>
                    </a:cubicBezTo>
                    <a:cubicBezTo>
                      <a:pt x="4507815" y="42705"/>
                      <a:pt x="4795381" y="-45784"/>
                      <a:pt x="5049651" y="0"/>
                    </a:cubicBezTo>
                    <a:cubicBezTo>
                      <a:pt x="5246705" y="-50045"/>
                      <a:pt x="5447667" y="159402"/>
                      <a:pt x="5445754" y="396102"/>
                    </a:cubicBezTo>
                    <a:cubicBezTo>
                      <a:pt x="5459403" y="471302"/>
                      <a:pt x="5432466" y="682082"/>
                      <a:pt x="5445754" y="763147"/>
                    </a:cubicBezTo>
                    <a:cubicBezTo>
                      <a:pt x="5448560" y="878255"/>
                      <a:pt x="5457057" y="993560"/>
                      <a:pt x="5445754" y="1165335"/>
                    </a:cubicBezTo>
                    <a:cubicBezTo>
                      <a:pt x="5450173" y="1347927"/>
                      <a:pt x="5438978" y="1440981"/>
                      <a:pt x="5445754" y="1567523"/>
                    </a:cubicBezTo>
                    <a:cubicBezTo>
                      <a:pt x="5400855" y="1800893"/>
                      <a:pt x="5278419" y="1920824"/>
                      <a:pt x="5049651" y="1963626"/>
                    </a:cubicBezTo>
                    <a:cubicBezTo>
                      <a:pt x="4897405" y="1966219"/>
                      <a:pt x="4741077" y="1965499"/>
                      <a:pt x="4486054" y="1963626"/>
                    </a:cubicBezTo>
                    <a:cubicBezTo>
                      <a:pt x="4288819" y="1952812"/>
                      <a:pt x="4249152" y="1949516"/>
                      <a:pt x="4015529" y="1963626"/>
                    </a:cubicBezTo>
                    <a:cubicBezTo>
                      <a:pt x="3794809" y="1988820"/>
                      <a:pt x="3701513" y="1947299"/>
                      <a:pt x="3591539" y="1963626"/>
                    </a:cubicBezTo>
                    <a:cubicBezTo>
                      <a:pt x="3461752" y="1989140"/>
                      <a:pt x="3294939" y="1975399"/>
                      <a:pt x="3214084" y="1963626"/>
                    </a:cubicBezTo>
                    <a:cubicBezTo>
                      <a:pt x="3108841" y="1983515"/>
                      <a:pt x="2861601" y="1968014"/>
                      <a:pt x="2603952" y="1963626"/>
                    </a:cubicBezTo>
                    <a:cubicBezTo>
                      <a:pt x="2352326" y="1926472"/>
                      <a:pt x="2276168" y="1996082"/>
                      <a:pt x="2086892" y="1963626"/>
                    </a:cubicBezTo>
                    <a:cubicBezTo>
                      <a:pt x="1901015" y="1953300"/>
                      <a:pt x="1794999" y="1971619"/>
                      <a:pt x="1616366" y="1963626"/>
                    </a:cubicBezTo>
                    <a:cubicBezTo>
                      <a:pt x="1432079" y="1978191"/>
                      <a:pt x="1252116" y="1975413"/>
                      <a:pt x="1052769" y="1963626"/>
                    </a:cubicBezTo>
                    <a:cubicBezTo>
                      <a:pt x="830821" y="1976692"/>
                      <a:pt x="536001" y="1946461"/>
                      <a:pt x="396102" y="1963626"/>
                    </a:cubicBezTo>
                    <a:cubicBezTo>
                      <a:pt x="191387" y="2009343"/>
                      <a:pt x="81570" y="1837707"/>
                      <a:pt x="0" y="1567523"/>
                    </a:cubicBezTo>
                    <a:cubicBezTo>
                      <a:pt x="19590" y="1474383"/>
                      <a:pt x="35140" y="1328367"/>
                      <a:pt x="0" y="1200478"/>
                    </a:cubicBezTo>
                    <a:cubicBezTo>
                      <a:pt x="-25941" y="1059029"/>
                      <a:pt x="-5344" y="976781"/>
                      <a:pt x="0" y="821718"/>
                    </a:cubicBezTo>
                    <a:cubicBezTo>
                      <a:pt x="13734" y="682308"/>
                      <a:pt x="13011" y="576745"/>
                      <a:pt x="0" y="396102"/>
                    </a:cubicBezTo>
                    <a:close/>
                  </a:path>
                </a:pathLst>
              </a:custGeom>
              <a:solidFill>
                <a:srgbClr val="FFFFFF">
                  <a:alpha val="85000"/>
                </a:srgbClr>
              </a:solidFill>
              <a:ln w="38100">
                <a:solidFill>
                  <a:srgbClr val="002060"/>
                </a:solidFill>
                <a:extLst>
                  <a:ext uri="{C807C97D-BFC1-408E-A445-0C87EB9F89A2}">
                    <ask:lineSketchStyleProps xmlns:ask="http://schemas.microsoft.com/office/drawing/2018/sketchyshapes" sd="2129858240">
                      <a:custGeom>
                        <a:avLst/>
                        <a:gdLst>
                          <a:gd name="connsiteX0" fmla="*/ 0 w 7261005"/>
                          <a:gd name="connsiteY0" fmla="*/ 528137 h 2618168"/>
                          <a:gd name="connsiteX1" fmla="*/ 528137 w 7261005"/>
                          <a:gd name="connsiteY1" fmla="*/ 0 h 2618168"/>
                          <a:gd name="connsiteX2" fmla="*/ 1155504 w 7261005"/>
                          <a:gd name="connsiteY2" fmla="*/ 0 h 2618168"/>
                          <a:gd name="connsiteX3" fmla="*/ 1658777 w 7261005"/>
                          <a:gd name="connsiteY3" fmla="*/ 0 h 2618168"/>
                          <a:gd name="connsiteX4" fmla="*/ 2224097 w 7261005"/>
                          <a:gd name="connsiteY4" fmla="*/ 0 h 2618168"/>
                          <a:gd name="connsiteX5" fmla="*/ 3037606 w 7261005"/>
                          <a:gd name="connsiteY5" fmla="*/ 0 h 2618168"/>
                          <a:gd name="connsiteX6" fmla="*/ 3540879 w 7261005"/>
                          <a:gd name="connsiteY6" fmla="*/ 0 h 2618168"/>
                          <a:gd name="connsiteX7" fmla="*/ 4044151 w 7261005"/>
                          <a:gd name="connsiteY7" fmla="*/ 0 h 2618168"/>
                          <a:gd name="connsiteX8" fmla="*/ 4547424 w 7261005"/>
                          <a:gd name="connsiteY8" fmla="*/ 0 h 2618168"/>
                          <a:gd name="connsiteX9" fmla="*/ 5236838 w 7261005"/>
                          <a:gd name="connsiteY9" fmla="*/ 0 h 2618168"/>
                          <a:gd name="connsiteX10" fmla="*/ 5926253 w 7261005"/>
                          <a:gd name="connsiteY10" fmla="*/ 0 h 2618168"/>
                          <a:gd name="connsiteX11" fmla="*/ 6732868 w 7261005"/>
                          <a:gd name="connsiteY11" fmla="*/ 0 h 2618168"/>
                          <a:gd name="connsiteX12" fmla="*/ 7261005 w 7261005"/>
                          <a:gd name="connsiteY12" fmla="*/ 528137 h 2618168"/>
                          <a:gd name="connsiteX13" fmla="*/ 7261005 w 7261005"/>
                          <a:gd name="connsiteY13" fmla="*/ 1017530 h 2618168"/>
                          <a:gd name="connsiteX14" fmla="*/ 7261005 w 7261005"/>
                          <a:gd name="connsiteY14" fmla="*/ 1553781 h 2618168"/>
                          <a:gd name="connsiteX15" fmla="*/ 7261005 w 7261005"/>
                          <a:gd name="connsiteY15" fmla="*/ 2090031 h 2618168"/>
                          <a:gd name="connsiteX16" fmla="*/ 6732868 w 7261005"/>
                          <a:gd name="connsiteY16" fmla="*/ 2618168 h 2618168"/>
                          <a:gd name="connsiteX17" fmla="*/ 5981406 w 7261005"/>
                          <a:gd name="connsiteY17" fmla="*/ 2618168 h 2618168"/>
                          <a:gd name="connsiteX18" fmla="*/ 5354039 w 7261005"/>
                          <a:gd name="connsiteY18" fmla="*/ 2618168 h 2618168"/>
                          <a:gd name="connsiteX19" fmla="*/ 4788719 w 7261005"/>
                          <a:gd name="connsiteY19" fmla="*/ 2618168 h 2618168"/>
                          <a:gd name="connsiteX20" fmla="*/ 4285446 w 7261005"/>
                          <a:gd name="connsiteY20" fmla="*/ 2618168 h 2618168"/>
                          <a:gd name="connsiteX21" fmla="*/ 3471937 w 7261005"/>
                          <a:gd name="connsiteY21" fmla="*/ 2618168 h 2618168"/>
                          <a:gd name="connsiteX22" fmla="*/ 2782523 w 7261005"/>
                          <a:gd name="connsiteY22" fmla="*/ 2618168 h 2618168"/>
                          <a:gd name="connsiteX23" fmla="*/ 2155155 w 7261005"/>
                          <a:gd name="connsiteY23" fmla="*/ 2618168 h 2618168"/>
                          <a:gd name="connsiteX24" fmla="*/ 1403693 w 7261005"/>
                          <a:gd name="connsiteY24" fmla="*/ 2618168 h 2618168"/>
                          <a:gd name="connsiteX25" fmla="*/ 528137 w 7261005"/>
                          <a:gd name="connsiteY25" fmla="*/ 2618168 h 2618168"/>
                          <a:gd name="connsiteX26" fmla="*/ 0 w 7261005"/>
                          <a:gd name="connsiteY26" fmla="*/ 2090031 h 2618168"/>
                          <a:gd name="connsiteX27" fmla="*/ 0 w 7261005"/>
                          <a:gd name="connsiteY27" fmla="*/ 1600638 h 2618168"/>
                          <a:gd name="connsiteX28" fmla="*/ 0 w 7261005"/>
                          <a:gd name="connsiteY28" fmla="*/ 1095625 h 2618168"/>
                          <a:gd name="connsiteX29" fmla="*/ 0 w 7261005"/>
                          <a:gd name="connsiteY29" fmla="*/ 528137 h 2618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261005" h="2618168" fill="none" extrusionOk="0">
                            <a:moveTo>
                              <a:pt x="0" y="528137"/>
                            </a:moveTo>
                            <a:cubicBezTo>
                              <a:pt x="-34796" y="226817"/>
                              <a:pt x="201472" y="39"/>
                              <a:pt x="528137" y="0"/>
                            </a:cubicBezTo>
                            <a:cubicBezTo>
                              <a:pt x="737682" y="23966"/>
                              <a:pt x="960575" y="8168"/>
                              <a:pt x="1155504" y="0"/>
                            </a:cubicBezTo>
                            <a:cubicBezTo>
                              <a:pt x="1350433" y="-8168"/>
                              <a:pt x="1520287" y="2451"/>
                              <a:pt x="1658777" y="0"/>
                            </a:cubicBezTo>
                            <a:cubicBezTo>
                              <a:pt x="1797267" y="-2451"/>
                              <a:pt x="1972195" y="3623"/>
                              <a:pt x="2224097" y="0"/>
                            </a:cubicBezTo>
                            <a:cubicBezTo>
                              <a:pt x="2475999" y="-3623"/>
                              <a:pt x="2779486" y="-34804"/>
                              <a:pt x="3037606" y="0"/>
                            </a:cubicBezTo>
                            <a:cubicBezTo>
                              <a:pt x="3295726" y="34804"/>
                              <a:pt x="3304151" y="-25033"/>
                              <a:pt x="3540879" y="0"/>
                            </a:cubicBezTo>
                            <a:cubicBezTo>
                              <a:pt x="3777607" y="25033"/>
                              <a:pt x="3937073" y="11092"/>
                              <a:pt x="4044151" y="0"/>
                            </a:cubicBezTo>
                            <a:cubicBezTo>
                              <a:pt x="4151229" y="-11092"/>
                              <a:pt x="4424210" y="7060"/>
                              <a:pt x="4547424" y="0"/>
                            </a:cubicBezTo>
                            <a:cubicBezTo>
                              <a:pt x="4670638" y="-7060"/>
                              <a:pt x="5098609" y="-33927"/>
                              <a:pt x="5236838" y="0"/>
                            </a:cubicBezTo>
                            <a:cubicBezTo>
                              <a:pt x="5375067" y="33927"/>
                              <a:pt x="5786067" y="-34212"/>
                              <a:pt x="5926253" y="0"/>
                            </a:cubicBezTo>
                            <a:cubicBezTo>
                              <a:pt x="6066440" y="34212"/>
                              <a:pt x="6390941" y="-23426"/>
                              <a:pt x="6732868" y="0"/>
                            </a:cubicBezTo>
                            <a:cubicBezTo>
                              <a:pt x="7027462" y="-6265"/>
                              <a:pt x="7265753" y="202448"/>
                              <a:pt x="7261005" y="528137"/>
                            </a:cubicBezTo>
                            <a:cubicBezTo>
                              <a:pt x="7256160" y="635137"/>
                              <a:pt x="7241184" y="873805"/>
                              <a:pt x="7261005" y="1017530"/>
                            </a:cubicBezTo>
                            <a:cubicBezTo>
                              <a:pt x="7280826" y="1161255"/>
                              <a:pt x="7272219" y="1332748"/>
                              <a:pt x="7261005" y="1553781"/>
                            </a:cubicBezTo>
                            <a:cubicBezTo>
                              <a:pt x="7249791" y="1774814"/>
                              <a:pt x="7259355" y="1935299"/>
                              <a:pt x="7261005" y="2090031"/>
                            </a:cubicBezTo>
                            <a:cubicBezTo>
                              <a:pt x="7222271" y="2387935"/>
                              <a:pt x="7033531" y="2617593"/>
                              <a:pt x="6732868" y="2618168"/>
                            </a:cubicBezTo>
                            <a:cubicBezTo>
                              <a:pt x="6537859" y="2607867"/>
                              <a:pt x="6255951" y="2638474"/>
                              <a:pt x="5981406" y="2618168"/>
                            </a:cubicBezTo>
                            <a:cubicBezTo>
                              <a:pt x="5706861" y="2597862"/>
                              <a:pt x="5654189" y="2597291"/>
                              <a:pt x="5354039" y="2618168"/>
                            </a:cubicBezTo>
                            <a:cubicBezTo>
                              <a:pt x="5053889" y="2639045"/>
                              <a:pt x="4952561" y="2602868"/>
                              <a:pt x="4788719" y="2618168"/>
                            </a:cubicBezTo>
                            <a:cubicBezTo>
                              <a:pt x="4624877" y="2633468"/>
                              <a:pt x="4387912" y="2626301"/>
                              <a:pt x="4285446" y="2618168"/>
                            </a:cubicBezTo>
                            <a:cubicBezTo>
                              <a:pt x="4182980" y="2610035"/>
                              <a:pt x="3797549" y="2638211"/>
                              <a:pt x="3471937" y="2618168"/>
                            </a:cubicBezTo>
                            <a:cubicBezTo>
                              <a:pt x="3146325" y="2598125"/>
                              <a:pt x="3019097" y="2638321"/>
                              <a:pt x="2782523" y="2618168"/>
                            </a:cubicBezTo>
                            <a:cubicBezTo>
                              <a:pt x="2545949" y="2598015"/>
                              <a:pt x="2412181" y="2630393"/>
                              <a:pt x="2155155" y="2618168"/>
                            </a:cubicBezTo>
                            <a:cubicBezTo>
                              <a:pt x="1898129" y="2605943"/>
                              <a:pt x="1698364" y="2611007"/>
                              <a:pt x="1403693" y="2618168"/>
                            </a:cubicBezTo>
                            <a:cubicBezTo>
                              <a:pt x="1109022" y="2625329"/>
                              <a:pt x="734399" y="2617125"/>
                              <a:pt x="528137" y="2618168"/>
                            </a:cubicBezTo>
                            <a:cubicBezTo>
                              <a:pt x="227584" y="2685542"/>
                              <a:pt x="60345" y="2394467"/>
                              <a:pt x="0" y="2090031"/>
                            </a:cubicBezTo>
                            <a:cubicBezTo>
                              <a:pt x="8891" y="1986160"/>
                              <a:pt x="20232" y="1781740"/>
                              <a:pt x="0" y="1600638"/>
                            </a:cubicBezTo>
                            <a:cubicBezTo>
                              <a:pt x="-20232" y="1419536"/>
                              <a:pt x="-10592" y="1275716"/>
                              <a:pt x="0" y="1095625"/>
                            </a:cubicBezTo>
                            <a:cubicBezTo>
                              <a:pt x="10592" y="915534"/>
                              <a:pt x="20535" y="765030"/>
                              <a:pt x="0" y="528137"/>
                            </a:cubicBezTo>
                            <a:close/>
                          </a:path>
                          <a:path w="7261005" h="2618168" stroke="0" extrusionOk="0">
                            <a:moveTo>
                              <a:pt x="0" y="528137"/>
                            </a:moveTo>
                            <a:cubicBezTo>
                              <a:pt x="2142" y="301961"/>
                              <a:pt x="248271" y="21114"/>
                              <a:pt x="528137" y="0"/>
                            </a:cubicBezTo>
                            <a:cubicBezTo>
                              <a:pt x="778882" y="-20177"/>
                              <a:pt x="959589" y="-34197"/>
                              <a:pt x="1279599" y="0"/>
                            </a:cubicBezTo>
                            <a:cubicBezTo>
                              <a:pt x="1599609" y="34197"/>
                              <a:pt x="1656132" y="-18481"/>
                              <a:pt x="1844919" y="0"/>
                            </a:cubicBezTo>
                            <a:cubicBezTo>
                              <a:pt x="2033706" y="18481"/>
                              <a:pt x="2256344" y="-16387"/>
                              <a:pt x="2410239" y="0"/>
                            </a:cubicBezTo>
                            <a:cubicBezTo>
                              <a:pt x="2564134" y="16387"/>
                              <a:pt x="2789636" y="5250"/>
                              <a:pt x="3161701" y="0"/>
                            </a:cubicBezTo>
                            <a:cubicBezTo>
                              <a:pt x="3533766" y="-5250"/>
                              <a:pt x="3663565" y="-24966"/>
                              <a:pt x="3789068" y="0"/>
                            </a:cubicBezTo>
                            <a:cubicBezTo>
                              <a:pt x="3914571" y="24966"/>
                              <a:pt x="4353218" y="-21216"/>
                              <a:pt x="4602577" y="0"/>
                            </a:cubicBezTo>
                            <a:cubicBezTo>
                              <a:pt x="4851936" y="21216"/>
                              <a:pt x="5030906" y="-2519"/>
                              <a:pt x="5416086" y="0"/>
                            </a:cubicBezTo>
                            <a:cubicBezTo>
                              <a:pt x="5801266" y="2519"/>
                              <a:pt x="6447648" y="29649"/>
                              <a:pt x="6732868" y="0"/>
                            </a:cubicBezTo>
                            <a:cubicBezTo>
                              <a:pt x="6966311" y="-26166"/>
                              <a:pt x="7232879" y="236208"/>
                              <a:pt x="7261005" y="528137"/>
                            </a:cubicBezTo>
                            <a:cubicBezTo>
                              <a:pt x="7250160" y="771576"/>
                              <a:pt x="7236722" y="818266"/>
                              <a:pt x="7261005" y="1048768"/>
                            </a:cubicBezTo>
                            <a:cubicBezTo>
                              <a:pt x="7285288" y="1279270"/>
                              <a:pt x="7276660" y="1314825"/>
                              <a:pt x="7261005" y="1569400"/>
                            </a:cubicBezTo>
                            <a:cubicBezTo>
                              <a:pt x="7245350" y="1823975"/>
                              <a:pt x="7261748" y="1842326"/>
                              <a:pt x="7261005" y="2090031"/>
                            </a:cubicBezTo>
                            <a:cubicBezTo>
                              <a:pt x="7302294" y="2386816"/>
                              <a:pt x="7032785" y="2660099"/>
                              <a:pt x="6732868" y="2618168"/>
                            </a:cubicBezTo>
                            <a:cubicBezTo>
                              <a:pt x="6403050" y="2641498"/>
                              <a:pt x="6165219" y="2634956"/>
                              <a:pt x="5981406" y="2618168"/>
                            </a:cubicBezTo>
                            <a:cubicBezTo>
                              <a:pt x="5797593" y="2601380"/>
                              <a:pt x="5636474" y="2627387"/>
                              <a:pt x="5354039" y="2618168"/>
                            </a:cubicBezTo>
                            <a:cubicBezTo>
                              <a:pt x="5071604" y="2608949"/>
                              <a:pt x="4898246" y="2593082"/>
                              <a:pt x="4726672" y="2618168"/>
                            </a:cubicBezTo>
                            <a:cubicBezTo>
                              <a:pt x="4555098" y="2643254"/>
                              <a:pt x="4254894" y="2607189"/>
                              <a:pt x="3913162" y="2618168"/>
                            </a:cubicBezTo>
                            <a:cubicBezTo>
                              <a:pt x="3571430" y="2629148"/>
                              <a:pt x="3449138" y="2601771"/>
                              <a:pt x="3161701" y="2618168"/>
                            </a:cubicBezTo>
                            <a:cubicBezTo>
                              <a:pt x="2874264" y="2634565"/>
                              <a:pt x="2769312" y="2638876"/>
                              <a:pt x="2534333" y="2618168"/>
                            </a:cubicBezTo>
                            <a:cubicBezTo>
                              <a:pt x="2299354" y="2597460"/>
                              <a:pt x="2188377" y="2596102"/>
                              <a:pt x="1969013" y="2618168"/>
                            </a:cubicBezTo>
                            <a:cubicBezTo>
                              <a:pt x="1749649" y="2640234"/>
                              <a:pt x="1529170" y="2645678"/>
                              <a:pt x="1403693" y="2618168"/>
                            </a:cubicBezTo>
                            <a:cubicBezTo>
                              <a:pt x="1278216" y="2590658"/>
                              <a:pt x="916647" y="2627979"/>
                              <a:pt x="528137" y="2618168"/>
                            </a:cubicBezTo>
                            <a:cubicBezTo>
                              <a:pt x="268065" y="2662942"/>
                              <a:pt x="-52169" y="2429463"/>
                              <a:pt x="0" y="2090031"/>
                            </a:cubicBezTo>
                            <a:cubicBezTo>
                              <a:pt x="-5156" y="1932950"/>
                              <a:pt x="-19490" y="1806204"/>
                              <a:pt x="0" y="1585019"/>
                            </a:cubicBezTo>
                            <a:cubicBezTo>
                              <a:pt x="19490" y="1363834"/>
                              <a:pt x="-16537" y="1236374"/>
                              <a:pt x="0" y="1080006"/>
                            </a:cubicBezTo>
                            <a:cubicBezTo>
                              <a:pt x="16537" y="923638"/>
                              <a:pt x="551" y="739873"/>
                              <a:pt x="0" y="528137"/>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just" defTabSz="1219170">
                  <a:lnSpc>
                    <a:spcPct val="110000"/>
                  </a:lnSpc>
                  <a:buClr>
                    <a:srgbClr val="000000"/>
                  </a:buClr>
                </a:pPr>
                <a:r>
                  <a:rPr lang="en-US" sz="3733" kern="0" dirty="0">
                    <a:solidFill>
                      <a:srgbClr val="000000"/>
                    </a:solidFill>
                    <a:latin typeface="Calibri" panose="020F0502020204030204" pitchFamily="34" charset="0"/>
                    <a:cs typeface="Calibri" panose="020F0502020204030204" pitchFamily="34" charset="0"/>
                    <a:sym typeface="Arial"/>
                  </a:rPr>
                  <a:t>1. </a:t>
                </a:r>
                <a:r>
                  <a:rPr lang="en-US" sz="3733" kern="0" dirty="0" err="1">
                    <a:solidFill>
                      <a:srgbClr val="000000"/>
                    </a:solidFill>
                    <a:latin typeface="Calibri" panose="020F0502020204030204" pitchFamily="34" charset="0"/>
                    <a:cs typeface="Calibri" panose="020F0502020204030204" pitchFamily="34" charset="0"/>
                    <a:sym typeface="Arial"/>
                  </a:rPr>
                  <a:t>Đọc</a:t>
                </a:r>
                <a:r>
                  <a:rPr lang="en-US" sz="3733" kern="0" dirty="0">
                    <a:solidFill>
                      <a:srgbClr val="000000"/>
                    </a:solidFill>
                    <a:latin typeface="Calibri" panose="020F0502020204030204" pitchFamily="34" charset="0"/>
                    <a:cs typeface="Calibri" panose="020F0502020204030204" pitchFamily="34" charset="0"/>
                    <a:sym typeface="Arial"/>
                  </a:rPr>
                  <a:t> </a:t>
                </a:r>
                <a:r>
                  <a:rPr lang="en-US" sz="3733" kern="0" dirty="0" err="1">
                    <a:solidFill>
                      <a:srgbClr val="000000"/>
                    </a:solidFill>
                    <a:latin typeface="Calibri" panose="020F0502020204030204" pitchFamily="34" charset="0"/>
                    <a:cs typeface="Calibri" panose="020F0502020204030204" pitchFamily="34" charset="0"/>
                    <a:sym typeface="Arial"/>
                  </a:rPr>
                  <a:t>đúng</a:t>
                </a:r>
                <a:r>
                  <a:rPr lang="en-US" sz="3733" kern="0" dirty="0">
                    <a:solidFill>
                      <a:srgbClr val="000000"/>
                    </a:solidFill>
                    <a:latin typeface="Calibri" panose="020F0502020204030204" pitchFamily="34" charset="0"/>
                    <a:cs typeface="Calibri" panose="020F0502020204030204" pitchFamily="34" charset="0"/>
                    <a:sym typeface="Arial"/>
                  </a:rPr>
                  <a:t>.</a:t>
                </a:r>
              </a:p>
              <a:p>
                <a:pPr algn="just" defTabSz="1219170">
                  <a:lnSpc>
                    <a:spcPct val="110000"/>
                  </a:lnSpc>
                  <a:buClr>
                    <a:srgbClr val="000000"/>
                  </a:buClr>
                </a:pPr>
                <a:r>
                  <a:rPr lang="en-US" sz="3733" kern="0" dirty="0">
                    <a:solidFill>
                      <a:srgbClr val="000000"/>
                    </a:solidFill>
                    <a:latin typeface="Calibri" panose="020F0502020204030204" pitchFamily="34" charset="0"/>
                    <a:cs typeface="Calibri" panose="020F0502020204030204" pitchFamily="34" charset="0"/>
                    <a:sym typeface="Arial"/>
                  </a:rPr>
                  <a:t>2. </a:t>
                </a:r>
                <a:r>
                  <a:rPr lang="en-US" sz="3733" kern="0" dirty="0" err="1">
                    <a:solidFill>
                      <a:srgbClr val="000000"/>
                    </a:solidFill>
                    <a:latin typeface="Calibri" panose="020F0502020204030204" pitchFamily="34" charset="0"/>
                    <a:cs typeface="Calibri" panose="020F0502020204030204" pitchFamily="34" charset="0"/>
                    <a:sym typeface="Arial"/>
                  </a:rPr>
                  <a:t>Đọc</a:t>
                </a:r>
                <a:r>
                  <a:rPr lang="en-US" sz="3733" kern="0" dirty="0">
                    <a:solidFill>
                      <a:srgbClr val="000000"/>
                    </a:solidFill>
                    <a:latin typeface="Calibri" panose="020F0502020204030204" pitchFamily="34" charset="0"/>
                    <a:cs typeface="Calibri" panose="020F0502020204030204" pitchFamily="34" charset="0"/>
                    <a:sym typeface="Arial"/>
                  </a:rPr>
                  <a:t> to, </a:t>
                </a:r>
                <a:r>
                  <a:rPr lang="en-US" sz="3733" kern="0" dirty="0" err="1">
                    <a:solidFill>
                      <a:srgbClr val="000000"/>
                    </a:solidFill>
                    <a:latin typeface="Calibri" panose="020F0502020204030204" pitchFamily="34" charset="0"/>
                    <a:cs typeface="Calibri" panose="020F0502020204030204" pitchFamily="34" charset="0"/>
                    <a:sym typeface="Arial"/>
                  </a:rPr>
                  <a:t>rõ</a:t>
                </a:r>
                <a:r>
                  <a:rPr lang="en-US" sz="3733" kern="0" dirty="0">
                    <a:solidFill>
                      <a:srgbClr val="000000"/>
                    </a:solidFill>
                    <a:latin typeface="Calibri" panose="020F0502020204030204" pitchFamily="34" charset="0"/>
                    <a:cs typeface="Calibri" panose="020F0502020204030204" pitchFamily="34" charset="0"/>
                    <a:sym typeface="Arial"/>
                  </a:rPr>
                  <a:t>.</a:t>
                </a:r>
              </a:p>
              <a:p>
                <a:pPr algn="just" defTabSz="1219170">
                  <a:lnSpc>
                    <a:spcPct val="110000"/>
                  </a:lnSpc>
                  <a:buClr>
                    <a:srgbClr val="000000"/>
                  </a:buClr>
                </a:pPr>
                <a:r>
                  <a:rPr lang="en-US" sz="3733" kern="0" dirty="0">
                    <a:solidFill>
                      <a:srgbClr val="000000"/>
                    </a:solidFill>
                    <a:latin typeface="Calibri" panose="020F0502020204030204" pitchFamily="34" charset="0"/>
                    <a:cs typeface="Calibri" panose="020F0502020204030204" pitchFamily="34" charset="0"/>
                    <a:sym typeface="Arial"/>
                  </a:rPr>
                  <a:t>3. </a:t>
                </a:r>
                <a:r>
                  <a:rPr lang="en-US" sz="3733" kern="0" dirty="0" err="1">
                    <a:solidFill>
                      <a:srgbClr val="000000"/>
                    </a:solidFill>
                    <a:latin typeface="Calibri" panose="020F0502020204030204" pitchFamily="34" charset="0"/>
                    <a:cs typeface="Calibri" panose="020F0502020204030204" pitchFamily="34" charset="0"/>
                    <a:sym typeface="Arial"/>
                  </a:rPr>
                  <a:t>Đọc</a:t>
                </a:r>
                <a:r>
                  <a:rPr lang="en-US" sz="3733" kern="0" dirty="0">
                    <a:solidFill>
                      <a:srgbClr val="000000"/>
                    </a:solidFill>
                    <a:latin typeface="Calibri" panose="020F0502020204030204" pitchFamily="34" charset="0"/>
                    <a:cs typeface="Calibri" panose="020F0502020204030204" pitchFamily="34" charset="0"/>
                    <a:sym typeface="Arial"/>
                  </a:rPr>
                  <a:t> </a:t>
                </a:r>
                <a:r>
                  <a:rPr lang="en-US" sz="3733" kern="0" dirty="0" err="1">
                    <a:solidFill>
                      <a:srgbClr val="000000"/>
                    </a:solidFill>
                    <a:latin typeface="Calibri" panose="020F0502020204030204" pitchFamily="34" charset="0"/>
                    <a:cs typeface="Calibri" panose="020F0502020204030204" pitchFamily="34" charset="0"/>
                    <a:sym typeface="Arial"/>
                  </a:rPr>
                  <a:t>ngắt</a:t>
                </a:r>
                <a:r>
                  <a:rPr lang="en-US" sz="3733" kern="0" dirty="0">
                    <a:solidFill>
                      <a:srgbClr val="000000"/>
                    </a:solidFill>
                    <a:latin typeface="Calibri" panose="020F0502020204030204" pitchFamily="34" charset="0"/>
                    <a:cs typeface="Calibri" panose="020F0502020204030204" pitchFamily="34" charset="0"/>
                    <a:sym typeface="Arial"/>
                  </a:rPr>
                  <a:t>, </a:t>
                </a:r>
                <a:r>
                  <a:rPr lang="en-US" sz="3733" kern="0" dirty="0" err="1">
                    <a:solidFill>
                      <a:srgbClr val="000000"/>
                    </a:solidFill>
                    <a:latin typeface="Calibri" panose="020F0502020204030204" pitchFamily="34" charset="0"/>
                    <a:cs typeface="Calibri" panose="020F0502020204030204" pitchFamily="34" charset="0"/>
                    <a:sym typeface="Arial"/>
                  </a:rPr>
                  <a:t>nghỉ</a:t>
                </a:r>
                <a:r>
                  <a:rPr lang="en-US" sz="3733" kern="0" dirty="0">
                    <a:solidFill>
                      <a:srgbClr val="000000"/>
                    </a:solidFill>
                    <a:latin typeface="Calibri" panose="020F0502020204030204" pitchFamily="34" charset="0"/>
                    <a:cs typeface="Calibri" panose="020F0502020204030204" pitchFamily="34" charset="0"/>
                    <a:sym typeface="Arial"/>
                  </a:rPr>
                  <a:t> </a:t>
                </a:r>
                <a:r>
                  <a:rPr lang="en-US" sz="3733" kern="0" dirty="0" err="1">
                    <a:solidFill>
                      <a:srgbClr val="000000"/>
                    </a:solidFill>
                    <a:latin typeface="Calibri" panose="020F0502020204030204" pitchFamily="34" charset="0"/>
                    <a:cs typeface="Calibri" panose="020F0502020204030204" pitchFamily="34" charset="0"/>
                    <a:sym typeface="Arial"/>
                  </a:rPr>
                  <a:t>đúng</a:t>
                </a:r>
                <a:r>
                  <a:rPr lang="en-US" sz="3733" kern="0" dirty="0">
                    <a:solidFill>
                      <a:srgbClr val="000000"/>
                    </a:solidFill>
                    <a:latin typeface="Calibri" panose="020F0502020204030204" pitchFamily="34" charset="0"/>
                    <a:cs typeface="Calibri" panose="020F0502020204030204" pitchFamily="34" charset="0"/>
                    <a:sym typeface="Arial"/>
                  </a:rPr>
                  <a:t> </a:t>
                </a:r>
                <a:r>
                  <a:rPr lang="en-US" sz="3733" kern="0" dirty="0" err="1">
                    <a:solidFill>
                      <a:srgbClr val="000000"/>
                    </a:solidFill>
                    <a:latin typeface="Calibri" panose="020F0502020204030204" pitchFamily="34" charset="0"/>
                    <a:cs typeface="Calibri" panose="020F0502020204030204" pitchFamily="34" charset="0"/>
                    <a:sym typeface="Arial"/>
                  </a:rPr>
                  <a:t>chỗ</a:t>
                </a:r>
                <a:r>
                  <a:rPr lang="en-US" sz="3733" kern="0" dirty="0">
                    <a:solidFill>
                      <a:srgbClr val="000000"/>
                    </a:solidFill>
                    <a:latin typeface="Calibri" panose="020F0502020204030204" pitchFamily="34" charset="0"/>
                    <a:cs typeface="Calibri" panose="020F0502020204030204" pitchFamily="34" charset="0"/>
                    <a:sym typeface="Arial"/>
                  </a:rPr>
                  <a:t>.</a:t>
                </a:r>
              </a:p>
            </p:txBody>
          </p:sp>
          <p:sp>
            <p:nvSpPr>
              <p:cNvPr id="25" name="Rectangle: Rounded Corners 24">
                <a:extLst>
                  <a:ext uri="{FF2B5EF4-FFF2-40B4-BE49-F238E27FC236}">
                    <a16:creationId xmlns:a16="http://schemas.microsoft.com/office/drawing/2014/main" id="{8BBB455F-39C9-BF82-68F0-3AA2B9340D5A}"/>
                  </a:ext>
                </a:extLst>
              </p:cNvPr>
              <p:cNvSpPr/>
              <p:nvPr/>
            </p:nvSpPr>
            <p:spPr>
              <a:xfrm>
                <a:off x="4156061" y="1250854"/>
                <a:ext cx="3933275" cy="796835"/>
              </a:xfrm>
              <a:prstGeom prst="roundRect">
                <a:avLst>
                  <a:gd name="adj" fmla="val 50000"/>
                </a:avLst>
              </a:prstGeom>
              <a:solidFill>
                <a:srgbClr val="FFFFCC"/>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5333" b="1" kern="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latin typeface="Calibri" panose="020F0502020204030204" pitchFamily="34" charset="0"/>
                    <a:cs typeface="Calibri" panose="020F0502020204030204" pitchFamily="34" charset="0"/>
                    <a:sym typeface="Arial"/>
                  </a:rPr>
                  <a:t>Tiêu</a:t>
                </a:r>
                <a:r>
                  <a:rPr lang="en-US" sz="5333" b="1" kern="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latin typeface="Calibri" panose="020F0502020204030204" pitchFamily="34" charset="0"/>
                    <a:cs typeface="Calibri" panose="020F0502020204030204" pitchFamily="34" charset="0"/>
                    <a:sym typeface="Arial"/>
                  </a:rPr>
                  <a:t> </a:t>
                </a:r>
                <a:r>
                  <a:rPr lang="en-US" sz="5333" b="1" kern="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latin typeface="Calibri" panose="020F0502020204030204" pitchFamily="34" charset="0"/>
                    <a:cs typeface="Calibri" panose="020F0502020204030204" pitchFamily="34" charset="0"/>
                    <a:sym typeface="Arial"/>
                  </a:rPr>
                  <a:t>chí</a:t>
                </a:r>
                <a:r>
                  <a:rPr lang="en-US" sz="5333" b="1" kern="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latin typeface="Calibri" panose="020F0502020204030204" pitchFamily="34" charset="0"/>
                    <a:cs typeface="Calibri" panose="020F0502020204030204" pitchFamily="34" charset="0"/>
                    <a:sym typeface="Arial"/>
                  </a:rPr>
                  <a:t> </a:t>
                </a:r>
                <a:r>
                  <a:rPr lang="en-US" sz="5333" b="1" kern="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latin typeface="Calibri" panose="020F0502020204030204" pitchFamily="34" charset="0"/>
                    <a:cs typeface="Calibri" panose="020F0502020204030204" pitchFamily="34" charset="0"/>
                    <a:sym typeface="Arial"/>
                  </a:rPr>
                  <a:t>đánh</a:t>
                </a:r>
                <a:r>
                  <a:rPr lang="en-US" sz="5333" b="1" kern="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latin typeface="Calibri" panose="020F0502020204030204" pitchFamily="34" charset="0"/>
                    <a:cs typeface="Calibri" panose="020F0502020204030204" pitchFamily="34" charset="0"/>
                    <a:sym typeface="Arial"/>
                  </a:rPr>
                  <a:t> </a:t>
                </a:r>
                <a:r>
                  <a:rPr lang="en-US" sz="5333" b="1" kern="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latin typeface="Calibri" panose="020F0502020204030204" pitchFamily="34" charset="0"/>
                    <a:cs typeface="Calibri" panose="020F0502020204030204" pitchFamily="34" charset="0"/>
                    <a:sym typeface="Arial"/>
                  </a:rPr>
                  <a:t>giá</a:t>
                </a:r>
                <a:endParaRPr lang="en-US" sz="5333" b="1" kern="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latin typeface="Calibri" panose="020F0502020204030204" pitchFamily="34" charset="0"/>
                  <a:cs typeface="Calibri" panose="020F0502020204030204" pitchFamily="34" charset="0"/>
                  <a:sym typeface="Arial"/>
                </a:endParaRPr>
              </a:p>
            </p:txBody>
          </p:sp>
        </p:grpSp>
        <p:pic>
          <p:nvPicPr>
            <p:cNvPr id="15" name="Picture 14">
              <a:extLst>
                <a:ext uri="{FF2B5EF4-FFF2-40B4-BE49-F238E27FC236}">
                  <a16:creationId xmlns:a16="http://schemas.microsoft.com/office/drawing/2014/main" id="{8F938023-4DA4-7F44-F0CB-5BF25E403670}"/>
                </a:ext>
              </a:extLst>
            </p:cNvPr>
            <p:cNvPicPr>
              <a:picLocks noChangeAspect="1"/>
            </p:cNvPicPr>
            <p:nvPr/>
          </p:nvPicPr>
          <p:blipFill>
            <a:blip r:embed="rId6"/>
            <a:stretch>
              <a:fillRect/>
            </a:stretch>
          </p:blipFill>
          <p:spPr>
            <a:xfrm>
              <a:off x="7639094" y="4747810"/>
              <a:ext cx="469963" cy="469963"/>
            </a:xfrm>
            <a:prstGeom prst="rect">
              <a:avLst/>
            </a:prstGeom>
          </p:spPr>
        </p:pic>
        <p:pic>
          <p:nvPicPr>
            <p:cNvPr id="16" name="Picture 15">
              <a:extLst>
                <a:ext uri="{FF2B5EF4-FFF2-40B4-BE49-F238E27FC236}">
                  <a16:creationId xmlns:a16="http://schemas.microsoft.com/office/drawing/2014/main" id="{F69DD81D-D2DE-E464-E946-6F604B172BDE}"/>
                </a:ext>
              </a:extLst>
            </p:cNvPr>
            <p:cNvPicPr>
              <a:picLocks noChangeAspect="1"/>
            </p:cNvPicPr>
            <p:nvPr/>
          </p:nvPicPr>
          <p:blipFill>
            <a:blip r:embed="rId7"/>
            <a:stretch>
              <a:fillRect/>
            </a:stretch>
          </p:blipFill>
          <p:spPr>
            <a:xfrm>
              <a:off x="7082420" y="4747810"/>
              <a:ext cx="469963" cy="469963"/>
            </a:xfrm>
            <a:prstGeom prst="rect">
              <a:avLst/>
            </a:prstGeom>
          </p:spPr>
        </p:pic>
        <p:pic>
          <p:nvPicPr>
            <p:cNvPr id="17" name="Picture 16">
              <a:extLst>
                <a:ext uri="{FF2B5EF4-FFF2-40B4-BE49-F238E27FC236}">
                  <a16:creationId xmlns:a16="http://schemas.microsoft.com/office/drawing/2014/main" id="{3E64A7A2-19D2-573F-F533-EF830A4D9FE3}"/>
                </a:ext>
              </a:extLst>
            </p:cNvPr>
            <p:cNvPicPr>
              <a:picLocks noChangeAspect="1"/>
            </p:cNvPicPr>
            <p:nvPr/>
          </p:nvPicPr>
          <p:blipFill>
            <a:blip r:embed="rId8"/>
            <a:stretch>
              <a:fillRect/>
            </a:stretch>
          </p:blipFill>
          <p:spPr>
            <a:xfrm>
              <a:off x="8195768" y="4747810"/>
              <a:ext cx="469963" cy="469963"/>
            </a:xfrm>
            <a:prstGeom prst="rect">
              <a:avLst/>
            </a:prstGeom>
          </p:spPr>
        </p:pic>
        <p:pic>
          <p:nvPicPr>
            <p:cNvPr id="18" name="Picture 17">
              <a:extLst>
                <a:ext uri="{FF2B5EF4-FFF2-40B4-BE49-F238E27FC236}">
                  <a16:creationId xmlns:a16="http://schemas.microsoft.com/office/drawing/2014/main" id="{39C4598C-AFEB-7EE5-478B-37AD53FB777E}"/>
                </a:ext>
              </a:extLst>
            </p:cNvPr>
            <p:cNvPicPr>
              <a:picLocks noChangeAspect="1"/>
            </p:cNvPicPr>
            <p:nvPr/>
          </p:nvPicPr>
          <p:blipFill>
            <a:blip r:embed="rId6"/>
            <a:stretch>
              <a:fillRect/>
            </a:stretch>
          </p:blipFill>
          <p:spPr>
            <a:xfrm>
              <a:off x="7666906" y="5309947"/>
              <a:ext cx="469963" cy="469963"/>
            </a:xfrm>
            <a:prstGeom prst="rect">
              <a:avLst/>
            </a:prstGeom>
          </p:spPr>
        </p:pic>
        <p:pic>
          <p:nvPicPr>
            <p:cNvPr id="19" name="Picture 18">
              <a:extLst>
                <a:ext uri="{FF2B5EF4-FFF2-40B4-BE49-F238E27FC236}">
                  <a16:creationId xmlns:a16="http://schemas.microsoft.com/office/drawing/2014/main" id="{04D058EF-8AC6-0F87-E97D-1C341A49EEA1}"/>
                </a:ext>
              </a:extLst>
            </p:cNvPr>
            <p:cNvPicPr>
              <a:picLocks noChangeAspect="1"/>
            </p:cNvPicPr>
            <p:nvPr/>
          </p:nvPicPr>
          <p:blipFill>
            <a:blip r:embed="rId7"/>
            <a:stretch>
              <a:fillRect/>
            </a:stretch>
          </p:blipFill>
          <p:spPr>
            <a:xfrm>
              <a:off x="7110232" y="5309947"/>
              <a:ext cx="469963" cy="469963"/>
            </a:xfrm>
            <a:prstGeom prst="rect">
              <a:avLst/>
            </a:prstGeom>
          </p:spPr>
        </p:pic>
        <p:pic>
          <p:nvPicPr>
            <p:cNvPr id="20" name="Picture 19">
              <a:extLst>
                <a:ext uri="{FF2B5EF4-FFF2-40B4-BE49-F238E27FC236}">
                  <a16:creationId xmlns:a16="http://schemas.microsoft.com/office/drawing/2014/main" id="{33663849-843B-65DF-F578-930A8553F5A9}"/>
                </a:ext>
              </a:extLst>
            </p:cNvPr>
            <p:cNvPicPr>
              <a:picLocks noChangeAspect="1"/>
            </p:cNvPicPr>
            <p:nvPr/>
          </p:nvPicPr>
          <p:blipFill>
            <a:blip r:embed="rId8"/>
            <a:stretch>
              <a:fillRect/>
            </a:stretch>
          </p:blipFill>
          <p:spPr>
            <a:xfrm>
              <a:off x="8223580" y="5309947"/>
              <a:ext cx="469963" cy="469963"/>
            </a:xfrm>
            <a:prstGeom prst="rect">
              <a:avLst/>
            </a:prstGeom>
          </p:spPr>
        </p:pic>
        <p:pic>
          <p:nvPicPr>
            <p:cNvPr id="21" name="Picture 20">
              <a:extLst>
                <a:ext uri="{FF2B5EF4-FFF2-40B4-BE49-F238E27FC236}">
                  <a16:creationId xmlns:a16="http://schemas.microsoft.com/office/drawing/2014/main" id="{35E3A726-62AC-3EBA-08A1-78EC9685E55B}"/>
                </a:ext>
              </a:extLst>
            </p:cNvPr>
            <p:cNvPicPr>
              <a:picLocks noChangeAspect="1"/>
            </p:cNvPicPr>
            <p:nvPr/>
          </p:nvPicPr>
          <p:blipFill>
            <a:blip r:embed="rId6"/>
            <a:stretch>
              <a:fillRect/>
            </a:stretch>
          </p:blipFill>
          <p:spPr>
            <a:xfrm>
              <a:off x="9730542" y="5706940"/>
              <a:ext cx="469963" cy="469963"/>
            </a:xfrm>
            <a:prstGeom prst="rect">
              <a:avLst/>
            </a:prstGeom>
          </p:spPr>
        </p:pic>
        <p:pic>
          <p:nvPicPr>
            <p:cNvPr id="22" name="Picture 21">
              <a:extLst>
                <a:ext uri="{FF2B5EF4-FFF2-40B4-BE49-F238E27FC236}">
                  <a16:creationId xmlns:a16="http://schemas.microsoft.com/office/drawing/2014/main" id="{CEC35A3B-D083-D755-3350-07CAF1C8B216}"/>
                </a:ext>
              </a:extLst>
            </p:cNvPr>
            <p:cNvPicPr>
              <a:picLocks noChangeAspect="1"/>
            </p:cNvPicPr>
            <p:nvPr/>
          </p:nvPicPr>
          <p:blipFill>
            <a:blip r:embed="rId7"/>
            <a:stretch>
              <a:fillRect/>
            </a:stretch>
          </p:blipFill>
          <p:spPr>
            <a:xfrm>
              <a:off x="9173868" y="5706940"/>
              <a:ext cx="469963" cy="469963"/>
            </a:xfrm>
            <a:prstGeom prst="rect">
              <a:avLst/>
            </a:prstGeom>
          </p:spPr>
        </p:pic>
        <p:pic>
          <p:nvPicPr>
            <p:cNvPr id="23" name="Picture 22">
              <a:extLst>
                <a:ext uri="{FF2B5EF4-FFF2-40B4-BE49-F238E27FC236}">
                  <a16:creationId xmlns:a16="http://schemas.microsoft.com/office/drawing/2014/main" id="{F6C63620-8F3B-E2E2-CF3D-5D6A8CC90463}"/>
                </a:ext>
              </a:extLst>
            </p:cNvPr>
            <p:cNvPicPr>
              <a:picLocks noChangeAspect="1"/>
            </p:cNvPicPr>
            <p:nvPr/>
          </p:nvPicPr>
          <p:blipFill>
            <a:blip r:embed="rId8"/>
            <a:stretch>
              <a:fillRect/>
            </a:stretch>
          </p:blipFill>
          <p:spPr>
            <a:xfrm>
              <a:off x="10287216" y="5706940"/>
              <a:ext cx="469963" cy="469963"/>
            </a:xfrm>
            <a:prstGeom prst="rect">
              <a:avLst/>
            </a:prstGeom>
          </p:spPr>
        </p:pic>
      </p:grpSp>
      <p:sp>
        <p:nvSpPr>
          <p:cNvPr id="26" name="TextBox 25">
            <a:extLst>
              <a:ext uri="{FF2B5EF4-FFF2-40B4-BE49-F238E27FC236}">
                <a16:creationId xmlns:a16="http://schemas.microsoft.com/office/drawing/2014/main" id="{2CA465FB-3369-3AE6-64E8-5A755C2C871D}"/>
              </a:ext>
            </a:extLst>
          </p:cNvPr>
          <p:cNvSpPr txBox="1"/>
          <p:nvPr/>
        </p:nvSpPr>
        <p:spPr>
          <a:xfrm>
            <a:off x="229097" y="440401"/>
            <a:ext cx="4990603" cy="1733680"/>
          </a:xfrm>
          <a:prstGeom prst="rect">
            <a:avLst/>
          </a:prstGeom>
          <a:noFill/>
        </p:spPr>
        <p:txBody>
          <a:bodyPr wrap="square" rtlCol="0">
            <a:spAutoFit/>
          </a:bodyPr>
          <a:lstStyle/>
          <a:p>
            <a:pPr algn="ctr" defTabSz="1219170">
              <a:buClr>
                <a:srgbClr val="000000"/>
              </a:buClr>
            </a:pPr>
            <a:r>
              <a:rPr lang="en-US" sz="5333" b="1" kern="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latin typeface="Calibri" panose="020F0502020204030204" pitchFamily="34" charset="0"/>
                <a:cs typeface="Calibri" panose="020F0502020204030204" pitchFamily="34" charset="0"/>
                <a:sym typeface="Arial"/>
              </a:rPr>
              <a:t>LUYỆN ĐỌC </a:t>
            </a:r>
            <a:endParaRPr lang="vi-VN" sz="5333" b="1" kern="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latin typeface="Calibri" panose="020F0502020204030204" pitchFamily="34" charset="0"/>
              <a:cs typeface="Calibri" panose="020F0502020204030204" pitchFamily="34" charset="0"/>
              <a:sym typeface="Arial"/>
            </a:endParaRPr>
          </a:p>
          <a:p>
            <a:pPr algn="ctr" defTabSz="1219170">
              <a:buClr>
                <a:srgbClr val="000000"/>
              </a:buClr>
            </a:pPr>
            <a:r>
              <a:rPr lang="en-US" sz="5333" b="1" kern="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latin typeface="Calibri" panose="020F0502020204030204" pitchFamily="34" charset="0"/>
                <a:cs typeface="Calibri" panose="020F0502020204030204" pitchFamily="34" charset="0"/>
                <a:sym typeface="Arial"/>
              </a:rPr>
              <a:t>TRONG NHÓM</a:t>
            </a:r>
          </a:p>
        </p:txBody>
      </p:sp>
    </p:spTree>
    <p:extLst>
      <p:ext uri="{BB962C8B-B14F-4D97-AF65-F5344CB8AC3E}">
        <p14:creationId xmlns:p14="http://schemas.microsoft.com/office/powerpoint/2010/main" val="2890968733"/>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66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66000">
                                          <p:cBhvr additive="base">
                                            <p:cTn id="7" dur="1000" fill="hold"/>
                                            <p:tgtEl>
                                              <p:spTgt spid="4"/>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14:presetBounceEnd="66000">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14:bounceEnd="66000">
                                          <p:cBhvr additive="base">
                                            <p:cTn id="12" dur="1000" fill="hold"/>
                                            <p:tgtEl>
                                              <p:spTgt spid="13"/>
                                            </p:tgtEl>
                                            <p:attrNameLst>
                                              <p:attrName>ppt_x</p:attrName>
                                            </p:attrNameLst>
                                          </p:cBhvr>
                                          <p:tavLst>
                                            <p:tav tm="0">
                                              <p:val>
                                                <p:strVal val="#ppt_x"/>
                                              </p:val>
                                            </p:tav>
                                            <p:tav tm="100000">
                                              <p:val>
                                                <p:strVal val="#ppt_x"/>
                                              </p:val>
                                            </p:tav>
                                          </p:tavLst>
                                        </p:anim>
                                        <p:anim calcmode="lin" valueType="num" p14:bounceEnd="66000">
                                          <p:cBhvr additive="base">
                                            <p:cTn id="13" dur="1000" fill="hold"/>
                                            <p:tgtEl>
                                              <p:spTgt spid="13"/>
                                            </p:tgtEl>
                                            <p:attrNameLst>
                                              <p:attrName>ppt_y</p:attrName>
                                            </p:attrNameLst>
                                          </p:cBhvr>
                                          <p:tavLst>
                                            <p:tav tm="0">
                                              <p:val>
                                                <p:strVal val="1+#ppt_h/2"/>
                                              </p:val>
                                            </p:tav>
                                            <p:tav tm="100000">
                                              <p:val>
                                                <p:strVal val="#ppt_y"/>
                                              </p:val>
                                            </p:tav>
                                          </p:tavLst>
                                        </p:anim>
                                      </p:childTnLst>
                                    </p:cTn>
                                  </p:par>
                                  <p:par>
                                    <p:cTn id="14" presetID="16" presetClass="entr" presetSubtype="21"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barn(inVertical)">
                                          <p:cBhvr>
                                            <p:cTn id="1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1000" fill="hold"/>
                                            <p:tgtEl>
                                              <p:spTgt spid="13"/>
                                            </p:tgtEl>
                                            <p:attrNameLst>
                                              <p:attrName>ppt_x</p:attrName>
                                            </p:attrNameLst>
                                          </p:cBhvr>
                                          <p:tavLst>
                                            <p:tav tm="0">
                                              <p:val>
                                                <p:strVal val="#ppt_x"/>
                                              </p:val>
                                            </p:tav>
                                            <p:tav tm="100000">
                                              <p:val>
                                                <p:strVal val="#ppt_x"/>
                                              </p:val>
                                            </p:tav>
                                          </p:tavLst>
                                        </p:anim>
                                        <p:anim calcmode="lin" valueType="num">
                                          <p:cBhvr additive="base">
                                            <p:cTn id="13" dur="1000" fill="hold"/>
                                            <p:tgtEl>
                                              <p:spTgt spid="13"/>
                                            </p:tgtEl>
                                            <p:attrNameLst>
                                              <p:attrName>ppt_y</p:attrName>
                                            </p:attrNameLst>
                                          </p:cBhvr>
                                          <p:tavLst>
                                            <p:tav tm="0">
                                              <p:val>
                                                <p:strVal val="1+#ppt_h/2"/>
                                              </p:val>
                                            </p:tav>
                                            <p:tav tm="100000">
                                              <p:val>
                                                <p:strVal val="#ppt_y"/>
                                              </p:val>
                                            </p:tav>
                                          </p:tavLst>
                                        </p:anim>
                                      </p:childTnLst>
                                    </p:cTn>
                                  </p:par>
                                  <p:par>
                                    <p:cTn id="14" presetID="16" presetClass="entr" presetSubtype="21"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barn(inVertical)">
                                          <p:cBhvr>
                                            <p:cTn id="1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mc:Fallback>
  </mc:AlternateContent>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Garamond-Trebuchet MS">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te Greeting Cards by Slidesgo">
  <a:themeElements>
    <a:clrScheme name="Simple Light">
      <a:dk1>
        <a:srgbClr val="EE789F"/>
      </a:dk1>
      <a:lt1>
        <a:srgbClr val="FFAFC1"/>
      </a:lt1>
      <a:dk2>
        <a:srgbClr val="7FBFDA"/>
      </a:dk2>
      <a:lt2>
        <a:srgbClr val="C2E8F8"/>
      </a:lt2>
      <a:accent1>
        <a:srgbClr val="6CCA9C"/>
      </a:accent1>
      <a:accent2>
        <a:srgbClr val="C7FAE1"/>
      </a:accent2>
      <a:accent3>
        <a:srgbClr val="F1DB58"/>
      </a:accent3>
      <a:accent4>
        <a:srgbClr val="FFFADB"/>
      </a:accent4>
      <a:accent5>
        <a:srgbClr val="F0BEF1"/>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PPTMON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Montserrat Black - Montserrat Light">
      <a:majorFont>
        <a:latin typeface="Montserrat Black"/>
        <a:ea typeface="Arial Unicode MS"/>
        <a:cs typeface=""/>
      </a:majorFont>
      <a:minorFont>
        <a:latin typeface="Montserrat Light"/>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6B50"/>
        </a:solidFill>
        <a:ln w="57150" cap="flat">
          <a:noFill/>
          <a:prstDash val="solid"/>
          <a:miter/>
        </a:ln>
      </a:spPr>
      <a:bodyPr rtlCol="0" anchor="ctr"/>
      <a:lstStyle>
        <a:defPPr algn="ctr">
          <a:defRPr sz="2400" dirty="0" smtClean="0">
            <a:solidFill>
              <a:schemeClr val="bg1"/>
            </a:solidFill>
            <a:latin typeface="+mj-lt"/>
          </a:defRPr>
        </a:defPPr>
      </a:lst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993</TotalTime>
  <Words>1977</Words>
  <Application>Microsoft Office PowerPoint</Application>
  <PresentationFormat>Widescreen</PresentationFormat>
  <Paragraphs>133</Paragraphs>
  <Slides>30</Slides>
  <Notes>24</Notes>
  <HiddenSlides>0</HiddenSlides>
  <MMClips>0</MMClips>
  <ScaleCrop>false</ScaleCrop>
  <HeadingPairs>
    <vt:vector size="6" baseType="variant">
      <vt:variant>
        <vt:lpstr>Fonts Used</vt:lpstr>
      </vt:variant>
      <vt:variant>
        <vt:i4>16</vt:i4>
      </vt:variant>
      <vt:variant>
        <vt:lpstr>Theme</vt:lpstr>
      </vt:variant>
      <vt:variant>
        <vt:i4>8</vt:i4>
      </vt:variant>
      <vt:variant>
        <vt:lpstr>Slide Titles</vt:lpstr>
      </vt:variant>
      <vt:variant>
        <vt:i4>30</vt:i4>
      </vt:variant>
    </vt:vector>
  </HeadingPairs>
  <TitlesOfParts>
    <vt:vector size="54" baseType="lpstr">
      <vt:lpstr>等线</vt:lpstr>
      <vt:lpstr>等线 Light</vt:lpstr>
      <vt:lpstr>#9Slide03 BoosterNextFYBlack</vt:lpstr>
      <vt:lpstr>#9Slide05 SVNKitten</vt:lpstr>
      <vt:lpstr>Arial</vt:lpstr>
      <vt:lpstr>Calibri</vt:lpstr>
      <vt:lpstr>Calibri Light</vt:lpstr>
      <vt:lpstr>Cambria</vt:lpstr>
      <vt:lpstr>Coming Soon</vt:lpstr>
      <vt:lpstr>Garamond</vt:lpstr>
      <vt:lpstr>Itim</vt:lpstr>
      <vt:lpstr>Livvic</vt:lpstr>
      <vt:lpstr>Montserrat Light</vt:lpstr>
      <vt:lpstr>Roboto Condensed Light</vt:lpstr>
      <vt:lpstr>SVN-Poky's</vt:lpstr>
      <vt:lpstr>Trebuchet MS</vt:lpstr>
      <vt:lpstr>Office 主题</vt:lpstr>
      <vt:lpstr>2_Office Theme</vt:lpstr>
      <vt:lpstr>Cute Greeting Cards by Slidesgo</vt:lpstr>
      <vt:lpstr>PPTMON theme</vt:lpstr>
      <vt:lpstr>Custom Design</vt:lpstr>
      <vt:lpstr>1_Custom Design</vt:lpstr>
      <vt:lpstr>2_Custom Design</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Ms-Oanh</dc:creator>
  <dc:description>9Slide.vn</dc:description>
  <cp:lastModifiedBy>Vũ Kim Ngân</cp:lastModifiedBy>
  <cp:revision>52</cp:revision>
  <dcterms:created xsi:type="dcterms:W3CDTF">2024-05-24T02:46:29Z</dcterms:created>
  <dcterms:modified xsi:type="dcterms:W3CDTF">2025-09-08T13:23:25Z</dcterms:modified>
  <cp:category>9Slide.vn</cp:category>
</cp:coreProperties>
</file>