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09" r:id="rId3"/>
  </p:sldMasterIdLst>
  <p:notesMasterIdLst>
    <p:notesMasterId r:id="rId17"/>
  </p:notesMasterIdLst>
  <p:sldIdLst>
    <p:sldId id="358" r:id="rId4"/>
    <p:sldId id="521" r:id="rId5"/>
    <p:sldId id="357" r:id="rId6"/>
    <p:sldId id="311" r:id="rId7"/>
    <p:sldId id="335" r:id="rId8"/>
    <p:sldId id="558" r:id="rId9"/>
    <p:sldId id="523" r:id="rId10"/>
    <p:sldId id="524" r:id="rId11"/>
    <p:sldId id="548" r:id="rId12"/>
    <p:sldId id="556" r:id="rId13"/>
    <p:sldId id="549" r:id="rId14"/>
    <p:sldId id="554" r:id="rId15"/>
    <p:sldId id="54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329BE3-C138-4460-A0BA-7C639D515C8E}" v="411" dt="2024-08-15T09:33:22.1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169" autoAdjust="0"/>
  </p:normalViewPr>
  <p:slideViewPr>
    <p:cSldViewPr snapToGrid="0">
      <p:cViewPr varScale="1">
        <p:scale>
          <a:sx n="57" d="100"/>
          <a:sy n="57" d="100"/>
        </p:scale>
        <p:origin x="1022"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Dao Thi Thu" userId="b0c0fd0c-b87e-42f7-8ea0-369972801474" providerId="ADAL" clId="{AB329BE3-C138-4460-A0BA-7C639D515C8E}"/>
    <pc:docChg chg="custSel addSld modSld modMainMaster">
      <pc:chgData name="Thao Dao Thi Thu" userId="b0c0fd0c-b87e-42f7-8ea0-369972801474" providerId="ADAL" clId="{AB329BE3-C138-4460-A0BA-7C639D515C8E}" dt="2024-08-15T09:33:22.103" v="877"/>
      <pc:docMkLst>
        <pc:docMk/>
      </pc:docMkLst>
      <pc:sldChg chg="modTransition">
        <pc:chgData name="Thao Dao Thi Thu" userId="b0c0fd0c-b87e-42f7-8ea0-369972801474" providerId="ADAL" clId="{AB329BE3-C138-4460-A0BA-7C639D515C8E}" dt="2024-08-15T09:31:29.773" v="366"/>
        <pc:sldMkLst>
          <pc:docMk/>
          <pc:sldMk cId="0" sldId="256"/>
        </pc:sldMkLst>
      </pc:sldChg>
      <pc:sldChg chg="modTransition modAnim">
        <pc:chgData name="Thao Dao Thi Thu" userId="b0c0fd0c-b87e-42f7-8ea0-369972801474" providerId="ADAL" clId="{AB329BE3-C138-4460-A0BA-7C639D515C8E}" dt="2024-08-15T09:32:59.932" v="733"/>
        <pc:sldMkLst>
          <pc:docMk/>
          <pc:sldMk cId="3386054713" sldId="286"/>
        </pc:sldMkLst>
      </pc:sldChg>
      <pc:sldChg chg="modTransition modAnim">
        <pc:chgData name="Thao Dao Thi Thu" userId="b0c0fd0c-b87e-42f7-8ea0-369972801474" providerId="ADAL" clId="{AB329BE3-C138-4460-A0BA-7C639D515C8E}" dt="2024-08-15T09:32:43.341" v="551"/>
        <pc:sldMkLst>
          <pc:docMk/>
          <pc:sldMk cId="1592139637" sldId="302"/>
        </pc:sldMkLst>
      </pc:sldChg>
      <pc:sldChg chg="modTransition modAnim">
        <pc:chgData name="Thao Dao Thi Thu" userId="b0c0fd0c-b87e-42f7-8ea0-369972801474" providerId="ADAL" clId="{AB329BE3-C138-4460-A0BA-7C639D515C8E}" dt="2024-08-15T09:31:29.773" v="366"/>
        <pc:sldMkLst>
          <pc:docMk/>
          <pc:sldMk cId="4049241988" sldId="311"/>
        </pc:sldMkLst>
      </pc:sldChg>
      <pc:sldChg chg="modTransition">
        <pc:chgData name="Thao Dao Thi Thu" userId="b0c0fd0c-b87e-42f7-8ea0-369972801474" providerId="ADAL" clId="{AB329BE3-C138-4460-A0BA-7C639D515C8E}" dt="2024-08-15T09:31:29.773" v="366"/>
        <pc:sldMkLst>
          <pc:docMk/>
          <pc:sldMk cId="3833034294" sldId="333"/>
        </pc:sldMkLst>
      </pc:sldChg>
      <pc:sldChg chg="modTransition">
        <pc:chgData name="Thao Dao Thi Thu" userId="b0c0fd0c-b87e-42f7-8ea0-369972801474" providerId="ADAL" clId="{AB329BE3-C138-4460-A0BA-7C639D515C8E}" dt="2024-08-15T09:31:29.773" v="366"/>
        <pc:sldMkLst>
          <pc:docMk/>
          <pc:sldMk cId="3752267285" sldId="334"/>
        </pc:sldMkLst>
      </pc:sldChg>
      <pc:sldChg chg="modTransition modAnim">
        <pc:chgData name="Thao Dao Thi Thu" userId="b0c0fd0c-b87e-42f7-8ea0-369972801474" providerId="ADAL" clId="{AB329BE3-C138-4460-A0BA-7C639D515C8E}" dt="2024-08-15T09:31:33.461" v="457"/>
        <pc:sldMkLst>
          <pc:docMk/>
          <pc:sldMk cId="251753316" sldId="335"/>
        </pc:sldMkLst>
      </pc:sldChg>
      <pc:sldChg chg="modTransition">
        <pc:chgData name="Thao Dao Thi Thu" userId="b0c0fd0c-b87e-42f7-8ea0-369972801474" providerId="ADAL" clId="{AB329BE3-C138-4460-A0BA-7C639D515C8E}" dt="2024-08-15T09:31:29.773" v="366"/>
        <pc:sldMkLst>
          <pc:docMk/>
          <pc:sldMk cId="4240696865" sldId="336"/>
        </pc:sldMkLst>
      </pc:sldChg>
      <pc:sldChg chg="modTransition">
        <pc:chgData name="Thao Dao Thi Thu" userId="b0c0fd0c-b87e-42f7-8ea0-369972801474" providerId="ADAL" clId="{AB329BE3-C138-4460-A0BA-7C639D515C8E}" dt="2024-08-15T09:31:29.773" v="366"/>
        <pc:sldMkLst>
          <pc:docMk/>
          <pc:sldMk cId="637533568" sldId="337"/>
        </pc:sldMkLst>
      </pc:sldChg>
      <pc:sldChg chg="modTransition">
        <pc:chgData name="Thao Dao Thi Thu" userId="b0c0fd0c-b87e-42f7-8ea0-369972801474" providerId="ADAL" clId="{AB329BE3-C138-4460-A0BA-7C639D515C8E}" dt="2024-08-15T09:31:29.773" v="366"/>
        <pc:sldMkLst>
          <pc:docMk/>
          <pc:sldMk cId="657804290" sldId="338"/>
        </pc:sldMkLst>
      </pc:sldChg>
      <pc:sldChg chg="add modTransition modAnim">
        <pc:chgData name="Thao Dao Thi Thu" userId="b0c0fd0c-b87e-42f7-8ea0-369972801474" providerId="ADAL" clId="{AB329BE3-C138-4460-A0BA-7C639D515C8E}" dt="2024-08-15T09:31:29.773" v="366"/>
        <pc:sldMkLst>
          <pc:docMk/>
          <pc:sldMk cId="2317885748" sldId="357"/>
        </pc:sldMkLst>
      </pc:sldChg>
      <pc:sldChg chg="modTransition modAnim">
        <pc:chgData name="Thao Dao Thi Thu" userId="b0c0fd0c-b87e-42f7-8ea0-369972801474" providerId="ADAL" clId="{AB329BE3-C138-4460-A0BA-7C639D515C8E}" dt="2024-08-15T09:31:43.029" v="459"/>
        <pc:sldMkLst>
          <pc:docMk/>
          <pc:sldMk cId="0" sldId="358"/>
        </pc:sldMkLst>
      </pc:sldChg>
      <pc:sldChg chg="modTransition modAnim">
        <pc:chgData name="Thao Dao Thi Thu" userId="b0c0fd0c-b87e-42f7-8ea0-369972801474" providerId="ADAL" clId="{AB329BE3-C138-4460-A0BA-7C639D515C8E}" dt="2024-08-15T09:31:39.716" v="458"/>
        <pc:sldMkLst>
          <pc:docMk/>
          <pc:sldMk cId="2425176954" sldId="521"/>
        </pc:sldMkLst>
      </pc:sldChg>
      <pc:sldChg chg="modTransition">
        <pc:chgData name="Thao Dao Thi Thu" userId="b0c0fd0c-b87e-42f7-8ea0-369972801474" providerId="ADAL" clId="{AB329BE3-C138-4460-A0BA-7C639D515C8E}" dt="2024-08-15T09:31:29.773" v="366"/>
        <pc:sldMkLst>
          <pc:docMk/>
          <pc:sldMk cId="2856585878" sldId="523"/>
        </pc:sldMkLst>
      </pc:sldChg>
      <pc:sldChg chg="modTransition">
        <pc:chgData name="Thao Dao Thi Thu" userId="b0c0fd0c-b87e-42f7-8ea0-369972801474" providerId="ADAL" clId="{AB329BE3-C138-4460-A0BA-7C639D515C8E}" dt="2024-08-15T09:31:29.773" v="366"/>
        <pc:sldMkLst>
          <pc:docMk/>
          <pc:sldMk cId="3444713492" sldId="524"/>
        </pc:sldMkLst>
      </pc:sldChg>
      <pc:sldChg chg="modTransition modAnim">
        <pc:chgData name="Thao Dao Thi Thu" userId="b0c0fd0c-b87e-42f7-8ea0-369972801474" providerId="ADAL" clId="{AB329BE3-C138-4460-A0BA-7C639D515C8E}" dt="2024-08-15T09:32:52.183" v="642"/>
        <pc:sldMkLst>
          <pc:docMk/>
          <pc:sldMk cId="1082608718" sldId="541"/>
        </pc:sldMkLst>
      </pc:sldChg>
      <pc:sldChg chg="modTransition modAnim">
        <pc:chgData name="Thao Dao Thi Thu" userId="b0c0fd0c-b87e-42f7-8ea0-369972801474" providerId="ADAL" clId="{AB329BE3-C138-4460-A0BA-7C639D515C8E}" dt="2024-08-15T09:32:37.452" v="550"/>
        <pc:sldMkLst>
          <pc:docMk/>
          <pc:sldMk cId="2912176291" sldId="542"/>
        </pc:sldMkLst>
      </pc:sldChg>
      <pc:sldChg chg="modTransition modAnim">
        <pc:chgData name="Thao Dao Thi Thu" userId="b0c0fd0c-b87e-42f7-8ea0-369972801474" providerId="ADAL" clId="{AB329BE3-C138-4460-A0BA-7C639D515C8E}" dt="2024-08-15T09:33:16.496" v="787"/>
        <pc:sldMkLst>
          <pc:docMk/>
          <pc:sldMk cId="2528426543" sldId="545"/>
        </pc:sldMkLst>
      </pc:sldChg>
      <pc:sldChg chg="modTransition">
        <pc:chgData name="Thao Dao Thi Thu" userId="b0c0fd0c-b87e-42f7-8ea0-369972801474" providerId="ADAL" clId="{AB329BE3-C138-4460-A0BA-7C639D515C8E}" dt="2024-08-15T09:31:29.773" v="366"/>
        <pc:sldMkLst>
          <pc:docMk/>
          <pc:sldMk cId="532576640" sldId="547"/>
        </pc:sldMkLst>
      </pc:sldChg>
      <pc:sldChg chg="modTransition">
        <pc:chgData name="Thao Dao Thi Thu" userId="b0c0fd0c-b87e-42f7-8ea0-369972801474" providerId="ADAL" clId="{AB329BE3-C138-4460-A0BA-7C639D515C8E}" dt="2024-08-15T09:31:29.773" v="366"/>
        <pc:sldMkLst>
          <pc:docMk/>
          <pc:sldMk cId="2341822042" sldId="548"/>
        </pc:sldMkLst>
      </pc:sldChg>
      <pc:sldChg chg="modTransition">
        <pc:chgData name="Thao Dao Thi Thu" userId="b0c0fd0c-b87e-42f7-8ea0-369972801474" providerId="ADAL" clId="{AB329BE3-C138-4460-A0BA-7C639D515C8E}" dt="2024-08-15T09:31:29.773" v="366"/>
        <pc:sldMkLst>
          <pc:docMk/>
          <pc:sldMk cId="3358080608" sldId="549"/>
        </pc:sldMkLst>
      </pc:sldChg>
      <pc:sldChg chg="modTransition">
        <pc:chgData name="Thao Dao Thi Thu" userId="b0c0fd0c-b87e-42f7-8ea0-369972801474" providerId="ADAL" clId="{AB329BE3-C138-4460-A0BA-7C639D515C8E}" dt="2024-08-15T09:31:29.773" v="366"/>
        <pc:sldMkLst>
          <pc:docMk/>
          <pc:sldMk cId="3715631024" sldId="550"/>
        </pc:sldMkLst>
      </pc:sldChg>
      <pc:sldChg chg="modTransition">
        <pc:chgData name="Thao Dao Thi Thu" userId="b0c0fd0c-b87e-42f7-8ea0-369972801474" providerId="ADAL" clId="{AB329BE3-C138-4460-A0BA-7C639D515C8E}" dt="2024-08-15T09:31:29.773" v="366"/>
        <pc:sldMkLst>
          <pc:docMk/>
          <pc:sldMk cId="166403238" sldId="551"/>
        </pc:sldMkLst>
      </pc:sldChg>
      <pc:sldChg chg="modTransition modAnim">
        <pc:chgData name="Thao Dao Thi Thu" userId="b0c0fd0c-b87e-42f7-8ea0-369972801474" providerId="ADAL" clId="{AB329BE3-C138-4460-A0BA-7C639D515C8E}" dt="2024-08-15T09:33:11.313" v="786"/>
        <pc:sldMkLst>
          <pc:docMk/>
          <pc:sldMk cId="575050612" sldId="552"/>
        </pc:sldMkLst>
      </pc:sldChg>
      <pc:sldChg chg="modTransition modAnim">
        <pc:chgData name="Thao Dao Thi Thu" userId="b0c0fd0c-b87e-42f7-8ea0-369972801474" providerId="ADAL" clId="{AB329BE3-C138-4460-A0BA-7C639D515C8E}" dt="2024-08-15T09:33:04.753" v="734"/>
        <pc:sldMkLst>
          <pc:docMk/>
          <pc:sldMk cId="3224645444" sldId="553"/>
        </pc:sldMkLst>
      </pc:sldChg>
      <pc:sldMasterChg chg="addSp delSp modSp mod modTransition modSldLayout">
        <pc:chgData name="Thao Dao Thi Thu" userId="b0c0fd0c-b87e-42f7-8ea0-369972801474" providerId="ADAL" clId="{AB329BE3-C138-4460-A0BA-7C639D515C8E}" dt="2024-08-15T09:33:22.062" v="832"/>
        <pc:sldMasterMkLst>
          <pc:docMk/>
          <pc:sldMasterMk cId="1543545269" sldId="2147483660"/>
        </pc:sldMasterMkLst>
        <pc:spChg chg="add del mod ord modVis">
          <ac:chgData name="Thao Dao Thi Thu" userId="b0c0fd0c-b87e-42f7-8ea0-369972801474" providerId="ADAL" clId="{AB329BE3-C138-4460-A0BA-7C639D515C8E}" dt="2024-08-15T09:30:54.109" v="104"/>
          <ac:spMkLst>
            <pc:docMk/>
            <pc:sldMasterMk cId="1543545269" sldId="2147483660"/>
            <ac:spMk id="3" creationId="{9AB666C2-C78C-F87D-59A0-DD700ACEE46E}"/>
          </ac:spMkLst>
        </pc:spChg>
        <pc:spChg chg="add del mod">
          <ac:chgData name="Thao Dao Thi Thu" userId="b0c0fd0c-b87e-42f7-8ea0-369972801474" providerId="ADAL" clId="{AB329BE3-C138-4460-A0BA-7C639D515C8E}" dt="2024-08-15T09:30:56.123" v="191" actId="478"/>
          <ac:spMkLst>
            <pc:docMk/>
            <pc:sldMasterMk cId="1543545269" sldId="2147483660"/>
            <ac:spMk id="4" creationId="{F822CF43-75A1-4999-91D2-9E4503E2C4F3}"/>
          </ac:spMkLst>
        </pc:spChg>
        <pc:spChg chg="add del mod modVis">
          <ac:chgData name="Thao Dao Thi Thu" userId="b0c0fd0c-b87e-42f7-8ea0-369972801474" providerId="ADAL" clId="{AB329BE3-C138-4460-A0BA-7C639D515C8E}" dt="2024-08-15T09:31:19.291" v="281"/>
          <ac:spMkLst>
            <pc:docMk/>
            <pc:sldMasterMk cId="1543545269" sldId="2147483660"/>
            <ac:spMk id="5" creationId="{E6EC1388-09A0-5CC0-FAD0-5C4E95297E99}"/>
          </ac:spMkLst>
        </pc:spChg>
        <pc:spChg chg="add del mod modVis">
          <ac:chgData name="Thao Dao Thi Thu" userId="b0c0fd0c-b87e-42f7-8ea0-369972801474" providerId="ADAL" clId="{AB329BE3-C138-4460-A0BA-7C639D515C8E}" dt="2024-08-15T09:31:31.538" v="370"/>
          <ac:spMkLst>
            <pc:docMk/>
            <pc:sldMasterMk cId="1543545269" sldId="2147483660"/>
            <ac:spMk id="6" creationId="{4888C7D7-D6CA-0CC9-308E-1ECA2883C97F}"/>
          </ac:spMkLst>
        </pc:spChg>
        <pc:spChg chg="add del mod modVis">
          <ac:chgData name="Thao Dao Thi Thu" userId="b0c0fd0c-b87e-42f7-8ea0-369972801474" providerId="ADAL" clId="{AB329BE3-C138-4460-A0BA-7C639D515C8E}" dt="2024-08-15T09:31:43.863" v="463"/>
          <ac:spMkLst>
            <pc:docMk/>
            <pc:sldMasterMk cId="1543545269" sldId="2147483660"/>
            <ac:spMk id="7" creationId="{724387A0-263A-9460-8BA8-1BA3E78B9186}"/>
          </ac:spMkLst>
        </pc:spChg>
        <pc:spChg chg="add del mod modVis">
          <ac:chgData name="Thao Dao Thi Thu" userId="b0c0fd0c-b87e-42f7-8ea0-369972801474" providerId="ADAL" clId="{AB329BE3-C138-4460-A0BA-7C639D515C8E}" dt="2024-08-15T09:32:46.325" v="555"/>
          <ac:spMkLst>
            <pc:docMk/>
            <pc:sldMasterMk cId="1543545269" sldId="2147483660"/>
            <ac:spMk id="8" creationId="{B05B976E-E4CF-1A5E-9E69-8EBF70BA08D8}"/>
          </ac:spMkLst>
        </pc:spChg>
        <pc:spChg chg="add del mod modVis">
          <ac:chgData name="Thao Dao Thi Thu" userId="b0c0fd0c-b87e-42f7-8ea0-369972801474" providerId="ADAL" clId="{AB329BE3-C138-4460-A0BA-7C639D515C8E}" dt="2024-08-15T09:32:58.594" v="646"/>
          <ac:spMkLst>
            <pc:docMk/>
            <pc:sldMasterMk cId="1543545269" sldId="2147483660"/>
            <ac:spMk id="9" creationId="{A6A43A95-E89D-697C-CBD1-42020B42A96D}"/>
          </ac:spMkLst>
        </pc:spChg>
        <pc:spChg chg="add del mod modVis">
          <ac:chgData name="Thao Dao Thi Thu" userId="b0c0fd0c-b87e-42f7-8ea0-369972801474" providerId="ADAL" clId="{AB329BE3-C138-4460-A0BA-7C639D515C8E}" dt="2024-08-15T09:33:10.898" v="736" actId="478"/>
          <ac:spMkLst>
            <pc:docMk/>
            <pc:sldMasterMk cId="1543545269" sldId="2147483660"/>
            <ac:spMk id="10" creationId="{890684AF-88AA-1771-EB73-45A51EBF8370}"/>
          </ac:spMkLst>
        </pc:spChg>
        <pc:spChg chg="del mod modVis">
          <ac:chgData name="Thao Dao Thi Thu" userId="b0c0fd0c-b87e-42f7-8ea0-369972801474" providerId="ADAL" clId="{AB329BE3-C138-4460-A0BA-7C639D515C8E}" dt="2024-08-15T09:33:22.026" v="791"/>
          <ac:spMkLst>
            <pc:docMk/>
            <pc:sldMasterMk cId="1543545269" sldId="2147483660"/>
            <ac:spMk id="11" creationId="{A0C8F9D7-7F5B-5754-17DF-8552DEC2764D}"/>
          </ac:spMkLst>
        </pc:spChg>
        <pc:spChg chg="add mod">
          <ac:chgData name="Thao Dao Thi Thu" userId="b0c0fd0c-b87e-42f7-8ea0-369972801474" providerId="ADAL" clId="{AB329BE3-C138-4460-A0BA-7C639D515C8E}" dt="2024-08-15T09:33:22.062" v="832"/>
          <ac:spMkLst>
            <pc:docMk/>
            <pc:sldMasterMk cId="1543545269" sldId="2147483660"/>
            <ac:spMk id="12" creationId="{771EBD9C-4B3B-89C2-F3F6-5B2C9B9610FA}"/>
          </ac:spMkLst>
        </pc:spChg>
        <pc:picChg chg="del mod modVis">
          <ac:chgData name="Thao Dao Thi Thu" userId="b0c0fd0c-b87e-42f7-8ea0-369972801474" providerId="ADAL" clId="{AB329BE3-C138-4460-A0BA-7C639D515C8E}" dt="2024-08-15T09:30:53.553" v="100" actId="478"/>
          <ac:picMkLst>
            <pc:docMk/>
            <pc:sldMasterMk cId="1543545269" sldId="2147483660"/>
            <ac:picMk id="2" creationId="{AF363910-A3A3-061C-2806-41710D2489B5}"/>
          </ac:picMkLst>
        </pc:picChg>
        <pc:sldLayoutChg chg="modTransition">
          <pc:chgData name="Thao Dao Thi Thu" userId="b0c0fd0c-b87e-42f7-8ea0-369972801474" providerId="ADAL" clId="{AB329BE3-C138-4460-A0BA-7C639D515C8E}" dt="2024-08-15T09:31:29.773" v="366"/>
          <pc:sldLayoutMkLst>
            <pc:docMk/>
            <pc:sldMasterMk cId="1543545269" sldId="2147483660"/>
            <pc:sldLayoutMk cId="1367200676" sldId="2147483661"/>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2118173182" sldId="2147483662"/>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4201910697" sldId="2147483663"/>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979422071" sldId="2147483664"/>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3766615601" sldId="2147483665"/>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1966227535" sldId="2147483666"/>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1045410072" sldId="2147483667"/>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2546677619" sldId="2147483668"/>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3697523489" sldId="2147483669"/>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4283931582" sldId="2147483670"/>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476445678" sldId="2147483671"/>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709158141" sldId="2147483672"/>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1497734326" sldId="2147483673"/>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2022571948" sldId="2147483674"/>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127640534" sldId="2147483675"/>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1377874485" sldId="2147483676"/>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832436466" sldId="2147483677"/>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2768108031" sldId="2147483678"/>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4026810224" sldId="2147483679"/>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1922328470" sldId="2147483680"/>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2177377631" sldId="2147483681"/>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3588904721" sldId="2147483682"/>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724413479" sldId="2147483683"/>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902870087" sldId="2147483684"/>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2357125289" sldId="2147483685"/>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1448822423" sldId="2147483686"/>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997246104" sldId="2147483687"/>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756625155" sldId="2147483688"/>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3854937017" sldId="2147483689"/>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52210748" sldId="2147483690"/>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951905107" sldId="2147483691"/>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939524310" sldId="2147483692"/>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4250382340" sldId="2147483693"/>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317368356" sldId="2147483694"/>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593370908" sldId="2147483695"/>
          </pc:sldLayoutMkLst>
        </pc:sldLayoutChg>
      </pc:sldMasterChg>
      <pc:sldMasterChg chg="addSp delSp modSp mod modTransition modSldLayout">
        <pc:chgData name="Thao Dao Thi Thu" userId="b0c0fd0c-b87e-42f7-8ea0-369972801474" providerId="ADAL" clId="{AB329BE3-C138-4460-A0BA-7C639D515C8E}" dt="2024-08-15T09:33:22.073" v="847"/>
        <pc:sldMasterMkLst>
          <pc:docMk/>
          <pc:sldMasterMk cId="768544331" sldId="2147483697"/>
        </pc:sldMasterMkLst>
        <pc:spChg chg="mod modVis">
          <ac:chgData name="Thao Dao Thi Thu" userId="b0c0fd0c-b87e-42f7-8ea0-369972801474" providerId="ADAL" clId="{AB329BE3-C138-4460-A0BA-7C639D515C8E}" dt="2024-08-15T09:31:06.519" v="194"/>
          <ac:spMkLst>
            <pc:docMk/>
            <pc:sldMasterMk cId="768544331" sldId="2147483697"/>
            <ac:spMk id="2" creationId="{00000000-0000-0000-0000-000000000000}"/>
          </ac:spMkLst>
        </pc:spChg>
        <pc:spChg chg="mod modVis">
          <ac:chgData name="Thao Dao Thi Thu" userId="b0c0fd0c-b87e-42f7-8ea0-369972801474" providerId="ADAL" clId="{AB329BE3-C138-4460-A0BA-7C639D515C8E}" dt="2024-08-15T09:33:22.030" v="797"/>
          <ac:spMkLst>
            <pc:docMk/>
            <pc:sldMasterMk cId="768544331" sldId="2147483697"/>
            <ac:spMk id="3" creationId="{00000000-0000-0000-0000-000000000000}"/>
          </ac:spMkLst>
        </pc:spChg>
        <pc:spChg chg="mod modVis">
          <ac:chgData name="Thao Dao Thi Thu" userId="b0c0fd0c-b87e-42f7-8ea0-369972801474" providerId="ADAL" clId="{AB329BE3-C138-4460-A0BA-7C639D515C8E}" dt="2024-08-15T09:33:22.031" v="799"/>
          <ac:spMkLst>
            <pc:docMk/>
            <pc:sldMasterMk cId="768544331" sldId="2147483697"/>
            <ac:spMk id="4" creationId="{00000000-0000-0000-0000-000000000000}"/>
          </ac:spMkLst>
        </pc:spChg>
        <pc:spChg chg="mod modVis">
          <ac:chgData name="Thao Dao Thi Thu" userId="b0c0fd0c-b87e-42f7-8ea0-369972801474" providerId="ADAL" clId="{AB329BE3-C138-4460-A0BA-7C639D515C8E}" dt="2024-08-15T09:33:22.032" v="801"/>
          <ac:spMkLst>
            <pc:docMk/>
            <pc:sldMasterMk cId="768544331" sldId="2147483697"/>
            <ac:spMk id="5" creationId="{00000000-0000-0000-0000-000000000000}"/>
          </ac:spMkLst>
        </pc:spChg>
        <pc:spChg chg="mod modVis">
          <ac:chgData name="Thao Dao Thi Thu" userId="b0c0fd0c-b87e-42f7-8ea0-369972801474" providerId="ADAL" clId="{AB329BE3-C138-4460-A0BA-7C639D515C8E}" dt="2024-08-15T09:33:22.033" v="803"/>
          <ac:spMkLst>
            <pc:docMk/>
            <pc:sldMasterMk cId="768544331" sldId="2147483697"/>
            <ac:spMk id="6" creationId="{00000000-0000-0000-0000-000000000000}"/>
          </ac:spMkLst>
        </pc:spChg>
        <pc:spChg chg="add del mod ord modVis">
          <ac:chgData name="Thao Dao Thi Thu" userId="b0c0fd0c-b87e-42f7-8ea0-369972801474" providerId="ADAL" clId="{AB329BE3-C138-4460-A0BA-7C639D515C8E}" dt="2024-08-15T09:30:54.113" v="108"/>
          <ac:spMkLst>
            <pc:docMk/>
            <pc:sldMasterMk cId="768544331" sldId="2147483697"/>
            <ac:spMk id="8" creationId="{F5FE58E4-DA76-D1CC-7223-BF9B9D5EFE65}"/>
          </ac:spMkLst>
        </pc:spChg>
        <pc:spChg chg="add del mod ord">
          <ac:chgData name="Thao Dao Thi Thu" userId="b0c0fd0c-b87e-42f7-8ea0-369972801474" providerId="ADAL" clId="{AB329BE3-C138-4460-A0BA-7C639D515C8E}" dt="2024-08-15T09:31:01.250" v="192" actId="478"/>
          <ac:spMkLst>
            <pc:docMk/>
            <pc:sldMasterMk cId="768544331" sldId="2147483697"/>
            <ac:spMk id="9" creationId="{92D13CA2-47B0-E35E-106F-21A2AC497E95}"/>
          </ac:spMkLst>
        </pc:spChg>
        <pc:spChg chg="add del mod ord modVis">
          <ac:chgData name="Thao Dao Thi Thu" userId="b0c0fd0c-b87e-42f7-8ea0-369972801474" providerId="ADAL" clId="{AB329BE3-C138-4460-A0BA-7C639D515C8E}" dt="2024-08-15T09:31:19.294" v="285"/>
          <ac:spMkLst>
            <pc:docMk/>
            <pc:sldMasterMk cId="768544331" sldId="2147483697"/>
            <ac:spMk id="10" creationId="{D06B9A8A-38AD-007F-E00D-3C22B76077EA}"/>
          </ac:spMkLst>
        </pc:spChg>
        <pc:spChg chg="add del mod ord modVis">
          <ac:chgData name="Thao Dao Thi Thu" userId="b0c0fd0c-b87e-42f7-8ea0-369972801474" providerId="ADAL" clId="{AB329BE3-C138-4460-A0BA-7C639D515C8E}" dt="2024-08-15T09:31:31.542" v="374"/>
          <ac:spMkLst>
            <pc:docMk/>
            <pc:sldMasterMk cId="768544331" sldId="2147483697"/>
            <ac:spMk id="11" creationId="{4FDAF96E-76BC-FC87-020A-E065D1CBB6E7}"/>
          </ac:spMkLst>
        </pc:spChg>
        <pc:spChg chg="add del mod ord modVis">
          <ac:chgData name="Thao Dao Thi Thu" userId="b0c0fd0c-b87e-42f7-8ea0-369972801474" providerId="ADAL" clId="{AB329BE3-C138-4460-A0BA-7C639D515C8E}" dt="2024-08-15T09:31:43.866" v="467"/>
          <ac:spMkLst>
            <pc:docMk/>
            <pc:sldMasterMk cId="768544331" sldId="2147483697"/>
            <ac:spMk id="12" creationId="{BA8D3764-F009-E849-F9D0-6B6396FC4F2F}"/>
          </ac:spMkLst>
        </pc:spChg>
        <pc:spChg chg="add del mod ord modVis">
          <ac:chgData name="Thao Dao Thi Thu" userId="b0c0fd0c-b87e-42f7-8ea0-369972801474" providerId="ADAL" clId="{AB329BE3-C138-4460-A0BA-7C639D515C8E}" dt="2024-08-15T09:32:46.327" v="559"/>
          <ac:spMkLst>
            <pc:docMk/>
            <pc:sldMasterMk cId="768544331" sldId="2147483697"/>
            <ac:spMk id="13" creationId="{86445024-AD03-D90E-4644-AC0A4C25DEE7}"/>
          </ac:spMkLst>
        </pc:spChg>
        <pc:spChg chg="add del mod ord modVis">
          <ac:chgData name="Thao Dao Thi Thu" userId="b0c0fd0c-b87e-42f7-8ea0-369972801474" providerId="ADAL" clId="{AB329BE3-C138-4460-A0BA-7C639D515C8E}" dt="2024-08-15T09:32:58.597" v="650"/>
          <ac:spMkLst>
            <pc:docMk/>
            <pc:sldMasterMk cId="768544331" sldId="2147483697"/>
            <ac:spMk id="14" creationId="{18978551-8688-E060-FF78-F1DDB6FEE1DB}"/>
          </ac:spMkLst>
        </pc:spChg>
        <pc:spChg chg="add del mod ord modVis">
          <ac:chgData name="Thao Dao Thi Thu" userId="b0c0fd0c-b87e-42f7-8ea0-369972801474" providerId="ADAL" clId="{AB329BE3-C138-4460-A0BA-7C639D515C8E}" dt="2024-08-15T09:33:10.902" v="738" actId="478"/>
          <ac:spMkLst>
            <pc:docMk/>
            <pc:sldMasterMk cId="768544331" sldId="2147483697"/>
            <ac:spMk id="15" creationId="{B9151B56-ADC3-CA3D-E12C-04ED74EBD67C}"/>
          </ac:spMkLst>
        </pc:spChg>
        <pc:spChg chg="del mod ord modVis">
          <ac:chgData name="Thao Dao Thi Thu" userId="b0c0fd0c-b87e-42f7-8ea0-369972801474" providerId="ADAL" clId="{AB329BE3-C138-4460-A0BA-7C639D515C8E}" dt="2024-08-15T09:33:22.029" v="795"/>
          <ac:spMkLst>
            <pc:docMk/>
            <pc:sldMasterMk cId="768544331" sldId="2147483697"/>
            <ac:spMk id="16" creationId="{794780E0-58E0-5A34-DD25-359CC4410AAB}"/>
          </ac:spMkLst>
        </pc:spChg>
        <pc:spChg chg="add mod ord">
          <ac:chgData name="Thao Dao Thi Thu" userId="b0c0fd0c-b87e-42f7-8ea0-369972801474" providerId="ADAL" clId="{AB329BE3-C138-4460-A0BA-7C639D515C8E}" dt="2024-08-15T09:33:22.073" v="847"/>
          <ac:spMkLst>
            <pc:docMk/>
            <pc:sldMasterMk cId="768544331" sldId="2147483697"/>
            <ac:spMk id="17" creationId="{D7C4238E-5775-137E-9CA5-EB3E4F5DD651}"/>
          </ac:spMkLst>
        </pc:spChg>
        <pc:picChg chg="del mod modVis">
          <ac:chgData name="Thao Dao Thi Thu" userId="b0c0fd0c-b87e-42f7-8ea0-369972801474" providerId="ADAL" clId="{AB329BE3-C138-4460-A0BA-7C639D515C8E}" dt="2024-08-15T09:30:45.288" v="99" actId="478"/>
          <ac:picMkLst>
            <pc:docMk/>
            <pc:sldMasterMk cId="768544331" sldId="2147483697"/>
            <ac:picMk id="7" creationId="{BDDB5254-AAE8-54B3-1C61-4B1F20856B00}"/>
          </ac:picMkLst>
        </pc:picChg>
        <pc:sldLayoutChg chg="modTransition">
          <pc:chgData name="Thao Dao Thi Thu" userId="b0c0fd0c-b87e-42f7-8ea0-369972801474" providerId="ADAL" clId="{AB329BE3-C138-4460-A0BA-7C639D515C8E}" dt="2024-08-15T09:31:29.773" v="366"/>
          <pc:sldLayoutMkLst>
            <pc:docMk/>
            <pc:sldMasterMk cId="768544331" sldId="2147483697"/>
            <pc:sldLayoutMk cId="226555789" sldId="2147483698"/>
          </pc:sldLayoutMkLst>
        </pc:sldLayoutChg>
        <pc:sldLayoutChg chg="modTransition">
          <pc:chgData name="Thao Dao Thi Thu" userId="b0c0fd0c-b87e-42f7-8ea0-369972801474" providerId="ADAL" clId="{AB329BE3-C138-4460-A0BA-7C639D515C8E}" dt="2024-08-15T09:31:29.773" v="366"/>
          <pc:sldLayoutMkLst>
            <pc:docMk/>
            <pc:sldMasterMk cId="768544331" sldId="2147483697"/>
            <pc:sldLayoutMk cId="495822303" sldId="2147483699"/>
          </pc:sldLayoutMkLst>
        </pc:sldLayoutChg>
        <pc:sldLayoutChg chg="modTransition">
          <pc:chgData name="Thao Dao Thi Thu" userId="b0c0fd0c-b87e-42f7-8ea0-369972801474" providerId="ADAL" clId="{AB329BE3-C138-4460-A0BA-7C639D515C8E}" dt="2024-08-15T09:31:29.773" v="366"/>
          <pc:sldLayoutMkLst>
            <pc:docMk/>
            <pc:sldMasterMk cId="768544331" sldId="2147483697"/>
            <pc:sldLayoutMk cId="3311213765" sldId="2147483700"/>
          </pc:sldLayoutMkLst>
        </pc:sldLayoutChg>
        <pc:sldLayoutChg chg="modTransition">
          <pc:chgData name="Thao Dao Thi Thu" userId="b0c0fd0c-b87e-42f7-8ea0-369972801474" providerId="ADAL" clId="{AB329BE3-C138-4460-A0BA-7C639D515C8E}" dt="2024-08-15T09:31:29.773" v="366"/>
          <pc:sldLayoutMkLst>
            <pc:docMk/>
            <pc:sldMasterMk cId="768544331" sldId="2147483697"/>
            <pc:sldLayoutMk cId="1472930309" sldId="2147483701"/>
          </pc:sldLayoutMkLst>
        </pc:sldLayoutChg>
        <pc:sldLayoutChg chg="modTransition">
          <pc:chgData name="Thao Dao Thi Thu" userId="b0c0fd0c-b87e-42f7-8ea0-369972801474" providerId="ADAL" clId="{AB329BE3-C138-4460-A0BA-7C639D515C8E}" dt="2024-08-15T09:31:29.773" v="366"/>
          <pc:sldLayoutMkLst>
            <pc:docMk/>
            <pc:sldMasterMk cId="768544331" sldId="2147483697"/>
            <pc:sldLayoutMk cId="3185691105" sldId="2147483702"/>
          </pc:sldLayoutMkLst>
        </pc:sldLayoutChg>
        <pc:sldLayoutChg chg="modTransition">
          <pc:chgData name="Thao Dao Thi Thu" userId="b0c0fd0c-b87e-42f7-8ea0-369972801474" providerId="ADAL" clId="{AB329BE3-C138-4460-A0BA-7C639D515C8E}" dt="2024-08-15T09:31:29.773" v="366"/>
          <pc:sldLayoutMkLst>
            <pc:docMk/>
            <pc:sldMasterMk cId="768544331" sldId="2147483697"/>
            <pc:sldLayoutMk cId="1986647321" sldId="2147483703"/>
          </pc:sldLayoutMkLst>
        </pc:sldLayoutChg>
        <pc:sldLayoutChg chg="modTransition">
          <pc:chgData name="Thao Dao Thi Thu" userId="b0c0fd0c-b87e-42f7-8ea0-369972801474" providerId="ADAL" clId="{AB329BE3-C138-4460-A0BA-7C639D515C8E}" dt="2024-08-15T09:31:29.773" v="366"/>
          <pc:sldLayoutMkLst>
            <pc:docMk/>
            <pc:sldMasterMk cId="768544331" sldId="2147483697"/>
            <pc:sldLayoutMk cId="299282527" sldId="2147483704"/>
          </pc:sldLayoutMkLst>
        </pc:sldLayoutChg>
        <pc:sldLayoutChg chg="modTransition">
          <pc:chgData name="Thao Dao Thi Thu" userId="b0c0fd0c-b87e-42f7-8ea0-369972801474" providerId="ADAL" clId="{AB329BE3-C138-4460-A0BA-7C639D515C8E}" dt="2024-08-15T09:31:29.773" v="366"/>
          <pc:sldLayoutMkLst>
            <pc:docMk/>
            <pc:sldMasterMk cId="768544331" sldId="2147483697"/>
            <pc:sldLayoutMk cId="911997074" sldId="2147483705"/>
          </pc:sldLayoutMkLst>
        </pc:sldLayoutChg>
        <pc:sldLayoutChg chg="modTransition">
          <pc:chgData name="Thao Dao Thi Thu" userId="b0c0fd0c-b87e-42f7-8ea0-369972801474" providerId="ADAL" clId="{AB329BE3-C138-4460-A0BA-7C639D515C8E}" dt="2024-08-15T09:31:29.773" v="366"/>
          <pc:sldLayoutMkLst>
            <pc:docMk/>
            <pc:sldMasterMk cId="768544331" sldId="2147483697"/>
            <pc:sldLayoutMk cId="2115201481" sldId="2147483706"/>
          </pc:sldLayoutMkLst>
        </pc:sldLayoutChg>
        <pc:sldLayoutChg chg="modTransition">
          <pc:chgData name="Thao Dao Thi Thu" userId="b0c0fd0c-b87e-42f7-8ea0-369972801474" providerId="ADAL" clId="{AB329BE3-C138-4460-A0BA-7C639D515C8E}" dt="2024-08-15T09:31:29.773" v="366"/>
          <pc:sldLayoutMkLst>
            <pc:docMk/>
            <pc:sldMasterMk cId="768544331" sldId="2147483697"/>
            <pc:sldLayoutMk cId="843242786" sldId="2147483707"/>
          </pc:sldLayoutMkLst>
        </pc:sldLayoutChg>
        <pc:sldLayoutChg chg="modTransition">
          <pc:chgData name="Thao Dao Thi Thu" userId="b0c0fd0c-b87e-42f7-8ea0-369972801474" providerId="ADAL" clId="{AB329BE3-C138-4460-A0BA-7C639D515C8E}" dt="2024-08-15T09:31:29.773" v="366"/>
          <pc:sldLayoutMkLst>
            <pc:docMk/>
            <pc:sldMasterMk cId="768544331" sldId="2147483697"/>
            <pc:sldLayoutMk cId="330362464" sldId="2147483708"/>
          </pc:sldLayoutMkLst>
        </pc:sldLayoutChg>
      </pc:sldMasterChg>
      <pc:sldMasterChg chg="addSp delSp modSp mod modTransition modSldLayout">
        <pc:chgData name="Thao Dao Thi Thu" userId="b0c0fd0c-b87e-42f7-8ea0-369972801474" providerId="ADAL" clId="{AB329BE3-C138-4460-A0BA-7C639D515C8E}" dt="2024-08-15T09:33:22.086" v="862"/>
        <pc:sldMasterMkLst>
          <pc:docMk/>
          <pc:sldMasterMk cId="1330729437" sldId="2147483709"/>
        </pc:sldMasterMkLst>
        <pc:spChg chg="mod modVis">
          <ac:chgData name="Thao Dao Thi Thu" userId="b0c0fd0c-b87e-42f7-8ea0-369972801474" providerId="ADAL" clId="{AB329BE3-C138-4460-A0BA-7C639D515C8E}" dt="2024-08-15T09:30:28.847" v="16"/>
          <ac:spMkLst>
            <pc:docMk/>
            <pc:sldMasterMk cId="1330729437" sldId="2147483709"/>
            <ac:spMk id="2" creationId="{00000000-0000-0000-0000-000000000000}"/>
          </ac:spMkLst>
        </pc:spChg>
        <pc:spChg chg="mod modVis">
          <ac:chgData name="Thao Dao Thi Thu" userId="b0c0fd0c-b87e-42f7-8ea0-369972801474" providerId="ADAL" clId="{AB329BE3-C138-4460-A0BA-7C639D515C8E}" dt="2024-08-15T09:33:22.036" v="809"/>
          <ac:spMkLst>
            <pc:docMk/>
            <pc:sldMasterMk cId="1330729437" sldId="2147483709"/>
            <ac:spMk id="3" creationId="{00000000-0000-0000-0000-000000000000}"/>
          </ac:spMkLst>
        </pc:spChg>
        <pc:spChg chg="mod modVis">
          <ac:chgData name="Thao Dao Thi Thu" userId="b0c0fd0c-b87e-42f7-8ea0-369972801474" providerId="ADAL" clId="{AB329BE3-C138-4460-A0BA-7C639D515C8E}" dt="2024-08-15T09:33:22.038" v="811"/>
          <ac:spMkLst>
            <pc:docMk/>
            <pc:sldMasterMk cId="1330729437" sldId="2147483709"/>
            <ac:spMk id="4" creationId="{00000000-0000-0000-0000-000000000000}"/>
          </ac:spMkLst>
        </pc:spChg>
        <pc:spChg chg="mod modVis">
          <ac:chgData name="Thao Dao Thi Thu" userId="b0c0fd0c-b87e-42f7-8ea0-369972801474" providerId="ADAL" clId="{AB329BE3-C138-4460-A0BA-7C639D515C8E}" dt="2024-08-15T09:33:22.039" v="813"/>
          <ac:spMkLst>
            <pc:docMk/>
            <pc:sldMasterMk cId="1330729437" sldId="2147483709"/>
            <ac:spMk id="5" creationId="{00000000-0000-0000-0000-000000000000}"/>
          </ac:spMkLst>
        </pc:spChg>
        <pc:spChg chg="mod modVis">
          <ac:chgData name="Thao Dao Thi Thu" userId="b0c0fd0c-b87e-42f7-8ea0-369972801474" providerId="ADAL" clId="{AB329BE3-C138-4460-A0BA-7C639D515C8E}" dt="2024-08-15T09:33:22.041" v="815"/>
          <ac:spMkLst>
            <pc:docMk/>
            <pc:sldMasterMk cId="1330729437" sldId="2147483709"/>
            <ac:spMk id="6" creationId="{00000000-0000-0000-0000-000000000000}"/>
          </ac:spMkLst>
        </pc:spChg>
        <pc:spChg chg="add del mod ord modVis">
          <ac:chgData name="Thao Dao Thi Thu" userId="b0c0fd0c-b87e-42f7-8ea0-369972801474" providerId="ADAL" clId="{AB329BE3-C138-4460-A0BA-7C639D515C8E}" dt="2024-08-15T09:30:54.124" v="120"/>
          <ac:spMkLst>
            <pc:docMk/>
            <pc:sldMasterMk cId="1330729437" sldId="2147483709"/>
            <ac:spMk id="7" creationId="{677C532D-3C0E-066B-DF76-BD961308C563}"/>
          </ac:spMkLst>
        </pc:spChg>
        <pc:spChg chg="add del mod ord modVis">
          <ac:chgData name="Thao Dao Thi Thu" userId="b0c0fd0c-b87e-42f7-8ea0-369972801474" providerId="ADAL" clId="{AB329BE3-C138-4460-A0BA-7C639D515C8E}" dt="2024-08-15T09:31:06.529" v="206"/>
          <ac:spMkLst>
            <pc:docMk/>
            <pc:sldMasterMk cId="1330729437" sldId="2147483709"/>
            <ac:spMk id="8" creationId="{CE0388BD-1D9B-E307-A4F7-63D5CC10484D}"/>
          </ac:spMkLst>
        </pc:spChg>
        <pc:spChg chg="add del mod ord modVis">
          <ac:chgData name="Thao Dao Thi Thu" userId="b0c0fd0c-b87e-42f7-8ea0-369972801474" providerId="ADAL" clId="{AB329BE3-C138-4460-A0BA-7C639D515C8E}" dt="2024-08-15T09:31:19.304" v="297"/>
          <ac:spMkLst>
            <pc:docMk/>
            <pc:sldMasterMk cId="1330729437" sldId="2147483709"/>
            <ac:spMk id="9" creationId="{1F56ACC0-08B5-09BF-F740-7FE932C86FE0}"/>
          </ac:spMkLst>
        </pc:spChg>
        <pc:spChg chg="add del mod ord modVis">
          <ac:chgData name="Thao Dao Thi Thu" userId="b0c0fd0c-b87e-42f7-8ea0-369972801474" providerId="ADAL" clId="{AB329BE3-C138-4460-A0BA-7C639D515C8E}" dt="2024-08-15T09:31:31.550" v="386"/>
          <ac:spMkLst>
            <pc:docMk/>
            <pc:sldMasterMk cId="1330729437" sldId="2147483709"/>
            <ac:spMk id="10" creationId="{52C31592-EEED-7DD5-29E3-E8D005EB150C}"/>
          </ac:spMkLst>
        </pc:spChg>
        <pc:spChg chg="add del mod ord modVis">
          <ac:chgData name="Thao Dao Thi Thu" userId="b0c0fd0c-b87e-42f7-8ea0-369972801474" providerId="ADAL" clId="{AB329BE3-C138-4460-A0BA-7C639D515C8E}" dt="2024-08-15T09:31:43.877" v="479"/>
          <ac:spMkLst>
            <pc:docMk/>
            <pc:sldMasterMk cId="1330729437" sldId="2147483709"/>
            <ac:spMk id="11" creationId="{202D431E-C6E7-AEC0-ED82-621A854D5EC3}"/>
          </ac:spMkLst>
        </pc:spChg>
        <pc:spChg chg="add del mod ord modVis">
          <ac:chgData name="Thao Dao Thi Thu" userId="b0c0fd0c-b87e-42f7-8ea0-369972801474" providerId="ADAL" clId="{AB329BE3-C138-4460-A0BA-7C639D515C8E}" dt="2024-08-15T09:32:46.337" v="571"/>
          <ac:spMkLst>
            <pc:docMk/>
            <pc:sldMasterMk cId="1330729437" sldId="2147483709"/>
            <ac:spMk id="12" creationId="{DA3A4D76-8164-BEFC-E36C-D3286AA4F904}"/>
          </ac:spMkLst>
        </pc:spChg>
        <pc:spChg chg="add del mod ord modVis">
          <ac:chgData name="Thao Dao Thi Thu" userId="b0c0fd0c-b87e-42f7-8ea0-369972801474" providerId="ADAL" clId="{AB329BE3-C138-4460-A0BA-7C639D515C8E}" dt="2024-08-15T09:32:58.607" v="662"/>
          <ac:spMkLst>
            <pc:docMk/>
            <pc:sldMasterMk cId="1330729437" sldId="2147483709"/>
            <ac:spMk id="13" creationId="{7536CE38-7C56-3230-DF88-1A5E9CDEE402}"/>
          </ac:spMkLst>
        </pc:spChg>
        <pc:spChg chg="add del mod ord modVis">
          <ac:chgData name="Thao Dao Thi Thu" userId="b0c0fd0c-b87e-42f7-8ea0-369972801474" providerId="ADAL" clId="{AB329BE3-C138-4460-A0BA-7C639D515C8E}" dt="2024-08-15T09:33:10.909" v="744" actId="478"/>
          <ac:spMkLst>
            <pc:docMk/>
            <pc:sldMasterMk cId="1330729437" sldId="2147483709"/>
            <ac:spMk id="14" creationId="{41B9C340-EF15-45FC-66E8-A173DFBFAEFD}"/>
          </ac:spMkLst>
        </pc:spChg>
        <pc:spChg chg="del mod ord modVis">
          <ac:chgData name="Thao Dao Thi Thu" userId="b0c0fd0c-b87e-42f7-8ea0-369972801474" providerId="ADAL" clId="{AB329BE3-C138-4460-A0BA-7C639D515C8E}" dt="2024-08-15T09:33:22.035" v="807"/>
          <ac:spMkLst>
            <pc:docMk/>
            <pc:sldMasterMk cId="1330729437" sldId="2147483709"/>
            <ac:spMk id="15" creationId="{EF55CB1C-D65F-0A7E-91E3-FAF4AA5170D1}"/>
          </ac:spMkLst>
        </pc:spChg>
        <pc:spChg chg="add mod ord">
          <ac:chgData name="Thao Dao Thi Thu" userId="b0c0fd0c-b87e-42f7-8ea0-369972801474" providerId="ADAL" clId="{AB329BE3-C138-4460-A0BA-7C639D515C8E}" dt="2024-08-15T09:33:22.086" v="862"/>
          <ac:spMkLst>
            <pc:docMk/>
            <pc:sldMasterMk cId="1330729437" sldId="2147483709"/>
            <ac:spMk id="16" creationId="{B647E1E4-BA29-F8AB-71E2-5C9821F583E5}"/>
          </ac:spMkLst>
        </pc:spChg>
        <pc:sldLayoutChg chg="modTransition">
          <pc:chgData name="Thao Dao Thi Thu" userId="b0c0fd0c-b87e-42f7-8ea0-369972801474" providerId="ADAL" clId="{AB329BE3-C138-4460-A0BA-7C639D515C8E}" dt="2024-08-15T09:31:29.773" v="366"/>
          <pc:sldLayoutMkLst>
            <pc:docMk/>
            <pc:sldMasterMk cId="1330729437" sldId="2147483709"/>
            <pc:sldLayoutMk cId="3887250422" sldId="2147483710"/>
          </pc:sldLayoutMkLst>
        </pc:sldLayoutChg>
        <pc:sldLayoutChg chg="modTransition">
          <pc:chgData name="Thao Dao Thi Thu" userId="b0c0fd0c-b87e-42f7-8ea0-369972801474" providerId="ADAL" clId="{AB329BE3-C138-4460-A0BA-7C639D515C8E}" dt="2024-08-15T09:31:29.773" v="366"/>
          <pc:sldLayoutMkLst>
            <pc:docMk/>
            <pc:sldMasterMk cId="1330729437" sldId="2147483709"/>
            <pc:sldLayoutMk cId="1391911970" sldId="2147483711"/>
          </pc:sldLayoutMkLst>
        </pc:sldLayoutChg>
        <pc:sldLayoutChg chg="modTransition">
          <pc:chgData name="Thao Dao Thi Thu" userId="b0c0fd0c-b87e-42f7-8ea0-369972801474" providerId="ADAL" clId="{AB329BE3-C138-4460-A0BA-7C639D515C8E}" dt="2024-08-15T09:31:29.773" v="366"/>
          <pc:sldLayoutMkLst>
            <pc:docMk/>
            <pc:sldMasterMk cId="1330729437" sldId="2147483709"/>
            <pc:sldLayoutMk cId="3520404152" sldId="2147483712"/>
          </pc:sldLayoutMkLst>
        </pc:sldLayoutChg>
        <pc:sldLayoutChg chg="modTransition">
          <pc:chgData name="Thao Dao Thi Thu" userId="b0c0fd0c-b87e-42f7-8ea0-369972801474" providerId="ADAL" clId="{AB329BE3-C138-4460-A0BA-7C639D515C8E}" dt="2024-08-15T09:31:29.773" v="366"/>
          <pc:sldLayoutMkLst>
            <pc:docMk/>
            <pc:sldMasterMk cId="1330729437" sldId="2147483709"/>
            <pc:sldLayoutMk cId="23121361" sldId="2147483713"/>
          </pc:sldLayoutMkLst>
        </pc:sldLayoutChg>
        <pc:sldLayoutChg chg="modTransition">
          <pc:chgData name="Thao Dao Thi Thu" userId="b0c0fd0c-b87e-42f7-8ea0-369972801474" providerId="ADAL" clId="{AB329BE3-C138-4460-A0BA-7C639D515C8E}" dt="2024-08-15T09:31:29.773" v="366"/>
          <pc:sldLayoutMkLst>
            <pc:docMk/>
            <pc:sldMasterMk cId="1330729437" sldId="2147483709"/>
            <pc:sldLayoutMk cId="1708753077" sldId="2147483714"/>
          </pc:sldLayoutMkLst>
        </pc:sldLayoutChg>
        <pc:sldLayoutChg chg="modTransition">
          <pc:chgData name="Thao Dao Thi Thu" userId="b0c0fd0c-b87e-42f7-8ea0-369972801474" providerId="ADAL" clId="{AB329BE3-C138-4460-A0BA-7C639D515C8E}" dt="2024-08-15T09:31:29.773" v="366"/>
          <pc:sldLayoutMkLst>
            <pc:docMk/>
            <pc:sldMasterMk cId="1330729437" sldId="2147483709"/>
            <pc:sldLayoutMk cId="2684025578" sldId="2147483715"/>
          </pc:sldLayoutMkLst>
        </pc:sldLayoutChg>
        <pc:sldLayoutChg chg="modTransition">
          <pc:chgData name="Thao Dao Thi Thu" userId="b0c0fd0c-b87e-42f7-8ea0-369972801474" providerId="ADAL" clId="{AB329BE3-C138-4460-A0BA-7C639D515C8E}" dt="2024-08-15T09:31:29.773" v="366"/>
          <pc:sldLayoutMkLst>
            <pc:docMk/>
            <pc:sldMasterMk cId="1330729437" sldId="2147483709"/>
            <pc:sldLayoutMk cId="3349911512" sldId="2147483716"/>
          </pc:sldLayoutMkLst>
        </pc:sldLayoutChg>
        <pc:sldLayoutChg chg="modTransition">
          <pc:chgData name="Thao Dao Thi Thu" userId="b0c0fd0c-b87e-42f7-8ea0-369972801474" providerId="ADAL" clId="{AB329BE3-C138-4460-A0BA-7C639D515C8E}" dt="2024-08-15T09:31:29.773" v="366"/>
          <pc:sldLayoutMkLst>
            <pc:docMk/>
            <pc:sldMasterMk cId="1330729437" sldId="2147483709"/>
            <pc:sldLayoutMk cId="1351968881" sldId="2147483717"/>
          </pc:sldLayoutMkLst>
        </pc:sldLayoutChg>
        <pc:sldLayoutChg chg="modTransition">
          <pc:chgData name="Thao Dao Thi Thu" userId="b0c0fd0c-b87e-42f7-8ea0-369972801474" providerId="ADAL" clId="{AB329BE3-C138-4460-A0BA-7C639D515C8E}" dt="2024-08-15T09:31:29.773" v="366"/>
          <pc:sldLayoutMkLst>
            <pc:docMk/>
            <pc:sldMasterMk cId="1330729437" sldId="2147483709"/>
            <pc:sldLayoutMk cId="2587331650" sldId="2147483718"/>
          </pc:sldLayoutMkLst>
        </pc:sldLayoutChg>
        <pc:sldLayoutChg chg="modTransition">
          <pc:chgData name="Thao Dao Thi Thu" userId="b0c0fd0c-b87e-42f7-8ea0-369972801474" providerId="ADAL" clId="{AB329BE3-C138-4460-A0BA-7C639D515C8E}" dt="2024-08-15T09:31:29.773" v="366"/>
          <pc:sldLayoutMkLst>
            <pc:docMk/>
            <pc:sldMasterMk cId="1330729437" sldId="2147483709"/>
            <pc:sldLayoutMk cId="194719118" sldId="2147483719"/>
          </pc:sldLayoutMkLst>
        </pc:sldLayoutChg>
        <pc:sldLayoutChg chg="modTransition">
          <pc:chgData name="Thao Dao Thi Thu" userId="b0c0fd0c-b87e-42f7-8ea0-369972801474" providerId="ADAL" clId="{AB329BE3-C138-4460-A0BA-7C639D515C8E}" dt="2024-08-15T09:31:29.773" v="366"/>
          <pc:sldLayoutMkLst>
            <pc:docMk/>
            <pc:sldMasterMk cId="1330729437" sldId="2147483709"/>
            <pc:sldLayoutMk cId="895653919" sldId="2147483720"/>
          </pc:sldLayoutMkLst>
        </pc:sldLayoutChg>
      </pc:sldMasterChg>
      <pc:sldMasterChg chg="addSp delSp modSp mod modTransition modSldLayout">
        <pc:chgData name="Thao Dao Thi Thu" userId="b0c0fd0c-b87e-42f7-8ea0-369972801474" providerId="ADAL" clId="{AB329BE3-C138-4460-A0BA-7C639D515C8E}" dt="2024-08-15T09:33:22.103" v="877"/>
        <pc:sldMasterMkLst>
          <pc:docMk/>
          <pc:sldMasterMk cId="2797433031" sldId="2147483721"/>
        </pc:sldMasterMkLst>
        <pc:spChg chg="add del mod ord modVis">
          <ac:chgData name="Thao Dao Thi Thu" userId="b0c0fd0c-b87e-42f7-8ea0-369972801474" providerId="ADAL" clId="{AB329BE3-C138-4460-A0BA-7C639D515C8E}" dt="2024-08-15T09:30:54.134" v="132"/>
          <ac:spMkLst>
            <pc:docMk/>
            <pc:sldMasterMk cId="2797433031" sldId="2147483721"/>
            <ac:spMk id="2" creationId="{3B783351-FB45-9C5D-CA76-EBB41EC0806D}"/>
          </ac:spMkLst>
        </pc:spChg>
        <pc:spChg chg="add del mod ord modVis">
          <ac:chgData name="Thao Dao Thi Thu" userId="b0c0fd0c-b87e-42f7-8ea0-369972801474" providerId="ADAL" clId="{AB329BE3-C138-4460-A0BA-7C639D515C8E}" dt="2024-08-15T09:31:06.537" v="218"/>
          <ac:spMkLst>
            <pc:docMk/>
            <pc:sldMasterMk cId="2797433031" sldId="2147483721"/>
            <ac:spMk id="3" creationId="{4E416AF2-1575-ABFF-FAAF-1CE498B9A2F2}"/>
          </ac:spMkLst>
        </pc:spChg>
        <pc:spChg chg="add del mod ord">
          <ac:chgData name="Thao Dao Thi Thu" userId="b0c0fd0c-b87e-42f7-8ea0-369972801474" providerId="ADAL" clId="{AB329BE3-C138-4460-A0BA-7C639D515C8E}" dt="2024-08-15T09:31:09.445" v="277" actId="478"/>
          <ac:spMkLst>
            <pc:docMk/>
            <pc:sldMasterMk cId="2797433031" sldId="2147483721"/>
            <ac:spMk id="4" creationId="{DF2FC206-B264-4288-E0E2-3D5FF98BB7AA}"/>
          </ac:spMkLst>
        </pc:spChg>
        <pc:spChg chg="add del mod ord modVis">
          <ac:chgData name="Thao Dao Thi Thu" userId="b0c0fd0c-b87e-42f7-8ea0-369972801474" providerId="ADAL" clId="{AB329BE3-C138-4460-A0BA-7C639D515C8E}" dt="2024-08-15T09:31:31.558" v="398"/>
          <ac:spMkLst>
            <pc:docMk/>
            <pc:sldMasterMk cId="2797433031" sldId="2147483721"/>
            <ac:spMk id="5" creationId="{00F873DF-8C70-0279-F5C5-B615F80361A0}"/>
          </ac:spMkLst>
        </pc:spChg>
        <pc:spChg chg="add del mod ord modVis">
          <ac:chgData name="Thao Dao Thi Thu" userId="b0c0fd0c-b87e-42f7-8ea0-369972801474" providerId="ADAL" clId="{AB329BE3-C138-4460-A0BA-7C639D515C8E}" dt="2024-08-15T09:31:43.888" v="491"/>
          <ac:spMkLst>
            <pc:docMk/>
            <pc:sldMasterMk cId="2797433031" sldId="2147483721"/>
            <ac:spMk id="6" creationId="{52C7ACD9-F48B-EF94-AE5C-7F6FC5B0A95D}"/>
          </ac:spMkLst>
        </pc:spChg>
        <pc:spChg chg="add del mod ord modVis">
          <ac:chgData name="Thao Dao Thi Thu" userId="b0c0fd0c-b87e-42f7-8ea0-369972801474" providerId="ADAL" clId="{AB329BE3-C138-4460-A0BA-7C639D515C8E}" dt="2024-08-15T09:32:46.346" v="583"/>
          <ac:spMkLst>
            <pc:docMk/>
            <pc:sldMasterMk cId="2797433031" sldId="2147483721"/>
            <ac:spMk id="7" creationId="{10675258-7DE0-05F9-F0E1-0E32AB90CB64}"/>
          </ac:spMkLst>
        </pc:spChg>
        <pc:spChg chg="add del mod ord modVis">
          <ac:chgData name="Thao Dao Thi Thu" userId="b0c0fd0c-b87e-42f7-8ea0-369972801474" providerId="ADAL" clId="{AB329BE3-C138-4460-A0BA-7C639D515C8E}" dt="2024-08-15T09:32:58.614" v="674"/>
          <ac:spMkLst>
            <pc:docMk/>
            <pc:sldMasterMk cId="2797433031" sldId="2147483721"/>
            <ac:spMk id="8" creationId="{627B5BF1-5FDC-D4F3-00CF-E40B4BE11282}"/>
          </ac:spMkLst>
        </pc:spChg>
        <pc:spChg chg="add del mod ord modVis">
          <ac:chgData name="Thao Dao Thi Thu" userId="b0c0fd0c-b87e-42f7-8ea0-369972801474" providerId="ADAL" clId="{AB329BE3-C138-4460-A0BA-7C639D515C8E}" dt="2024-08-15T09:33:10.917" v="750" actId="478"/>
          <ac:spMkLst>
            <pc:docMk/>
            <pc:sldMasterMk cId="2797433031" sldId="2147483721"/>
            <ac:spMk id="9" creationId="{4BEF3B91-F8B6-DCE2-015F-9DBB5E4CEC6A}"/>
          </ac:spMkLst>
        </pc:spChg>
        <pc:spChg chg="del mod ord modVis">
          <ac:chgData name="Thao Dao Thi Thu" userId="b0c0fd0c-b87e-42f7-8ea0-369972801474" providerId="ADAL" clId="{AB329BE3-C138-4460-A0BA-7C639D515C8E}" dt="2024-08-15T09:33:22.044" v="819"/>
          <ac:spMkLst>
            <pc:docMk/>
            <pc:sldMasterMk cId="2797433031" sldId="2147483721"/>
            <ac:spMk id="10" creationId="{67FDE197-107D-851D-9FFF-65FBEA0E337D}"/>
          </ac:spMkLst>
        </pc:spChg>
        <pc:spChg chg="add mod ord">
          <ac:chgData name="Thao Dao Thi Thu" userId="b0c0fd0c-b87e-42f7-8ea0-369972801474" providerId="ADAL" clId="{AB329BE3-C138-4460-A0BA-7C639D515C8E}" dt="2024-08-15T09:33:22.103" v="877"/>
          <ac:spMkLst>
            <pc:docMk/>
            <pc:sldMasterMk cId="2797433031" sldId="2147483721"/>
            <ac:spMk id="15" creationId="{C0D7828D-8EC8-B963-0BB8-3FE7D03ED969}"/>
          </ac:spMkLst>
        </pc:spChg>
        <pc:sldLayoutChg chg="modTransition">
          <pc:chgData name="Thao Dao Thi Thu" userId="b0c0fd0c-b87e-42f7-8ea0-369972801474" providerId="ADAL" clId="{AB329BE3-C138-4460-A0BA-7C639D515C8E}" dt="2024-08-15T09:31:29.773" v="366"/>
          <pc:sldLayoutMkLst>
            <pc:docMk/>
            <pc:sldMasterMk cId="2797433031" sldId="2147483721"/>
            <pc:sldLayoutMk cId="2121611905" sldId="2147483722"/>
          </pc:sldLayoutMkLst>
        </pc:sldLayoutChg>
        <pc:sldLayoutChg chg="modTransition">
          <pc:chgData name="Thao Dao Thi Thu" userId="b0c0fd0c-b87e-42f7-8ea0-369972801474" providerId="ADAL" clId="{AB329BE3-C138-4460-A0BA-7C639D515C8E}" dt="2024-08-15T09:31:29.773" v="366"/>
          <pc:sldLayoutMkLst>
            <pc:docMk/>
            <pc:sldMasterMk cId="2797433031" sldId="2147483721"/>
            <pc:sldLayoutMk cId="3089943717" sldId="2147483723"/>
          </pc:sldLayoutMkLst>
        </pc:sldLayoutChg>
        <pc:sldLayoutChg chg="modTransition">
          <pc:chgData name="Thao Dao Thi Thu" userId="b0c0fd0c-b87e-42f7-8ea0-369972801474" providerId="ADAL" clId="{AB329BE3-C138-4460-A0BA-7C639D515C8E}" dt="2024-08-15T09:31:29.773" v="366"/>
          <pc:sldLayoutMkLst>
            <pc:docMk/>
            <pc:sldMasterMk cId="2797433031" sldId="2147483721"/>
            <pc:sldLayoutMk cId="3206707514" sldId="2147483724"/>
          </pc:sldLayoutMkLst>
        </pc:sldLayoutChg>
        <pc:sldLayoutChg chg="modTransition">
          <pc:chgData name="Thao Dao Thi Thu" userId="b0c0fd0c-b87e-42f7-8ea0-369972801474" providerId="ADAL" clId="{AB329BE3-C138-4460-A0BA-7C639D515C8E}" dt="2024-08-15T09:31:29.773" v="366"/>
          <pc:sldLayoutMkLst>
            <pc:docMk/>
            <pc:sldMasterMk cId="2797433031" sldId="2147483721"/>
            <pc:sldLayoutMk cId="2806934876" sldId="2147483725"/>
          </pc:sldLayoutMkLst>
        </pc:sldLayoutChg>
        <pc:sldLayoutChg chg="modTransition">
          <pc:chgData name="Thao Dao Thi Thu" userId="b0c0fd0c-b87e-42f7-8ea0-369972801474" providerId="ADAL" clId="{AB329BE3-C138-4460-A0BA-7C639D515C8E}" dt="2024-08-15T09:31:29.773" v="366"/>
          <pc:sldLayoutMkLst>
            <pc:docMk/>
            <pc:sldMasterMk cId="2797433031" sldId="2147483721"/>
            <pc:sldLayoutMk cId="2098252798" sldId="214748372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E7C130-C010-4207-9E73-BF9274BAA34A}"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CCAD5-C47B-48D7-A90C-560F7FD62FE7}" type="slidenum">
              <a:rPr lang="en-US" smtClean="0"/>
              <a:t>‹#›</a:t>
            </a:fld>
            <a:endParaRPr lang="en-US"/>
          </a:p>
        </p:txBody>
      </p:sp>
    </p:spTree>
    <p:extLst>
      <p:ext uri="{BB962C8B-B14F-4D97-AF65-F5344CB8AC3E}">
        <p14:creationId xmlns:p14="http://schemas.microsoft.com/office/powerpoint/2010/main" val="112565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CCAD5-C47B-48D7-A90C-560F7FD62FE7}" type="slidenum">
              <a:rPr lang="en-US" smtClean="0"/>
              <a:t>1</a:t>
            </a:fld>
            <a:endParaRPr lang="en-US"/>
          </a:p>
        </p:txBody>
      </p:sp>
    </p:spTree>
    <p:extLst>
      <p:ext uri="{BB962C8B-B14F-4D97-AF65-F5344CB8AC3E}">
        <p14:creationId xmlns:p14="http://schemas.microsoft.com/office/powerpoint/2010/main" val="4132588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Tích</a:t>
            </a:r>
            <a:r>
              <a:rPr lang="en-US" baseline="0"/>
              <a:t> hợp Bác Hồ và những bài học về đạo đức, lối sống</a:t>
            </a:r>
            <a:endParaRPr lang="en-US"/>
          </a:p>
        </p:txBody>
      </p:sp>
      <p:sp>
        <p:nvSpPr>
          <p:cNvPr id="4" name="Slide Number Placeholder 3"/>
          <p:cNvSpPr>
            <a:spLocks noGrp="1"/>
          </p:cNvSpPr>
          <p:nvPr>
            <p:ph type="sldNum" sz="quarter" idx="10"/>
          </p:nvPr>
        </p:nvSpPr>
        <p:spPr/>
        <p:txBody>
          <a:bodyPr/>
          <a:lstStyle/>
          <a:p>
            <a:fld id="{DEFCCAD5-C47B-48D7-A90C-560F7FD62FE7}" type="slidenum">
              <a:rPr lang="en-US" smtClean="0"/>
              <a:t>6</a:t>
            </a:fld>
            <a:endParaRPr lang="en-US"/>
          </a:p>
        </p:txBody>
      </p:sp>
    </p:spTree>
    <p:extLst>
      <p:ext uri="{BB962C8B-B14F-4D97-AF65-F5344CB8AC3E}">
        <p14:creationId xmlns:p14="http://schemas.microsoft.com/office/powerpoint/2010/main" val="2764232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Mô tả Quốc kì, Quốc huy nước Cộng hoà xã hội chủ nghĩa Việt Nam. sau đó trả l</a:t>
            </a:r>
            <a:r>
              <a:rPr lang="en-US" sz="1200" kern="1200">
                <a:solidFill>
                  <a:schemeClr val="tx1"/>
                </a:solidFill>
                <a:effectLst/>
                <a:latin typeface="+mn-lt"/>
                <a:ea typeface="+mn-ea"/>
                <a:cs typeface="+mn-cs"/>
              </a:rPr>
              <a:t>ời câu hỏi trên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052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858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56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ghi vở</a:t>
            </a:r>
          </a:p>
        </p:txBody>
      </p:sp>
      <p:sp>
        <p:nvSpPr>
          <p:cNvPr id="4" name="Slide Number Placeholder 3"/>
          <p:cNvSpPr>
            <a:spLocks noGrp="1"/>
          </p:cNvSpPr>
          <p:nvPr>
            <p:ph type="sldNum" sz="quarter" idx="5"/>
          </p:nvPr>
        </p:nvSpPr>
        <p:spPr/>
        <p:txBody>
          <a:bodyPr/>
          <a:lstStyle/>
          <a:p>
            <a:fld id="{DEFCCAD5-C47B-48D7-A90C-560F7FD62FE7}" type="slidenum">
              <a:rPr lang="en-US" smtClean="0"/>
              <a:t>12</a:t>
            </a:fld>
            <a:endParaRPr lang="en-US"/>
          </a:p>
        </p:txBody>
      </p:sp>
    </p:spTree>
    <p:extLst>
      <p:ext uri="{BB962C8B-B14F-4D97-AF65-F5344CB8AC3E}">
        <p14:creationId xmlns:p14="http://schemas.microsoft.com/office/powerpoint/2010/main" val="1341950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720067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93158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5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FD901-1DDB-4BDB-93B5-09D93B2DA142}"/>
              </a:ext>
            </a:extLst>
          </p:cNvPr>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a:extLst>
              <a:ext uri="{FF2B5EF4-FFF2-40B4-BE49-F238E27FC236}">
                <a16:creationId xmlns:a16="http://schemas.microsoft.com/office/drawing/2014/main" id="{DB55EB8D-61E1-4C2E-A244-95F3E548E468}"/>
              </a:ext>
            </a:extLst>
          </p:cNvPr>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extLst>
      <p:ext uri="{BB962C8B-B14F-4D97-AF65-F5344CB8AC3E}">
        <p14:creationId xmlns:p14="http://schemas.microsoft.com/office/powerpoint/2010/main" val="47644567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0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FD901-1DDB-4BDB-93B5-09D93B2DA142}"/>
              </a:ext>
            </a:extLst>
          </p:cNvPr>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a:extLst>
              <a:ext uri="{FF2B5EF4-FFF2-40B4-BE49-F238E27FC236}">
                <a16:creationId xmlns:a16="http://schemas.microsoft.com/office/drawing/2014/main" id="{DB55EB8D-61E1-4C2E-A244-95F3E548E468}"/>
              </a:ext>
            </a:extLst>
          </p:cNvPr>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extLst>
      <p:ext uri="{BB962C8B-B14F-4D97-AF65-F5344CB8AC3E}">
        <p14:creationId xmlns:p14="http://schemas.microsoft.com/office/powerpoint/2010/main" val="70915814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73432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57194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4053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8744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43646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10803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81022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9/8/2025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17318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284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37763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90472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41347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87008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12528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2832D8-2360-89DB-C2EB-6F98D1F0F1B5}"/>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144882242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40317F-CDF5-33AB-9083-A17F5DA46FEA}"/>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99724610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53D048-3B14-C21B-3660-1F2B74F5F252}"/>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75662515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385493701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91069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5221074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95190510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52431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038234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36835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337090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55578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582230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21376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293030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42207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69110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664732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8252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199707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520148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324278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6246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9/8/2025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25042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9/8/2025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191197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9/8/2025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4041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61560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9/8/2025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136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E80700-5D63-4E81-AC36-D158E29CA293}" type="datetimeFigureOut">
              <a:rPr lang="en-US" smtClean="0">
                <a:solidFill>
                  <a:prstClr val="black">
                    <a:tint val="75000"/>
                  </a:prstClr>
                </a:solidFill>
              </a:rPr>
              <a:pPr/>
              <a:t>9/8/2025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75307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E80700-5D63-4E81-AC36-D158E29CA293}" type="datetimeFigureOut">
              <a:rPr lang="en-US" smtClean="0">
                <a:solidFill>
                  <a:prstClr val="black">
                    <a:tint val="75000"/>
                  </a:prstClr>
                </a:solidFill>
              </a:rPr>
              <a:pPr/>
              <a:t>9/8/2025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02557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80700-5D63-4E81-AC36-D158E29CA293}" type="datetimeFigureOut">
              <a:rPr lang="en-US" smtClean="0">
                <a:solidFill>
                  <a:prstClr val="black">
                    <a:tint val="75000"/>
                  </a:prstClr>
                </a:solidFill>
              </a:rPr>
              <a:pPr/>
              <a:t>9/8/2025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91151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9/8/2025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96888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9/8/2025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33165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9/8/2025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1911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9/8/2025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65391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A9D96-11E0-2285-242B-82AEFEEFED54}"/>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96622753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2FE7A5-CB97-376D-89F9-BCE0F3576EE9}"/>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04541007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102DC2-2A9C-1202-8045-F95162A383CB}"/>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254667761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B3D654-31DF-5487-30D2-392E0CC7B812}"/>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369752348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DE8206D-6020-435C-87BF-C3E2385E03B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43545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9B91ABE-950F-46A9-94D6-6DC344FABF7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6854433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C0751CC-1BF2-47FD-ADAA-418F835537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80700-5D63-4E81-AC36-D158E29CA293}" type="datetimeFigureOut">
              <a:rPr lang="en-US" smtClean="0">
                <a:solidFill>
                  <a:prstClr val="black">
                    <a:tint val="75000"/>
                  </a:prstClr>
                </a:solidFill>
              </a:rPr>
              <a:pPr/>
              <a:t>9/8/2025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72943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sv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Freeform 9"/>
          <p:cNvSpPr/>
          <p:nvPr/>
        </p:nvSpPr>
        <p:spPr>
          <a:xfrm>
            <a:off x="2755694" y="88066"/>
            <a:ext cx="6999589" cy="1434916"/>
          </a:xfrm>
          <a:custGeom>
            <a:avLst/>
            <a:gdLst/>
            <a:ahLst/>
            <a:cxnLst/>
            <a:rect l="l" t="t" r="r" b="b"/>
            <a:pathLst>
              <a:path w="10499384" h="2152374">
                <a:moveTo>
                  <a:pt x="0" y="0"/>
                </a:moveTo>
                <a:lnTo>
                  <a:pt x="10499384" y="0"/>
                </a:lnTo>
                <a:lnTo>
                  <a:pt x="10499384" y="2152374"/>
                </a:lnTo>
                <a:lnTo>
                  <a:pt x="0" y="21523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2398492">
            <a:off x="8817170" y="869429"/>
            <a:ext cx="2981482" cy="755748"/>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5"/>
            <a:stretch>
              <a:fillRect t="-54421" r="-348" b="-66120"/>
            </a:stretch>
          </a:blipFill>
        </p:spPr>
        <p:txBody>
          <a:bodyPr/>
          <a:lstStyle/>
          <a:p>
            <a:endParaRPr lang="en-US"/>
          </a:p>
        </p:txBody>
      </p:sp>
      <p:sp>
        <p:nvSpPr>
          <p:cNvPr id="11" name="Freeform 11"/>
          <p:cNvSpPr/>
          <p:nvPr/>
        </p:nvSpPr>
        <p:spPr>
          <a:xfrm>
            <a:off x="1199020" y="207469"/>
            <a:ext cx="1745098" cy="1758731"/>
          </a:xfrm>
          <a:custGeom>
            <a:avLst/>
            <a:gdLst/>
            <a:ahLst/>
            <a:cxnLst/>
            <a:rect l="l" t="t" r="r" b="b"/>
            <a:pathLst>
              <a:path w="2617647" h="2638097">
                <a:moveTo>
                  <a:pt x="0" y="0"/>
                </a:moveTo>
                <a:lnTo>
                  <a:pt x="2617647" y="0"/>
                </a:lnTo>
                <a:lnTo>
                  <a:pt x="2617647" y="2638097"/>
                </a:lnTo>
                <a:lnTo>
                  <a:pt x="0" y="26380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396558" y="409305"/>
            <a:ext cx="1350022" cy="1355060"/>
          </a:xfrm>
          <a:custGeom>
            <a:avLst/>
            <a:gdLst/>
            <a:ahLst/>
            <a:cxnLst/>
            <a:rect l="l" t="t" r="r" b="b"/>
            <a:pathLst>
              <a:path w="2025033" h="2032590">
                <a:moveTo>
                  <a:pt x="0" y="0"/>
                </a:moveTo>
                <a:lnTo>
                  <a:pt x="2025034" y="0"/>
                </a:lnTo>
                <a:lnTo>
                  <a:pt x="2025034" y="2032589"/>
                </a:lnTo>
                <a:lnTo>
                  <a:pt x="0" y="20325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4812630" y="-794909"/>
            <a:ext cx="2743200" cy="2658410"/>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22" name="Picture 21">
            <a:extLst>
              <a:ext uri="{FF2B5EF4-FFF2-40B4-BE49-F238E27FC236}">
                <a16:creationId xmlns:a16="http://schemas.microsoft.com/office/drawing/2014/main" id="{B863A5AC-7DF8-5025-6C4B-64495E18DB74}"/>
              </a:ext>
            </a:extLst>
          </p:cNvPr>
          <p:cNvPicPr>
            <a:picLocks noChangeAspect="1"/>
          </p:cNvPicPr>
          <p:nvPr/>
        </p:nvPicPr>
        <p:blipFill>
          <a:blip r:embed="rId12"/>
          <a:stretch>
            <a:fillRect/>
          </a:stretch>
        </p:blipFill>
        <p:spPr>
          <a:xfrm>
            <a:off x="1935410" y="1806417"/>
            <a:ext cx="8151058" cy="2883658"/>
          </a:xfrm>
          <a:prstGeom prst="rect">
            <a:avLst/>
          </a:prstGeom>
        </p:spPr>
      </p:pic>
      <p:pic>
        <p:nvPicPr>
          <p:cNvPr id="31" name="Picture 30">
            <a:extLst>
              <a:ext uri="{FF2B5EF4-FFF2-40B4-BE49-F238E27FC236}">
                <a16:creationId xmlns:a16="http://schemas.microsoft.com/office/drawing/2014/main" id="{97754877-06C8-C277-5377-6086F343FB03}"/>
              </a:ext>
            </a:extLst>
          </p:cNvPr>
          <p:cNvPicPr>
            <a:picLocks noChangeAspect="1"/>
          </p:cNvPicPr>
          <p:nvPr/>
        </p:nvPicPr>
        <p:blipFill>
          <a:blip r:embed="rId13"/>
          <a:stretch>
            <a:fillRect/>
          </a:stretch>
        </p:blipFill>
        <p:spPr>
          <a:xfrm>
            <a:off x="1224577" y="659668"/>
            <a:ext cx="1896020" cy="1072989"/>
          </a:xfrm>
          <a:prstGeom prst="rect">
            <a:avLst/>
          </a:prstGeom>
        </p:spPr>
      </p:pic>
      <p:pic>
        <p:nvPicPr>
          <p:cNvPr id="17" name="Picture 16">
            <a:extLst>
              <a:ext uri="{FF2B5EF4-FFF2-40B4-BE49-F238E27FC236}">
                <a16:creationId xmlns:a16="http://schemas.microsoft.com/office/drawing/2014/main" id="{2CCA398C-E70E-72C4-4606-33A31CC537EB}"/>
              </a:ext>
            </a:extLst>
          </p:cNvPr>
          <p:cNvPicPr>
            <a:picLocks noChangeAspect="1"/>
          </p:cNvPicPr>
          <p:nvPr/>
        </p:nvPicPr>
        <p:blipFill>
          <a:blip r:embed="rId14"/>
          <a:stretch>
            <a:fillRect/>
          </a:stretch>
        </p:blipFill>
        <p:spPr>
          <a:xfrm>
            <a:off x="4721233" y="3938849"/>
            <a:ext cx="2749534" cy="1182727"/>
          </a:xfrm>
          <a:prstGeom prst="rect">
            <a:avLst/>
          </a:prstGeom>
        </p:spPr>
      </p:pic>
      <p:sp>
        <p:nvSpPr>
          <p:cNvPr id="12" name="TextBox 11">
            <a:extLst>
              <a:ext uri="{FF2B5EF4-FFF2-40B4-BE49-F238E27FC236}">
                <a16:creationId xmlns:a16="http://schemas.microsoft.com/office/drawing/2014/main" id="{1CA5B9C8-41EB-57E2-4874-45283BF283FE}"/>
              </a:ext>
            </a:extLst>
          </p:cNvPr>
          <p:cNvSpPr txBox="1"/>
          <p:nvPr/>
        </p:nvSpPr>
        <p:spPr>
          <a:xfrm>
            <a:off x="3534508" y="685800"/>
            <a:ext cx="4954416" cy="707886"/>
          </a:xfrm>
          <a:prstGeom prst="rect">
            <a:avLst/>
          </a:prstGeom>
          <a:noFill/>
        </p:spPr>
        <p:txBody>
          <a:bodyPr wrap="square" rtlCol="0">
            <a:spAutoFit/>
          </a:bodyPr>
          <a:lstStyle/>
          <a:p>
            <a:r>
              <a:rPr lang="en-US" sz="4000" b="1" dirty="0"/>
              <a:t>LỊCH SỬ VÀ ĐỊA LÍ</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34ED35-6BF6-48F3-A3C0-238BADFC94CA}"/>
              </a:ext>
            </a:extLst>
          </p:cNvPr>
          <p:cNvSpPr txBox="1"/>
          <p:nvPr/>
        </p:nvSpPr>
        <p:spPr>
          <a:xfrm>
            <a:off x="4836695" y="2053346"/>
            <a:ext cx="5600700" cy="2308324"/>
          </a:xfrm>
          <a:prstGeom prst="rect">
            <a:avLst/>
          </a:prstGeom>
          <a:noFill/>
        </p:spPr>
        <p:txBody>
          <a:bodyPr wrap="square" rtlCol="0">
            <a:spAutoFit/>
          </a:bodyPr>
          <a:lstStyle/>
          <a:p>
            <a:pPr algn="ctr" defTabSz="609630"/>
            <a:r>
              <a:rPr lang="en-US" sz="4800" b="1">
                <a:solidFill>
                  <a:srgbClr val="002060"/>
                </a:solidFill>
                <a:latin typeface="Cambria" panose="02040503050406030204" pitchFamily="18" charset="0"/>
                <a:ea typeface="Cambria" panose="02040503050406030204" pitchFamily="18" charset="0"/>
              </a:rPr>
              <a:t>Quốc ca n</a:t>
            </a:r>
            <a:r>
              <a:rPr lang="vi-VN" sz="4800" b="1">
                <a:solidFill>
                  <a:srgbClr val="002060"/>
                </a:solidFill>
                <a:latin typeface="Cambria" panose="02040503050406030204" pitchFamily="18" charset="0"/>
                <a:ea typeface="Cambria" panose="02040503050406030204" pitchFamily="18" charset="0"/>
              </a:rPr>
              <a:t>ư</a:t>
            </a:r>
            <a:r>
              <a:rPr lang="en-US" sz="4800" b="1">
                <a:solidFill>
                  <a:srgbClr val="002060"/>
                </a:solidFill>
                <a:latin typeface="Cambria" panose="02040503050406030204" pitchFamily="18" charset="0"/>
                <a:ea typeface="Cambria" panose="02040503050406030204" pitchFamily="18" charset="0"/>
              </a:rPr>
              <a:t>ớc </a:t>
            </a:r>
          </a:p>
          <a:p>
            <a:pPr algn="ctr" defTabSz="609630"/>
            <a:r>
              <a:rPr lang="en-US" sz="4800" b="1">
                <a:solidFill>
                  <a:srgbClr val="002060"/>
                </a:solidFill>
                <a:latin typeface="Cambria" panose="02040503050406030204" pitchFamily="18" charset="0"/>
                <a:ea typeface="Cambria" panose="02040503050406030204" pitchFamily="18" charset="0"/>
              </a:rPr>
              <a:t>Cộng </a:t>
            </a:r>
            <a:r>
              <a:rPr lang="en-US" sz="4800" b="1" dirty="0" err="1">
                <a:solidFill>
                  <a:srgbClr val="002060"/>
                </a:solidFill>
                <a:latin typeface="Cambria" panose="02040503050406030204" pitchFamily="18" charset="0"/>
                <a:ea typeface="Cambria" panose="02040503050406030204" pitchFamily="18" charset="0"/>
              </a:rPr>
              <a:t>hoà</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xã</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hội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chủ</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nghĩa</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Việt</a:t>
            </a:r>
            <a:r>
              <a:rPr lang="en-US" sz="4800" b="1" dirty="0">
                <a:solidFill>
                  <a:srgbClr val="002060"/>
                </a:solidFill>
                <a:latin typeface="Cambria" panose="02040503050406030204" pitchFamily="18" charset="0"/>
                <a:ea typeface="Cambria" panose="02040503050406030204" pitchFamily="18" charset="0"/>
              </a:rPr>
              <a:t> Nam</a:t>
            </a:r>
            <a:endParaRPr lang="en-US" sz="8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228551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Tải bản Quốc ca Việt Nam không bị hạn chế bản quyền trên Báo QĐND ĐT">
            <a:extLst>
              <a:ext uri="{FF2B5EF4-FFF2-40B4-BE49-F238E27FC236}">
                <a16:creationId xmlns:a16="http://schemas.microsoft.com/office/drawing/2014/main" id="{1CF1671F-BAD2-8D0B-AFEC-14781D57B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56007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DCB869A0-6DAC-9917-679E-C243A415229E}"/>
              </a:ext>
            </a:extLst>
          </p:cNvPr>
          <p:cNvCxnSpPr>
            <a:cxnSpLocks/>
          </p:cNvCxnSpPr>
          <p:nvPr/>
        </p:nvCxnSpPr>
        <p:spPr>
          <a:xfrm flipH="1">
            <a:off x="5629275" y="1971675"/>
            <a:ext cx="1438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751C76FC-872B-CE85-7105-D8C87B85B98E}"/>
              </a:ext>
            </a:extLst>
          </p:cNvPr>
          <p:cNvSpPr/>
          <p:nvPr/>
        </p:nvSpPr>
        <p:spPr>
          <a:xfrm>
            <a:off x="7105650" y="1028700"/>
            <a:ext cx="4591050" cy="18859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bg1"/>
                </a:solidFill>
                <a:latin typeface="Cambria" panose="02040503050406030204" pitchFamily="18" charset="0"/>
                <a:ea typeface="Cambria" panose="02040503050406030204" pitchFamily="18" charset="0"/>
              </a:rPr>
              <a:t>Quốc ca nước Cộng hoà xã hội chủ nghĩa Việt Nam là nhạc và lời của bài Tiến quân ca</a:t>
            </a:r>
            <a:r>
              <a:rPr lang="en-US" sz="2800" b="1" dirty="0">
                <a:solidFill>
                  <a:schemeClr val="bg1"/>
                </a:solidFill>
                <a:latin typeface="Cambria" panose="02040503050406030204" pitchFamily="18" charset="0"/>
                <a:ea typeface="Cambria" panose="02040503050406030204" pitchFamily="18" charset="0"/>
              </a:rPr>
              <a:t>.</a:t>
            </a:r>
            <a:endParaRPr lang="vi-VN" sz="2800" b="1" dirty="0">
              <a:solidFill>
                <a:schemeClr val="bg1"/>
              </a:solidFill>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8430B37E-C500-97B8-70E5-1D346C80A67E}"/>
              </a:ext>
            </a:extLst>
          </p:cNvPr>
          <p:cNvCxnSpPr>
            <a:cxnSpLocks/>
          </p:cNvCxnSpPr>
          <p:nvPr/>
        </p:nvCxnSpPr>
        <p:spPr>
          <a:xfrm flipH="1">
            <a:off x="5686425" y="4819650"/>
            <a:ext cx="1438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B1C0B0B-BADC-6B90-742A-FBF599C0B72B}"/>
              </a:ext>
            </a:extLst>
          </p:cNvPr>
          <p:cNvSpPr/>
          <p:nvPr/>
        </p:nvSpPr>
        <p:spPr>
          <a:xfrm>
            <a:off x="7162800" y="3562350"/>
            <a:ext cx="4591050" cy="3200399"/>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bg1"/>
                </a:solidFill>
                <a:latin typeface="Cambria" panose="02040503050406030204" pitchFamily="18" charset="0"/>
                <a:ea typeface="Cambria" panose="02040503050406030204" pitchFamily="18" charset="0"/>
              </a:rPr>
              <a:t>Quốc ca thể hiện sự hi sinh to lớn, chiến thắng vinh quang của thế hệ đi trước; đồng thời, cũng thể hiện khát vọng độc lập, tự do và phát triển của Việt Nam.</a:t>
            </a:r>
          </a:p>
        </p:txBody>
      </p:sp>
    </p:spTree>
    <p:extLst>
      <p:ext uri="{BB962C8B-B14F-4D97-AF65-F5344CB8AC3E}">
        <p14:creationId xmlns:p14="http://schemas.microsoft.com/office/powerpoint/2010/main" val="335808060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E0062-95F8-4CD8-A144-D7C4C005B577}"/>
              </a:ext>
            </a:extLst>
          </p:cNvPr>
          <p:cNvPicPr>
            <a:picLocks noChangeAspect="1"/>
          </p:cNvPicPr>
          <p:nvPr/>
        </p:nvPicPr>
        <p:blipFill>
          <a:blip r:embed="rId3"/>
          <a:stretch>
            <a:fillRect/>
          </a:stretch>
        </p:blipFill>
        <p:spPr>
          <a:xfrm>
            <a:off x="640064" y="1186999"/>
            <a:ext cx="3467258" cy="2810886"/>
          </a:xfrm>
          <a:prstGeom prst="rect">
            <a:avLst/>
          </a:prstGeom>
        </p:spPr>
      </p:pic>
      <p:pic>
        <p:nvPicPr>
          <p:cNvPr id="5" name="Picture 4">
            <a:extLst>
              <a:ext uri="{FF2B5EF4-FFF2-40B4-BE49-F238E27FC236}">
                <a16:creationId xmlns:a16="http://schemas.microsoft.com/office/drawing/2014/main" id="{B0F2C09E-2E2A-4D78-B3DC-40ECC6E73F58}"/>
              </a:ext>
            </a:extLst>
          </p:cNvPr>
          <p:cNvPicPr>
            <a:picLocks noChangeAspect="1"/>
          </p:cNvPicPr>
          <p:nvPr/>
        </p:nvPicPr>
        <p:blipFill>
          <a:blip r:embed="rId4"/>
          <a:stretch>
            <a:fillRect/>
          </a:stretch>
        </p:blipFill>
        <p:spPr>
          <a:xfrm>
            <a:off x="5046036" y="864091"/>
            <a:ext cx="2544775" cy="3010485"/>
          </a:xfrm>
          <a:prstGeom prst="rect">
            <a:avLst/>
          </a:prstGeom>
        </p:spPr>
      </p:pic>
      <p:sp>
        <p:nvSpPr>
          <p:cNvPr id="6" name="Rectangle: Rounded Corners 5">
            <a:extLst>
              <a:ext uri="{FF2B5EF4-FFF2-40B4-BE49-F238E27FC236}">
                <a16:creationId xmlns:a16="http://schemas.microsoft.com/office/drawing/2014/main" id="{C570E0DF-4092-487E-A93F-1F904DD49075}"/>
              </a:ext>
            </a:extLst>
          </p:cNvPr>
          <p:cNvSpPr/>
          <p:nvPr/>
        </p:nvSpPr>
        <p:spPr>
          <a:xfrm>
            <a:off x="418455" y="4943959"/>
            <a:ext cx="11453246" cy="1301858"/>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b="1" i="1"/>
              <a:t>Biểu tượng đất nước và con người Việt Nam - ý chí, truyền thống yêu nước, tinh thần doàn kết của dân tộc.</a:t>
            </a:r>
            <a:endParaRPr lang="vi-VN" sz="4800" b="1" dirty="0">
              <a:solidFill>
                <a:schemeClr val="bg1"/>
              </a:solidFill>
              <a:latin typeface="Cambria" panose="02040503050406030204" pitchFamily="18" charset="0"/>
              <a:ea typeface="Cambria" panose="02040503050406030204" pitchFamily="18" charset="0"/>
            </a:endParaRPr>
          </a:p>
        </p:txBody>
      </p:sp>
      <p:pic>
        <p:nvPicPr>
          <p:cNvPr id="7" name="Picture 2" descr="Tải bản Quốc ca Việt Nam không bị hạn chế bản quyền trên Báo QĐND ĐT">
            <a:extLst>
              <a:ext uri="{FF2B5EF4-FFF2-40B4-BE49-F238E27FC236}">
                <a16:creationId xmlns:a16="http://schemas.microsoft.com/office/drawing/2014/main" id="{1CF1671F-BAD2-8D0B-AFEC-14781D57B7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9525" y="693911"/>
            <a:ext cx="2850683" cy="349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814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D1332EC0-D77E-4FAA-87A7-B86DDABBA6AD}"/>
              </a:ext>
            </a:extLst>
          </p:cNvPr>
          <p:cNvPicPr>
            <a:picLocks noChangeAspect="1"/>
          </p:cNvPicPr>
          <p:nvPr/>
        </p:nvPicPr>
        <p:blipFill>
          <a:blip r:embed="rId2"/>
          <a:stretch>
            <a:fillRect/>
          </a:stretch>
        </p:blipFill>
        <p:spPr>
          <a:xfrm rot="1081999">
            <a:off x="3576801" y="6098115"/>
            <a:ext cx="499925" cy="532203"/>
          </a:xfrm>
          <a:prstGeom prst="rect">
            <a:avLst/>
          </a:prstGeom>
        </p:spPr>
      </p:pic>
      <p:pic>
        <p:nvPicPr>
          <p:cNvPr id="82" name="Picture 81">
            <a:extLst>
              <a:ext uri="{FF2B5EF4-FFF2-40B4-BE49-F238E27FC236}">
                <a16:creationId xmlns:a16="http://schemas.microsoft.com/office/drawing/2014/main" id="{D35341E0-10F4-4A47-8D01-23E3061F4AF9}"/>
              </a:ext>
            </a:extLst>
          </p:cNvPr>
          <p:cNvPicPr>
            <a:picLocks noChangeAspect="1"/>
          </p:cNvPicPr>
          <p:nvPr/>
        </p:nvPicPr>
        <p:blipFill>
          <a:blip r:embed="rId2"/>
          <a:stretch>
            <a:fillRect/>
          </a:stretch>
        </p:blipFill>
        <p:spPr>
          <a:xfrm rot="1081999">
            <a:off x="3348903" y="937824"/>
            <a:ext cx="499925" cy="532203"/>
          </a:xfrm>
          <a:prstGeom prst="rect">
            <a:avLst/>
          </a:prstGeom>
        </p:spPr>
      </p:pic>
      <p:pic>
        <p:nvPicPr>
          <p:cNvPr id="83" name="Picture 82">
            <a:extLst>
              <a:ext uri="{FF2B5EF4-FFF2-40B4-BE49-F238E27FC236}">
                <a16:creationId xmlns:a16="http://schemas.microsoft.com/office/drawing/2014/main" id="{896E8122-A8CC-4418-9D95-70BD4F3EAEE4}"/>
              </a:ext>
            </a:extLst>
          </p:cNvPr>
          <p:cNvPicPr>
            <a:picLocks noChangeAspect="1"/>
          </p:cNvPicPr>
          <p:nvPr/>
        </p:nvPicPr>
        <p:blipFill>
          <a:blip r:embed="rId2"/>
          <a:stretch>
            <a:fillRect/>
          </a:stretch>
        </p:blipFill>
        <p:spPr>
          <a:xfrm rot="1081999">
            <a:off x="9622489" y="5113953"/>
            <a:ext cx="499925" cy="532203"/>
          </a:xfrm>
          <a:prstGeom prst="rect">
            <a:avLst/>
          </a:prstGeom>
        </p:spPr>
      </p:pic>
      <p:pic>
        <p:nvPicPr>
          <p:cNvPr id="136" name="Picture 135">
            <a:extLst>
              <a:ext uri="{FF2B5EF4-FFF2-40B4-BE49-F238E27FC236}">
                <a16:creationId xmlns:a16="http://schemas.microsoft.com/office/drawing/2014/main" id="{03D150B0-7E8F-437C-B02D-A2A4F87B6495}"/>
              </a:ext>
            </a:extLst>
          </p:cNvPr>
          <p:cNvPicPr>
            <a:picLocks noChangeAspect="1"/>
          </p:cNvPicPr>
          <p:nvPr/>
        </p:nvPicPr>
        <p:blipFill>
          <a:blip r:embed="rId2"/>
          <a:stretch>
            <a:fillRect/>
          </a:stretch>
        </p:blipFill>
        <p:spPr>
          <a:xfrm rot="1081999">
            <a:off x="5964642" y="3138711"/>
            <a:ext cx="232618" cy="247637"/>
          </a:xfrm>
          <a:prstGeom prst="rect">
            <a:avLst/>
          </a:prstGeom>
        </p:spPr>
      </p:pic>
      <p:sp>
        <p:nvSpPr>
          <p:cNvPr id="138" name="TextBox 137">
            <a:extLst>
              <a:ext uri="{FF2B5EF4-FFF2-40B4-BE49-F238E27FC236}">
                <a16:creationId xmlns:a16="http://schemas.microsoft.com/office/drawing/2014/main" id="{60699F8C-B922-4BA1-852E-559674A0B238}"/>
              </a:ext>
            </a:extLst>
          </p:cNvPr>
          <p:cNvSpPr txBox="1"/>
          <p:nvPr/>
        </p:nvSpPr>
        <p:spPr>
          <a:xfrm>
            <a:off x="3706284" y="8536984"/>
            <a:ext cx="6781800" cy="276999"/>
          </a:xfrm>
          <a:prstGeom prst="rect">
            <a:avLst/>
          </a:prstGeom>
          <a:noFill/>
        </p:spPr>
        <p:txBody>
          <a:bodyPr wrap="square" lIns="0" tIns="0" rIns="0" bIns="0" rtlCol="0">
            <a:spAutoFit/>
          </a:bodyPr>
          <a:lstStyle/>
          <a:p>
            <a:pPr algn="ctr" defTabSz="914446">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a:extLst>
              <a:ext uri="{FF2B5EF4-FFF2-40B4-BE49-F238E27FC236}">
                <a16:creationId xmlns:a16="http://schemas.microsoft.com/office/drawing/2014/main" id="{784FD646-F604-B065-FAAA-64A17BF17845}"/>
              </a:ext>
            </a:extLst>
          </p:cNvPr>
          <p:cNvPicPr>
            <a:picLocks noChangeAspect="1"/>
          </p:cNvPicPr>
          <p:nvPr/>
        </p:nvPicPr>
        <p:blipFill>
          <a:blip r:embed="rId3"/>
          <a:stretch>
            <a:fillRect/>
          </a:stretch>
        </p:blipFill>
        <p:spPr>
          <a:xfrm>
            <a:off x="3557497" y="778137"/>
            <a:ext cx="6486706" cy="5663675"/>
          </a:xfrm>
          <a:prstGeom prst="rect">
            <a:avLst/>
          </a:prstGeom>
        </p:spPr>
      </p:pic>
    </p:spTree>
    <p:extLst>
      <p:ext uri="{BB962C8B-B14F-4D97-AF65-F5344CB8AC3E}">
        <p14:creationId xmlns:p14="http://schemas.microsoft.com/office/powerpoint/2010/main" val="108260871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6" name="Picture 135">
            <a:extLst>
              <a:ext uri="{FF2B5EF4-FFF2-40B4-BE49-F238E27FC236}">
                <a16:creationId xmlns:a16="http://schemas.microsoft.com/office/drawing/2014/main" id="{03D150B0-7E8F-437C-B02D-A2A4F87B6495}"/>
              </a:ext>
            </a:extLst>
          </p:cNvPr>
          <p:cNvPicPr>
            <a:picLocks noChangeAspect="1"/>
          </p:cNvPicPr>
          <p:nvPr/>
        </p:nvPicPr>
        <p:blipFill>
          <a:blip r:embed="rId2"/>
          <a:stretch>
            <a:fillRect/>
          </a:stretch>
        </p:blipFill>
        <p:spPr>
          <a:xfrm rot="1081999">
            <a:off x="5964642" y="3137676"/>
            <a:ext cx="232618" cy="249708"/>
          </a:xfrm>
          <a:prstGeom prst="rect">
            <a:avLst/>
          </a:prstGeom>
        </p:spPr>
      </p:pic>
      <p:sp>
        <p:nvSpPr>
          <p:cNvPr id="138" name="TextBox 137">
            <a:extLst>
              <a:ext uri="{FF2B5EF4-FFF2-40B4-BE49-F238E27FC236}">
                <a16:creationId xmlns:a16="http://schemas.microsoft.com/office/drawing/2014/main" id="{60699F8C-B922-4BA1-852E-559674A0B238}"/>
              </a:ext>
            </a:extLst>
          </p:cNvPr>
          <p:cNvSpPr txBox="1"/>
          <p:nvPr/>
        </p:nvSpPr>
        <p:spPr>
          <a:xfrm>
            <a:off x="3706284" y="8536984"/>
            <a:ext cx="6781800" cy="276999"/>
          </a:xfrm>
          <a:prstGeom prst="rect">
            <a:avLst/>
          </a:prstGeom>
          <a:noFill/>
        </p:spPr>
        <p:txBody>
          <a:bodyPr wrap="square" lIns="0" tIns="0" rIns="0" bIns="0" rtlCol="0">
            <a:spAutoFit/>
          </a:bodyPr>
          <a:lstStyle/>
          <a:p>
            <a:pPr algn="ctr" defTabSz="914446">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a:extLst>
              <a:ext uri="{FF2B5EF4-FFF2-40B4-BE49-F238E27FC236}">
                <a16:creationId xmlns:a16="http://schemas.microsoft.com/office/drawing/2014/main" id="{A469BEF9-2818-D78E-3305-565CC8AF49A6}"/>
              </a:ext>
            </a:extLst>
          </p:cNvPr>
          <p:cNvPicPr>
            <a:picLocks noChangeAspect="1"/>
          </p:cNvPicPr>
          <p:nvPr/>
        </p:nvPicPr>
        <p:blipFill>
          <a:blip r:embed="rId3"/>
          <a:stretch>
            <a:fillRect/>
          </a:stretch>
        </p:blipFill>
        <p:spPr>
          <a:xfrm>
            <a:off x="4168664" y="1031488"/>
            <a:ext cx="5492972" cy="4795024"/>
          </a:xfrm>
          <a:prstGeom prst="rect">
            <a:avLst/>
          </a:prstGeom>
        </p:spPr>
      </p:pic>
    </p:spTree>
    <p:extLst>
      <p:ext uri="{BB962C8B-B14F-4D97-AF65-F5344CB8AC3E}">
        <p14:creationId xmlns:p14="http://schemas.microsoft.com/office/powerpoint/2010/main" val="242517695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36DB3B-1203-E526-1067-180B7A8968D3}"/>
              </a:ext>
            </a:extLst>
          </p:cNvPr>
          <p:cNvSpPr txBox="1"/>
          <p:nvPr/>
        </p:nvSpPr>
        <p:spPr>
          <a:xfrm>
            <a:off x="1539611" y="95250"/>
            <a:ext cx="95379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solidFill>
                    <a:srgbClr val="ED7D31">
                      <a:lumMod val="75000"/>
                    </a:srgbClr>
                  </a:solidFill>
                </a:ln>
                <a:solidFill>
                  <a:srgbClr val="FFFF00"/>
                </a:solidFill>
                <a:effectLst/>
                <a:uLnTx/>
                <a:uFillTx/>
                <a:latin typeface="UTM Cookies" panose="02040603050506020204" pitchFamily="18" charset="0"/>
                <a:ea typeface="+mn-ea"/>
                <a:cs typeface="+mn-cs"/>
              </a:rPr>
              <a:t>Yêu</a:t>
            </a:r>
            <a:r>
              <a:rPr kumimoji="0" lang="en-US" sz="7200" b="1" i="0" u="none" strike="noStrike" kern="1200" cap="none" spc="0" normalizeH="0" noProof="0">
                <a:ln>
                  <a:solidFill>
                    <a:srgbClr val="ED7D31">
                      <a:lumMod val="75000"/>
                    </a:srgbClr>
                  </a:solidFill>
                </a:ln>
                <a:solidFill>
                  <a:srgbClr val="FFFF00"/>
                </a:solidFill>
                <a:effectLst/>
                <a:uLnTx/>
                <a:uFillTx/>
                <a:latin typeface="UTM Cookies" panose="02040603050506020204" pitchFamily="18" charset="0"/>
                <a:ea typeface="+mn-ea"/>
                <a:cs typeface="+mn-cs"/>
              </a:rPr>
              <a:t> cầu cần đạt</a:t>
            </a:r>
            <a:endParaRPr kumimoji="0" lang="en-US" sz="72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
        <p:nvSpPr>
          <p:cNvPr id="3" name="Freeform 5">
            <a:extLst>
              <a:ext uri="{FF2B5EF4-FFF2-40B4-BE49-F238E27FC236}">
                <a16:creationId xmlns:a16="http://schemas.microsoft.com/office/drawing/2014/main" id="{69F4A3D5-BEB5-AEEB-4ED3-6B31E16C66F6}"/>
              </a:ext>
            </a:extLst>
          </p:cNvPr>
          <p:cNvSpPr/>
          <p:nvPr/>
        </p:nvSpPr>
        <p:spPr>
          <a:xfrm rot="10800000" flipV="1">
            <a:off x="567153" y="1483425"/>
            <a:ext cx="10954288" cy="4552951"/>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dpi="0" rotWithShape="1">
            <a:blip r:embed="rId2">
              <a:alphaModFix amt="94000"/>
            </a:blip>
            <a:srcRect/>
            <a:stretch>
              <a:fillRect t="-30553" b="-29011"/>
            </a:stretch>
          </a:blipFill>
        </p:spPr>
        <p:txBody>
          <a:bodyPr/>
          <a:lstStyle/>
          <a:p>
            <a:pPr marL="342900" marR="0" lvl="0" indent="-342900" algn="just">
              <a:lnSpc>
                <a:spcPct val="150000"/>
              </a:lnSpc>
              <a:spcBef>
                <a:spcPts val="0"/>
              </a:spcBef>
              <a:spcAft>
                <a:spcPts val="240"/>
              </a:spcAft>
              <a:buFont typeface="Times New Roman" panose="02020603050405020304" pitchFamily="18" charset="0"/>
              <a:buChar cha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F3D666C-90C1-43DC-532B-38D1C157C397}"/>
              </a:ext>
            </a:extLst>
          </p:cNvPr>
          <p:cNvSpPr txBox="1"/>
          <p:nvPr/>
        </p:nvSpPr>
        <p:spPr>
          <a:xfrm>
            <a:off x="300168" y="1603066"/>
            <a:ext cx="11123205" cy="4580741"/>
          </a:xfrm>
          <a:prstGeom prst="rect">
            <a:avLst/>
          </a:prstGeom>
          <a:noFill/>
        </p:spPr>
        <p:txBody>
          <a:bodyPr wrap="square">
            <a:spAutoFit/>
          </a:bodyPr>
          <a:lstStyle/>
          <a:p>
            <a:pPr marL="640080" marR="0" lvl="0" indent="-274320" algn="just">
              <a:spcBef>
                <a:spcPts val="600"/>
              </a:spcBef>
              <a:spcAft>
                <a:spcPts val="240"/>
              </a:spcAft>
              <a:buFont typeface="Times New Roman" panose="02020603050405020304" pitchFamily="18" charset="0"/>
              <a:buChar char="-"/>
            </a:pPr>
            <a:r>
              <a:rPr lang="vi-VN" sz="3000">
                <a:effectLst/>
                <a:ea typeface="Calibri" panose="020F0502020204030204" pitchFamily="34" charset="0"/>
                <a:cs typeface="Times New Roman" panose="02020603050405020304" pitchFamily="18" charset="0"/>
              </a:rPr>
              <a:t>Xác định được vị trí địa lí của Việt Nam trên bản đồ hoặc lược đồ.</a:t>
            </a:r>
            <a:endParaRPr lang="en-US" sz="3000">
              <a:effectLst/>
              <a:ea typeface="Calibri" panose="020F0502020204030204" pitchFamily="34" charset="0"/>
              <a:cs typeface="Times New Roman" panose="02020603050405020304" pitchFamily="18" charset="0"/>
            </a:endParaRPr>
          </a:p>
          <a:p>
            <a:pPr marL="640080" marR="0" lvl="0" indent="-274320" algn="just">
              <a:spcBef>
                <a:spcPts val="600"/>
              </a:spcBef>
              <a:spcAft>
                <a:spcPts val="0"/>
              </a:spcAft>
              <a:buFont typeface="Times New Roman" panose="02020603050405020304" pitchFamily="18" charset="0"/>
              <a:buChar char="-"/>
            </a:pPr>
            <a:r>
              <a:rPr lang="vi-VN" sz="3000">
                <a:effectLst/>
                <a:ea typeface="Calibri" panose="020F0502020204030204" pitchFamily="34" charset="0"/>
                <a:cs typeface="Times New Roman" panose="02020603050405020304" pitchFamily="18" charset="0"/>
              </a:rPr>
              <a:t>Trình bày được ảnh hưởng của vị trí địa lí đối với tự nhiên và hoạt động sản xuất.</a:t>
            </a:r>
            <a:endParaRPr lang="en-US" sz="3000">
              <a:effectLst/>
              <a:ea typeface="Calibri" panose="020F0502020204030204" pitchFamily="34" charset="0"/>
              <a:cs typeface="Times New Roman" panose="02020603050405020304" pitchFamily="18" charset="0"/>
            </a:endParaRPr>
          </a:p>
          <a:p>
            <a:pPr marL="640080" marR="0" lvl="0" indent="-274320" algn="just">
              <a:spcBef>
                <a:spcPts val="600"/>
              </a:spcBef>
              <a:spcAft>
                <a:spcPts val="0"/>
              </a:spcAft>
              <a:buFont typeface="Times New Roman" panose="02020603050405020304" pitchFamily="18" charset="0"/>
              <a:buChar char="-"/>
            </a:pPr>
            <a:r>
              <a:rPr lang="vi-VN" sz="3000">
                <a:effectLst/>
                <a:ea typeface="Calibri" panose="020F0502020204030204" pitchFamily="34" charset="0"/>
                <a:cs typeface="Times New Roman" panose="02020603050405020304" pitchFamily="18" charset="0"/>
              </a:rPr>
              <a:t>Mô tả được hình dạng lãnh thổ phần đất liền của Việt Nam.</a:t>
            </a:r>
            <a:endParaRPr lang="en-US" sz="3000">
              <a:effectLst/>
              <a:ea typeface="Calibri" panose="020F0502020204030204" pitchFamily="34" charset="0"/>
              <a:cs typeface="Times New Roman" panose="02020603050405020304" pitchFamily="18" charset="0"/>
            </a:endParaRPr>
          </a:p>
          <a:p>
            <a:pPr marL="640080" marR="0" lvl="0" indent="-274320" algn="just">
              <a:spcBef>
                <a:spcPts val="600"/>
              </a:spcBef>
              <a:spcAft>
                <a:spcPts val="0"/>
              </a:spcAft>
              <a:buFont typeface="Times New Roman" panose="02020603050405020304" pitchFamily="18" charset="0"/>
              <a:buChar char="-"/>
            </a:pPr>
            <a:r>
              <a:rPr lang="vi-VN" sz="3000">
                <a:effectLst/>
                <a:ea typeface="Calibri" panose="020F0502020204030204" pitchFamily="34" charset="0"/>
                <a:cs typeface="Times New Roman" panose="02020603050405020304" pitchFamily="18" charset="0"/>
              </a:rPr>
              <a:t>Nêu được số lượng đơn vị hành chính của Việt Nam, kể được tên một số tỉnh, thành phố của Việt Nam.</a:t>
            </a:r>
            <a:endParaRPr lang="en-US" sz="3000">
              <a:effectLst/>
              <a:ea typeface="Calibri" panose="020F0502020204030204" pitchFamily="34" charset="0"/>
              <a:cs typeface="Times New Roman" panose="02020603050405020304" pitchFamily="18" charset="0"/>
            </a:endParaRPr>
          </a:p>
          <a:p>
            <a:pPr marL="640080" marR="0" lvl="0" indent="-274320" algn="just">
              <a:spcBef>
                <a:spcPts val="600"/>
              </a:spcBef>
              <a:spcAft>
                <a:spcPts val="0"/>
              </a:spcAft>
              <a:buFont typeface="Times New Roman" panose="02020603050405020304" pitchFamily="18" charset="0"/>
              <a:buChar char="-"/>
            </a:pPr>
            <a:r>
              <a:rPr lang="vi-VN" sz="3000">
                <a:effectLst/>
                <a:ea typeface="Calibri" panose="020F0502020204030204" pitchFamily="34" charset="0"/>
                <a:cs typeface="Times New Roman" panose="02020603050405020304" pitchFamily="18" charset="0"/>
              </a:rPr>
              <a:t>Nêu được ý nghĩa của Quốc kì, Quốc huy, Quốc ca của Việt Nam.</a:t>
            </a:r>
            <a:endParaRPr lang="en-US" sz="30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788574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896E8122-A8CC-4418-9D95-70BD4F3EAEE4}"/>
              </a:ext>
            </a:extLst>
          </p:cNvPr>
          <p:cNvPicPr>
            <a:picLocks noChangeAspect="1"/>
          </p:cNvPicPr>
          <p:nvPr/>
        </p:nvPicPr>
        <p:blipFill>
          <a:blip r:embed="rId2"/>
          <a:stretch>
            <a:fillRect/>
          </a:stretch>
        </p:blipFill>
        <p:spPr>
          <a:xfrm rot="1081999">
            <a:off x="9622489" y="5113953"/>
            <a:ext cx="499925" cy="532203"/>
          </a:xfrm>
          <a:prstGeom prst="rect">
            <a:avLst/>
          </a:prstGeom>
        </p:spPr>
      </p:pic>
      <p:grpSp>
        <p:nvGrpSpPr>
          <p:cNvPr id="105" name="Group 104">
            <a:extLst>
              <a:ext uri="{FF2B5EF4-FFF2-40B4-BE49-F238E27FC236}">
                <a16:creationId xmlns:a16="http://schemas.microsoft.com/office/drawing/2014/main" id="{AEEAD9FD-18B8-46F9-A925-D1AF84282DB3}"/>
              </a:ext>
            </a:extLst>
          </p:cNvPr>
          <p:cNvGrpSpPr/>
          <p:nvPr/>
        </p:nvGrpSpPr>
        <p:grpSpPr>
          <a:xfrm>
            <a:off x="8006028" y="737019"/>
            <a:ext cx="2556165" cy="163940"/>
            <a:chOff x="3984687" y="279398"/>
            <a:chExt cx="2556165" cy="163940"/>
          </a:xfrm>
        </p:grpSpPr>
        <p:grpSp>
          <p:nvGrpSpPr>
            <p:cNvPr id="106" name="Group 105">
              <a:extLst>
                <a:ext uri="{FF2B5EF4-FFF2-40B4-BE49-F238E27FC236}">
                  <a16:creationId xmlns:a16="http://schemas.microsoft.com/office/drawing/2014/main" id="{918B5FBD-F5D9-4496-977D-4D6ECF90B82E}"/>
                </a:ext>
              </a:extLst>
            </p:cNvPr>
            <p:cNvGrpSpPr/>
            <p:nvPr/>
          </p:nvGrpSpPr>
          <p:grpSpPr>
            <a:xfrm rot="16200000">
              <a:off x="4220927" y="43158"/>
              <a:ext cx="157328" cy="629808"/>
              <a:chOff x="2321768" y="1738721"/>
              <a:chExt cx="157328" cy="629808"/>
            </a:xfrm>
          </p:grpSpPr>
          <p:sp>
            <p:nvSpPr>
              <p:cNvPr id="116" name="Oval 115">
                <a:extLst>
                  <a:ext uri="{FF2B5EF4-FFF2-40B4-BE49-F238E27FC236}">
                    <a16:creationId xmlns:a16="http://schemas.microsoft.com/office/drawing/2014/main" id="{555F1279-C33F-42B4-A57B-6DE47C96700A}"/>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7" name="Oval 116">
                <a:extLst>
                  <a:ext uri="{FF2B5EF4-FFF2-40B4-BE49-F238E27FC236}">
                    <a16:creationId xmlns:a16="http://schemas.microsoft.com/office/drawing/2014/main" id="{77752DC3-79A7-46DC-9B75-F532E24A9EFC}"/>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8" name="Oval 117">
                <a:extLst>
                  <a:ext uri="{FF2B5EF4-FFF2-40B4-BE49-F238E27FC236}">
                    <a16:creationId xmlns:a16="http://schemas.microsoft.com/office/drawing/2014/main" id="{6B88C2C6-7362-4BA9-8D15-F4E9090693D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nvGrpSpPr>
            <p:cNvPr id="107" name="Group 106">
              <a:extLst>
                <a:ext uri="{FF2B5EF4-FFF2-40B4-BE49-F238E27FC236}">
                  <a16:creationId xmlns:a16="http://schemas.microsoft.com/office/drawing/2014/main" id="{B59EFA37-542D-47B6-A1B5-3BEC09D9A5C5}"/>
                </a:ext>
              </a:extLst>
            </p:cNvPr>
            <p:cNvGrpSpPr/>
            <p:nvPr/>
          </p:nvGrpSpPr>
          <p:grpSpPr>
            <a:xfrm rot="16200000">
              <a:off x="5545297" y="-552218"/>
              <a:ext cx="157328" cy="1833783"/>
              <a:chOff x="2321768" y="293951"/>
              <a:chExt cx="157328" cy="1833783"/>
            </a:xfrm>
          </p:grpSpPr>
          <p:sp>
            <p:nvSpPr>
              <p:cNvPr id="108" name="Oval 107">
                <a:extLst>
                  <a:ext uri="{FF2B5EF4-FFF2-40B4-BE49-F238E27FC236}">
                    <a16:creationId xmlns:a16="http://schemas.microsoft.com/office/drawing/2014/main" id="{9B4998FD-40B8-4C92-9499-678C7FC47B1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09" name="Oval 108">
                <a:extLst>
                  <a:ext uri="{FF2B5EF4-FFF2-40B4-BE49-F238E27FC236}">
                    <a16:creationId xmlns:a16="http://schemas.microsoft.com/office/drawing/2014/main" id="{082C43B8-3693-48E0-90FA-4A9BC8F3B0A0}"/>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0" name="Oval 109">
                <a:extLst>
                  <a:ext uri="{FF2B5EF4-FFF2-40B4-BE49-F238E27FC236}">
                    <a16:creationId xmlns:a16="http://schemas.microsoft.com/office/drawing/2014/main" id="{C1BA0D59-E53D-4F10-A9E1-43B327206436}"/>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1" name="Oval 110">
                <a:extLst>
                  <a:ext uri="{FF2B5EF4-FFF2-40B4-BE49-F238E27FC236}">
                    <a16:creationId xmlns:a16="http://schemas.microsoft.com/office/drawing/2014/main" id="{0D3D1285-23CB-4E2D-AD58-EC5046758EE4}"/>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2" name="Oval 111">
                <a:extLst>
                  <a:ext uri="{FF2B5EF4-FFF2-40B4-BE49-F238E27FC236}">
                    <a16:creationId xmlns:a16="http://schemas.microsoft.com/office/drawing/2014/main" id="{99C5AB7B-8D66-4AAB-96FB-8B7DD307B8BC}"/>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3" name="Oval 112">
                <a:extLst>
                  <a:ext uri="{FF2B5EF4-FFF2-40B4-BE49-F238E27FC236}">
                    <a16:creationId xmlns:a16="http://schemas.microsoft.com/office/drawing/2014/main" id="{0B5B9F53-64B7-4CB1-84A8-CC0EADBAA270}"/>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4" name="Oval 113">
                <a:extLst>
                  <a:ext uri="{FF2B5EF4-FFF2-40B4-BE49-F238E27FC236}">
                    <a16:creationId xmlns:a16="http://schemas.microsoft.com/office/drawing/2014/main" id="{3D8C7834-DB64-46A6-A356-7A63FE0FAF64}"/>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5" name="Oval 114">
                <a:extLst>
                  <a:ext uri="{FF2B5EF4-FFF2-40B4-BE49-F238E27FC236}">
                    <a16:creationId xmlns:a16="http://schemas.microsoft.com/office/drawing/2014/main" id="{3637EC70-8A06-4C86-ADE3-E7AB2F855C40}"/>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pic>
        <p:nvPicPr>
          <p:cNvPr id="136" name="Picture 135">
            <a:extLst>
              <a:ext uri="{FF2B5EF4-FFF2-40B4-BE49-F238E27FC236}">
                <a16:creationId xmlns:a16="http://schemas.microsoft.com/office/drawing/2014/main" id="{03D150B0-7E8F-437C-B02D-A2A4F87B6495}"/>
              </a:ext>
            </a:extLst>
          </p:cNvPr>
          <p:cNvPicPr>
            <a:picLocks noChangeAspect="1"/>
          </p:cNvPicPr>
          <p:nvPr/>
        </p:nvPicPr>
        <p:blipFill>
          <a:blip r:embed="rId2"/>
          <a:stretch>
            <a:fillRect/>
          </a:stretch>
        </p:blipFill>
        <p:spPr>
          <a:xfrm rot="1081999">
            <a:off x="5964642" y="3138711"/>
            <a:ext cx="232618" cy="247637"/>
          </a:xfrm>
          <a:prstGeom prst="rect">
            <a:avLst/>
          </a:prstGeom>
        </p:spPr>
      </p:pic>
      <p:sp>
        <p:nvSpPr>
          <p:cNvPr id="138" name="TextBox 137">
            <a:extLst>
              <a:ext uri="{FF2B5EF4-FFF2-40B4-BE49-F238E27FC236}">
                <a16:creationId xmlns:a16="http://schemas.microsoft.com/office/drawing/2014/main" id="{60699F8C-B922-4BA1-852E-559674A0B238}"/>
              </a:ext>
            </a:extLst>
          </p:cNvPr>
          <p:cNvSpPr txBox="1"/>
          <p:nvPr/>
        </p:nvSpPr>
        <p:spPr>
          <a:xfrm>
            <a:off x="3706284" y="8536984"/>
            <a:ext cx="6781800" cy="276999"/>
          </a:xfrm>
          <a:prstGeom prst="rect">
            <a:avLst/>
          </a:prstGeom>
          <a:noFill/>
        </p:spPr>
        <p:txBody>
          <a:bodyPr wrap="square" lIns="0" tIns="0" rIns="0" bIns="0" rtlCol="0">
            <a:spAutoFit/>
          </a:bodyPr>
          <a:lstStyle/>
          <a:p>
            <a:pPr algn="ctr" defTabSz="914446">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a:extLst>
              <a:ext uri="{FF2B5EF4-FFF2-40B4-BE49-F238E27FC236}">
                <a16:creationId xmlns:a16="http://schemas.microsoft.com/office/drawing/2014/main" id="{F45C09CF-A928-0374-E08A-757E7EE9C8AE}"/>
              </a:ext>
            </a:extLst>
          </p:cNvPr>
          <p:cNvPicPr>
            <a:picLocks noChangeAspect="1"/>
          </p:cNvPicPr>
          <p:nvPr/>
        </p:nvPicPr>
        <p:blipFill>
          <a:blip r:embed="rId3"/>
          <a:stretch>
            <a:fillRect/>
          </a:stretch>
        </p:blipFill>
        <p:spPr>
          <a:xfrm>
            <a:off x="3848189" y="568587"/>
            <a:ext cx="6724471" cy="5663675"/>
          </a:xfrm>
          <a:prstGeom prst="rect">
            <a:avLst/>
          </a:prstGeom>
        </p:spPr>
      </p:pic>
    </p:spTree>
    <p:extLst>
      <p:ext uri="{BB962C8B-B14F-4D97-AF65-F5344CB8AC3E}">
        <p14:creationId xmlns:p14="http://schemas.microsoft.com/office/powerpoint/2010/main" val="40492419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34ED35-6BF6-48F3-A3C0-238BADFC94CA}"/>
              </a:ext>
            </a:extLst>
          </p:cNvPr>
          <p:cNvSpPr txBox="1"/>
          <p:nvPr/>
        </p:nvSpPr>
        <p:spPr>
          <a:xfrm>
            <a:off x="4676274" y="1796672"/>
            <a:ext cx="5600700" cy="2800767"/>
          </a:xfrm>
          <a:prstGeom prst="rect">
            <a:avLst/>
          </a:prstGeom>
          <a:noFill/>
        </p:spPr>
        <p:txBody>
          <a:bodyPr wrap="square" rtlCol="0">
            <a:spAutoFit/>
          </a:bodyPr>
          <a:lstStyle/>
          <a:p>
            <a:pPr algn="ctr" defTabSz="609630"/>
            <a:r>
              <a:rPr lang="en-US" sz="4400" b="1" dirty="0">
                <a:solidFill>
                  <a:srgbClr val="002060"/>
                </a:solidFill>
                <a:latin typeface="Cambria" panose="02040503050406030204" pitchFamily="18" charset="0"/>
                <a:ea typeface="Cambria" panose="02040503050406030204" pitchFamily="18" charset="0"/>
              </a:rPr>
              <a:t>3. </a:t>
            </a:r>
            <a:r>
              <a:rPr lang="en-US" sz="4400" b="1" dirty="0" err="1">
                <a:solidFill>
                  <a:srgbClr val="002060"/>
                </a:solidFill>
                <a:latin typeface="Cambria" panose="02040503050406030204" pitchFamily="18" charset="0"/>
                <a:ea typeface="Cambria" panose="02040503050406030204" pitchFamily="18" charset="0"/>
              </a:rPr>
              <a:t>Quốc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kì</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quốc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huy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quốc</a:t>
            </a:r>
            <a:r>
              <a:rPr lang="en-US" sz="4400" b="1" dirty="0">
                <a:solidFill>
                  <a:srgbClr val="002060"/>
                </a:solidFill>
                <a:latin typeface="Cambria" panose="02040503050406030204" pitchFamily="18" charset="0"/>
                <a:ea typeface="Cambria" panose="02040503050406030204" pitchFamily="18" charset="0"/>
              </a:rPr>
              <a:t> </a:t>
            </a:r>
            <a:r>
              <a:rPr lang="en-US" sz="4400" b="1">
                <a:solidFill>
                  <a:srgbClr val="002060"/>
                </a:solidFill>
                <a:latin typeface="Cambria" panose="02040503050406030204" pitchFamily="18" charset="0"/>
                <a:ea typeface="Cambria" panose="02040503050406030204" pitchFamily="18" charset="0"/>
              </a:rPr>
              <a:t>ca n</a:t>
            </a:r>
            <a:r>
              <a:rPr lang="vi-VN" sz="4400" b="1">
                <a:solidFill>
                  <a:srgbClr val="002060"/>
                </a:solidFill>
                <a:latin typeface="Cambria" panose="02040503050406030204" pitchFamily="18" charset="0"/>
                <a:ea typeface="Cambria" panose="02040503050406030204" pitchFamily="18" charset="0"/>
              </a:rPr>
              <a:t>ư</a:t>
            </a:r>
            <a:r>
              <a:rPr lang="en-US" sz="4400" b="1">
                <a:solidFill>
                  <a:srgbClr val="002060"/>
                </a:solidFill>
                <a:latin typeface="Cambria" panose="02040503050406030204" pitchFamily="18" charset="0"/>
                <a:ea typeface="Cambria" panose="02040503050406030204" pitchFamily="18" charset="0"/>
              </a:rPr>
              <a:t>ớc Cộng </a:t>
            </a:r>
            <a:r>
              <a:rPr lang="en-US" sz="4400" b="1" dirty="0" err="1">
                <a:solidFill>
                  <a:srgbClr val="002060"/>
                </a:solidFill>
                <a:latin typeface="Cambria" panose="02040503050406030204" pitchFamily="18" charset="0"/>
                <a:ea typeface="Cambria" panose="02040503050406030204" pitchFamily="18" charset="0"/>
              </a:rPr>
              <a:t>hoà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xã</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hội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chủ</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nghĩa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Việt</a:t>
            </a:r>
            <a:r>
              <a:rPr lang="en-US" sz="4400" b="1" dirty="0">
                <a:solidFill>
                  <a:srgbClr val="002060"/>
                </a:solidFill>
                <a:latin typeface="Cambria" panose="02040503050406030204" pitchFamily="18" charset="0"/>
                <a:ea typeface="Cambria" panose="02040503050406030204" pitchFamily="18" charset="0"/>
              </a:rPr>
              <a:t> Nam</a:t>
            </a:r>
            <a:endParaRPr lang="en-US" sz="8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175331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34ED35-6BF6-48F3-A3C0-238BADFC94CA}"/>
              </a:ext>
            </a:extLst>
          </p:cNvPr>
          <p:cNvSpPr txBox="1"/>
          <p:nvPr/>
        </p:nvSpPr>
        <p:spPr>
          <a:xfrm>
            <a:off x="568778" y="210273"/>
            <a:ext cx="11054443" cy="707886"/>
          </a:xfrm>
          <a:prstGeom prst="rect">
            <a:avLst/>
          </a:prstGeom>
          <a:noFill/>
        </p:spPr>
        <p:txBody>
          <a:bodyPr wrap="square" rtlCol="0">
            <a:spAutoFit/>
          </a:bodyPr>
          <a:lstStyle/>
          <a:p>
            <a:pPr algn="ctr" defTabSz="609630"/>
            <a:r>
              <a:rPr lang="en-US" sz="4000" b="1" dirty="0">
                <a:solidFill>
                  <a:srgbClr val="002060"/>
                </a:solidFill>
                <a:latin typeface="Cambria" panose="02040503050406030204" pitchFamily="18" charset="0"/>
                <a:ea typeface="Cambria" panose="02040503050406030204" pitchFamily="18" charset="0"/>
              </a:rPr>
              <a:t>CÂU CHUYỆN “NƯỚC KHÔNG THỂ CHIA”</a:t>
            </a:r>
            <a:endParaRPr lang="en-US" sz="7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826395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DCDEDF-6C32-4102-BFB1-74779CB6472D}"/>
              </a:ext>
            </a:extLst>
          </p:cNvPr>
          <p:cNvSpPr txBox="1"/>
          <p:nvPr/>
        </p:nvSpPr>
        <p:spPr>
          <a:xfrm>
            <a:off x="864034" y="381000"/>
            <a:ext cx="10085706" cy="1569660"/>
          </a:xfrm>
          <a:prstGeom prst="rect">
            <a:avLst/>
          </a:prstGeom>
          <a:noFill/>
        </p:spPr>
        <p:txBody>
          <a:bodyPr wrap="square" rtlCol="0">
            <a:spAutoFit/>
          </a:bodyPr>
          <a:lstStyle/>
          <a:p>
            <a:pPr algn="just" defTabSz="609630"/>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Đọc thông tin và quan sát các hình 5</a:t>
            </a:r>
            <a:r>
              <a:rPr lang="vi-VN" sz="3200" b="1">
                <a:solidFill>
                  <a:prstClr val="black"/>
                </a:solidFill>
                <a:latin typeface="Cambria" panose="02040503050406030204" pitchFamily="18" charset="0"/>
                <a:ea typeface="Cambria" panose="02040503050406030204" pitchFamily="18" charset="0"/>
                <a:cs typeface="Calibri" panose="020F0502020204030204" pitchFamily="34" charset="0"/>
              </a:rPr>
              <a:t>, 6,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em hãy nêu ý nghĩa của Quốc kì, Quốc huy, Quốc ca nước Cộng hoà xã hội chủ nghĩa Việt Nam.</a:t>
            </a:r>
            <a:endPar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DDC38893-6C0A-9DED-3B16-9544E7E59D4F}"/>
              </a:ext>
            </a:extLst>
          </p:cNvPr>
          <p:cNvPicPr>
            <a:picLocks noChangeAspect="1"/>
          </p:cNvPicPr>
          <p:nvPr/>
        </p:nvPicPr>
        <p:blipFill>
          <a:blip r:embed="rId3"/>
          <a:stretch>
            <a:fillRect/>
          </a:stretch>
        </p:blipFill>
        <p:spPr>
          <a:xfrm>
            <a:off x="1081087" y="2614612"/>
            <a:ext cx="4319588" cy="3504976"/>
          </a:xfrm>
          <a:prstGeom prst="rect">
            <a:avLst/>
          </a:prstGeom>
        </p:spPr>
      </p:pic>
      <p:pic>
        <p:nvPicPr>
          <p:cNvPr id="9" name="Picture 8">
            <a:extLst>
              <a:ext uri="{FF2B5EF4-FFF2-40B4-BE49-F238E27FC236}">
                <a16:creationId xmlns:a16="http://schemas.microsoft.com/office/drawing/2014/main" id="{A141545E-BF44-1135-AF24-28ED2BF7C3A4}"/>
              </a:ext>
            </a:extLst>
          </p:cNvPr>
          <p:cNvPicPr>
            <a:picLocks noChangeAspect="1"/>
          </p:cNvPicPr>
          <p:nvPr/>
        </p:nvPicPr>
        <p:blipFill>
          <a:blip r:embed="rId4"/>
          <a:stretch>
            <a:fillRect/>
          </a:stretch>
        </p:blipFill>
        <p:spPr>
          <a:xfrm>
            <a:off x="7277100" y="2428875"/>
            <a:ext cx="3051526" cy="3609975"/>
          </a:xfrm>
          <a:prstGeom prst="rect">
            <a:avLst/>
          </a:prstGeom>
        </p:spPr>
      </p:pic>
    </p:spTree>
    <p:extLst>
      <p:ext uri="{BB962C8B-B14F-4D97-AF65-F5344CB8AC3E}">
        <p14:creationId xmlns:p14="http://schemas.microsoft.com/office/powerpoint/2010/main" val="285658587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EAB38C-F8AF-E141-EC30-EB6D7C378389}"/>
              </a:ext>
            </a:extLst>
          </p:cNvPr>
          <p:cNvPicPr>
            <a:picLocks noChangeAspect="1"/>
          </p:cNvPicPr>
          <p:nvPr/>
        </p:nvPicPr>
        <p:blipFill>
          <a:blip r:embed="rId3"/>
          <a:stretch>
            <a:fillRect/>
          </a:stretch>
        </p:blipFill>
        <p:spPr>
          <a:xfrm>
            <a:off x="3938587" y="1452562"/>
            <a:ext cx="4319588" cy="3504976"/>
          </a:xfrm>
          <a:prstGeom prst="rect">
            <a:avLst/>
          </a:prstGeom>
        </p:spPr>
      </p:pic>
      <p:cxnSp>
        <p:nvCxnSpPr>
          <p:cNvPr id="8" name="Straight Connector 7">
            <a:extLst>
              <a:ext uri="{FF2B5EF4-FFF2-40B4-BE49-F238E27FC236}">
                <a16:creationId xmlns:a16="http://schemas.microsoft.com/office/drawing/2014/main" id="{DCDDB125-8655-C669-0CE0-968FFCD182E9}"/>
              </a:ext>
            </a:extLst>
          </p:cNvPr>
          <p:cNvCxnSpPr>
            <a:cxnSpLocks/>
            <a:endCxn id="11" idx="3"/>
          </p:cNvCxnSpPr>
          <p:nvPr/>
        </p:nvCxnSpPr>
        <p:spPr>
          <a:xfrm flipH="1" flipV="1">
            <a:off x="3286125" y="1882927"/>
            <a:ext cx="781050" cy="9078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87B235BB-26D5-BD8B-C865-B56FB71D21F8}"/>
              </a:ext>
            </a:extLst>
          </p:cNvPr>
          <p:cNvSpPr/>
          <p:nvPr/>
        </p:nvSpPr>
        <p:spPr>
          <a:xfrm>
            <a:off x="66675" y="917878"/>
            <a:ext cx="3219450" cy="1930097"/>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Quốc kì nước Cộng hoà xã hội chủ nghĩa Việt Nam hình chữ nhật, chiều rộng bằng hai phần ba chiều dài</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570730FC-86FE-15CF-2E94-22601B87F5BA}"/>
              </a:ext>
            </a:extLst>
          </p:cNvPr>
          <p:cNvCxnSpPr>
            <a:cxnSpLocks/>
            <a:stCxn id="14" idx="1"/>
          </p:cNvCxnSpPr>
          <p:nvPr/>
        </p:nvCxnSpPr>
        <p:spPr>
          <a:xfrm flipH="1">
            <a:off x="8201025" y="1828800"/>
            <a:ext cx="571500" cy="7143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79756F4-3A89-8D58-F926-EB1839FF75B0}"/>
              </a:ext>
            </a:extLst>
          </p:cNvPr>
          <p:cNvSpPr/>
          <p:nvPr/>
        </p:nvSpPr>
        <p:spPr>
          <a:xfrm>
            <a:off x="8772525" y="1152525"/>
            <a:ext cx="3181350" cy="13525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mbria" panose="02040503050406030204" pitchFamily="18" charset="0"/>
                <a:ea typeface="Cambria" panose="02040503050406030204" pitchFamily="18" charset="0"/>
              </a:rPr>
              <a:t>N</a:t>
            </a:r>
            <a:r>
              <a:rPr lang="vi-VN" sz="2000" b="1" dirty="0">
                <a:solidFill>
                  <a:schemeClr val="bg1"/>
                </a:solidFill>
                <a:latin typeface="Cambria" panose="02040503050406030204" pitchFamily="18" charset="0"/>
                <a:ea typeface="Cambria" panose="02040503050406030204" pitchFamily="18" charset="0"/>
              </a:rPr>
              <a:t>ền đỏ, ở giữa có ngôi sao vàng năm cánh. </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B08B1861-1051-D8F4-FCF5-B0215E289D0E}"/>
              </a:ext>
            </a:extLst>
          </p:cNvPr>
          <p:cNvCxnSpPr>
            <a:cxnSpLocks/>
            <a:endCxn id="21" idx="3"/>
          </p:cNvCxnSpPr>
          <p:nvPr/>
        </p:nvCxnSpPr>
        <p:spPr>
          <a:xfrm flipH="1">
            <a:off x="3324225" y="3714750"/>
            <a:ext cx="742950" cy="12430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16727B66-5FFF-3554-1213-C8F505A51532}"/>
              </a:ext>
            </a:extLst>
          </p:cNvPr>
          <p:cNvSpPr/>
          <p:nvPr/>
        </p:nvSpPr>
        <p:spPr>
          <a:xfrm>
            <a:off x="104775" y="4114800"/>
            <a:ext cx="3219450" cy="1685925"/>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 </a:t>
            </a:r>
            <a:r>
              <a:rPr lang="en-US" sz="2000" b="1" dirty="0">
                <a:solidFill>
                  <a:schemeClr val="bg1"/>
                </a:solidFill>
                <a:latin typeface="Cambria" panose="02040503050406030204" pitchFamily="18" charset="0"/>
                <a:ea typeface="Cambria" panose="02040503050406030204" pitchFamily="18" charset="0"/>
              </a:rPr>
              <a:t>N</a:t>
            </a:r>
            <a:r>
              <a:rPr lang="vi-VN" sz="2000" b="1" dirty="0">
                <a:solidFill>
                  <a:schemeClr val="bg1"/>
                </a:solidFill>
                <a:latin typeface="Cambria" panose="02040503050406030204" pitchFamily="18" charset="0"/>
                <a:ea typeface="Cambria" panose="02040503050406030204" pitchFamily="18" charset="0"/>
              </a:rPr>
              <a:t>ền đỏ tượng trưng cho cách mạng, màu vàng tượng trưng cho dân tộc Việt Nam. </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24" name="Straight Connector 23">
            <a:extLst>
              <a:ext uri="{FF2B5EF4-FFF2-40B4-BE49-F238E27FC236}">
                <a16:creationId xmlns:a16="http://schemas.microsoft.com/office/drawing/2014/main" id="{02189457-0ADA-9C0D-0A36-FF83668719A1}"/>
              </a:ext>
            </a:extLst>
          </p:cNvPr>
          <p:cNvCxnSpPr>
            <a:cxnSpLocks/>
            <a:stCxn id="25" idx="1"/>
          </p:cNvCxnSpPr>
          <p:nvPr/>
        </p:nvCxnSpPr>
        <p:spPr>
          <a:xfrm flipH="1" flipV="1">
            <a:off x="8229600" y="3705225"/>
            <a:ext cx="619124" cy="11049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A8F46D46-88E2-7EC6-CF59-57C3CE56CC01}"/>
              </a:ext>
            </a:extLst>
          </p:cNvPr>
          <p:cNvSpPr/>
          <p:nvPr/>
        </p:nvSpPr>
        <p:spPr>
          <a:xfrm>
            <a:off x="8848724" y="3609975"/>
            <a:ext cx="3343275" cy="240030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bg1"/>
                </a:solidFill>
                <a:latin typeface="Cambria" panose="02040503050406030204" pitchFamily="18" charset="0"/>
                <a:ea typeface="Cambria" panose="02040503050406030204" pitchFamily="18" charset="0"/>
              </a:rPr>
              <a:t>Năm cánh sao tượng trưng cho năm tầng lớp: trí thức, nông dân, công nhân, thương nhân, binh sĩ cùng đoàn kết trong đại gia đình các dân tộc Việt Nam.</a:t>
            </a:r>
            <a:endParaRPr lang="en-US" sz="2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471349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41545E-BF44-1135-AF24-28ED2BF7C3A4}"/>
              </a:ext>
            </a:extLst>
          </p:cNvPr>
          <p:cNvPicPr>
            <a:picLocks noChangeAspect="1"/>
          </p:cNvPicPr>
          <p:nvPr/>
        </p:nvPicPr>
        <p:blipFill>
          <a:blip r:embed="rId3"/>
          <a:stretch>
            <a:fillRect/>
          </a:stretch>
        </p:blipFill>
        <p:spPr>
          <a:xfrm>
            <a:off x="4695825" y="1695450"/>
            <a:ext cx="3051526" cy="3609975"/>
          </a:xfrm>
          <a:prstGeom prst="rect">
            <a:avLst/>
          </a:prstGeom>
        </p:spPr>
      </p:pic>
      <p:cxnSp>
        <p:nvCxnSpPr>
          <p:cNvPr id="8" name="Straight Connector 7">
            <a:extLst>
              <a:ext uri="{FF2B5EF4-FFF2-40B4-BE49-F238E27FC236}">
                <a16:creationId xmlns:a16="http://schemas.microsoft.com/office/drawing/2014/main" id="{BAB7DCEF-5C4C-18C2-5878-37F12516B576}"/>
              </a:ext>
            </a:extLst>
          </p:cNvPr>
          <p:cNvCxnSpPr>
            <a:cxnSpLocks/>
            <a:endCxn id="10" idx="3"/>
          </p:cNvCxnSpPr>
          <p:nvPr/>
        </p:nvCxnSpPr>
        <p:spPr>
          <a:xfrm flipH="1" flipV="1">
            <a:off x="4171950" y="2206777"/>
            <a:ext cx="781050" cy="9078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BAD4194D-8E55-D81E-BD10-7B60923B95AD}"/>
              </a:ext>
            </a:extLst>
          </p:cNvPr>
          <p:cNvSpPr/>
          <p:nvPr/>
        </p:nvSpPr>
        <p:spPr>
          <a:xfrm>
            <a:off x="952500" y="1241728"/>
            <a:ext cx="3219450" cy="1930097"/>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Q</a:t>
            </a:r>
            <a:r>
              <a:rPr lang="vi-VN" sz="2400" b="1" dirty="0">
                <a:solidFill>
                  <a:schemeClr val="bg1"/>
                </a:solidFill>
                <a:latin typeface="Cambria" panose="02040503050406030204" pitchFamily="18" charset="0"/>
                <a:ea typeface="Cambria" panose="02040503050406030204" pitchFamily="18" charset="0"/>
              </a:rPr>
              <a:t>uốc huy nước Cộng hoà xã hội chủ nghĩa Việt Nam hình tròn, nền đỏ</a:t>
            </a:r>
            <a:endParaRPr lang="en-US" sz="2400" b="1" dirty="0">
              <a:solidFill>
                <a:schemeClr val="bg1"/>
              </a:solidFill>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047EB6F2-E62E-BB2E-39C6-6DD73FD320A9}"/>
              </a:ext>
            </a:extLst>
          </p:cNvPr>
          <p:cNvCxnSpPr>
            <a:cxnSpLocks/>
          </p:cNvCxnSpPr>
          <p:nvPr/>
        </p:nvCxnSpPr>
        <p:spPr>
          <a:xfrm flipH="1">
            <a:off x="7410450" y="2190750"/>
            <a:ext cx="571500" cy="7143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B15177A1-FD2F-A885-AF44-4AAB0E466953}"/>
              </a:ext>
            </a:extLst>
          </p:cNvPr>
          <p:cNvSpPr/>
          <p:nvPr/>
        </p:nvSpPr>
        <p:spPr>
          <a:xfrm>
            <a:off x="8029575" y="904875"/>
            <a:ext cx="3543300" cy="18859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mbria" panose="02040503050406030204" pitchFamily="18" charset="0"/>
                <a:ea typeface="Cambria" panose="02040503050406030204" pitchFamily="18" charset="0"/>
              </a:rPr>
              <a:t>Ở</a:t>
            </a:r>
            <a:r>
              <a:rPr lang="vi-VN" sz="2000" b="1" dirty="0">
                <a:solidFill>
                  <a:schemeClr val="bg1"/>
                </a:solidFill>
                <a:latin typeface="Cambria" panose="02040503050406030204" pitchFamily="18" charset="0"/>
                <a:ea typeface="Cambria" panose="02040503050406030204" pitchFamily="18" charset="0"/>
              </a:rPr>
              <a:t> giữa có ngôi sao vàng năm cánh, xung quanh có bông lúa, ở dưới có nửa bánh xe răng và dòng chữ Cộng hoà xã hội chủ nghĩa Việt Nam.</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D1F1A15A-20B1-C105-C283-9CF669AAA9D7}"/>
              </a:ext>
            </a:extLst>
          </p:cNvPr>
          <p:cNvCxnSpPr>
            <a:cxnSpLocks/>
          </p:cNvCxnSpPr>
          <p:nvPr/>
        </p:nvCxnSpPr>
        <p:spPr>
          <a:xfrm flipH="1">
            <a:off x="4391025" y="3781425"/>
            <a:ext cx="895350" cy="11715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D4C7331F-6051-981B-F393-73081A7135DF}"/>
              </a:ext>
            </a:extLst>
          </p:cNvPr>
          <p:cNvSpPr/>
          <p:nvPr/>
        </p:nvSpPr>
        <p:spPr>
          <a:xfrm>
            <a:off x="990600" y="4152900"/>
            <a:ext cx="3400425" cy="1685925"/>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bg1"/>
                </a:solidFill>
                <a:latin typeface="Cambria" panose="02040503050406030204" pitchFamily="18" charset="0"/>
                <a:ea typeface="Cambria" panose="02040503050406030204" pitchFamily="18" charset="0"/>
              </a:rPr>
              <a:t>Trong đó, hình ảnh bông lúa vàng bao quanh tượng trưng cho nông nghiệp; bánh xe tượng trưng cho công nghiệp.</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628001CE-532B-1587-FEE8-5E7FC098583D}"/>
              </a:ext>
            </a:extLst>
          </p:cNvPr>
          <p:cNvCxnSpPr>
            <a:cxnSpLocks/>
          </p:cNvCxnSpPr>
          <p:nvPr/>
        </p:nvCxnSpPr>
        <p:spPr>
          <a:xfrm flipH="1" flipV="1">
            <a:off x="7181850" y="3629025"/>
            <a:ext cx="1066800" cy="1266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1CD5BE13-DF82-9C8B-8F05-26E98DA635D2}"/>
              </a:ext>
            </a:extLst>
          </p:cNvPr>
          <p:cNvSpPr/>
          <p:nvPr/>
        </p:nvSpPr>
        <p:spPr>
          <a:xfrm>
            <a:off x="8267699" y="3619500"/>
            <a:ext cx="3371851" cy="240030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Quốc huy thể hiện khát vọng về một nền hoà bình, độc lập, tự do và về một nước Việt Nam phát triển thịnh vượng, sánh vai cùng các quốc gia trên thế giới.</a:t>
            </a:r>
            <a:endParaRPr lang="en-US" sz="2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41822042"/>
      </p:ext>
    </p:extLst>
  </p:cSld>
  <p:clrMapOvr>
    <a:masterClrMapping/>
  </p:clrMapOvr>
  <p:transition>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207</TotalTime>
  <Words>549</Words>
  <Application>Microsoft Office PowerPoint</Application>
  <PresentationFormat>Widescreen</PresentationFormat>
  <Paragraphs>37</Paragraphs>
  <Slides>13</Slides>
  <Notes>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#9Slide05 Kathya</vt:lpstr>
      <vt:lpstr>Arial</vt:lpstr>
      <vt:lpstr>Calibri</vt:lpstr>
      <vt:lpstr>Calibri Light</vt:lpstr>
      <vt:lpstr>Cambria</vt:lpstr>
      <vt:lpstr>Times New Roman</vt:lpstr>
      <vt:lpstr>UTM Cookies</vt:lpstr>
      <vt:lpstr>UTM Seagull</vt:lpstr>
      <vt:lpstr>1_Office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Vũ Kim Ngân</cp:lastModifiedBy>
  <cp:revision>34</cp:revision>
  <dcterms:created xsi:type="dcterms:W3CDTF">2024-06-01T07:38:36Z</dcterms:created>
  <dcterms:modified xsi:type="dcterms:W3CDTF">2025-09-08T13:19:00Z</dcterms:modified>
  <cp:category>9Slide.vn</cp:category>
</cp:coreProperties>
</file>