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8"/>
  </p:notesMasterIdLst>
  <p:sldIdLst>
    <p:sldId id="256" r:id="rId3"/>
    <p:sldId id="321" r:id="rId4"/>
    <p:sldId id="270" r:id="rId5"/>
    <p:sldId id="263" r:id="rId6"/>
    <p:sldId id="262" r:id="rId7"/>
    <p:sldId id="258" r:id="rId8"/>
    <p:sldId id="260" r:id="rId9"/>
    <p:sldId id="261" r:id="rId10"/>
    <p:sldId id="264" r:id="rId11"/>
    <p:sldId id="272" r:id="rId12"/>
    <p:sldId id="273" r:id="rId13"/>
    <p:sldId id="266" r:id="rId14"/>
    <p:sldId id="274" r:id="rId15"/>
    <p:sldId id="275" r:id="rId16"/>
    <p:sldId id="276" r:id="rId17"/>
    <p:sldId id="277" r:id="rId18"/>
    <p:sldId id="278" r:id="rId19"/>
    <p:sldId id="279" r:id="rId20"/>
    <p:sldId id="282" r:id="rId21"/>
    <p:sldId id="280" r:id="rId22"/>
    <p:sldId id="281" r:id="rId23"/>
    <p:sldId id="283" r:id="rId24"/>
    <p:sldId id="285" r:id="rId25"/>
    <p:sldId id="323" r:id="rId26"/>
    <p:sldId id="320" r:id="rId2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2A9E0-B9C5-4D44-91BE-5447CAEF5AB2}" v="763" dt="2024-08-15T09:11:51.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1504" autoAdjust="0"/>
  </p:normalViewPr>
  <p:slideViewPr>
    <p:cSldViewPr>
      <p:cViewPr varScale="1">
        <p:scale>
          <a:sx n="45" d="100"/>
          <a:sy n="45" d="100"/>
        </p:scale>
        <p:origin x="6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o Dao Thi Thu" userId="b0c0fd0c-b87e-42f7-8ea0-369972801474" providerId="ADAL" clId="{5222A9E0-B9C5-4D44-91BE-5447CAEF5AB2}"/>
    <pc:docChg chg="custSel modSld modMainMaster">
      <pc:chgData name="Thao Dao Thi Thu" userId="b0c0fd0c-b87e-42f7-8ea0-369972801474" providerId="ADAL" clId="{5222A9E0-B9C5-4D44-91BE-5447CAEF5AB2}" dt="2024-08-15T09:11:51.364" v="1603"/>
      <pc:docMkLst>
        <pc:docMk/>
      </pc:docMkLst>
      <pc:sldChg chg="modTransition modAnim">
        <pc:chgData name="Thao Dao Thi Thu" userId="b0c0fd0c-b87e-42f7-8ea0-369972801474" providerId="ADAL" clId="{5222A9E0-B9C5-4D44-91BE-5447CAEF5AB2}" dt="2024-08-15T09:07:41.996" v="490"/>
        <pc:sldMkLst>
          <pc:docMk/>
          <pc:sldMk cId="0" sldId="256"/>
        </pc:sldMkLst>
      </pc:sldChg>
      <pc:sldChg chg="modTransition">
        <pc:chgData name="Thao Dao Thi Thu" userId="b0c0fd0c-b87e-42f7-8ea0-369972801474" providerId="ADAL" clId="{5222A9E0-B9C5-4D44-91BE-5447CAEF5AB2}" dt="2024-08-15T09:07:00.170" v="235"/>
        <pc:sldMkLst>
          <pc:docMk/>
          <pc:sldMk cId="0" sldId="257"/>
        </pc:sldMkLst>
      </pc:sldChg>
      <pc:sldChg chg="modTransition modAnim">
        <pc:chgData name="Thao Dao Thi Thu" userId="b0c0fd0c-b87e-42f7-8ea0-369972801474" providerId="ADAL" clId="{5222A9E0-B9C5-4D44-91BE-5447CAEF5AB2}" dt="2024-08-15T09:08:03.660" v="575"/>
        <pc:sldMkLst>
          <pc:docMk/>
          <pc:sldMk cId="0" sldId="258"/>
        </pc:sldMkLst>
      </pc:sldChg>
      <pc:sldChg chg="modTransition modAnim">
        <pc:chgData name="Thao Dao Thi Thu" userId="b0c0fd0c-b87e-42f7-8ea0-369972801474" providerId="ADAL" clId="{5222A9E0-B9C5-4D44-91BE-5447CAEF5AB2}" dt="2024-08-15T09:08:26.039" v="659"/>
        <pc:sldMkLst>
          <pc:docMk/>
          <pc:sldMk cId="0" sldId="260"/>
        </pc:sldMkLst>
      </pc:sldChg>
      <pc:sldChg chg="modTransition modAnim">
        <pc:chgData name="Thao Dao Thi Thu" userId="b0c0fd0c-b87e-42f7-8ea0-369972801474" providerId="ADAL" clId="{5222A9E0-B9C5-4D44-91BE-5447CAEF5AB2}" dt="2024-08-15T09:08:39.378" v="743"/>
        <pc:sldMkLst>
          <pc:docMk/>
          <pc:sldMk cId="0" sldId="261"/>
        </pc:sldMkLst>
      </pc:sldChg>
      <pc:sldChg chg="modTransition">
        <pc:chgData name="Thao Dao Thi Thu" userId="b0c0fd0c-b87e-42f7-8ea0-369972801474" providerId="ADAL" clId="{5222A9E0-B9C5-4D44-91BE-5447CAEF5AB2}" dt="2024-08-15T09:07:00.170" v="235"/>
        <pc:sldMkLst>
          <pc:docMk/>
          <pc:sldMk cId="0" sldId="262"/>
        </pc:sldMkLst>
      </pc:sldChg>
      <pc:sldChg chg="modTransition modAnim">
        <pc:chgData name="Thao Dao Thi Thu" userId="b0c0fd0c-b87e-42f7-8ea0-369972801474" providerId="ADAL" clId="{5222A9E0-B9C5-4D44-91BE-5447CAEF5AB2}" dt="2024-08-15T09:07:54.245" v="574"/>
        <pc:sldMkLst>
          <pc:docMk/>
          <pc:sldMk cId="0" sldId="263"/>
        </pc:sldMkLst>
      </pc:sldChg>
      <pc:sldChg chg="modTransition modAnim">
        <pc:chgData name="Thao Dao Thi Thu" userId="b0c0fd0c-b87e-42f7-8ea0-369972801474" providerId="ADAL" clId="{5222A9E0-B9C5-4D44-91BE-5447CAEF5AB2}" dt="2024-08-15T09:08:50.404" v="827"/>
        <pc:sldMkLst>
          <pc:docMk/>
          <pc:sldMk cId="0" sldId="264"/>
        </pc:sldMkLst>
      </pc:sldChg>
      <pc:sldChg chg="modTransition modAnim">
        <pc:chgData name="Thao Dao Thi Thu" userId="b0c0fd0c-b87e-42f7-8ea0-369972801474" providerId="ADAL" clId="{5222A9E0-B9C5-4D44-91BE-5447CAEF5AB2}" dt="2024-08-15T09:09:04.719" v="913"/>
        <pc:sldMkLst>
          <pc:docMk/>
          <pc:sldMk cId="0" sldId="266"/>
        </pc:sldMkLst>
      </pc:sldChg>
      <pc:sldChg chg="modTransition">
        <pc:chgData name="Thao Dao Thi Thu" userId="b0c0fd0c-b87e-42f7-8ea0-369972801474" providerId="ADAL" clId="{5222A9E0-B9C5-4D44-91BE-5447CAEF5AB2}" dt="2024-08-15T09:07:00.170" v="235"/>
        <pc:sldMkLst>
          <pc:docMk/>
          <pc:sldMk cId="2217967635" sldId="270"/>
        </pc:sldMkLst>
      </pc:sldChg>
      <pc:sldChg chg="modTransition">
        <pc:chgData name="Thao Dao Thi Thu" userId="b0c0fd0c-b87e-42f7-8ea0-369972801474" providerId="ADAL" clId="{5222A9E0-B9C5-4D44-91BE-5447CAEF5AB2}" dt="2024-08-15T09:07:00.170" v="235"/>
        <pc:sldMkLst>
          <pc:docMk/>
          <pc:sldMk cId="0" sldId="271"/>
        </pc:sldMkLst>
      </pc:sldChg>
      <pc:sldChg chg="modTransition modAnim">
        <pc:chgData name="Thao Dao Thi Thu" userId="b0c0fd0c-b87e-42f7-8ea0-369972801474" providerId="ADAL" clId="{5222A9E0-B9C5-4D44-91BE-5447CAEF5AB2}" dt="2024-08-15T09:08:57.086" v="828"/>
        <pc:sldMkLst>
          <pc:docMk/>
          <pc:sldMk cId="2582954328" sldId="272"/>
        </pc:sldMkLst>
      </pc:sldChg>
      <pc:sldChg chg="modTransition modAnim">
        <pc:chgData name="Thao Dao Thi Thu" userId="b0c0fd0c-b87e-42f7-8ea0-369972801474" providerId="ADAL" clId="{5222A9E0-B9C5-4D44-91BE-5447CAEF5AB2}" dt="2024-08-15T09:09:00.336" v="829"/>
        <pc:sldMkLst>
          <pc:docMk/>
          <pc:sldMk cId="722127011" sldId="273"/>
        </pc:sldMkLst>
      </pc:sldChg>
      <pc:sldChg chg="modTransition modAnim">
        <pc:chgData name="Thao Dao Thi Thu" userId="b0c0fd0c-b87e-42f7-8ea0-369972801474" providerId="ADAL" clId="{5222A9E0-B9C5-4D44-91BE-5447CAEF5AB2}" dt="2024-08-15T09:09:11.001" v="914"/>
        <pc:sldMkLst>
          <pc:docMk/>
          <pc:sldMk cId="3499716961" sldId="274"/>
        </pc:sldMkLst>
      </pc:sldChg>
      <pc:sldChg chg="modTransition modAnim">
        <pc:chgData name="Thao Dao Thi Thu" userId="b0c0fd0c-b87e-42f7-8ea0-369972801474" providerId="ADAL" clId="{5222A9E0-B9C5-4D44-91BE-5447CAEF5AB2}" dt="2024-08-15T09:09:56.330" v="1080"/>
        <pc:sldMkLst>
          <pc:docMk/>
          <pc:sldMk cId="2567498396" sldId="275"/>
        </pc:sldMkLst>
      </pc:sldChg>
      <pc:sldChg chg="modTransition modAnim">
        <pc:chgData name="Thao Dao Thi Thu" userId="b0c0fd0c-b87e-42f7-8ea0-369972801474" providerId="ADAL" clId="{5222A9E0-B9C5-4D44-91BE-5447CAEF5AB2}" dt="2024-08-15T09:10:17.640" v="1163"/>
        <pc:sldMkLst>
          <pc:docMk/>
          <pc:sldMk cId="3670860735" sldId="276"/>
        </pc:sldMkLst>
      </pc:sldChg>
      <pc:sldChg chg="modTransition modAnim">
        <pc:chgData name="Thao Dao Thi Thu" userId="b0c0fd0c-b87e-42f7-8ea0-369972801474" providerId="ADAL" clId="{5222A9E0-B9C5-4D44-91BE-5447CAEF5AB2}" dt="2024-08-15T09:10:12.125" v="1162"/>
        <pc:sldMkLst>
          <pc:docMk/>
          <pc:sldMk cId="505810852" sldId="277"/>
        </pc:sldMkLst>
      </pc:sldChg>
      <pc:sldChg chg="modTransition modAnim">
        <pc:chgData name="Thao Dao Thi Thu" userId="b0c0fd0c-b87e-42f7-8ea0-369972801474" providerId="ADAL" clId="{5222A9E0-B9C5-4D44-91BE-5447CAEF5AB2}" dt="2024-08-15T09:10:22.241" v="1245"/>
        <pc:sldMkLst>
          <pc:docMk/>
          <pc:sldMk cId="1169920397" sldId="278"/>
        </pc:sldMkLst>
      </pc:sldChg>
      <pc:sldChg chg="modTransition modAnim">
        <pc:chgData name="Thao Dao Thi Thu" userId="b0c0fd0c-b87e-42f7-8ea0-369972801474" providerId="ADAL" clId="{5222A9E0-B9C5-4D44-91BE-5447CAEF5AB2}" dt="2024-08-15T09:10:26.991" v="1246"/>
        <pc:sldMkLst>
          <pc:docMk/>
          <pc:sldMk cId="3179665814" sldId="279"/>
        </pc:sldMkLst>
      </pc:sldChg>
      <pc:sldChg chg="modTransition modAnim">
        <pc:chgData name="Thao Dao Thi Thu" userId="b0c0fd0c-b87e-42f7-8ea0-369972801474" providerId="ADAL" clId="{5222A9E0-B9C5-4D44-91BE-5447CAEF5AB2}" dt="2024-08-15T09:10:38.257" v="1329"/>
        <pc:sldMkLst>
          <pc:docMk/>
          <pc:sldMk cId="234858785" sldId="280"/>
        </pc:sldMkLst>
      </pc:sldChg>
      <pc:sldChg chg="modTransition modAnim">
        <pc:chgData name="Thao Dao Thi Thu" userId="b0c0fd0c-b87e-42f7-8ea0-369972801474" providerId="ADAL" clId="{5222A9E0-B9C5-4D44-91BE-5447CAEF5AB2}" dt="2024-08-15T09:10:44.239" v="1330"/>
        <pc:sldMkLst>
          <pc:docMk/>
          <pc:sldMk cId="3174835314" sldId="281"/>
        </pc:sldMkLst>
      </pc:sldChg>
      <pc:sldChg chg="modTransition modAnim">
        <pc:chgData name="Thao Dao Thi Thu" userId="b0c0fd0c-b87e-42f7-8ea0-369972801474" providerId="ADAL" clId="{5222A9E0-B9C5-4D44-91BE-5447CAEF5AB2}" dt="2024-08-15T09:10:31.974" v="1247"/>
        <pc:sldMkLst>
          <pc:docMk/>
          <pc:sldMk cId="3286887396" sldId="282"/>
        </pc:sldMkLst>
      </pc:sldChg>
      <pc:sldChg chg="modTransition modAnim">
        <pc:chgData name="Thao Dao Thi Thu" userId="b0c0fd0c-b87e-42f7-8ea0-369972801474" providerId="ADAL" clId="{5222A9E0-B9C5-4D44-91BE-5447CAEF5AB2}" dt="2024-08-15T09:10:51.124" v="1412"/>
        <pc:sldMkLst>
          <pc:docMk/>
          <pc:sldMk cId="1732784614" sldId="283"/>
        </pc:sldMkLst>
      </pc:sldChg>
      <pc:sldChg chg="modTransition modAnim">
        <pc:chgData name="Thao Dao Thi Thu" userId="b0c0fd0c-b87e-42f7-8ea0-369972801474" providerId="ADAL" clId="{5222A9E0-B9C5-4D44-91BE-5447CAEF5AB2}" dt="2024-08-15T09:11:05.343" v="1495"/>
        <pc:sldMkLst>
          <pc:docMk/>
          <pc:sldMk cId="2472145816" sldId="284"/>
        </pc:sldMkLst>
      </pc:sldChg>
      <pc:sldChg chg="modTransition">
        <pc:chgData name="Thao Dao Thi Thu" userId="b0c0fd0c-b87e-42f7-8ea0-369972801474" providerId="ADAL" clId="{5222A9E0-B9C5-4D44-91BE-5447CAEF5AB2}" dt="2024-08-15T09:07:00.170" v="235"/>
        <pc:sldMkLst>
          <pc:docMk/>
          <pc:sldMk cId="4083817321" sldId="285"/>
        </pc:sldMkLst>
      </pc:sldChg>
      <pc:sldChg chg="modTransition modAnim">
        <pc:chgData name="Thao Dao Thi Thu" userId="b0c0fd0c-b87e-42f7-8ea0-369972801474" providerId="ADAL" clId="{5222A9E0-B9C5-4D44-91BE-5447CAEF5AB2}" dt="2024-08-15T09:07:11.184" v="319"/>
        <pc:sldMkLst>
          <pc:docMk/>
          <pc:sldMk cId="0" sldId="286"/>
        </pc:sldMkLst>
      </pc:sldChg>
      <pc:sldChg chg="modTransition">
        <pc:chgData name="Thao Dao Thi Thu" userId="b0c0fd0c-b87e-42f7-8ea0-369972801474" providerId="ADAL" clId="{5222A9E0-B9C5-4D44-91BE-5447CAEF5AB2}" dt="2024-08-15T09:07:00.170" v="235"/>
        <pc:sldMkLst>
          <pc:docMk/>
          <pc:sldMk cId="650462316" sldId="305"/>
        </pc:sldMkLst>
      </pc:sldChg>
      <pc:sldChg chg="modTransition modAnim">
        <pc:chgData name="Thao Dao Thi Thu" userId="b0c0fd0c-b87e-42f7-8ea0-369972801474" providerId="ADAL" clId="{5222A9E0-B9C5-4D44-91BE-5447CAEF5AB2}" dt="2024-08-15T09:07:18.949" v="320"/>
        <pc:sldMkLst>
          <pc:docMk/>
          <pc:sldMk cId="0" sldId="316"/>
        </pc:sldMkLst>
      </pc:sldChg>
      <pc:sldChg chg="modTransition modAnim">
        <pc:chgData name="Thao Dao Thi Thu" userId="b0c0fd0c-b87e-42f7-8ea0-369972801474" providerId="ADAL" clId="{5222A9E0-B9C5-4D44-91BE-5447CAEF5AB2}" dt="2024-08-15T09:07:28.131" v="404"/>
        <pc:sldMkLst>
          <pc:docMk/>
          <pc:sldMk cId="1354020704" sldId="317"/>
        </pc:sldMkLst>
      </pc:sldChg>
      <pc:sldChg chg="modTransition modAnim">
        <pc:chgData name="Thao Dao Thi Thu" userId="b0c0fd0c-b87e-42f7-8ea0-369972801474" providerId="ADAL" clId="{5222A9E0-B9C5-4D44-91BE-5447CAEF5AB2}" dt="2024-08-15T09:07:31.347" v="405"/>
        <pc:sldMkLst>
          <pc:docMk/>
          <pc:sldMk cId="4194639435" sldId="318"/>
        </pc:sldMkLst>
      </pc:sldChg>
      <pc:sldChg chg="modTransition modAnim">
        <pc:chgData name="Thao Dao Thi Thu" userId="b0c0fd0c-b87e-42f7-8ea0-369972801474" providerId="ADAL" clId="{5222A9E0-B9C5-4D44-91BE-5447CAEF5AB2}" dt="2024-08-15T09:07:35.747" v="406"/>
        <pc:sldMkLst>
          <pc:docMk/>
          <pc:sldMk cId="674841894" sldId="319"/>
        </pc:sldMkLst>
      </pc:sldChg>
      <pc:sldChg chg="modTransition modAnim">
        <pc:chgData name="Thao Dao Thi Thu" userId="b0c0fd0c-b87e-42f7-8ea0-369972801474" providerId="ADAL" clId="{5222A9E0-B9C5-4D44-91BE-5447CAEF5AB2}" dt="2024-08-15T09:11:01.670" v="1413"/>
        <pc:sldMkLst>
          <pc:docMk/>
          <pc:sldMk cId="875966545" sldId="320"/>
        </pc:sldMkLst>
      </pc:sldChg>
      <pc:sldMasterChg chg="addSp delSp modSp mod modTransition modSldLayout">
        <pc:chgData name="Thao Dao Thi Thu" userId="b0c0fd0c-b87e-42f7-8ea0-369972801474" providerId="ADAL" clId="{5222A9E0-B9C5-4D44-91BE-5447CAEF5AB2}" dt="2024-08-15T09:11:51.326" v="1558"/>
        <pc:sldMasterMkLst>
          <pc:docMk/>
          <pc:sldMasterMk cId="0" sldId="2147483648"/>
        </pc:sldMasterMkLst>
        <pc:spChg chg="mod modVis">
          <ac:chgData name="Thao Dao Thi Thu" userId="b0c0fd0c-b87e-42f7-8ea0-369972801474" providerId="ADAL" clId="{5222A9E0-B9C5-4D44-91BE-5447CAEF5AB2}" dt="2024-08-15T09:05:53.376" v="3"/>
          <ac:spMkLst>
            <pc:docMk/>
            <pc:sldMasterMk cId="0" sldId="2147483648"/>
            <ac:spMk id="2" creationId="{00000000-0000-0000-0000-000000000000}"/>
          </ac:spMkLst>
        </pc:spChg>
        <pc:spChg chg="mod modVis">
          <ac:chgData name="Thao Dao Thi Thu" userId="b0c0fd0c-b87e-42f7-8ea0-369972801474" providerId="ADAL" clId="{5222A9E0-B9C5-4D44-91BE-5447CAEF5AB2}" dt="2024-08-15T09:11:51.281" v="1501"/>
          <ac:spMkLst>
            <pc:docMk/>
            <pc:sldMasterMk cId="0" sldId="2147483648"/>
            <ac:spMk id="3" creationId="{00000000-0000-0000-0000-000000000000}"/>
          </ac:spMkLst>
        </pc:spChg>
        <pc:spChg chg="mod modVis">
          <ac:chgData name="Thao Dao Thi Thu" userId="b0c0fd0c-b87e-42f7-8ea0-369972801474" providerId="ADAL" clId="{5222A9E0-B9C5-4D44-91BE-5447CAEF5AB2}" dt="2024-08-15T09:11:51.283" v="1503"/>
          <ac:spMkLst>
            <pc:docMk/>
            <pc:sldMasterMk cId="0" sldId="2147483648"/>
            <ac:spMk id="4" creationId="{00000000-0000-0000-0000-000000000000}"/>
          </ac:spMkLst>
        </pc:spChg>
        <pc:spChg chg="mod modVis">
          <ac:chgData name="Thao Dao Thi Thu" userId="b0c0fd0c-b87e-42f7-8ea0-369972801474" providerId="ADAL" clId="{5222A9E0-B9C5-4D44-91BE-5447CAEF5AB2}" dt="2024-08-15T09:11:51.285" v="1505"/>
          <ac:spMkLst>
            <pc:docMk/>
            <pc:sldMasterMk cId="0" sldId="2147483648"/>
            <ac:spMk id="5" creationId="{00000000-0000-0000-0000-000000000000}"/>
          </ac:spMkLst>
        </pc:spChg>
        <pc:spChg chg="mod modVis">
          <ac:chgData name="Thao Dao Thi Thu" userId="b0c0fd0c-b87e-42f7-8ea0-369972801474" providerId="ADAL" clId="{5222A9E0-B9C5-4D44-91BE-5447CAEF5AB2}" dt="2024-08-15T09:11:51.286" v="1507"/>
          <ac:spMkLst>
            <pc:docMk/>
            <pc:sldMasterMk cId="0" sldId="2147483648"/>
            <ac:spMk id="6" creationId="{00000000-0000-0000-0000-000000000000}"/>
          </ac:spMkLst>
        </pc:spChg>
        <pc:spChg chg="add del mod ord modVis">
          <ac:chgData name="Thao Dao Thi Thu" userId="b0c0fd0c-b87e-42f7-8ea0-369972801474" providerId="ADAL" clId="{5222A9E0-B9C5-4D44-91BE-5447CAEF5AB2}" dt="2024-08-15T09:06:08.978" v="155"/>
          <ac:spMkLst>
            <pc:docMk/>
            <pc:sldMasterMk cId="0" sldId="2147483648"/>
            <ac:spMk id="8" creationId="{7F96D129-CFB1-E454-929A-3D4A647D97DC}"/>
          </ac:spMkLst>
        </pc:spChg>
        <pc:spChg chg="add del mod ord modVis">
          <ac:chgData name="Thao Dao Thi Thu" userId="b0c0fd0c-b87e-42f7-8ea0-369972801474" providerId="ADAL" clId="{5222A9E0-B9C5-4D44-91BE-5447CAEF5AB2}" dt="2024-08-15T09:07:09.209" v="239"/>
          <ac:spMkLst>
            <pc:docMk/>
            <pc:sldMasterMk cId="0" sldId="2147483648"/>
            <ac:spMk id="10" creationId="{AED750E2-B3A5-E719-0261-791C283EE622}"/>
          </ac:spMkLst>
        </pc:spChg>
        <pc:spChg chg="add del mod ord modVis">
          <ac:chgData name="Thao Dao Thi Thu" userId="b0c0fd0c-b87e-42f7-8ea0-369972801474" providerId="ADAL" clId="{5222A9E0-B9C5-4D44-91BE-5447CAEF5AB2}" dt="2024-08-15T09:07:23.606" v="324"/>
          <ac:spMkLst>
            <pc:docMk/>
            <pc:sldMasterMk cId="0" sldId="2147483648"/>
            <ac:spMk id="11" creationId="{C47B1996-DF6A-E3DE-41D3-6AA9AECD76FA}"/>
          </ac:spMkLst>
        </pc:spChg>
        <pc:spChg chg="add del mod ord modVis">
          <ac:chgData name="Thao Dao Thi Thu" userId="b0c0fd0c-b87e-42f7-8ea0-369972801474" providerId="ADAL" clId="{5222A9E0-B9C5-4D44-91BE-5447CAEF5AB2}" dt="2024-08-15T09:07:38.178" v="410"/>
          <ac:spMkLst>
            <pc:docMk/>
            <pc:sldMasterMk cId="0" sldId="2147483648"/>
            <ac:spMk id="12" creationId="{30C92ED7-2632-13C8-144E-E2C7C5C4E8D7}"/>
          </ac:spMkLst>
        </pc:spChg>
        <pc:spChg chg="add del mod ord modVis">
          <ac:chgData name="Thao Dao Thi Thu" userId="b0c0fd0c-b87e-42f7-8ea0-369972801474" providerId="ADAL" clId="{5222A9E0-B9C5-4D44-91BE-5447CAEF5AB2}" dt="2024-08-15T09:07:52.135" v="494"/>
          <ac:spMkLst>
            <pc:docMk/>
            <pc:sldMasterMk cId="0" sldId="2147483648"/>
            <ac:spMk id="13" creationId="{9B6C7070-C11F-F2BD-28C9-9CB534F92CFF}"/>
          </ac:spMkLst>
        </pc:spChg>
        <pc:spChg chg="add del mod ord modVis">
          <ac:chgData name="Thao Dao Thi Thu" userId="b0c0fd0c-b87e-42f7-8ea0-369972801474" providerId="ADAL" clId="{5222A9E0-B9C5-4D44-91BE-5447CAEF5AB2}" dt="2024-08-15T09:08:07.006" v="579"/>
          <ac:spMkLst>
            <pc:docMk/>
            <pc:sldMasterMk cId="0" sldId="2147483648"/>
            <ac:spMk id="14" creationId="{FAFFB7C7-1E73-B630-5CA4-BA6331D96A67}"/>
          </ac:spMkLst>
        </pc:spChg>
        <pc:spChg chg="add del mod ord modVis">
          <ac:chgData name="Thao Dao Thi Thu" userId="b0c0fd0c-b87e-42f7-8ea0-369972801474" providerId="ADAL" clId="{5222A9E0-B9C5-4D44-91BE-5447CAEF5AB2}" dt="2024-08-15T09:08:34.889" v="663"/>
          <ac:spMkLst>
            <pc:docMk/>
            <pc:sldMasterMk cId="0" sldId="2147483648"/>
            <ac:spMk id="15" creationId="{8989B5A9-08BC-26DB-7634-F25FB36C04BA}"/>
          </ac:spMkLst>
        </pc:spChg>
        <pc:spChg chg="add del mod ord modVis">
          <ac:chgData name="Thao Dao Thi Thu" userId="b0c0fd0c-b87e-42f7-8ea0-369972801474" providerId="ADAL" clId="{5222A9E0-B9C5-4D44-91BE-5447CAEF5AB2}" dt="2024-08-15T09:08:48.851" v="747"/>
          <ac:spMkLst>
            <pc:docMk/>
            <pc:sldMasterMk cId="0" sldId="2147483648"/>
            <ac:spMk id="16" creationId="{722BAA0F-1009-13CD-ACDC-4CC0284BA4B4}"/>
          </ac:spMkLst>
        </pc:spChg>
        <pc:spChg chg="add del mod ord modVis">
          <ac:chgData name="Thao Dao Thi Thu" userId="b0c0fd0c-b87e-42f7-8ea0-369972801474" providerId="ADAL" clId="{5222A9E0-B9C5-4D44-91BE-5447CAEF5AB2}" dt="2024-08-15T09:09:03.548" v="833"/>
          <ac:spMkLst>
            <pc:docMk/>
            <pc:sldMasterMk cId="0" sldId="2147483648"/>
            <ac:spMk id="17" creationId="{959D5CC1-3D9E-5D8D-6399-5FFDB34C4584}"/>
          </ac:spMkLst>
        </pc:spChg>
        <pc:spChg chg="add del mod ord modVis">
          <ac:chgData name="Thao Dao Thi Thu" userId="b0c0fd0c-b87e-42f7-8ea0-369972801474" providerId="ADAL" clId="{5222A9E0-B9C5-4D44-91BE-5447CAEF5AB2}" dt="2024-08-15T09:09:19.698" v="918"/>
          <ac:spMkLst>
            <pc:docMk/>
            <pc:sldMasterMk cId="0" sldId="2147483648"/>
            <ac:spMk id="18" creationId="{43DA47C2-91B9-4039-FCAC-B476B8D802D7}"/>
          </ac:spMkLst>
        </pc:spChg>
        <pc:spChg chg="add del mod ord modVis">
          <ac:chgData name="Thao Dao Thi Thu" userId="b0c0fd0c-b87e-42f7-8ea0-369972801474" providerId="ADAL" clId="{5222A9E0-B9C5-4D44-91BE-5447CAEF5AB2}" dt="2024-08-15T09:09:48.443" v="1002"/>
          <ac:spMkLst>
            <pc:docMk/>
            <pc:sldMasterMk cId="0" sldId="2147483648"/>
            <ac:spMk id="19" creationId="{F0ED1C7A-A3EB-91D4-C794-C10F74574FEB}"/>
          </ac:spMkLst>
        </pc:spChg>
        <pc:spChg chg="add del mod ord modVis">
          <ac:chgData name="Thao Dao Thi Thu" userId="b0c0fd0c-b87e-42f7-8ea0-369972801474" providerId="ADAL" clId="{5222A9E0-B9C5-4D44-91BE-5447CAEF5AB2}" dt="2024-08-15T09:10:04.376" v="1084"/>
          <ac:spMkLst>
            <pc:docMk/>
            <pc:sldMasterMk cId="0" sldId="2147483648"/>
            <ac:spMk id="20" creationId="{FFA9442D-DC11-83D2-D51B-CF71D5D70499}"/>
          </ac:spMkLst>
        </pc:spChg>
        <pc:spChg chg="add del mod ord modVis">
          <ac:chgData name="Thao Dao Thi Thu" userId="b0c0fd0c-b87e-42f7-8ea0-369972801474" providerId="ADAL" clId="{5222A9E0-B9C5-4D44-91BE-5447CAEF5AB2}" dt="2024-08-15T09:10:19.289" v="1167"/>
          <ac:spMkLst>
            <pc:docMk/>
            <pc:sldMasterMk cId="0" sldId="2147483648"/>
            <ac:spMk id="21" creationId="{2957AF17-FA79-A8B9-ECD1-2EF6C6996B01}"/>
          </ac:spMkLst>
        </pc:spChg>
        <pc:spChg chg="add del mod ord modVis">
          <ac:chgData name="Thao Dao Thi Thu" userId="b0c0fd0c-b87e-42f7-8ea0-369972801474" providerId="ADAL" clId="{5222A9E0-B9C5-4D44-91BE-5447CAEF5AB2}" dt="2024-08-15T09:10:35.259" v="1251"/>
          <ac:spMkLst>
            <pc:docMk/>
            <pc:sldMasterMk cId="0" sldId="2147483648"/>
            <ac:spMk id="22" creationId="{A96C499C-116A-0846-81C3-B58E7DAD36A7}"/>
          </ac:spMkLst>
        </pc:spChg>
        <pc:spChg chg="add del mod ord modVis">
          <ac:chgData name="Thao Dao Thi Thu" userId="b0c0fd0c-b87e-42f7-8ea0-369972801474" providerId="ADAL" clId="{5222A9E0-B9C5-4D44-91BE-5447CAEF5AB2}" dt="2024-08-15T09:10:49.585" v="1334"/>
          <ac:spMkLst>
            <pc:docMk/>
            <pc:sldMasterMk cId="0" sldId="2147483648"/>
            <ac:spMk id="23" creationId="{A62CC180-BC6C-40EC-3DC5-2C4BD92DE4BE}"/>
          </ac:spMkLst>
        </pc:spChg>
        <pc:spChg chg="add del mod ord modVis">
          <ac:chgData name="Thao Dao Thi Thu" userId="b0c0fd0c-b87e-42f7-8ea0-369972801474" providerId="ADAL" clId="{5222A9E0-B9C5-4D44-91BE-5447CAEF5AB2}" dt="2024-08-15T09:11:03.601" v="1417"/>
          <ac:spMkLst>
            <pc:docMk/>
            <pc:sldMasterMk cId="0" sldId="2147483648"/>
            <ac:spMk id="24" creationId="{0B532105-705B-DA8B-A315-F228B3716476}"/>
          </ac:spMkLst>
        </pc:spChg>
        <pc:spChg chg="add del mod ord modVis">
          <ac:chgData name="Thao Dao Thi Thu" userId="b0c0fd0c-b87e-42f7-8ea0-369972801474" providerId="ADAL" clId="{5222A9E0-B9C5-4D44-91BE-5447CAEF5AB2}" dt="2024-08-15T09:11:51.279" v="1499"/>
          <ac:spMkLst>
            <pc:docMk/>
            <pc:sldMasterMk cId="0" sldId="2147483648"/>
            <ac:spMk id="25" creationId="{EBD95A32-A335-0BB2-433B-D6B9732D6B3C}"/>
          </ac:spMkLst>
        </pc:spChg>
        <pc:spChg chg="add mod ord">
          <ac:chgData name="Thao Dao Thi Thu" userId="b0c0fd0c-b87e-42f7-8ea0-369972801474" providerId="ADAL" clId="{5222A9E0-B9C5-4D44-91BE-5447CAEF5AB2}" dt="2024-08-15T09:11:51.326" v="1558"/>
          <ac:spMkLst>
            <pc:docMk/>
            <pc:sldMasterMk cId="0" sldId="2147483648"/>
            <ac:spMk id="26" creationId="{7E21D6D7-D250-40AC-7060-D2FE5E2D3166}"/>
          </ac:spMkLst>
        </pc:spChg>
        <pc:picChg chg="del">
          <ac:chgData name="Thao Dao Thi Thu" userId="b0c0fd0c-b87e-42f7-8ea0-369972801474" providerId="ADAL" clId="{5222A9E0-B9C5-4D44-91BE-5447CAEF5AB2}" dt="2024-08-15T09:05:44.620" v="0" actId="478"/>
          <ac:picMkLst>
            <pc:docMk/>
            <pc:sldMasterMk cId="0" sldId="2147483648"/>
            <ac:picMk id="7" creationId="{BDDB5254-AAE8-54B3-1C61-4B1F20856B00}"/>
          </ac:picMkLst>
        </pc:picChg>
        <pc:picChg chg="del mod modVis">
          <ac:chgData name="Thao Dao Thi Thu" userId="b0c0fd0c-b87e-42f7-8ea0-369972801474" providerId="ADAL" clId="{5222A9E0-B9C5-4D44-91BE-5447CAEF5AB2}" dt="2024-08-15T09:09:37.740" v="998" actId="478"/>
          <ac:picMkLst>
            <pc:docMk/>
            <pc:sldMasterMk cId="0" sldId="2147483648"/>
            <ac:picMk id="9" creationId="{ABC943E6-DDA6-8039-CD17-2C8F8D9CFBFF}"/>
          </ac:picMkLst>
        </pc:picChg>
        <pc:sldLayoutChg chg="modTransition">
          <pc:chgData name="Thao Dao Thi Thu" userId="b0c0fd0c-b87e-42f7-8ea0-369972801474" providerId="ADAL" clId="{5222A9E0-B9C5-4D44-91BE-5447CAEF5AB2}" dt="2024-08-15T09:07:00.170" v="235"/>
          <pc:sldLayoutMkLst>
            <pc:docMk/>
            <pc:sldMasterMk cId="0" sldId="2147483648"/>
            <pc:sldLayoutMk cId="0" sldId="2147483649"/>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0"/>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1"/>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2"/>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3"/>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4"/>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5"/>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6"/>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7"/>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8"/>
          </pc:sldLayoutMkLst>
        </pc:sldLayoutChg>
        <pc:sldLayoutChg chg="modTransition">
          <pc:chgData name="Thao Dao Thi Thu" userId="b0c0fd0c-b87e-42f7-8ea0-369972801474" providerId="ADAL" clId="{5222A9E0-B9C5-4D44-91BE-5447CAEF5AB2}" dt="2024-08-15T09:07:00.170" v="235"/>
          <pc:sldLayoutMkLst>
            <pc:docMk/>
            <pc:sldMasterMk cId="0" sldId="2147483648"/>
            <pc:sldLayoutMk cId="0" sldId="2147483659"/>
          </pc:sldLayoutMkLst>
        </pc:sldLayoutChg>
      </pc:sldMasterChg>
      <pc:sldMasterChg chg="addSp delSp modSp mod modTransition modSldLayout">
        <pc:chgData name="Thao Dao Thi Thu" userId="b0c0fd0c-b87e-42f7-8ea0-369972801474" providerId="ADAL" clId="{5222A9E0-B9C5-4D44-91BE-5447CAEF5AB2}" dt="2024-08-15T09:11:51.337" v="1573"/>
        <pc:sldMasterMkLst>
          <pc:docMk/>
          <pc:sldMasterMk cId="2868555305" sldId="2147483660"/>
        </pc:sldMasterMkLst>
        <pc:spChg chg="mod modVis">
          <ac:chgData name="Thao Dao Thi Thu" userId="b0c0fd0c-b87e-42f7-8ea0-369972801474" providerId="ADAL" clId="{5222A9E0-B9C5-4D44-91BE-5447CAEF5AB2}" dt="2024-08-15T09:05:53.385" v="15"/>
          <ac:spMkLst>
            <pc:docMk/>
            <pc:sldMasterMk cId="2868555305" sldId="2147483660"/>
            <ac:spMk id="2" creationId="{00000000-0000-0000-0000-000000000000}"/>
          </ac:spMkLst>
        </pc:spChg>
        <pc:spChg chg="mod modVis">
          <ac:chgData name="Thao Dao Thi Thu" userId="b0c0fd0c-b87e-42f7-8ea0-369972801474" providerId="ADAL" clId="{5222A9E0-B9C5-4D44-91BE-5447CAEF5AB2}" dt="2024-08-15T09:11:51.290" v="1513"/>
          <ac:spMkLst>
            <pc:docMk/>
            <pc:sldMasterMk cId="2868555305" sldId="2147483660"/>
            <ac:spMk id="3" creationId="{00000000-0000-0000-0000-000000000000}"/>
          </ac:spMkLst>
        </pc:spChg>
        <pc:spChg chg="mod modVis">
          <ac:chgData name="Thao Dao Thi Thu" userId="b0c0fd0c-b87e-42f7-8ea0-369972801474" providerId="ADAL" clId="{5222A9E0-B9C5-4D44-91BE-5447CAEF5AB2}" dt="2024-08-15T09:11:51.292" v="1515"/>
          <ac:spMkLst>
            <pc:docMk/>
            <pc:sldMasterMk cId="2868555305" sldId="2147483660"/>
            <ac:spMk id="4" creationId="{00000000-0000-0000-0000-000000000000}"/>
          </ac:spMkLst>
        </pc:spChg>
        <pc:spChg chg="mod modVis">
          <ac:chgData name="Thao Dao Thi Thu" userId="b0c0fd0c-b87e-42f7-8ea0-369972801474" providerId="ADAL" clId="{5222A9E0-B9C5-4D44-91BE-5447CAEF5AB2}" dt="2024-08-15T09:11:51.293" v="1517"/>
          <ac:spMkLst>
            <pc:docMk/>
            <pc:sldMasterMk cId="2868555305" sldId="2147483660"/>
            <ac:spMk id="5" creationId="{00000000-0000-0000-0000-000000000000}"/>
          </ac:spMkLst>
        </pc:spChg>
        <pc:spChg chg="mod modVis">
          <ac:chgData name="Thao Dao Thi Thu" userId="b0c0fd0c-b87e-42f7-8ea0-369972801474" providerId="ADAL" clId="{5222A9E0-B9C5-4D44-91BE-5447CAEF5AB2}" dt="2024-08-15T09:11:51.295" v="1519"/>
          <ac:spMkLst>
            <pc:docMk/>
            <pc:sldMasterMk cId="2868555305" sldId="2147483660"/>
            <ac:spMk id="6" creationId="{00000000-0000-0000-0000-000000000000}"/>
          </ac:spMkLst>
        </pc:spChg>
        <pc:spChg chg="add del mod ord modVis">
          <ac:chgData name="Thao Dao Thi Thu" userId="b0c0fd0c-b87e-42f7-8ea0-369972801474" providerId="ADAL" clId="{5222A9E0-B9C5-4D44-91BE-5447CAEF5AB2}" dt="2024-08-15T09:06:08.989" v="169"/>
          <ac:spMkLst>
            <pc:docMk/>
            <pc:sldMasterMk cId="2868555305" sldId="2147483660"/>
            <ac:spMk id="9" creationId="{969D81F4-3B44-3D45-8B6E-8402C1E7C4B8}"/>
          </ac:spMkLst>
        </pc:spChg>
        <pc:spChg chg="add del mod ord modVis">
          <ac:chgData name="Thao Dao Thi Thu" userId="b0c0fd0c-b87e-42f7-8ea0-369972801474" providerId="ADAL" clId="{5222A9E0-B9C5-4D44-91BE-5447CAEF5AB2}" dt="2024-08-15T09:07:09.222" v="253"/>
          <ac:spMkLst>
            <pc:docMk/>
            <pc:sldMasterMk cId="2868555305" sldId="2147483660"/>
            <ac:spMk id="10" creationId="{BFE7113C-9217-05B8-5638-B5BDD61C137E}"/>
          </ac:spMkLst>
        </pc:spChg>
        <pc:spChg chg="add del mod ord modVis">
          <ac:chgData name="Thao Dao Thi Thu" userId="b0c0fd0c-b87e-42f7-8ea0-369972801474" providerId="ADAL" clId="{5222A9E0-B9C5-4D44-91BE-5447CAEF5AB2}" dt="2024-08-15T09:07:23.619" v="338"/>
          <ac:spMkLst>
            <pc:docMk/>
            <pc:sldMasterMk cId="2868555305" sldId="2147483660"/>
            <ac:spMk id="11" creationId="{079EA0B4-2E53-3BCE-BC55-58A1D7C326B0}"/>
          </ac:spMkLst>
        </pc:spChg>
        <pc:spChg chg="add del mod ord modVis">
          <ac:chgData name="Thao Dao Thi Thu" userId="b0c0fd0c-b87e-42f7-8ea0-369972801474" providerId="ADAL" clId="{5222A9E0-B9C5-4D44-91BE-5447CAEF5AB2}" dt="2024-08-15T09:07:38.194" v="424"/>
          <ac:spMkLst>
            <pc:docMk/>
            <pc:sldMasterMk cId="2868555305" sldId="2147483660"/>
            <ac:spMk id="12" creationId="{A6F78E54-9C0F-D185-D8CE-221BA9675BF7}"/>
          </ac:spMkLst>
        </pc:spChg>
        <pc:spChg chg="add del mod ord modVis">
          <ac:chgData name="Thao Dao Thi Thu" userId="b0c0fd0c-b87e-42f7-8ea0-369972801474" providerId="ADAL" clId="{5222A9E0-B9C5-4D44-91BE-5447CAEF5AB2}" dt="2024-08-15T09:07:52.146" v="508"/>
          <ac:spMkLst>
            <pc:docMk/>
            <pc:sldMasterMk cId="2868555305" sldId="2147483660"/>
            <ac:spMk id="13" creationId="{46D5F5E9-9DA4-872C-2743-E0F73B355EE6}"/>
          </ac:spMkLst>
        </pc:spChg>
        <pc:spChg chg="add del mod ord modVis">
          <ac:chgData name="Thao Dao Thi Thu" userId="b0c0fd0c-b87e-42f7-8ea0-369972801474" providerId="ADAL" clId="{5222A9E0-B9C5-4D44-91BE-5447CAEF5AB2}" dt="2024-08-15T09:08:07.021" v="593"/>
          <ac:spMkLst>
            <pc:docMk/>
            <pc:sldMasterMk cId="2868555305" sldId="2147483660"/>
            <ac:spMk id="14" creationId="{185E020B-B408-E634-97E3-923344AF677D}"/>
          </ac:spMkLst>
        </pc:spChg>
        <pc:spChg chg="add del mod ord modVis">
          <ac:chgData name="Thao Dao Thi Thu" userId="b0c0fd0c-b87e-42f7-8ea0-369972801474" providerId="ADAL" clId="{5222A9E0-B9C5-4D44-91BE-5447CAEF5AB2}" dt="2024-08-15T09:08:34.901" v="677"/>
          <ac:spMkLst>
            <pc:docMk/>
            <pc:sldMasterMk cId="2868555305" sldId="2147483660"/>
            <ac:spMk id="15" creationId="{CD5F9A6F-634E-A880-CA77-86B8508ECF87}"/>
          </ac:spMkLst>
        </pc:spChg>
        <pc:spChg chg="add del mod ord modVis">
          <ac:chgData name="Thao Dao Thi Thu" userId="b0c0fd0c-b87e-42f7-8ea0-369972801474" providerId="ADAL" clId="{5222A9E0-B9C5-4D44-91BE-5447CAEF5AB2}" dt="2024-08-15T09:08:48.864" v="761"/>
          <ac:spMkLst>
            <pc:docMk/>
            <pc:sldMasterMk cId="2868555305" sldId="2147483660"/>
            <ac:spMk id="16" creationId="{817DBB75-A800-95AD-3443-7BC1D6A4FD94}"/>
          </ac:spMkLst>
        </pc:spChg>
        <pc:spChg chg="add del mod ord modVis">
          <ac:chgData name="Thao Dao Thi Thu" userId="b0c0fd0c-b87e-42f7-8ea0-369972801474" providerId="ADAL" clId="{5222A9E0-B9C5-4D44-91BE-5447CAEF5AB2}" dt="2024-08-15T09:09:03.559" v="847"/>
          <ac:spMkLst>
            <pc:docMk/>
            <pc:sldMasterMk cId="2868555305" sldId="2147483660"/>
            <ac:spMk id="17" creationId="{7F730564-EE01-CC66-6459-644DED494CF9}"/>
          </ac:spMkLst>
        </pc:spChg>
        <pc:spChg chg="add del mod ord modVis">
          <ac:chgData name="Thao Dao Thi Thu" userId="b0c0fd0c-b87e-42f7-8ea0-369972801474" providerId="ADAL" clId="{5222A9E0-B9C5-4D44-91BE-5447CAEF5AB2}" dt="2024-08-15T09:09:19.710" v="932"/>
          <ac:spMkLst>
            <pc:docMk/>
            <pc:sldMasterMk cId="2868555305" sldId="2147483660"/>
            <ac:spMk id="18" creationId="{9FDDDDAA-9EBC-325A-9A00-F9FFD4F1D7AD}"/>
          </ac:spMkLst>
        </pc:spChg>
        <pc:spChg chg="add del mod ord modVis">
          <ac:chgData name="Thao Dao Thi Thu" userId="b0c0fd0c-b87e-42f7-8ea0-369972801474" providerId="ADAL" clId="{5222A9E0-B9C5-4D44-91BE-5447CAEF5AB2}" dt="2024-08-15T09:09:48.453" v="1014"/>
          <ac:spMkLst>
            <pc:docMk/>
            <pc:sldMasterMk cId="2868555305" sldId="2147483660"/>
            <ac:spMk id="19" creationId="{F0585006-2F6B-06CC-95B4-D8D511F088F6}"/>
          </ac:spMkLst>
        </pc:spChg>
        <pc:spChg chg="add del mod ord modVis">
          <ac:chgData name="Thao Dao Thi Thu" userId="b0c0fd0c-b87e-42f7-8ea0-369972801474" providerId="ADAL" clId="{5222A9E0-B9C5-4D44-91BE-5447CAEF5AB2}" dt="2024-08-15T09:10:04.388" v="1096"/>
          <ac:spMkLst>
            <pc:docMk/>
            <pc:sldMasterMk cId="2868555305" sldId="2147483660"/>
            <ac:spMk id="20" creationId="{ABBC4C2E-43A4-B406-7362-A10E2C594EC6}"/>
          </ac:spMkLst>
        </pc:spChg>
        <pc:spChg chg="add del mod ord modVis">
          <ac:chgData name="Thao Dao Thi Thu" userId="b0c0fd0c-b87e-42f7-8ea0-369972801474" providerId="ADAL" clId="{5222A9E0-B9C5-4D44-91BE-5447CAEF5AB2}" dt="2024-08-15T09:10:19.298" v="1179"/>
          <ac:spMkLst>
            <pc:docMk/>
            <pc:sldMasterMk cId="2868555305" sldId="2147483660"/>
            <ac:spMk id="21" creationId="{FF632461-CC8D-71ED-0FEE-F7C7930664B5}"/>
          </ac:spMkLst>
        </pc:spChg>
        <pc:spChg chg="add del mod ord modVis">
          <ac:chgData name="Thao Dao Thi Thu" userId="b0c0fd0c-b87e-42f7-8ea0-369972801474" providerId="ADAL" clId="{5222A9E0-B9C5-4D44-91BE-5447CAEF5AB2}" dt="2024-08-15T09:10:35.268" v="1263"/>
          <ac:spMkLst>
            <pc:docMk/>
            <pc:sldMasterMk cId="2868555305" sldId="2147483660"/>
            <ac:spMk id="22" creationId="{B47223F7-5809-39DB-DC31-3862EF07E53C}"/>
          </ac:spMkLst>
        </pc:spChg>
        <pc:spChg chg="add del mod ord modVis">
          <ac:chgData name="Thao Dao Thi Thu" userId="b0c0fd0c-b87e-42f7-8ea0-369972801474" providerId="ADAL" clId="{5222A9E0-B9C5-4D44-91BE-5447CAEF5AB2}" dt="2024-08-15T09:10:49.596" v="1346"/>
          <ac:spMkLst>
            <pc:docMk/>
            <pc:sldMasterMk cId="2868555305" sldId="2147483660"/>
            <ac:spMk id="23" creationId="{AACEE087-47BD-615E-8782-FFE3993F6EF6}"/>
          </ac:spMkLst>
        </pc:spChg>
        <pc:spChg chg="add del mod ord modVis">
          <ac:chgData name="Thao Dao Thi Thu" userId="b0c0fd0c-b87e-42f7-8ea0-369972801474" providerId="ADAL" clId="{5222A9E0-B9C5-4D44-91BE-5447CAEF5AB2}" dt="2024-08-15T09:11:03.609" v="1429"/>
          <ac:spMkLst>
            <pc:docMk/>
            <pc:sldMasterMk cId="2868555305" sldId="2147483660"/>
            <ac:spMk id="24" creationId="{EFB50DB8-33A0-B100-BFC0-416250FA1088}"/>
          </ac:spMkLst>
        </pc:spChg>
        <pc:spChg chg="add del mod ord modVis">
          <ac:chgData name="Thao Dao Thi Thu" userId="b0c0fd0c-b87e-42f7-8ea0-369972801474" providerId="ADAL" clId="{5222A9E0-B9C5-4D44-91BE-5447CAEF5AB2}" dt="2024-08-15T09:11:51.289" v="1511"/>
          <ac:spMkLst>
            <pc:docMk/>
            <pc:sldMasterMk cId="2868555305" sldId="2147483660"/>
            <ac:spMk id="25" creationId="{EAB9614A-B711-80CE-8A71-44812AEE16D3}"/>
          </ac:spMkLst>
        </pc:spChg>
        <pc:spChg chg="add mod ord">
          <ac:chgData name="Thao Dao Thi Thu" userId="b0c0fd0c-b87e-42f7-8ea0-369972801474" providerId="ADAL" clId="{5222A9E0-B9C5-4D44-91BE-5447CAEF5AB2}" dt="2024-08-15T09:11:51.337" v="1573"/>
          <ac:spMkLst>
            <pc:docMk/>
            <pc:sldMasterMk cId="2868555305" sldId="2147483660"/>
            <ac:spMk id="26" creationId="{0E840151-1819-7C23-828B-A589B6D7DF21}"/>
          </ac:spMkLst>
        </pc:spChg>
        <pc:picChg chg="del">
          <ac:chgData name="Thao Dao Thi Thu" userId="b0c0fd0c-b87e-42f7-8ea0-369972801474" providerId="ADAL" clId="{5222A9E0-B9C5-4D44-91BE-5447CAEF5AB2}" dt="2024-08-15T09:05:51.355" v="1" actId="478"/>
          <ac:picMkLst>
            <pc:docMk/>
            <pc:sldMasterMk cId="2868555305" sldId="2147483660"/>
            <ac:picMk id="7" creationId="{961C8279-E8DA-03FA-8DA7-4D7B1C7A023F}"/>
          </ac:picMkLst>
        </pc:picChg>
        <pc:picChg chg="del mod modVis">
          <ac:chgData name="Thao Dao Thi Thu" userId="b0c0fd0c-b87e-42f7-8ea0-369972801474" providerId="ADAL" clId="{5222A9E0-B9C5-4D44-91BE-5447CAEF5AB2}" dt="2024-08-15T09:05:57.952" v="149" actId="478"/>
          <ac:picMkLst>
            <pc:docMk/>
            <pc:sldMasterMk cId="2868555305" sldId="2147483660"/>
            <ac:picMk id="8" creationId="{E2FA72ED-CF2A-D194-3BDD-253F2B731873}"/>
          </ac:picMkLst>
        </pc:picChg>
        <pc:sldLayoutChg chg="modTransition">
          <pc:chgData name="Thao Dao Thi Thu" userId="b0c0fd0c-b87e-42f7-8ea0-369972801474" providerId="ADAL" clId="{5222A9E0-B9C5-4D44-91BE-5447CAEF5AB2}" dt="2024-08-15T09:07:00.170" v="235"/>
          <pc:sldLayoutMkLst>
            <pc:docMk/>
            <pc:sldMasterMk cId="2868555305" sldId="2147483660"/>
            <pc:sldLayoutMk cId="3310999756" sldId="2147483661"/>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334200569" sldId="2147483662"/>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237001582" sldId="2147483663"/>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200597141" sldId="2147483664"/>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1031271325" sldId="2147483665"/>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361380625" sldId="2147483666"/>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4073794016" sldId="2147483667"/>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193685203" sldId="2147483668"/>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2854161781" sldId="2147483669"/>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765837696" sldId="2147483670"/>
          </pc:sldLayoutMkLst>
        </pc:sldLayoutChg>
        <pc:sldLayoutChg chg="modTransition">
          <pc:chgData name="Thao Dao Thi Thu" userId="b0c0fd0c-b87e-42f7-8ea0-369972801474" providerId="ADAL" clId="{5222A9E0-B9C5-4D44-91BE-5447CAEF5AB2}" dt="2024-08-15T09:07:00.170" v="235"/>
          <pc:sldLayoutMkLst>
            <pc:docMk/>
            <pc:sldMasterMk cId="2868555305" sldId="2147483660"/>
            <pc:sldLayoutMk cId="365155257" sldId="2147483671"/>
          </pc:sldLayoutMkLst>
        </pc:sldLayoutChg>
      </pc:sldMasterChg>
      <pc:sldMasterChg chg="addSp delSp modSp mod modTransition modSldLayout">
        <pc:chgData name="Thao Dao Thi Thu" userId="b0c0fd0c-b87e-42f7-8ea0-369972801474" providerId="ADAL" clId="{5222A9E0-B9C5-4D44-91BE-5447CAEF5AB2}" dt="2024-08-15T09:11:51.350" v="1588"/>
        <pc:sldMasterMkLst>
          <pc:docMk/>
          <pc:sldMasterMk cId="3568649264" sldId="2147483672"/>
        </pc:sldMasterMkLst>
        <pc:spChg chg="mod modVis">
          <ac:chgData name="Thao Dao Thi Thu" userId="b0c0fd0c-b87e-42f7-8ea0-369972801474" providerId="ADAL" clId="{5222A9E0-B9C5-4D44-91BE-5447CAEF5AB2}" dt="2024-08-15T09:05:53.392" v="27"/>
          <ac:spMkLst>
            <pc:docMk/>
            <pc:sldMasterMk cId="3568649264" sldId="2147483672"/>
            <ac:spMk id="2" creationId="{5544D056-E094-A271-61A8-302298103E45}"/>
          </ac:spMkLst>
        </pc:spChg>
        <pc:spChg chg="mod modVis">
          <ac:chgData name="Thao Dao Thi Thu" userId="b0c0fd0c-b87e-42f7-8ea0-369972801474" providerId="ADAL" clId="{5222A9E0-B9C5-4D44-91BE-5447CAEF5AB2}" dt="2024-08-15T09:11:51.299" v="1525"/>
          <ac:spMkLst>
            <pc:docMk/>
            <pc:sldMasterMk cId="3568649264" sldId="2147483672"/>
            <ac:spMk id="3" creationId="{4FC5C9BF-68DA-657F-9404-2BF16D74C468}"/>
          </ac:spMkLst>
        </pc:spChg>
        <pc:spChg chg="mod modVis">
          <ac:chgData name="Thao Dao Thi Thu" userId="b0c0fd0c-b87e-42f7-8ea0-369972801474" providerId="ADAL" clId="{5222A9E0-B9C5-4D44-91BE-5447CAEF5AB2}" dt="2024-08-15T09:11:51.301" v="1527"/>
          <ac:spMkLst>
            <pc:docMk/>
            <pc:sldMasterMk cId="3568649264" sldId="2147483672"/>
            <ac:spMk id="4" creationId="{72B912AB-2B26-C88A-2E8F-6A8F021C5539}"/>
          </ac:spMkLst>
        </pc:spChg>
        <pc:spChg chg="mod modVis">
          <ac:chgData name="Thao Dao Thi Thu" userId="b0c0fd0c-b87e-42f7-8ea0-369972801474" providerId="ADAL" clId="{5222A9E0-B9C5-4D44-91BE-5447CAEF5AB2}" dt="2024-08-15T09:11:51.302" v="1529"/>
          <ac:spMkLst>
            <pc:docMk/>
            <pc:sldMasterMk cId="3568649264" sldId="2147483672"/>
            <ac:spMk id="5" creationId="{232B3627-8F32-C437-D7B3-2714D24AF8BA}"/>
          </ac:spMkLst>
        </pc:spChg>
        <pc:spChg chg="mod modVis">
          <ac:chgData name="Thao Dao Thi Thu" userId="b0c0fd0c-b87e-42f7-8ea0-369972801474" providerId="ADAL" clId="{5222A9E0-B9C5-4D44-91BE-5447CAEF5AB2}" dt="2024-08-15T09:11:51.303" v="1531"/>
          <ac:spMkLst>
            <pc:docMk/>
            <pc:sldMasterMk cId="3568649264" sldId="2147483672"/>
            <ac:spMk id="6" creationId="{55E8A8B2-F64F-A251-CC74-77E55CE1213B}"/>
          </ac:spMkLst>
        </pc:spChg>
        <pc:spChg chg="add del mod ord modVis">
          <ac:chgData name="Thao Dao Thi Thu" userId="b0c0fd0c-b87e-42f7-8ea0-369972801474" providerId="ADAL" clId="{5222A9E0-B9C5-4D44-91BE-5447CAEF5AB2}" dt="2024-08-15T09:06:08.995" v="181"/>
          <ac:spMkLst>
            <pc:docMk/>
            <pc:sldMasterMk cId="3568649264" sldId="2147483672"/>
            <ac:spMk id="9" creationId="{83A93146-CB7B-93F7-F8A4-A9F259183FA2}"/>
          </ac:spMkLst>
        </pc:spChg>
        <pc:spChg chg="add del mod ord modVis">
          <ac:chgData name="Thao Dao Thi Thu" userId="b0c0fd0c-b87e-42f7-8ea0-369972801474" providerId="ADAL" clId="{5222A9E0-B9C5-4D44-91BE-5447CAEF5AB2}" dt="2024-08-15T09:07:09.230" v="265"/>
          <ac:spMkLst>
            <pc:docMk/>
            <pc:sldMasterMk cId="3568649264" sldId="2147483672"/>
            <ac:spMk id="10" creationId="{A5287356-144C-D86B-1754-8B61FC97DA29}"/>
          </ac:spMkLst>
        </pc:spChg>
        <pc:spChg chg="add del mod ord modVis">
          <ac:chgData name="Thao Dao Thi Thu" userId="b0c0fd0c-b87e-42f7-8ea0-369972801474" providerId="ADAL" clId="{5222A9E0-B9C5-4D44-91BE-5447CAEF5AB2}" dt="2024-08-15T09:07:23.628" v="350"/>
          <ac:spMkLst>
            <pc:docMk/>
            <pc:sldMasterMk cId="3568649264" sldId="2147483672"/>
            <ac:spMk id="11" creationId="{629F6755-8051-2F72-3345-760EEFE28849}"/>
          </ac:spMkLst>
        </pc:spChg>
        <pc:spChg chg="add del mod ord modVis">
          <ac:chgData name="Thao Dao Thi Thu" userId="b0c0fd0c-b87e-42f7-8ea0-369972801474" providerId="ADAL" clId="{5222A9E0-B9C5-4D44-91BE-5447CAEF5AB2}" dt="2024-08-15T09:07:38.204" v="436"/>
          <ac:spMkLst>
            <pc:docMk/>
            <pc:sldMasterMk cId="3568649264" sldId="2147483672"/>
            <ac:spMk id="12" creationId="{3177EA49-D4AD-AC0C-85D1-6331859B4AF4}"/>
          </ac:spMkLst>
        </pc:spChg>
        <pc:spChg chg="add del mod ord modVis">
          <ac:chgData name="Thao Dao Thi Thu" userId="b0c0fd0c-b87e-42f7-8ea0-369972801474" providerId="ADAL" clId="{5222A9E0-B9C5-4D44-91BE-5447CAEF5AB2}" dt="2024-08-15T09:07:52.156" v="520"/>
          <ac:spMkLst>
            <pc:docMk/>
            <pc:sldMasterMk cId="3568649264" sldId="2147483672"/>
            <ac:spMk id="13" creationId="{496E3800-B44C-17E2-3BBD-0AB5BE3FA7CE}"/>
          </ac:spMkLst>
        </pc:spChg>
        <pc:spChg chg="add del mod ord modVis">
          <ac:chgData name="Thao Dao Thi Thu" userId="b0c0fd0c-b87e-42f7-8ea0-369972801474" providerId="ADAL" clId="{5222A9E0-B9C5-4D44-91BE-5447CAEF5AB2}" dt="2024-08-15T09:08:07.028" v="605"/>
          <ac:spMkLst>
            <pc:docMk/>
            <pc:sldMasterMk cId="3568649264" sldId="2147483672"/>
            <ac:spMk id="14" creationId="{D42FE2DE-0BEF-3C29-F4AA-6D20160ADD80}"/>
          </ac:spMkLst>
        </pc:spChg>
        <pc:spChg chg="add del mod ord modVis">
          <ac:chgData name="Thao Dao Thi Thu" userId="b0c0fd0c-b87e-42f7-8ea0-369972801474" providerId="ADAL" clId="{5222A9E0-B9C5-4D44-91BE-5447CAEF5AB2}" dt="2024-08-15T09:08:34.908" v="689"/>
          <ac:spMkLst>
            <pc:docMk/>
            <pc:sldMasterMk cId="3568649264" sldId="2147483672"/>
            <ac:spMk id="15" creationId="{846FF133-C498-865E-0DEB-7FE7D90E7B56}"/>
          </ac:spMkLst>
        </pc:spChg>
        <pc:spChg chg="add del mod ord modVis">
          <ac:chgData name="Thao Dao Thi Thu" userId="b0c0fd0c-b87e-42f7-8ea0-369972801474" providerId="ADAL" clId="{5222A9E0-B9C5-4D44-91BE-5447CAEF5AB2}" dt="2024-08-15T09:08:48.870" v="773"/>
          <ac:spMkLst>
            <pc:docMk/>
            <pc:sldMasterMk cId="3568649264" sldId="2147483672"/>
            <ac:spMk id="16" creationId="{76FC735E-4594-A895-E890-9342662FABB4}"/>
          </ac:spMkLst>
        </pc:spChg>
        <pc:spChg chg="add del mod ord modVis">
          <ac:chgData name="Thao Dao Thi Thu" userId="b0c0fd0c-b87e-42f7-8ea0-369972801474" providerId="ADAL" clId="{5222A9E0-B9C5-4D44-91BE-5447CAEF5AB2}" dt="2024-08-15T09:09:03.565" v="859"/>
          <ac:spMkLst>
            <pc:docMk/>
            <pc:sldMasterMk cId="3568649264" sldId="2147483672"/>
            <ac:spMk id="17" creationId="{8C634B83-238F-487B-D357-23AB0D174F11}"/>
          </ac:spMkLst>
        </pc:spChg>
        <pc:spChg chg="add del mod ord modVis">
          <ac:chgData name="Thao Dao Thi Thu" userId="b0c0fd0c-b87e-42f7-8ea0-369972801474" providerId="ADAL" clId="{5222A9E0-B9C5-4D44-91BE-5447CAEF5AB2}" dt="2024-08-15T09:09:19.717" v="944"/>
          <ac:spMkLst>
            <pc:docMk/>
            <pc:sldMasterMk cId="3568649264" sldId="2147483672"/>
            <ac:spMk id="18" creationId="{97C7DAF8-93A8-2228-DF1B-46BFF6719D41}"/>
          </ac:spMkLst>
        </pc:spChg>
        <pc:spChg chg="add del mod ord modVis">
          <ac:chgData name="Thao Dao Thi Thu" userId="b0c0fd0c-b87e-42f7-8ea0-369972801474" providerId="ADAL" clId="{5222A9E0-B9C5-4D44-91BE-5447CAEF5AB2}" dt="2024-08-15T09:09:48.461" v="1026"/>
          <ac:spMkLst>
            <pc:docMk/>
            <pc:sldMasterMk cId="3568649264" sldId="2147483672"/>
            <ac:spMk id="19" creationId="{BDA8A646-22B3-1F29-B5D2-FA028B5ACFC4}"/>
          </ac:spMkLst>
        </pc:spChg>
        <pc:spChg chg="add del mod ord modVis">
          <ac:chgData name="Thao Dao Thi Thu" userId="b0c0fd0c-b87e-42f7-8ea0-369972801474" providerId="ADAL" clId="{5222A9E0-B9C5-4D44-91BE-5447CAEF5AB2}" dt="2024-08-15T09:10:04.395" v="1108"/>
          <ac:spMkLst>
            <pc:docMk/>
            <pc:sldMasterMk cId="3568649264" sldId="2147483672"/>
            <ac:spMk id="20" creationId="{C31D5DF4-F7CE-024C-E725-EFBB3AEC9C64}"/>
          </ac:spMkLst>
        </pc:spChg>
        <pc:spChg chg="add del mod ord modVis">
          <ac:chgData name="Thao Dao Thi Thu" userId="b0c0fd0c-b87e-42f7-8ea0-369972801474" providerId="ADAL" clId="{5222A9E0-B9C5-4D44-91BE-5447CAEF5AB2}" dt="2024-08-15T09:10:19.305" v="1191"/>
          <ac:spMkLst>
            <pc:docMk/>
            <pc:sldMasterMk cId="3568649264" sldId="2147483672"/>
            <ac:spMk id="21" creationId="{07584E25-F234-BCC5-2045-575B0E83C233}"/>
          </ac:spMkLst>
        </pc:spChg>
        <pc:spChg chg="add del mod ord modVis">
          <ac:chgData name="Thao Dao Thi Thu" userId="b0c0fd0c-b87e-42f7-8ea0-369972801474" providerId="ADAL" clId="{5222A9E0-B9C5-4D44-91BE-5447CAEF5AB2}" dt="2024-08-15T09:10:35.274" v="1275"/>
          <ac:spMkLst>
            <pc:docMk/>
            <pc:sldMasterMk cId="3568649264" sldId="2147483672"/>
            <ac:spMk id="22" creationId="{D00374EA-EBCD-3054-3EED-4EDA78C5C183}"/>
          </ac:spMkLst>
        </pc:spChg>
        <pc:spChg chg="add del mod ord modVis">
          <ac:chgData name="Thao Dao Thi Thu" userId="b0c0fd0c-b87e-42f7-8ea0-369972801474" providerId="ADAL" clId="{5222A9E0-B9C5-4D44-91BE-5447CAEF5AB2}" dt="2024-08-15T09:10:49.602" v="1358"/>
          <ac:spMkLst>
            <pc:docMk/>
            <pc:sldMasterMk cId="3568649264" sldId="2147483672"/>
            <ac:spMk id="23" creationId="{4E964DA9-2BD3-9646-EAA5-1AFDF5D59E71}"/>
          </ac:spMkLst>
        </pc:spChg>
        <pc:spChg chg="add del mod ord modVis">
          <ac:chgData name="Thao Dao Thi Thu" userId="b0c0fd0c-b87e-42f7-8ea0-369972801474" providerId="ADAL" clId="{5222A9E0-B9C5-4D44-91BE-5447CAEF5AB2}" dt="2024-08-15T09:11:03.616" v="1441"/>
          <ac:spMkLst>
            <pc:docMk/>
            <pc:sldMasterMk cId="3568649264" sldId="2147483672"/>
            <ac:spMk id="24" creationId="{EE86A0D5-E675-FD1E-DFEB-947FCBDEDBB9}"/>
          </ac:spMkLst>
        </pc:spChg>
        <pc:spChg chg="add del mod ord modVis">
          <ac:chgData name="Thao Dao Thi Thu" userId="b0c0fd0c-b87e-42f7-8ea0-369972801474" providerId="ADAL" clId="{5222A9E0-B9C5-4D44-91BE-5447CAEF5AB2}" dt="2024-08-15T09:11:51.298" v="1523"/>
          <ac:spMkLst>
            <pc:docMk/>
            <pc:sldMasterMk cId="3568649264" sldId="2147483672"/>
            <ac:spMk id="25" creationId="{B39E0147-331C-2FFA-601F-5224747D480D}"/>
          </ac:spMkLst>
        </pc:spChg>
        <pc:spChg chg="add mod ord">
          <ac:chgData name="Thao Dao Thi Thu" userId="b0c0fd0c-b87e-42f7-8ea0-369972801474" providerId="ADAL" clId="{5222A9E0-B9C5-4D44-91BE-5447CAEF5AB2}" dt="2024-08-15T09:11:51.350" v="1588"/>
          <ac:spMkLst>
            <pc:docMk/>
            <pc:sldMasterMk cId="3568649264" sldId="2147483672"/>
            <ac:spMk id="26" creationId="{312AC68D-84A0-9F0E-A687-123E244BBD28}"/>
          </ac:spMkLst>
        </pc:spChg>
        <pc:picChg chg="del mod modVis">
          <ac:chgData name="Thao Dao Thi Thu" userId="b0c0fd0c-b87e-42f7-8ea0-369972801474" providerId="ADAL" clId="{5222A9E0-B9C5-4D44-91BE-5447CAEF5AB2}" dt="2024-08-15T09:06:04.302" v="150" actId="478"/>
          <ac:picMkLst>
            <pc:docMk/>
            <pc:sldMasterMk cId="3568649264" sldId="2147483672"/>
            <ac:picMk id="7" creationId="{D3606778-94F5-E109-F342-BB131B771579}"/>
          </ac:picMkLst>
        </pc:picChg>
        <pc:picChg chg="del mod modVis">
          <ac:chgData name="Thao Dao Thi Thu" userId="b0c0fd0c-b87e-42f7-8ea0-369972801474" providerId="ADAL" clId="{5222A9E0-B9C5-4D44-91BE-5447CAEF5AB2}" dt="2024-08-15T09:06:08.674" v="151" actId="478"/>
          <ac:picMkLst>
            <pc:docMk/>
            <pc:sldMasterMk cId="3568649264" sldId="2147483672"/>
            <ac:picMk id="8" creationId="{6E3AB9FC-6D45-BB78-4812-077F283891F7}"/>
          </ac:picMkLst>
        </pc:picChg>
        <pc:sldLayoutChg chg="modTransition">
          <pc:chgData name="Thao Dao Thi Thu" userId="b0c0fd0c-b87e-42f7-8ea0-369972801474" providerId="ADAL" clId="{5222A9E0-B9C5-4D44-91BE-5447CAEF5AB2}" dt="2024-08-15T09:07:00.170" v="235"/>
          <pc:sldLayoutMkLst>
            <pc:docMk/>
            <pc:sldMasterMk cId="3568649264" sldId="2147483672"/>
            <pc:sldLayoutMk cId="1422520134" sldId="2147483673"/>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2525291102" sldId="2147483674"/>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344956411" sldId="2147483675"/>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1300479843" sldId="2147483676"/>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140584695" sldId="2147483677"/>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3527248584" sldId="2147483678"/>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2055005249" sldId="2147483679"/>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2684496294" sldId="2147483680"/>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3517647051" sldId="2147483681"/>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1339260570" sldId="2147483682"/>
          </pc:sldLayoutMkLst>
        </pc:sldLayoutChg>
        <pc:sldLayoutChg chg="modTransition">
          <pc:chgData name="Thao Dao Thi Thu" userId="b0c0fd0c-b87e-42f7-8ea0-369972801474" providerId="ADAL" clId="{5222A9E0-B9C5-4D44-91BE-5447CAEF5AB2}" dt="2024-08-15T09:07:00.170" v="235"/>
          <pc:sldLayoutMkLst>
            <pc:docMk/>
            <pc:sldMasterMk cId="3568649264" sldId="2147483672"/>
            <pc:sldLayoutMk cId="744572106" sldId="2147483683"/>
          </pc:sldLayoutMkLst>
        </pc:sldLayoutChg>
      </pc:sldMasterChg>
      <pc:sldMasterChg chg="addSp delSp modSp mod">
        <pc:chgData name="Thao Dao Thi Thu" userId="b0c0fd0c-b87e-42f7-8ea0-369972801474" providerId="ADAL" clId="{5222A9E0-B9C5-4D44-91BE-5447CAEF5AB2}" dt="2024-08-15T09:11:51.364" v="1603"/>
        <pc:sldMasterMkLst>
          <pc:docMk/>
          <pc:sldMasterMk cId="2240524308" sldId="2147483684"/>
        </pc:sldMasterMkLst>
        <pc:spChg chg="mod modVis">
          <ac:chgData name="Thao Dao Thi Thu" userId="b0c0fd0c-b87e-42f7-8ea0-369972801474" providerId="ADAL" clId="{5222A9E0-B9C5-4D44-91BE-5447CAEF5AB2}" dt="2024-08-15T09:11:51.308" v="1537"/>
          <ac:spMkLst>
            <pc:docMk/>
            <pc:sldMasterMk cId="2240524308" sldId="2147483684"/>
            <ac:spMk id="3" creationId="{00000000-0000-0000-0000-000000000000}"/>
          </ac:spMkLst>
        </pc:spChg>
        <pc:spChg chg="mod modVis">
          <ac:chgData name="Thao Dao Thi Thu" userId="b0c0fd0c-b87e-42f7-8ea0-369972801474" providerId="ADAL" clId="{5222A9E0-B9C5-4D44-91BE-5447CAEF5AB2}" dt="2024-08-15T09:11:51.309" v="1539"/>
          <ac:spMkLst>
            <pc:docMk/>
            <pc:sldMasterMk cId="2240524308" sldId="2147483684"/>
            <ac:spMk id="4" creationId="{00000000-0000-0000-0000-000000000000}"/>
          </ac:spMkLst>
        </pc:spChg>
        <pc:spChg chg="mod modVis">
          <ac:chgData name="Thao Dao Thi Thu" userId="b0c0fd0c-b87e-42f7-8ea0-369972801474" providerId="ADAL" clId="{5222A9E0-B9C5-4D44-91BE-5447CAEF5AB2}" dt="2024-08-15T09:11:51.310" v="1541"/>
          <ac:spMkLst>
            <pc:docMk/>
            <pc:sldMasterMk cId="2240524308" sldId="2147483684"/>
            <ac:spMk id="5" creationId="{00000000-0000-0000-0000-000000000000}"/>
          </ac:spMkLst>
        </pc:spChg>
        <pc:spChg chg="mod modVis">
          <ac:chgData name="Thao Dao Thi Thu" userId="b0c0fd0c-b87e-42f7-8ea0-369972801474" providerId="ADAL" clId="{5222A9E0-B9C5-4D44-91BE-5447CAEF5AB2}" dt="2024-08-15T09:11:51.311" v="1543"/>
          <ac:spMkLst>
            <pc:docMk/>
            <pc:sldMasterMk cId="2240524308" sldId="2147483684"/>
            <ac:spMk id="6" creationId="{00000000-0000-0000-0000-000000000000}"/>
          </ac:spMkLst>
        </pc:spChg>
        <pc:spChg chg="del mod modVis">
          <ac:chgData name="Thao Dao Thi Thu" userId="b0c0fd0c-b87e-42f7-8ea0-369972801474" providerId="ADAL" clId="{5222A9E0-B9C5-4D44-91BE-5447CAEF5AB2}" dt="2024-08-15T09:11:51.306" v="1535"/>
          <ac:spMkLst>
            <pc:docMk/>
            <pc:sldMasterMk cId="2240524308" sldId="2147483684"/>
            <ac:spMk id="7" creationId="{C20DBB19-D5F7-D1F2-6C11-4D56CC953BE5}"/>
          </ac:spMkLst>
        </pc:spChg>
        <pc:spChg chg="add mod ord">
          <ac:chgData name="Thao Dao Thi Thu" userId="b0c0fd0c-b87e-42f7-8ea0-369972801474" providerId="ADAL" clId="{5222A9E0-B9C5-4D44-91BE-5447CAEF5AB2}" dt="2024-08-15T09:11:51.364" v="1603"/>
          <ac:spMkLst>
            <pc:docMk/>
            <pc:sldMasterMk cId="2240524308" sldId="2147483684"/>
            <ac:spMk id="8" creationId="{966953A4-39B5-49B9-B2AF-BD3B718E8F0C}"/>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0F8B1-9E7B-4184-A7DB-91BF58908C3E}"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CA782-E093-4229-AF97-C92E964E76B8}" type="slidenum">
              <a:rPr lang="en-US" smtClean="0"/>
              <a:t>‹#›</a:t>
            </a:fld>
            <a:endParaRPr lang="en-US"/>
          </a:p>
        </p:txBody>
      </p:sp>
    </p:spTree>
    <p:extLst>
      <p:ext uri="{BB962C8B-B14F-4D97-AF65-F5344CB8AC3E}">
        <p14:creationId xmlns:p14="http://schemas.microsoft.com/office/powerpoint/2010/main" val="91574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 tên mục 2</a:t>
            </a:r>
          </a:p>
        </p:txBody>
      </p:sp>
      <p:sp>
        <p:nvSpPr>
          <p:cNvPr id="4" name="Slide Number Placeholder 3"/>
          <p:cNvSpPr>
            <a:spLocks noGrp="1"/>
          </p:cNvSpPr>
          <p:nvPr>
            <p:ph type="sldNum" sz="quarter" idx="5"/>
          </p:nvPr>
        </p:nvSpPr>
        <p:spPr/>
        <p:txBody>
          <a:bodyPr/>
          <a:lstStyle/>
          <a:p>
            <a:fld id="{18CCA782-E093-4229-AF97-C92E964E76B8}" type="slidenum">
              <a:rPr lang="en-US" smtClean="0"/>
              <a:t>4</a:t>
            </a:fld>
            <a:endParaRPr lang="en-US"/>
          </a:p>
        </p:txBody>
      </p:sp>
    </p:spTree>
    <p:extLst>
      <p:ext uri="{BB962C8B-B14F-4D97-AF65-F5344CB8AC3E}">
        <p14:creationId xmlns:p14="http://schemas.microsoft.com/office/powerpoint/2010/main" val="84202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đọc thông tin</a:t>
            </a:r>
          </a:p>
        </p:txBody>
      </p:sp>
      <p:sp>
        <p:nvSpPr>
          <p:cNvPr id="4" name="Slide Number Placeholder 3"/>
          <p:cNvSpPr>
            <a:spLocks noGrp="1"/>
          </p:cNvSpPr>
          <p:nvPr>
            <p:ph type="sldNum" sz="quarter" idx="5"/>
          </p:nvPr>
        </p:nvSpPr>
        <p:spPr/>
        <p:txBody>
          <a:bodyPr/>
          <a:lstStyle/>
          <a:p>
            <a:fld id="{18CCA782-E093-4229-AF97-C92E964E76B8}" type="slidenum">
              <a:rPr lang="en-US" smtClean="0"/>
              <a:t>5</a:t>
            </a:fld>
            <a:endParaRPr lang="en-US"/>
          </a:p>
        </p:txBody>
      </p:sp>
    </p:spTree>
    <p:extLst>
      <p:ext uri="{BB962C8B-B14F-4D97-AF65-F5344CB8AC3E}">
        <p14:creationId xmlns:p14="http://schemas.microsoft.com/office/powerpoint/2010/main" val="119538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thảo luận nhóm 2: </a:t>
            </a:r>
          </a:p>
          <a:p>
            <a:r>
              <a:rPr lang="en-US"/>
              <a:t>Cá nhân/ thảo luạn nhóm 2.</a:t>
            </a:r>
          </a:p>
        </p:txBody>
      </p:sp>
      <p:sp>
        <p:nvSpPr>
          <p:cNvPr id="4" name="Slide Number Placeholder 3"/>
          <p:cNvSpPr>
            <a:spLocks noGrp="1"/>
          </p:cNvSpPr>
          <p:nvPr>
            <p:ph type="sldNum" sz="quarter" idx="5"/>
          </p:nvPr>
        </p:nvSpPr>
        <p:spPr/>
        <p:txBody>
          <a:bodyPr/>
          <a:lstStyle/>
          <a:p>
            <a:fld id="{18CCA782-E093-4229-AF97-C92E964E76B8}" type="slidenum">
              <a:rPr lang="en-US" smtClean="0"/>
              <a:t>6</a:t>
            </a:fld>
            <a:endParaRPr lang="en-US"/>
          </a:p>
        </p:txBody>
      </p:sp>
    </p:spTree>
    <p:extLst>
      <p:ext uri="{BB962C8B-B14F-4D97-AF65-F5344CB8AC3E}">
        <p14:creationId xmlns:p14="http://schemas.microsoft.com/office/powerpoint/2010/main" val="318900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a:solidFill>
                  <a:schemeClr val="tx1"/>
                </a:solidFill>
                <a:effectLst/>
                <a:latin typeface="+mn-lt"/>
                <a:ea typeface="+mn-ea"/>
                <a:cs typeface="+mn-cs"/>
              </a:rPr>
              <a:t>https://youtu.be/zXxIa9TuN8c.</a:t>
            </a:r>
            <a:endParaRPr lang="en-US" sz="1200" kern="1200">
              <a:solidFill>
                <a:schemeClr val="tx1"/>
              </a:solidFill>
              <a:effectLst/>
              <a:latin typeface="+mn-lt"/>
              <a:ea typeface="+mn-ea"/>
              <a:cs typeface="+mn-cs"/>
            </a:endParaRPr>
          </a:p>
          <a:p>
            <a:r>
              <a:rPr lang="en-US"/>
              <a:t>GV mở cho HS xemm video vai trò của đất</a:t>
            </a:r>
          </a:p>
        </p:txBody>
      </p:sp>
      <p:sp>
        <p:nvSpPr>
          <p:cNvPr id="4" name="Slide Number Placeholder 3"/>
          <p:cNvSpPr>
            <a:spLocks noGrp="1"/>
          </p:cNvSpPr>
          <p:nvPr>
            <p:ph type="sldNum" sz="quarter" idx="5"/>
          </p:nvPr>
        </p:nvSpPr>
        <p:spPr/>
        <p:txBody>
          <a:bodyPr/>
          <a:lstStyle/>
          <a:p>
            <a:fld id="{18CCA782-E093-4229-AF97-C92E964E76B8}" type="slidenum">
              <a:rPr lang="en-US" smtClean="0"/>
              <a:t>10</a:t>
            </a:fld>
            <a:endParaRPr lang="en-US"/>
          </a:p>
        </p:txBody>
      </p:sp>
    </p:spTree>
    <p:extLst>
      <p:ext uri="{BB962C8B-B14F-4D97-AF65-F5344CB8AC3E}">
        <p14:creationId xmlns:p14="http://schemas.microsoft.com/office/powerpoint/2010/main" val="189240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ghi vở</a:t>
            </a:r>
          </a:p>
        </p:txBody>
      </p:sp>
      <p:sp>
        <p:nvSpPr>
          <p:cNvPr id="4" name="Slide Number Placeholder 3"/>
          <p:cNvSpPr>
            <a:spLocks noGrp="1"/>
          </p:cNvSpPr>
          <p:nvPr>
            <p:ph type="sldNum" sz="quarter" idx="5"/>
          </p:nvPr>
        </p:nvSpPr>
        <p:spPr/>
        <p:txBody>
          <a:bodyPr/>
          <a:lstStyle/>
          <a:p>
            <a:fld id="{18CCA782-E093-4229-AF97-C92E964E76B8}" type="slidenum">
              <a:rPr lang="en-US" smtClean="0"/>
              <a:t>13</a:t>
            </a:fld>
            <a:endParaRPr lang="en-US"/>
          </a:p>
        </p:txBody>
      </p:sp>
    </p:spTree>
    <p:extLst>
      <p:ext uri="{BB962C8B-B14F-4D97-AF65-F5344CB8AC3E}">
        <p14:creationId xmlns:p14="http://schemas.microsoft.com/office/powerpoint/2010/main" val="323081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Nhấp</a:t>
            </a:r>
            <a:r>
              <a:rPr lang="en-US" dirty="0"/>
              <a:t> </a:t>
            </a:r>
            <a:r>
              <a:rPr lang="en-US" dirty="0" err="1"/>
              <a:t>đúp</a:t>
            </a:r>
            <a:r>
              <a:rPr lang="en-US" dirty="0"/>
              <a:t> </a:t>
            </a:r>
            <a:r>
              <a:rPr lang="en-US" dirty="0" err="1"/>
              <a:t>chuột</a:t>
            </a:r>
            <a:r>
              <a:rPr lang="en-US" dirty="0"/>
              <a:t> </a:t>
            </a:r>
            <a:r>
              <a:rPr lang="en-US" dirty="0" err="1"/>
              <a:t>vào</a:t>
            </a:r>
            <a:r>
              <a:rPr lang="en-US" dirty="0"/>
              <a:t> </a:t>
            </a:r>
            <a:r>
              <a:rPr lang="en-US" dirty="0" err="1"/>
              <a:t>trang</a:t>
            </a:r>
            <a:r>
              <a:rPr lang="en-US" dirty="0"/>
              <a:t> </a:t>
            </a:r>
            <a:r>
              <a:rPr lang="en-US" dirty="0" err="1"/>
              <a:t>bìa</a:t>
            </a:r>
            <a:r>
              <a:rPr lang="en-US" dirty="0"/>
              <a:t> </a:t>
            </a:r>
            <a:r>
              <a:rPr lang="en-US" dirty="0" err="1"/>
              <a:t>sách</a:t>
            </a:r>
            <a:r>
              <a:rPr lang="en-US" dirty="0"/>
              <a:t> </a:t>
            </a:r>
            <a:r>
              <a:rPr lang="en-US" dirty="0" err="1"/>
              <a:t>để</a:t>
            </a:r>
            <a:r>
              <a:rPr lang="en-US" dirty="0"/>
              <a:t> sang web </a:t>
            </a:r>
            <a:r>
              <a:rPr lang="en-US" dirty="0" err="1"/>
              <a:t>sách</a:t>
            </a:r>
            <a:r>
              <a:rPr lang="en-US" dirty="0"/>
              <a:t> </a:t>
            </a:r>
            <a:r>
              <a:rPr lang="en-US" dirty="0" err="1"/>
              <a:t>điện</a:t>
            </a:r>
            <a:r>
              <a:rPr lang="en-US" dirty="0"/>
              <a:t> </a:t>
            </a:r>
            <a:r>
              <a:rPr lang="en-US" dirty="0" err="1"/>
              <a:t>tử</a:t>
            </a:r>
            <a:endParaRPr lang="en-US" dirty="0"/>
          </a:p>
        </p:txBody>
      </p:sp>
      <p:sp>
        <p:nvSpPr>
          <p:cNvPr id="4" name="Slide Number Placeholder 3"/>
          <p:cNvSpPr>
            <a:spLocks noGrp="1"/>
          </p:cNvSpPr>
          <p:nvPr>
            <p:ph type="sldNum" sz="quarter" idx="5"/>
          </p:nvPr>
        </p:nvSpPr>
        <p:spPr/>
        <p:txBody>
          <a:bodyPr/>
          <a:lstStyle/>
          <a:p>
            <a:fld id="{18CCA782-E093-4229-AF97-C92E964E76B8}" type="slidenum">
              <a:rPr lang="en-US" smtClean="0"/>
              <a:t>24</a:t>
            </a:fld>
            <a:endParaRPr lang="en-US"/>
          </a:p>
        </p:txBody>
      </p:sp>
    </p:spTree>
    <p:extLst>
      <p:ext uri="{BB962C8B-B14F-4D97-AF65-F5344CB8AC3E}">
        <p14:creationId xmlns:p14="http://schemas.microsoft.com/office/powerpoint/2010/main" val="378622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593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965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857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1273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4901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949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400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8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318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7659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409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0ABEDAC-4637-4CD9-82A1-691B3B2BEF92}"/>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2CA3E323-ECD6-4DE8-A703-BDEA6F9E2DD5}"/>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405243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24.png"/><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g.co/gemini/share/dd3ef65dfdd9"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795962" y="1333500"/>
            <a:ext cx="11548437" cy="6705600"/>
            <a:chOff x="0" y="0"/>
            <a:chExt cx="13032566" cy="5817070"/>
          </a:xfrm>
        </p:grpSpPr>
        <p:sp>
          <p:nvSpPr>
            <p:cNvPr id="3" name="Freeform 3"/>
            <p:cNvSpPr/>
            <p:nvPr/>
          </p:nvSpPr>
          <p:spPr>
            <a:xfrm>
              <a:off x="72390" y="72390"/>
              <a:ext cx="12887786" cy="5672290"/>
            </a:xfrm>
            <a:custGeom>
              <a:avLst/>
              <a:gdLst/>
              <a:ahLst/>
              <a:cxnLst/>
              <a:rect l="l" t="t" r="r" b="b"/>
              <a:pathLst>
                <a:path w="12887786" h="5672290">
                  <a:moveTo>
                    <a:pt x="0" y="0"/>
                  </a:moveTo>
                  <a:lnTo>
                    <a:pt x="12887786" y="0"/>
                  </a:lnTo>
                  <a:lnTo>
                    <a:pt x="12887786" y="5672290"/>
                  </a:lnTo>
                  <a:lnTo>
                    <a:pt x="0" y="5672290"/>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032566" cy="5817070"/>
            </a:xfrm>
            <a:custGeom>
              <a:avLst/>
              <a:gdLst/>
              <a:ahLst/>
              <a:cxnLst/>
              <a:rect l="l" t="t" r="r" b="b"/>
              <a:pathLst>
                <a:path w="13032566" h="5817070">
                  <a:moveTo>
                    <a:pt x="12887786" y="5672290"/>
                  </a:moveTo>
                  <a:lnTo>
                    <a:pt x="13032566" y="5672290"/>
                  </a:lnTo>
                  <a:lnTo>
                    <a:pt x="13032566" y="5817070"/>
                  </a:lnTo>
                  <a:lnTo>
                    <a:pt x="12887786" y="5817070"/>
                  </a:lnTo>
                  <a:lnTo>
                    <a:pt x="12887786" y="5672290"/>
                  </a:lnTo>
                  <a:close/>
                  <a:moveTo>
                    <a:pt x="0" y="144780"/>
                  </a:moveTo>
                  <a:lnTo>
                    <a:pt x="144780" y="144780"/>
                  </a:lnTo>
                  <a:lnTo>
                    <a:pt x="144780" y="5672290"/>
                  </a:lnTo>
                  <a:lnTo>
                    <a:pt x="0" y="5672290"/>
                  </a:lnTo>
                  <a:lnTo>
                    <a:pt x="0" y="144780"/>
                  </a:lnTo>
                  <a:close/>
                  <a:moveTo>
                    <a:pt x="0" y="5672290"/>
                  </a:moveTo>
                  <a:lnTo>
                    <a:pt x="144780" y="5672290"/>
                  </a:lnTo>
                  <a:lnTo>
                    <a:pt x="144780" y="5817070"/>
                  </a:lnTo>
                  <a:lnTo>
                    <a:pt x="0" y="5817070"/>
                  </a:lnTo>
                  <a:lnTo>
                    <a:pt x="0" y="5672290"/>
                  </a:lnTo>
                  <a:close/>
                  <a:moveTo>
                    <a:pt x="12887786" y="144780"/>
                  </a:moveTo>
                  <a:lnTo>
                    <a:pt x="13032566" y="144780"/>
                  </a:lnTo>
                  <a:lnTo>
                    <a:pt x="13032566" y="5672290"/>
                  </a:lnTo>
                  <a:lnTo>
                    <a:pt x="12887786" y="5672290"/>
                  </a:lnTo>
                  <a:lnTo>
                    <a:pt x="12887786" y="144780"/>
                  </a:lnTo>
                  <a:close/>
                  <a:moveTo>
                    <a:pt x="144780" y="5672290"/>
                  </a:moveTo>
                  <a:lnTo>
                    <a:pt x="12887786" y="5672290"/>
                  </a:lnTo>
                  <a:lnTo>
                    <a:pt x="12887786" y="5817070"/>
                  </a:lnTo>
                  <a:lnTo>
                    <a:pt x="144780" y="5817070"/>
                  </a:lnTo>
                  <a:lnTo>
                    <a:pt x="144780" y="5672290"/>
                  </a:lnTo>
                  <a:close/>
                  <a:moveTo>
                    <a:pt x="12887786" y="0"/>
                  </a:moveTo>
                  <a:lnTo>
                    <a:pt x="13032566" y="0"/>
                  </a:lnTo>
                  <a:lnTo>
                    <a:pt x="13032566" y="144780"/>
                  </a:lnTo>
                  <a:lnTo>
                    <a:pt x="12887786" y="144780"/>
                  </a:lnTo>
                  <a:lnTo>
                    <a:pt x="12887786" y="0"/>
                  </a:lnTo>
                  <a:close/>
                  <a:moveTo>
                    <a:pt x="0" y="0"/>
                  </a:moveTo>
                  <a:lnTo>
                    <a:pt x="144780" y="0"/>
                  </a:lnTo>
                  <a:lnTo>
                    <a:pt x="144780" y="144780"/>
                  </a:lnTo>
                  <a:lnTo>
                    <a:pt x="0" y="144780"/>
                  </a:lnTo>
                  <a:lnTo>
                    <a:pt x="0" y="0"/>
                  </a:lnTo>
                  <a:close/>
                  <a:moveTo>
                    <a:pt x="144780" y="0"/>
                  </a:moveTo>
                  <a:lnTo>
                    <a:pt x="12887786" y="0"/>
                  </a:lnTo>
                  <a:lnTo>
                    <a:pt x="12887786" y="144780"/>
                  </a:lnTo>
                  <a:lnTo>
                    <a:pt x="144780" y="144780"/>
                  </a:lnTo>
                  <a:lnTo>
                    <a:pt x="144780" y="0"/>
                  </a:lnTo>
                  <a:close/>
                </a:path>
              </a:pathLst>
            </a:custGeom>
            <a:solidFill>
              <a:srgbClr val="C37A63">
                <a:alpha val="83922"/>
              </a:srgbClr>
            </a:solidFill>
          </p:spPr>
          <p:txBody>
            <a:bodyPr/>
            <a:lstStyle/>
            <a:p>
              <a:endParaRPr lang="en-US"/>
            </a:p>
          </p:txBody>
        </p:sp>
      </p:grpSp>
      <p:sp>
        <p:nvSpPr>
          <p:cNvPr id="5" name="Freeform 5"/>
          <p:cNvSpPr/>
          <p:nvPr/>
        </p:nvSpPr>
        <p:spPr>
          <a:xfrm>
            <a:off x="8175554" y="6774300"/>
            <a:ext cx="9115670" cy="3817187"/>
          </a:xfrm>
          <a:custGeom>
            <a:avLst/>
            <a:gdLst/>
            <a:ahLst/>
            <a:cxnLst/>
            <a:rect l="l" t="t" r="r" b="b"/>
            <a:pathLst>
              <a:path w="9115670" h="3817187">
                <a:moveTo>
                  <a:pt x="0" y="0"/>
                </a:moveTo>
                <a:lnTo>
                  <a:pt x="9115670" y="0"/>
                </a:lnTo>
                <a:lnTo>
                  <a:pt x="9115670" y="3817186"/>
                </a:lnTo>
                <a:lnTo>
                  <a:pt x="0" y="38171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6"/>
          <p:cNvPicPr>
            <a:picLocks noChangeAspect="1"/>
          </p:cNvPicPr>
          <p:nvPr/>
        </p:nvPicPr>
        <p:blipFill>
          <a:blip r:embed="rId4"/>
          <a:srcRect/>
          <a:stretch>
            <a:fillRect/>
          </a:stretch>
        </p:blipFill>
        <p:spPr>
          <a:xfrm>
            <a:off x="1509963" y="517358"/>
            <a:ext cx="1460031" cy="1467368"/>
          </a:xfrm>
          <a:prstGeom prst="rect">
            <a:avLst/>
          </a:prstGeom>
        </p:spPr>
      </p:pic>
      <p:pic>
        <p:nvPicPr>
          <p:cNvPr id="7" name="Picture 7"/>
          <p:cNvPicPr>
            <a:picLocks noChangeAspect="1"/>
          </p:cNvPicPr>
          <p:nvPr/>
        </p:nvPicPr>
        <p:blipFill>
          <a:blip r:embed="rId4"/>
          <a:srcRect/>
          <a:stretch>
            <a:fillRect/>
          </a:stretch>
        </p:blipFill>
        <p:spPr>
          <a:xfrm>
            <a:off x="10833454" y="295016"/>
            <a:ext cx="1460031" cy="1467368"/>
          </a:xfrm>
          <a:prstGeom prst="rect">
            <a:avLst/>
          </a:prstGeom>
        </p:spPr>
      </p:pic>
      <p:pic>
        <p:nvPicPr>
          <p:cNvPr id="8" name="Picture 8"/>
          <p:cNvPicPr>
            <a:picLocks noChangeAspect="1"/>
          </p:cNvPicPr>
          <p:nvPr/>
        </p:nvPicPr>
        <p:blipFill>
          <a:blip r:embed="rId4"/>
          <a:srcRect/>
          <a:stretch>
            <a:fillRect/>
          </a:stretch>
        </p:blipFill>
        <p:spPr>
          <a:xfrm>
            <a:off x="0" y="4204488"/>
            <a:ext cx="1460031" cy="1467368"/>
          </a:xfrm>
          <a:prstGeom prst="rect">
            <a:avLst/>
          </a:prstGeom>
        </p:spPr>
      </p:pic>
      <p:sp>
        <p:nvSpPr>
          <p:cNvPr id="9" name="Freeform 9"/>
          <p:cNvSpPr/>
          <p:nvPr/>
        </p:nvSpPr>
        <p:spPr>
          <a:xfrm>
            <a:off x="14646712" y="3098132"/>
            <a:ext cx="3657600" cy="1394460"/>
          </a:xfrm>
          <a:custGeom>
            <a:avLst/>
            <a:gdLst/>
            <a:ahLst/>
            <a:cxnLst/>
            <a:rect l="l" t="t" r="r" b="b"/>
            <a:pathLst>
              <a:path w="3657600" h="1394460">
                <a:moveTo>
                  <a:pt x="0" y="0"/>
                </a:moveTo>
                <a:lnTo>
                  <a:pt x="3657600" y="0"/>
                </a:lnTo>
                <a:lnTo>
                  <a:pt x="3657600" y="1394460"/>
                </a:lnTo>
                <a:lnTo>
                  <a:pt x="0" y="1394460"/>
                </a:lnTo>
                <a:lnTo>
                  <a:pt x="0" y="0"/>
                </a:lnTo>
                <a:close/>
              </a:path>
            </a:pathLst>
          </a:custGeom>
          <a:blipFill>
            <a:blip r:embed="rId5">
              <a:alphaModFix amt="73000"/>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13013124" y="5033238"/>
            <a:ext cx="4073001" cy="4974658"/>
          </a:xfrm>
          <a:custGeom>
            <a:avLst/>
            <a:gdLst/>
            <a:ahLst/>
            <a:cxnLst/>
            <a:rect l="l" t="t" r="r" b="b"/>
            <a:pathLst>
              <a:path w="4073001" h="4974658">
                <a:moveTo>
                  <a:pt x="0" y="0"/>
                </a:moveTo>
                <a:lnTo>
                  <a:pt x="4073002" y="0"/>
                </a:lnTo>
                <a:lnTo>
                  <a:pt x="4073002" y="4974658"/>
                </a:lnTo>
                <a:lnTo>
                  <a:pt x="0" y="4974658"/>
                </a:lnTo>
                <a:lnTo>
                  <a:pt x="0" y="0"/>
                </a:lnTo>
                <a:close/>
              </a:path>
            </a:pathLst>
          </a:custGeom>
          <a:blipFill>
            <a:blip r:embed="rId7"/>
            <a:stretch>
              <a:fillRect/>
            </a:stretch>
          </a:blipFill>
        </p:spPr>
        <p:txBody>
          <a:bodyPr/>
          <a:lstStyle/>
          <a:p>
            <a:endParaRPr lang="en-US"/>
          </a:p>
        </p:txBody>
      </p:sp>
      <p:sp>
        <p:nvSpPr>
          <p:cNvPr id="12" name="Freeform 12"/>
          <p:cNvSpPr/>
          <p:nvPr/>
        </p:nvSpPr>
        <p:spPr>
          <a:xfrm>
            <a:off x="14023206" y="9258300"/>
            <a:ext cx="2452305" cy="1145895"/>
          </a:xfrm>
          <a:custGeom>
            <a:avLst/>
            <a:gdLst/>
            <a:ahLst/>
            <a:cxnLst/>
            <a:rect l="l" t="t" r="r" b="b"/>
            <a:pathLst>
              <a:path w="2452305" h="1145895">
                <a:moveTo>
                  <a:pt x="0" y="0"/>
                </a:moveTo>
                <a:lnTo>
                  <a:pt x="2452306" y="0"/>
                </a:lnTo>
                <a:lnTo>
                  <a:pt x="2452306" y="1145895"/>
                </a:lnTo>
                <a:lnTo>
                  <a:pt x="0" y="11458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5123831" y="3478298"/>
            <a:ext cx="4747027" cy="7247370"/>
          </a:xfrm>
          <a:custGeom>
            <a:avLst/>
            <a:gdLst/>
            <a:ahLst/>
            <a:cxnLst/>
            <a:rect l="l" t="t" r="r" b="b"/>
            <a:pathLst>
              <a:path w="4747027" h="7247370">
                <a:moveTo>
                  <a:pt x="0" y="0"/>
                </a:moveTo>
                <a:lnTo>
                  <a:pt x="4747027" y="0"/>
                </a:lnTo>
                <a:lnTo>
                  <a:pt x="4747027" y="7247370"/>
                </a:lnTo>
                <a:lnTo>
                  <a:pt x="0" y="724737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16033147" y="9141105"/>
            <a:ext cx="2452305" cy="1145895"/>
          </a:xfrm>
          <a:custGeom>
            <a:avLst/>
            <a:gdLst/>
            <a:ahLst/>
            <a:cxnLst/>
            <a:rect l="l" t="t" r="r" b="b"/>
            <a:pathLst>
              <a:path w="2452305" h="1145895">
                <a:moveTo>
                  <a:pt x="0" y="0"/>
                </a:moveTo>
                <a:lnTo>
                  <a:pt x="2452306" y="0"/>
                </a:lnTo>
                <a:lnTo>
                  <a:pt x="2452306" y="1145895"/>
                </a:lnTo>
                <a:lnTo>
                  <a:pt x="0" y="11458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652112" y="5671855"/>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7" name="Freeform 17"/>
          <p:cNvSpPr/>
          <p:nvPr/>
        </p:nvSpPr>
        <p:spPr>
          <a:xfrm>
            <a:off x="14646712" y="-3799456"/>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5CE34018-8D0A-34BD-B2AA-530A83D6289E}"/>
              </a:ext>
            </a:extLst>
          </p:cNvPr>
          <p:cNvPicPr>
            <a:picLocks noChangeAspect="1"/>
          </p:cNvPicPr>
          <p:nvPr/>
        </p:nvPicPr>
        <p:blipFill>
          <a:blip r:embed="rId14"/>
          <a:stretch>
            <a:fillRect/>
          </a:stretch>
        </p:blipFill>
        <p:spPr>
          <a:xfrm>
            <a:off x="4724400" y="571500"/>
            <a:ext cx="4255377" cy="1993565"/>
          </a:xfrm>
          <a:prstGeom prst="rect">
            <a:avLst/>
          </a:prstGeom>
        </p:spPr>
      </p:pic>
      <p:pic>
        <p:nvPicPr>
          <p:cNvPr id="23" name="Picture 22">
            <a:extLst>
              <a:ext uri="{FF2B5EF4-FFF2-40B4-BE49-F238E27FC236}">
                <a16:creationId xmlns:a16="http://schemas.microsoft.com/office/drawing/2014/main" id="{C8DE8F2E-2A92-ADEC-84B0-BF09A1CED447}"/>
              </a:ext>
            </a:extLst>
          </p:cNvPr>
          <p:cNvPicPr>
            <a:picLocks noChangeAspect="1"/>
          </p:cNvPicPr>
          <p:nvPr/>
        </p:nvPicPr>
        <p:blipFill>
          <a:blip r:embed="rId15"/>
          <a:stretch>
            <a:fillRect/>
          </a:stretch>
        </p:blipFill>
        <p:spPr>
          <a:xfrm>
            <a:off x="1143000" y="3619500"/>
            <a:ext cx="11241998" cy="3176291"/>
          </a:xfrm>
          <a:prstGeom prst="rect">
            <a:avLst/>
          </a:prstGeom>
        </p:spPr>
      </p:pic>
      <p:pic>
        <p:nvPicPr>
          <p:cNvPr id="25" name="Picture 24">
            <a:extLst>
              <a:ext uri="{FF2B5EF4-FFF2-40B4-BE49-F238E27FC236}">
                <a16:creationId xmlns:a16="http://schemas.microsoft.com/office/drawing/2014/main" id="{14F7928A-3C08-6FBB-04CF-25715055CED8}"/>
              </a:ext>
            </a:extLst>
          </p:cNvPr>
          <p:cNvPicPr>
            <a:picLocks noChangeAspect="1"/>
          </p:cNvPicPr>
          <p:nvPr/>
        </p:nvPicPr>
        <p:blipFill>
          <a:blip r:embed="rId16"/>
          <a:stretch>
            <a:fillRect/>
          </a:stretch>
        </p:blipFill>
        <p:spPr>
          <a:xfrm>
            <a:off x="4876800" y="2552700"/>
            <a:ext cx="4365114" cy="1182727"/>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15" name="Group 3">
            <a:extLst>
              <a:ext uri="{FF2B5EF4-FFF2-40B4-BE49-F238E27FC236}">
                <a16:creationId xmlns:a16="http://schemas.microsoft.com/office/drawing/2014/main" id="{E244B8B6-2627-AFE4-B8FC-2718A04ED776}"/>
              </a:ext>
            </a:extLst>
          </p:cNvPr>
          <p:cNvGrpSpPr/>
          <p:nvPr/>
        </p:nvGrpSpPr>
        <p:grpSpPr>
          <a:xfrm>
            <a:off x="5867400" y="8267700"/>
            <a:ext cx="6858000" cy="1524000"/>
            <a:chOff x="0" y="0"/>
            <a:chExt cx="13005989" cy="2412933"/>
          </a:xfrm>
        </p:grpSpPr>
        <p:sp>
          <p:nvSpPr>
            <p:cNvPr id="16" name="Freeform 4">
              <a:extLst>
                <a:ext uri="{FF2B5EF4-FFF2-40B4-BE49-F238E27FC236}">
                  <a16:creationId xmlns:a16="http://schemas.microsoft.com/office/drawing/2014/main" id="{9FF234A4-BA73-64D0-BC5A-C31F07A1D2D8}"/>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solidFill>
              <a:srgbClr val="AD795B">
                <a:alpha val="83922"/>
              </a:srgbClr>
            </a:solidFill>
          </p:spPr>
          <p:txBody>
            <a:bodyPr/>
            <a:lstStyle/>
            <a:p>
              <a:endParaRPr lang="en-US"/>
            </a:p>
          </p:txBody>
        </p:sp>
        <p:sp>
          <p:nvSpPr>
            <p:cNvPr id="17" name="Freeform 5">
              <a:extLst>
                <a:ext uri="{FF2B5EF4-FFF2-40B4-BE49-F238E27FC236}">
                  <a16:creationId xmlns:a16="http://schemas.microsoft.com/office/drawing/2014/main" id="{13D3FB45-065E-A2DC-1D3A-ADF15E8CC497}"/>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18" name="TextBox 13">
            <a:extLst>
              <a:ext uri="{FF2B5EF4-FFF2-40B4-BE49-F238E27FC236}">
                <a16:creationId xmlns:a16="http://schemas.microsoft.com/office/drawing/2014/main" id="{E5151D48-89A1-3DFC-BCC0-F7AD3A51BB41}"/>
              </a:ext>
            </a:extLst>
          </p:cNvPr>
          <p:cNvSpPr txBox="1"/>
          <p:nvPr/>
        </p:nvSpPr>
        <p:spPr>
          <a:xfrm>
            <a:off x="4267200" y="81915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phù</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sa</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2050" name="Picture 2" descr="Đất phù sa sông hồng - Công ty bán đất phù sa sông hồng - Vinatap">
            <a:extLst>
              <a:ext uri="{FF2B5EF4-FFF2-40B4-BE49-F238E27FC236}">
                <a16:creationId xmlns:a16="http://schemas.microsoft.com/office/drawing/2014/main" id="{E2F785EA-724D-367B-285C-96582282B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9100"/>
            <a:ext cx="12344400" cy="7596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9543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669292" y="670259"/>
            <a:ext cx="1460031" cy="1467368"/>
          </a:xfrm>
          <a:prstGeom prst="rect">
            <a:avLst/>
          </a:prstGeom>
        </p:spPr>
      </p:pic>
      <p:pic>
        <p:nvPicPr>
          <p:cNvPr id="4" name="Picture 4"/>
          <p:cNvPicPr>
            <a:picLocks noChangeAspect="1"/>
          </p:cNvPicPr>
          <p:nvPr/>
        </p:nvPicPr>
        <p:blipFill>
          <a:blip r:embed="rId2"/>
          <a:srcRect/>
          <a:stretch>
            <a:fillRect/>
          </a:stretch>
        </p:blipFill>
        <p:spPr>
          <a:xfrm>
            <a:off x="17259300" y="9174564"/>
            <a:ext cx="1460031" cy="1467368"/>
          </a:xfrm>
          <a:prstGeom prst="rect">
            <a:avLst/>
          </a:prstGeom>
        </p:spPr>
      </p:pic>
      <p:grpSp>
        <p:nvGrpSpPr>
          <p:cNvPr id="10" name="Group 10"/>
          <p:cNvGrpSpPr/>
          <p:nvPr/>
        </p:nvGrpSpPr>
        <p:grpSpPr>
          <a:xfrm>
            <a:off x="3048000" y="3009900"/>
            <a:ext cx="11492200" cy="2782611"/>
            <a:chOff x="0" y="0"/>
            <a:chExt cx="13909707" cy="2537898"/>
          </a:xfrm>
        </p:grpSpPr>
        <p:sp>
          <p:nvSpPr>
            <p:cNvPr id="11" name="Freeform 11"/>
            <p:cNvSpPr/>
            <p:nvPr/>
          </p:nvSpPr>
          <p:spPr>
            <a:xfrm>
              <a:off x="72390" y="72390"/>
              <a:ext cx="13764927" cy="2393118"/>
            </a:xfrm>
            <a:custGeom>
              <a:avLst/>
              <a:gdLst/>
              <a:ahLst/>
              <a:cxnLst/>
              <a:rect l="l" t="t" r="r" b="b"/>
              <a:pathLst>
                <a:path w="13764927" h="2393118">
                  <a:moveTo>
                    <a:pt x="0" y="0"/>
                  </a:moveTo>
                  <a:lnTo>
                    <a:pt x="13764927" y="0"/>
                  </a:lnTo>
                  <a:lnTo>
                    <a:pt x="13764927" y="2393118"/>
                  </a:lnTo>
                  <a:lnTo>
                    <a:pt x="0" y="2393118"/>
                  </a:lnTo>
                  <a:lnTo>
                    <a:pt x="0" y="0"/>
                  </a:lnTo>
                  <a:close/>
                </a:path>
              </a:pathLst>
            </a:custGeom>
            <a:solidFill>
              <a:srgbClr val="AD795B">
                <a:alpha val="83922"/>
              </a:srgbClr>
            </a:solidFill>
          </p:spPr>
          <p:txBody>
            <a:bodyPr/>
            <a:lstStyle/>
            <a:p>
              <a:endParaRPr lang="en-US"/>
            </a:p>
          </p:txBody>
        </p:sp>
        <p:sp>
          <p:nvSpPr>
            <p:cNvPr id="12" name="Freeform 12"/>
            <p:cNvSpPr/>
            <p:nvPr/>
          </p:nvSpPr>
          <p:spPr>
            <a:xfrm>
              <a:off x="0" y="0"/>
              <a:ext cx="13909706" cy="2537898"/>
            </a:xfrm>
            <a:custGeom>
              <a:avLst/>
              <a:gdLst/>
              <a:ahLst/>
              <a:cxnLst/>
              <a:rect l="l" t="t" r="r" b="b"/>
              <a:pathLst>
                <a:path w="13909706" h="2537898">
                  <a:moveTo>
                    <a:pt x="13764927" y="2393118"/>
                  </a:moveTo>
                  <a:lnTo>
                    <a:pt x="13909706" y="2393118"/>
                  </a:lnTo>
                  <a:lnTo>
                    <a:pt x="13909706" y="2537898"/>
                  </a:lnTo>
                  <a:lnTo>
                    <a:pt x="13764927" y="2537898"/>
                  </a:lnTo>
                  <a:lnTo>
                    <a:pt x="13764927" y="2393118"/>
                  </a:lnTo>
                  <a:close/>
                  <a:moveTo>
                    <a:pt x="0" y="144780"/>
                  </a:moveTo>
                  <a:lnTo>
                    <a:pt x="144780" y="144780"/>
                  </a:lnTo>
                  <a:lnTo>
                    <a:pt x="144780" y="2393118"/>
                  </a:lnTo>
                  <a:lnTo>
                    <a:pt x="0" y="2393118"/>
                  </a:lnTo>
                  <a:lnTo>
                    <a:pt x="0" y="144780"/>
                  </a:lnTo>
                  <a:close/>
                  <a:moveTo>
                    <a:pt x="0" y="2393118"/>
                  </a:moveTo>
                  <a:lnTo>
                    <a:pt x="144780" y="2393118"/>
                  </a:lnTo>
                  <a:lnTo>
                    <a:pt x="144780" y="2537898"/>
                  </a:lnTo>
                  <a:lnTo>
                    <a:pt x="0" y="2537898"/>
                  </a:lnTo>
                  <a:lnTo>
                    <a:pt x="0" y="2393118"/>
                  </a:lnTo>
                  <a:close/>
                  <a:moveTo>
                    <a:pt x="13764927" y="144780"/>
                  </a:moveTo>
                  <a:lnTo>
                    <a:pt x="13909706" y="144780"/>
                  </a:lnTo>
                  <a:lnTo>
                    <a:pt x="13909706" y="2393118"/>
                  </a:lnTo>
                  <a:lnTo>
                    <a:pt x="13764927" y="2393118"/>
                  </a:lnTo>
                  <a:lnTo>
                    <a:pt x="13764927" y="144780"/>
                  </a:lnTo>
                  <a:close/>
                  <a:moveTo>
                    <a:pt x="144780" y="2393118"/>
                  </a:moveTo>
                  <a:lnTo>
                    <a:pt x="13764927" y="2393118"/>
                  </a:lnTo>
                  <a:lnTo>
                    <a:pt x="13764927" y="2537898"/>
                  </a:lnTo>
                  <a:lnTo>
                    <a:pt x="144780" y="2537898"/>
                  </a:lnTo>
                  <a:lnTo>
                    <a:pt x="144780" y="2393118"/>
                  </a:lnTo>
                  <a:close/>
                  <a:moveTo>
                    <a:pt x="13764927" y="0"/>
                  </a:moveTo>
                  <a:lnTo>
                    <a:pt x="13909706" y="0"/>
                  </a:lnTo>
                  <a:lnTo>
                    <a:pt x="13909706" y="144780"/>
                  </a:lnTo>
                  <a:lnTo>
                    <a:pt x="13764927" y="144780"/>
                  </a:lnTo>
                  <a:lnTo>
                    <a:pt x="13764927" y="0"/>
                  </a:lnTo>
                  <a:close/>
                  <a:moveTo>
                    <a:pt x="0" y="0"/>
                  </a:moveTo>
                  <a:lnTo>
                    <a:pt x="144780" y="0"/>
                  </a:lnTo>
                  <a:lnTo>
                    <a:pt x="144780" y="144780"/>
                  </a:lnTo>
                  <a:lnTo>
                    <a:pt x="0" y="144780"/>
                  </a:lnTo>
                  <a:lnTo>
                    <a:pt x="0" y="0"/>
                  </a:lnTo>
                  <a:close/>
                  <a:moveTo>
                    <a:pt x="144780" y="0"/>
                  </a:moveTo>
                  <a:lnTo>
                    <a:pt x="13764927" y="0"/>
                  </a:lnTo>
                  <a:lnTo>
                    <a:pt x="13764927" y="144780"/>
                  </a:lnTo>
                  <a:lnTo>
                    <a:pt x="144780" y="144780"/>
                  </a:lnTo>
                  <a:lnTo>
                    <a:pt x="144780" y="0"/>
                  </a:lnTo>
                  <a:close/>
                </a:path>
              </a:pathLst>
            </a:custGeom>
            <a:solidFill>
              <a:srgbClr val="C37A63">
                <a:alpha val="83922"/>
              </a:srgbClr>
            </a:solidFill>
          </p:spPr>
          <p:txBody>
            <a:bodyPr/>
            <a:lstStyle/>
            <a:p>
              <a:endParaRPr lang="en-US"/>
            </a:p>
          </p:txBody>
        </p:sp>
      </p:grpSp>
      <p:sp>
        <p:nvSpPr>
          <p:cNvPr id="14" name="Freeform 14"/>
          <p:cNvSpPr/>
          <p:nvPr/>
        </p:nvSpPr>
        <p:spPr>
          <a:xfrm>
            <a:off x="-652112" y="5671855"/>
            <a:ext cx="5784182" cy="5784182"/>
          </a:xfrm>
          <a:custGeom>
            <a:avLst/>
            <a:gdLst/>
            <a:ahLst/>
            <a:cxnLst/>
            <a:rect l="l" t="t" r="r" b="b"/>
            <a:pathLst>
              <a:path w="5784182" h="5784182">
                <a:moveTo>
                  <a:pt x="0" y="0"/>
                </a:moveTo>
                <a:lnTo>
                  <a:pt x="5784181" y="0"/>
                </a:lnTo>
                <a:lnTo>
                  <a:pt x="5784181" y="5784182"/>
                </a:lnTo>
                <a:lnTo>
                  <a:pt x="0" y="57841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4367209" y="-4177415"/>
            <a:ext cx="5784182" cy="5784182"/>
          </a:xfrm>
          <a:custGeom>
            <a:avLst/>
            <a:gdLst/>
            <a:ahLst/>
            <a:cxnLst/>
            <a:rect l="l" t="t" r="r" b="b"/>
            <a:pathLst>
              <a:path w="5784182" h="5784182">
                <a:moveTo>
                  <a:pt x="0" y="0"/>
                </a:moveTo>
                <a:lnTo>
                  <a:pt x="5784182" y="0"/>
                </a:lnTo>
                <a:lnTo>
                  <a:pt x="5784182" y="5784181"/>
                </a:lnTo>
                <a:lnTo>
                  <a:pt x="0" y="5784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3">
            <a:extLst>
              <a:ext uri="{FF2B5EF4-FFF2-40B4-BE49-F238E27FC236}">
                <a16:creationId xmlns:a16="http://schemas.microsoft.com/office/drawing/2014/main" id="{C310B9BE-9C22-EE06-721B-3404690F55C2}"/>
              </a:ext>
            </a:extLst>
          </p:cNvPr>
          <p:cNvSpPr/>
          <p:nvPr/>
        </p:nvSpPr>
        <p:spPr>
          <a:xfrm>
            <a:off x="-15240" y="4762500"/>
            <a:ext cx="4038600" cy="5524500"/>
          </a:xfrm>
          <a:custGeom>
            <a:avLst/>
            <a:gdLst/>
            <a:ahLst/>
            <a:cxnLst/>
            <a:rect l="l" t="t" r="r" b="b"/>
            <a:pathLst>
              <a:path w="2895790" h="4114800">
                <a:moveTo>
                  <a:pt x="0" y="0"/>
                </a:moveTo>
                <a:lnTo>
                  <a:pt x="2895790" y="0"/>
                </a:lnTo>
                <a:lnTo>
                  <a:pt x="289579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8CC9C11A-AAA3-CF1B-F42B-3BA602A2A9E1}"/>
              </a:ext>
            </a:extLst>
          </p:cNvPr>
          <p:cNvPicPr>
            <a:picLocks noChangeAspect="1"/>
          </p:cNvPicPr>
          <p:nvPr/>
        </p:nvPicPr>
        <p:blipFill>
          <a:blip r:embed="rId7"/>
          <a:stretch>
            <a:fillRect/>
          </a:stretch>
        </p:blipFill>
        <p:spPr>
          <a:xfrm>
            <a:off x="2971800" y="3009900"/>
            <a:ext cx="11522439" cy="3078747"/>
          </a:xfrm>
          <a:prstGeom prst="rect">
            <a:avLst/>
          </a:prstGeom>
        </p:spPr>
      </p:pic>
    </p:spTree>
    <p:extLst>
      <p:ext uri="{BB962C8B-B14F-4D97-AF65-F5344CB8AC3E}">
        <p14:creationId xmlns:p14="http://schemas.microsoft.com/office/powerpoint/2010/main" val="72212701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sp>
        <p:nvSpPr>
          <p:cNvPr id="8" name="Freeform 8"/>
          <p:cNvSpPr/>
          <p:nvPr/>
        </p:nvSpPr>
        <p:spPr>
          <a:xfrm>
            <a:off x="366628" y="9165342"/>
            <a:ext cx="2452305" cy="1145895"/>
          </a:xfrm>
          <a:custGeom>
            <a:avLst/>
            <a:gdLst/>
            <a:ahLst/>
            <a:cxnLst/>
            <a:rect l="l" t="t" r="r" b="b"/>
            <a:pathLst>
              <a:path w="2452305" h="1145895">
                <a:moveTo>
                  <a:pt x="0" y="0"/>
                </a:moveTo>
                <a:lnTo>
                  <a:pt x="2452305" y="0"/>
                </a:lnTo>
                <a:lnTo>
                  <a:pt x="2452305" y="1145896"/>
                </a:lnTo>
                <a:lnTo>
                  <a:pt x="0" y="1145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Picture 9"/>
          <p:cNvPicPr>
            <a:picLocks noChangeAspect="1"/>
          </p:cNvPicPr>
          <p:nvPr/>
        </p:nvPicPr>
        <p:blipFill>
          <a:blip r:embed="rId4"/>
          <a:srcRect/>
          <a:stretch>
            <a:fillRect/>
          </a:stretch>
        </p:blipFill>
        <p:spPr>
          <a:xfrm>
            <a:off x="16529284" y="0"/>
            <a:ext cx="1460031" cy="1467368"/>
          </a:xfrm>
          <a:prstGeom prst="rect">
            <a:avLst/>
          </a:prstGeom>
        </p:spPr>
      </p:pic>
      <p:pic>
        <p:nvPicPr>
          <p:cNvPr id="10" name="Picture 10"/>
          <p:cNvPicPr>
            <a:picLocks noChangeAspect="1"/>
          </p:cNvPicPr>
          <p:nvPr/>
        </p:nvPicPr>
        <p:blipFill>
          <a:blip r:embed="rId4"/>
          <a:srcRect/>
          <a:stretch>
            <a:fillRect/>
          </a:stretch>
        </p:blipFill>
        <p:spPr>
          <a:xfrm>
            <a:off x="452992" y="295016"/>
            <a:ext cx="1460031" cy="1467368"/>
          </a:xfrm>
          <a:prstGeom prst="rect">
            <a:avLst/>
          </a:prstGeom>
        </p:spPr>
      </p:pic>
      <p:pic>
        <p:nvPicPr>
          <p:cNvPr id="11" name="Picture 11"/>
          <p:cNvPicPr>
            <a:picLocks noChangeAspect="1"/>
          </p:cNvPicPr>
          <p:nvPr/>
        </p:nvPicPr>
        <p:blipFill>
          <a:blip r:embed="rId4"/>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4"/>
          <a:srcRect/>
          <a:stretch>
            <a:fillRect/>
          </a:stretch>
        </p:blipFill>
        <p:spPr>
          <a:xfrm>
            <a:off x="3519963" y="5546800"/>
            <a:ext cx="1460031" cy="1467368"/>
          </a:xfrm>
          <a:prstGeom prst="rect">
            <a:avLst/>
          </a:prstGeom>
        </p:spPr>
      </p:pic>
      <p:sp>
        <p:nvSpPr>
          <p:cNvPr id="13" name="Freeform 13"/>
          <p:cNvSpPr/>
          <p:nvPr/>
        </p:nvSpPr>
        <p:spPr>
          <a:xfrm>
            <a:off x="13414002" y="7879215"/>
            <a:ext cx="4873998" cy="2277486"/>
          </a:xfrm>
          <a:custGeom>
            <a:avLst/>
            <a:gdLst/>
            <a:ahLst/>
            <a:cxnLst/>
            <a:rect l="l" t="t" r="r" b="b"/>
            <a:pathLst>
              <a:path w="4873998" h="2277486">
                <a:moveTo>
                  <a:pt x="0" y="0"/>
                </a:moveTo>
                <a:lnTo>
                  <a:pt x="4873998" y="0"/>
                </a:lnTo>
                <a:lnTo>
                  <a:pt x="4873998" y="2277486"/>
                </a:lnTo>
                <a:lnTo>
                  <a:pt x="0" y="2277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1EE1CB0C-77C7-548E-9B1E-D7AD6100C6BE}"/>
              </a:ext>
            </a:extLst>
          </p:cNvPr>
          <p:cNvSpPr txBox="1"/>
          <p:nvPr/>
        </p:nvSpPr>
        <p:spPr>
          <a:xfrm>
            <a:off x="3581400" y="3314700"/>
            <a:ext cx="10820400" cy="2800767"/>
          </a:xfrm>
          <a:prstGeom prst="rect">
            <a:avLst/>
          </a:prstGeom>
          <a:noFill/>
        </p:spPr>
        <p:txBody>
          <a:bodyPr wrap="square" rtlCol="0">
            <a:spAutoFit/>
          </a:bodyPr>
          <a:lstStyle/>
          <a:p>
            <a:pPr algn="ctr"/>
            <a:r>
              <a:rPr lang="en-US" sz="8800" b="1" i="0" dirty="0">
                <a:solidFill>
                  <a:srgbClr val="000000"/>
                </a:solidFill>
                <a:effectLst/>
                <a:latin typeface="+mj-lt"/>
              </a:rPr>
              <a:t>1. </a:t>
            </a:r>
            <a:r>
              <a:rPr lang="en-US" sz="8800" b="1" i="0" dirty="0" err="1">
                <a:solidFill>
                  <a:srgbClr val="000000"/>
                </a:solidFill>
                <a:effectLst/>
                <a:latin typeface="+mj-lt"/>
              </a:rPr>
              <a:t>Trình</a:t>
            </a:r>
            <a:r>
              <a:rPr lang="en-US" sz="8800" b="1" i="0" dirty="0">
                <a:solidFill>
                  <a:srgbClr val="000000"/>
                </a:solidFill>
                <a:effectLst/>
                <a:latin typeface="+mj-lt"/>
              </a:rPr>
              <a:t> </a:t>
            </a:r>
            <a:r>
              <a:rPr lang="en-US" sz="8800" b="1" i="0" dirty="0" err="1">
                <a:solidFill>
                  <a:srgbClr val="000000"/>
                </a:solidFill>
                <a:effectLst/>
                <a:latin typeface="+mj-lt"/>
              </a:rPr>
              <a:t>bày</a:t>
            </a:r>
            <a:r>
              <a:rPr lang="en-US" sz="8800" b="1" i="0" dirty="0">
                <a:solidFill>
                  <a:srgbClr val="000000"/>
                </a:solidFill>
                <a:effectLst/>
                <a:latin typeface="+mj-lt"/>
              </a:rPr>
              <a:t> </a:t>
            </a:r>
            <a:r>
              <a:rPr lang="en-US" sz="8800" b="1" i="0" dirty="0" err="1">
                <a:solidFill>
                  <a:srgbClr val="000000"/>
                </a:solidFill>
                <a:effectLst/>
                <a:latin typeface="+mj-lt"/>
              </a:rPr>
              <a:t>vai</a:t>
            </a:r>
            <a:r>
              <a:rPr lang="en-US" sz="8800" b="1" i="0" dirty="0">
                <a:solidFill>
                  <a:srgbClr val="000000"/>
                </a:solidFill>
                <a:effectLst/>
                <a:latin typeface="+mj-lt"/>
              </a:rPr>
              <a:t> </a:t>
            </a:r>
            <a:r>
              <a:rPr lang="en-US" sz="8800" b="1" i="0" dirty="0" err="1">
                <a:solidFill>
                  <a:srgbClr val="000000"/>
                </a:solidFill>
                <a:effectLst/>
                <a:latin typeface="+mj-lt"/>
              </a:rPr>
              <a:t>trò</a:t>
            </a:r>
            <a:r>
              <a:rPr lang="en-US" sz="8800" b="1" i="0" dirty="0">
                <a:solidFill>
                  <a:srgbClr val="000000"/>
                </a:solidFill>
                <a:effectLst/>
                <a:latin typeface="+mj-lt"/>
              </a:rPr>
              <a:t> </a:t>
            </a:r>
            <a:r>
              <a:rPr lang="en-US" sz="8800" b="1" i="0" dirty="0" err="1">
                <a:solidFill>
                  <a:srgbClr val="000000"/>
                </a:solidFill>
                <a:effectLst/>
                <a:latin typeface="+mj-lt"/>
              </a:rPr>
              <a:t>của</a:t>
            </a:r>
            <a:r>
              <a:rPr lang="en-US" sz="8800" b="1" i="0" dirty="0">
                <a:solidFill>
                  <a:srgbClr val="000000"/>
                </a:solidFill>
                <a:effectLst/>
                <a:latin typeface="+mj-lt"/>
              </a:rPr>
              <a:t> </a:t>
            </a:r>
            <a:r>
              <a:rPr lang="en-US" sz="8800" b="1" i="0" dirty="0" err="1">
                <a:solidFill>
                  <a:srgbClr val="000000"/>
                </a:solidFill>
                <a:effectLst/>
                <a:latin typeface="+mj-lt"/>
              </a:rPr>
              <a:t>đất</a:t>
            </a:r>
            <a:r>
              <a:rPr lang="en-US" sz="8800" b="1" i="0" dirty="0">
                <a:solidFill>
                  <a:srgbClr val="000000"/>
                </a:solidFill>
                <a:effectLst/>
                <a:latin typeface="+mj-lt"/>
              </a:rPr>
              <a:t> </a:t>
            </a:r>
            <a:r>
              <a:rPr lang="en-US" sz="8800" b="1" i="0" dirty="0" err="1">
                <a:solidFill>
                  <a:srgbClr val="000000"/>
                </a:solidFill>
                <a:effectLst/>
                <a:latin typeface="+mj-lt"/>
              </a:rPr>
              <a:t>đối</a:t>
            </a:r>
            <a:r>
              <a:rPr lang="en-US" sz="8800" b="1" i="0" dirty="0">
                <a:solidFill>
                  <a:srgbClr val="000000"/>
                </a:solidFill>
                <a:effectLst/>
                <a:latin typeface="+mj-lt"/>
              </a:rPr>
              <a:t> </a:t>
            </a:r>
            <a:r>
              <a:rPr lang="en-US" sz="8800" b="1" i="0" dirty="0" err="1">
                <a:solidFill>
                  <a:srgbClr val="000000"/>
                </a:solidFill>
                <a:effectLst/>
                <a:latin typeface="+mj-lt"/>
              </a:rPr>
              <a:t>với</a:t>
            </a:r>
            <a:r>
              <a:rPr lang="en-US" sz="8800" b="1" i="0" dirty="0">
                <a:solidFill>
                  <a:srgbClr val="000000"/>
                </a:solidFill>
                <a:effectLst/>
                <a:latin typeface="+mj-lt"/>
              </a:rPr>
              <a:t> </a:t>
            </a:r>
            <a:r>
              <a:rPr lang="en-US" sz="8800" b="1" i="0" dirty="0" err="1">
                <a:solidFill>
                  <a:srgbClr val="000000"/>
                </a:solidFill>
                <a:effectLst/>
                <a:latin typeface="+mj-lt"/>
              </a:rPr>
              <a:t>cây</a:t>
            </a:r>
            <a:r>
              <a:rPr lang="en-US" sz="8800" b="1" i="0" dirty="0">
                <a:solidFill>
                  <a:srgbClr val="000000"/>
                </a:solidFill>
                <a:effectLst/>
                <a:latin typeface="+mj-lt"/>
              </a:rPr>
              <a:t> </a:t>
            </a:r>
            <a:r>
              <a:rPr lang="en-US" sz="8800" b="1" i="0" dirty="0" err="1">
                <a:solidFill>
                  <a:srgbClr val="000000"/>
                </a:solidFill>
                <a:effectLst/>
                <a:latin typeface="+mj-lt"/>
              </a:rPr>
              <a:t>trồng</a:t>
            </a:r>
            <a:r>
              <a:rPr lang="en-US" sz="8800" b="1" i="0" dirty="0">
                <a:solidFill>
                  <a:srgbClr val="000000"/>
                </a:solidFill>
                <a:effectLst/>
                <a:latin typeface="+mj-lt"/>
              </a:rPr>
              <a:t>.</a:t>
            </a:r>
            <a:endParaRPr lang="en-US" sz="8800" b="1" dirty="0">
              <a:latin typeface="+mj-l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15" name="Group 3">
            <a:extLst>
              <a:ext uri="{FF2B5EF4-FFF2-40B4-BE49-F238E27FC236}">
                <a16:creationId xmlns:a16="http://schemas.microsoft.com/office/drawing/2014/main" id="{E244B8B6-2627-AFE4-B8FC-2718A04ED776}"/>
              </a:ext>
            </a:extLst>
          </p:cNvPr>
          <p:cNvGrpSpPr/>
          <p:nvPr/>
        </p:nvGrpSpPr>
        <p:grpSpPr>
          <a:xfrm>
            <a:off x="9525000" y="2781300"/>
            <a:ext cx="8534400" cy="5715000"/>
            <a:chOff x="0" y="0"/>
            <a:chExt cx="13005989" cy="2412933"/>
          </a:xfrm>
          <a:solidFill>
            <a:schemeClr val="accent3">
              <a:lumMod val="20000"/>
              <a:lumOff val="80000"/>
            </a:schemeClr>
          </a:solidFill>
        </p:grpSpPr>
        <p:sp>
          <p:nvSpPr>
            <p:cNvPr id="16" name="Freeform 4">
              <a:extLst>
                <a:ext uri="{FF2B5EF4-FFF2-40B4-BE49-F238E27FC236}">
                  <a16:creationId xmlns:a16="http://schemas.microsoft.com/office/drawing/2014/main" id="{9FF234A4-BA73-64D0-BC5A-C31F07A1D2D8}"/>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17" name="Freeform 5">
              <a:extLst>
                <a:ext uri="{FF2B5EF4-FFF2-40B4-BE49-F238E27FC236}">
                  <a16:creationId xmlns:a16="http://schemas.microsoft.com/office/drawing/2014/main" id="{13D3FB45-065E-A2DC-1D3A-ADF15E8CC497}"/>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8" name="TextBox 13">
            <a:extLst>
              <a:ext uri="{FF2B5EF4-FFF2-40B4-BE49-F238E27FC236}">
                <a16:creationId xmlns:a16="http://schemas.microsoft.com/office/drawing/2014/main" id="{E5151D48-89A1-3DFC-BCC0-F7AD3A51BB41}"/>
              </a:ext>
            </a:extLst>
          </p:cNvPr>
          <p:cNvSpPr txBox="1"/>
          <p:nvPr/>
        </p:nvSpPr>
        <p:spPr>
          <a:xfrm>
            <a:off x="9725152" y="3162300"/>
            <a:ext cx="8258048" cy="4616648"/>
          </a:xfrm>
          <a:prstGeom prst="rect">
            <a:avLst/>
          </a:prstGeom>
        </p:spPr>
        <p:txBody>
          <a:bodyPr wrap="square" lIns="0" tIns="0" rIns="0" bIns="0" rtlCol="0" anchor="t">
            <a:spAutoFit/>
          </a:bodyPr>
          <a:lstStyle/>
          <a:p>
            <a:pPr lvl="0" algn="just"/>
            <a:r>
              <a:rPr lang="vi-VN" sz="6000" b="1" dirty="0">
                <a:solidFill>
                  <a:srgbClr val="000000"/>
                </a:solidFill>
                <a:latin typeface="Cambria" panose="02040503050406030204" pitchFamily="18" charset="0"/>
                <a:ea typeface="Cambria" panose="02040503050406030204" pitchFamily="18" charset="0"/>
              </a:rPr>
              <a:t>Vai trò của đất đối với cây trồng: </a:t>
            </a:r>
            <a:r>
              <a:rPr lang="vi-VN" sz="6000" dirty="0">
                <a:solidFill>
                  <a:srgbClr val="000000"/>
                </a:solidFill>
                <a:latin typeface="Cambria" panose="02040503050406030204" pitchFamily="18" charset="0"/>
                <a:ea typeface="Cambria" panose="02040503050406030204" pitchFamily="18" charset="0"/>
              </a:rPr>
              <a:t>cung cấp nước, không khí, chất dinh dưỡng, cho cây và giữ cho cây đứng vững.</a:t>
            </a:r>
          </a:p>
        </p:txBody>
      </p:sp>
      <p:pic>
        <p:nvPicPr>
          <p:cNvPr id="6" name="Picture 5">
            <a:extLst>
              <a:ext uri="{FF2B5EF4-FFF2-40B4-BE49-F238E27FC236}">
                <a16:creationId xmlns:a16="http://schemas.microsoft.com/office/drawing/2014/main" id="{9E7D9142-3E86-41DD-828F-A9F196F65459}"/>
              </a:ext>
            </a:extLst>
          </p:cNvPr>
          <p:cNvPicPr>
            <a:picLocks noChangeAspect="1"/>
          </p:cNvPicPr>
          <p:nvPr/>
        </p:nvPicPr>
        <p:blipFill>
          <a:blip r:embed="rId3"/>
          <a:stretch>
            <a:fillRect/>
          </a:stretch>
        </p:blipFill>
        <p:spPr>
          <a:xfrm>
            <a:off x="304800" y="1333500"/>
            <a:ext cx="8848486" cy="7905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97169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B23CED-F0A1-776D-CC95-14C187E660DD}"/>
              </a:ext>
            </a:extLst>
          </p:cNvPr>
          <p:cNvGrpSpPr/>
          <p:nvPr/>
        </p:nvGrpSpPr>
        <p:grpSpPr>
          <a:xfrm>
            <a:off x="990600" y="0"/>
            <a:ext cx="16383001" cy="3238500"/>
            <a:chOff x="1005030" y="2497824"/>
            <a:chExt cx="11389860" cy="1763996"/>
          </a:xfrm>
        </p:grpSpPr>
        <p:sp>
          <p:nvSpPr>
            <p:cNvPr id="19" name="Rounded Rectangle 36">
              <a:extLst>
                <a:ext uri="{FF2B5EF4-FFF2-40B4-BE49-F238E27FC236}">
                  <a16:creationId xmlns:a16="http://schemas.microsoft.com/office/drawing/2014/main" id="{DB19700E-D776-23F5-0BB6-338D0F58A7B2}"/>
                </a:ext>
              </a:extLst>
            </p:cNvPr>
            <p:cNvSpPr/>
            <p:nvPr/>
          </p:nvSpPr>
          <p:spPr>
            <a:xfrm>
              <a:off x="1990939" y="2658795"/>
              <a:ext cx="10403951" cy="16030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Quan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9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biết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đang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diễn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ra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mỗi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làm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thay</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nào</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hoạt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động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đối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20" name="Picture 19">
              <a:extLst>
                <a:ext uri="{FF2B5EF4-FFF2-40B4-BE49-F238E27FC236}">
                  <a16:creationId xmlns:a16="http://schemas.microsoft.com/office/drawing/2014/main" id="{4FEBB668-628F-855A-FD44-5CA8FEA73CB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667" b="92167" l="7667" r="91500">
                          <a14:foregroundMark x1="35333" y1="13333" x2="29000" y2="27667"/>
                          <a14:foregroundMark x1="34333" y1="13833" x2="48833" y2="9833"/>
                          <a14:foregroundMark x1="49667" y1="11000" x2="59667" y2="22333"/>
                          <a14:foregroundMark x1="61000" y1="19667" x2="73833" y2="17333"/>
                          <a14:foregroundMark x1="75833" y1="20333" x2="83833" y2="29500"/>
                          <a14:foregroundMark x1="83333" y1="31667" x2="80167" y2="44500"/>
                          <a14:foregroundMark x1="82333" y1="44833" x2="89667" y2="54333"/>
                          <a14:foregroundMark x1="89333" y1="56167" x2="83667" y2="70000"/>
                          <a14:foregroundMark x1="72333" y1="72000" x2="69833" y2="79667"/>
                          <a14:foregroundMark x1="48833" y1="88333" x2="67000" y2="84000"/>
                          <a14:foregroundMark x1="42167" y1="80000" x2="47833" y2="86500"/>
                          <a14:foregroundMark x1="16500" y1="66333" x2="26333" y2="82333"/>
                          <a14:foregroundMark x1="54000" y1="90333" x2="63833" y2="88833"/>
                          <a14:foregroundMark x1="10500" y1="39667" x2="14167" y2="44333"/>
                          <a14:foregroundMark x1="23833" y1="27167" x2="14667" y2="35000"/>
                          <a14:foregroundMark x1="12167" y1="51333" x2="20500" y2="56167"/>
                        </a14:backgroundRemoval>
                      </a14:imgEffect>
                    </a14:imgLayer>
                  </a14:imgProps>
                </a:ext>
                <a:ext uri="{28A0092B-C50C-407E-A947-70E740481C1C}">
                  <a14:useLocalDpi xmlns:a14="http://schemas.microsoft.com/office/drawing/2010/main" val="0"/>
                </a:ext>
              </a:extLst>
            </a:blip>
            <a:stretch>
              <a:fillRect/>
            </a:stretch>
          </p:blipFill>
          <p:spPr>
            <a:xfrm>
              <a:off x="1005030" y="2497824"/>
              <a:ext cx="1211716" cy="901747"/>
            </a:xfrm>
            <a:prstGeom prst="rect">
              <a:avLst/>
            </a:prstGeom>
          </p:spPr>
        </p:pic>
      </p:grpSp>
      <p:pic>
        <p:nvPicPr>
          <p:cNvPr id="6" name="Picture 5">
            <a:extLst>
              <a:ext uri="{FF2B5EF4-FFF2-40B4-BE49-F238E27FC236}">
                <a16:creationId xmlns:a16="http://schemas.microsoft.com/office/drawing/2014/main" id="{77CF4370-F2C4-E44B-3E7E-534ED0FE24FD}"/>
              </a:ext>
            </a:extLst>
          </p:cNvPr>
          <p:cNvPicPr>
            <a:picLocks noChangeAspect="1"/>
          </p:cNvPicPr>
          <p:nvPr/>
        </p:nvPicPr>
        <p:blipFill>
          <a:blip r:embed="rId4"/>
          <a:stretch>
            <a:fillRect/>
          </a:stretch>
        </p:blipFill>
        <p:spPr>
          <a:xfrm>
            <a:off x="3200400" y="3543300"/>
            <a:ext cx="12040696" cy="60059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74983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4B0E7D-D82E-5765-3798-8B450CC22A4C}"/>
              </a:ext>
            </a:extLst>
          </p:cNvPr>
          <p:cNvPicPr>
            <a:picLocks noChangeAspect="1"/>
          </p:cNvPicPr>
          <p:nvPr/>
        </p:nvPicPr>
        <p:blipFill>
          <a:blip r:embed="rId2"/>
          <a:stretch>
            <a:fillRect/>
          </a:stretch>
        </p:blipFill>
        <p:spPr>
          <a:xfrm>
            <a:off x="990600" y="2247900"/>
            <a:ext cx="6210350" cy="5772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 name="Group 3">
            <a:extLst>
              <a:ext uri="{FF2B5EF4-FFF2-40B4-BE49-F238E27FC236}">
                <a16:creationId xmlns:a16="http://schemas.microsoft.com/office/drawing/2014/main" id="{829341B2-2CD3-2232-530B-7E8632346A41}"/>
              </a:ext>
            </a:extLst>
          </p:cNvPr>
          <p:cNvGrpSpPr/>
          <p:nvPr/>
        </p:nvGrpSpPr>
        <p:grpSpPr>
          <a:xfrm>
            <a:off x="7543800" y="2019300"/>
            <a:ext cx="9525000" cy="2514600"/>
            <a:chOff x="0" y="0"/>
            <a:chExt cx="13005989" cy="6149321"/>
          </a:xfrm>
          <a:solidFill>
            <a:srgbClr val="FFFF00"/>
          </a:solidFill>
        </p:grpSpPr>
        <p:sp>
          <p:nvSpPr>
            <p:cNvPr id="9" name="Freeform 4">
              <a:extLst>
                <a:ext uri="{FF2B5EF4-FFF2-40B4-BE49-F238E27FC236}">
                  <a16:creationId xmlns:a16="http://schemas.microsoft.com/office/drawing/2014/main" id="{2DA1BD46-87F3-C59E-AEC6-1E0BE90493CE}"/>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10" name="Freeform 5">
              <a:extLst>
                <a:ext uri="{FF2B5EF4-FFF2-40B4-BE49-F238E27FC236}">
                  <a16:creationId xmlns:a16="http://schemas.microsoft.com/office/drawing/2014/main" id="{90129DE8-A208-8198-6817-2158D9983732}"/>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1" name="TextBox 6">
            <a:extLst>
              <a:ext uri="{FF2B5EF4-FFF2-40B4-BE49-F238E27FC236}">
                <a16:creationId xmlns:a16="http://schemas.microsoft.com/office/drawing/2014/main" id="{4F7FA806-41CC-6E3D-7E95-601DAAAE390A}"/>
              </a:ext>
            </a:extLst>
          </p:cNvPr>
          <p:cNvSpPr txBox="1"/>
          <p:nvPr/>
        </p:nvSpPr>
        <p:spPr>
          <a:xfrm>
            <a:off x="7772400" y="2476500"/>
            <a:ext cx="9154121" cy="1477328"/>
          </a:xfrm>
          <a:prstGeom prst="rect">
            <a:avLst/>
          </a:prstGeom>
        </p:spPr>
        <p:txBody>
          <a:bodyPr wrap="square" lIns="0" tIns="0" rIns="0" bIns="0" rtlCol="0" anchor="t">
            <a:spAutoFit/>
          </a:bodyPr>
          <a:lstStyle/>
          <a:p>
            <a:pPr algn="just"/>
            <a:r>
              <a:rPr lang="vi-VN" sz="4800" b="1" dirty="0">
                <a:solidFill>
                  <a:srgbClr val="000000"/>
                </a:solidFill>
                <a:latin typeface="Cambria" panose="02040503050406030204" pitchFamily="18" charset="0"/>
                <a:ea typeface="Cambria" panose="02040503050406030204" pitchFamily="18" charset="0"/>
              </a:rPr>
              <a:t>Hoạt động hình 9a</a:t>
            </a:r>
            <a:r>
              <a:rPr lang="en-US" sz="4800" b="1" dirty="0">
                <a:solidFill>
                  <a:srgbClr val="000000"/>
                </a:solidFill>
                <a:latin typeface="Cambria" panose="02040503050406030204" pitchFamily="18" charset="0"/>
                <a:ea typeface="Cambria" panose="02040503050406030204" pitchFamily="18" charset="0"/>
              </a:rPr>
              <a:t>:</a:t>
            </a:r>
            <a:r>
              <a:rPr lang="vi-VN" sz="4800" b="1" dirty="0">
                <a:solidFill>
                  <a:srgbClr val="000000"/>
                </a:solidFill>
                <a:latin typeface="Cambria" panose="02040503050406030204" pitchFamily="18" charset="0"/>
                <a:ea typeface="Cambria" panose="02040503050406030204" pitchFamily="18" charset="0"/>
              </a:rPr>
              <a:t> </a:t>
            </a:r>
            <a:r>
              <a:rPr lang="vi-VN" sz="4800" dirty="0">
                <a:solidFill>
                  <a:srgbClr val="000000"/>
                </a:solidFill>
                <a:latin typeface="Cambria" panose="02040503050406030204" pitchFamily="18" charset="0"/>
                <a:ea typeface="Cambria" panose="02040503050406030204" pitchFamily="18" charset="0"/>
              </a:rPr>
              <a:t>làm thay đổi thành phần không khí trong đất</a:t>
            </a:r>
            <a:r>
              <a:rPr lang="en-US" sz="4800" dirty="0">
                <a:solidFill>
                  <a:srgbClr val="000000"/>
                </a:solidFill>
                <a:latin typeface="Cambria" panose="02040503050406030204" pitchFamily="18" charset="0"/>
                <a:ea typeface="Cambria" panose="02040503050406030204" pitchFamily="18" charset="0"/>
              </a:rPr>
              <a:t>.</a:t>
            </a:r>
            <a:endParaRPr lang="vi-VN" sz="4800" dirty="0">
              <a:solidFill>
                <a:srgbClr val="000000"/>
              </a:solidFill>
              <a:latin typeface="Cambria" panose="02040503050406030204" pitchFamily="18" charset="0"/>
              <a:ea typeface="Cambria" panose="02040503050406030204" pitchFamily="18" charset="0"/>
            </a:endParaRPr>
          </a:p>
        </p:txBody>
      </p:sp>
      <p:grpSp>
        <p:nvGrpSpPr>
          <p:cNvPr id="17" name="Group 3">
            <a:extLst>
              <a:ext uri="{FF2B5EF4-FFF2-40B4-BE49-F238E27FC236}">
                <a16:creationId xmlns:a16="http://schemas.microsoft.com/office/drawing/2014/main" id="{44FBA7F6-AD11-6AD8-72AF-847DDB782853}"/>
              </a:ext>
            </a:extLst>
          </p:cNvPr>
          <p:cNvGrpSpPr/>
          <p:nvPr/>
        </p:nvGrpSpPr>
        <p:grpSpPr>
          <a:xfrm>
            <a:off x="7543800" y="5219700"/>
            <a:ext cx="9525000" cy="2438400"/>
            <a:chOff x="0" y="0"/>
            <a:chExt cx="13005989" cy="6149321"/>
          </a:xfrm>
          <a:solidFill>
            <a:srgbClr val="FFFF00"/>
          </a:solidFill>
        </p:grpSpPr>
        <p:sp>
          <p:nvSpPr>
            <p:cNvPr id="21" name="Freeform 4">
              <a:extLst>
                <a:ext uri="{FF2B5EF4-FFF2-40B4-BE49-F238E27FC236}">
                  <a16:creationId xmlns:a16="http://schemas.microsoft.com/office/drawing/2014/main" id="{008AFC2D-8D2B-770B-7899-F1599BE982CD}"/>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22" name="Freeform 5">
              <a:extLst>
                <a:ext uri="{FF2B5EF4-FFF2-40B4-BE49-F238E27FC236}">
                  <a16:creationId xmlns:a16="http://schemas.microsoft.com/office/drawing/2014/main" id="{998508C6-0A2D-D34E-0402-FFEABED22327}"/>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23" name="TextBox 6">
            <a:extLst>
              <a:ext uri="{FF2B5EF4-FFF2-40B4-BE49-F238E27FC236}">
                <a16:creationId xmlns:a16="http://schemas.microsoft.com/office/drawing/2014/main" id="{F1BD293F-04D7-F3AD-829B-D794502F15EC}"/>
              </a:ext>
            </a:extLst>
          </p:cNvPr>
          <p:cNvSpPr txBox="1"/>
          <p:nvPr/>
        </p:nvSpPr>
        <p:spPr>
          <a:xfrm>
            <a:off x="7772400" y="5676900"/>
            <a:ext cx="9154121" cy="1477328"/>
          </a:xfrm>
          <a:prstGeom prst="rect">
            <a:avLst/>
          </a:prstGeom>
        </p:spPr>
        <p:txBody>
          <a:bodyPr wrap="square" lIns="0" tIns="0" rIns="0" bIns="0" rtlCol="0" anchor="t">
            <a:spAutoFit/>
          </a:bodyPr>
          <a:lstStyle/>
          <a:p>
            <a:pPr algn="just"/>
            <a:r>
              <a:rPr lang="en-US" sz="4800" b="1" dirty="0" err="1">
                <a:solidFill>
                  <a:srgbClr val="000000"/>
                </a:solidFill>
                <a:latin typeface="Cambria" panose="02040503050406030204" pitchFamily="18" charset="0"/>
                <a:ea typeface="Cambria" panose="02040503050406030204" pitchFamily="18" charset="0"/>
              </a:rPr>
              <a:t>Tác</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dụng</a:t>
            </a:r>
            <a:r>
              <a:rPr lang="en-US" sz="4800" b="1" dirty="0">
                <a:solidFill>
                  <a:srgbClr val="000000"/>
                </a:solidFill>
                <a:latin typeface="Cambria" panose="02040503050406030204" pitchFamily="18" charset="0"/>
                <a:ea typeface="Cambria" panose="02040503050406030204" pitchFamily="18" charset="0"/>
              </a:rPr>
              <a:t>: </a:t>
            </a:r>
            <a:r>
              <a:rPr lang="vi-VN" sz="4800" dirty="0">
                <a:latin typeface="Cambria" panose="02040503050406030204" pitchFamily="18" charset="0"/>
                <a:ea typeface="Cambria" panose="02040503050406030204" pitchFamily="18" charset="0"/>
              </a:rPr>
              <a:t>giúp đất tơi xốp hơn và tăng không khí trong đất.</a:t>
            </a:r>
            <a:endParaRPr lang="en-US" sz="48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0860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829341B2-2CD3-2232-530B-7E8632346A41}"/>
              </a:ext>
            </a:extLst>
          </p:cNvPr>
          <p:cNvGrpSpPr/>
          <p:nvPr/>
        </p:nvGrpSpPr>
        <p:grpSpPr>
          <a:xfrm>
            <a:off x="7391400" y="1562100"/>
            <a:ext cx="9525000" cy="3429000"/>
            <a:chOff x="0" y="0"/>
            <a:chExt cx="13005989" cy="6149321"/>
          </a:xfrm>
          <a:solidFill>
            <a:srgbClr val="FFFF00"/>
          </a:solidFill>
        </p:grpSpPr>
        <p:sp>
          <p:nvSpPr>
            <p:cNvPr id="9" name="Freeform 4">
              <a:extLst>
                <a:ext uri="{FF2B5EF4-FFF2-40B4-BE49-F238E27FC236}">
                  <a16:creationId xmlns:a16="http://schemas.microsoft.com/office/drawing/2014/main" id="{2DA1BD46-87F3-C59E-AEC6-1E0BE90493CE}"/>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10" name="Freeform 5">
              <a:extLst>
                <a:ext uri="{FF2B5EF4-FFF2-40B4-BE49-F238E27FC236}">
                  <a16:creationId xmlns:a16="http://schemas.microsoft.com/office/drawing/2014/main" id="{90129DE8-A208-8198-6817-2158D9983732}"/>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1" name="TextBox 6">
            <a:extLst>
              <a:ext uri="{FF2B5EF4-FFF2-40B4-BE49-F238E27FC236}">
                <a16:creationId xmlns:a16="http://schemas.microsoft.com/office/drawing/2014/main" id="{4F7FA806-41CC-6E3D-7E95-601DAAAE390A}"/>
              </a:ext>
            </a:extLst>
          </p:cNvPr>
          <p:cNvSpPr txBox="1"/>
          <p:nvPr/>
        </p:nvSpPr>
        <p:spPr>
          <a:xfrm>
            <a:off x="7620000" y="1943100"/>
            <a:ext cx="9154121" cy="2492990"/>
          </a:xfrm>
          <a:prstGeom prst="rect">
            <a:avLst/>
          </a:prstGeom>
        </p:spPr>
        <p:txBody>
          <a:bodyPr wrap="square" lIns="0" tIns="0" rIns="0" bIns="0" rtlCol="0" anchor="t">
            <a:spAutoFit/>
          </a:bodyPr>
          <a:lstStyle/>
          <a:p>
            <a:pPr lvl="0" algn="just"/>
            <a:r>
              <a:rPr lang="vi-VN" sz="5400" b="1" dirty="0">
                <a:solidFill>
                  <a:srgbClr val="000000"/>
                </a:solidFill>
                <a:latin typeface="Cambria" panose="02040503050406030204" pitchFamily="18" charset="0"/>
                <a:ea typeface="Cambria" panose="02040503050406030204" pitchFamily="18" charset="0"/>
              </a:rPr>
              <a:t>Hoạt động hình 9b</a:t>
            </a:r>
            <a:r>
              <a:rPr lang="en-US" sz="5400" b="1" dirty="0">
                <a:solidFill>
                  <a:srgbClr val="000000"/>
                </a:solidFill>
                <a:latin typeface="Cambria" panose="02040503050406030204" pitchFamily="18" charset="0"/>
                <a:ea typeface="Cambria" panose="02040503050406030204" pitchFamily="18" charset="0"/>
              </a:rPr>
              <a:t>:</a:t>
            </a:r>
            <a:r>
              <a:rPr lang="vi-VN" sz="5400" b="1" dirty="0">
                <a:solidFill>
                  <a:srgbClr val="000000"/>
                </a:solidFill>
                <a:latin typeface="Cambria" panose="02040503050406030204" pitchFamily="18" charset="0"/>
                <a:ea typeface="Cambria" panose="02040503050406030204" pitchFamily="18" charset="0"/>
              </a:rPr>
              <a:t> </a:t>
            </a:r>
            <a:r>
              <a:rPr lang="vi-VN" sz="5400" dirty="0">
                <a:solidFill>
                  <a:srgbClr val="000000"/>
                </a:solidFill>
                <a:latin typeface="Cambria" panose="02040503050406030204" pitchFamily="18" charset="0"/>
                <a:ea typeface="Cambria" panose="02040503050406030204" pitchFamily="18" charset="0"/>
              </a:rPr>
              <a:t>làm thay đổi chất dinh dưỡng làm tăng chất khoáng và mùn cho đất</a:t>
            </a:r>
            <a:r>
              <a:rPr lang="en-US" sz="5400" dirty="0">
                <a:solidFill>
                  <a:srgbClr val="000000"/>
                </a:solidFill>
                <a:latin typeface="Cambria" panose="02040503050406030204" pitchFamily="18" charset="0"/>
                <a:ea typeface="Cambria" panose="02040503050406030204" pitchFamily="18" charset="0"/>
              </a:rPr>
              <a:t>.</a:t>
            </a:r>
            <a:endParaRPr lang="vi-VN" sz="5400" dirty="0">
              <a:solidFill>
                <a:srgbClr val="000000"/>
              </a:solidFill>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6B7FFA2F-693E-F697-D59B-23B93C35FF63}"/>
              </a:ext>
            </a:extLst>
          </p:cNvPr>
          <p:cNvPicPr>
            <a:picLocks noChangeAspect="1"/>
          </p:cNvPicPr>
          <p:nvPr/>
        </p:nvPicPr>
        <p:blipFill>
          <a:blip r:embed="rId2"/>
          <a:stretch>
            <a:fillRect/>
          </a:stretch>
        </p:blipFill>
        <p:spPr>
          <a:xfrm>
            <a:off x="1066800" y="2324100"/>
            <a:ext cx="6019800" cy="5640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4" name="Group 3">
            <a:extLst>
              <a:ext uri="{FF2B5EF4-FFF2-40B4-BE49-F238E27FC236}">
                <a16:creationId xmlns:a16="http://schemas.microsoft.com/office/drawing/2014/main" id="{0CE0AB5F-302F-0907-843D-722E825955F8}"/>
              </a:ext>
            </a:extLst>
          </p:cNvPr>
          <p:cNvGrpSpPr/>
          <p:nvPr/>
        </p:nvGrpSpPr>
        <p:grpSpPr>
          <a:xfrm>
            <a:off x="7467600" y="5676900"/>
            <a:ext cx="9525000" cy="2590800"/>
            <a:chOff x="0" y="0"/>
            <a:chExt cx="13005989" cy="6149321"/>
          </a:xfrm>
          <a:solidFill>
            <a:srgbClr val="FFFF00"/>
          </a:solidFill>
        </p:grpSpPr>
        <p:sp>
          <p:nvSpPr>
            <p:cNvPr id="15" name="Freeform 4">
              <a:extLst>
                <a:ext uri="{FF2B5EF4-FFF2-40B4-BE49-F238E27FC236}">
                  <a16:creationId xmlns:a16="http://schemas.microsoft.com/office/drawing/2014/main" id="{A2038D19-8AC1-8BFD-8C68-EAFB1E8A034D}"/>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endParaRPr lang="en-US"/>
            </a:p>
          </p:txBody>
        </p:sp>
        <p:sp>
          <p:nvSpPr>
            <p:cNvPr id="16" name="Freeform 5">
              <a:extLst>
                <a:ext uri="{FF2B5EF4-FFF2-40B4-BE49-F238E27FC236}">
                  <a16:creationId xmlns:a16="http://schemas.microsoft.com/office/drawing/2014/main" id="{CAC9FE24-3F7C-793A-1621-305257FDE4DA}"/>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17" name="TextBox 6">
            <a:extLst>
              <a:ext uri="{FF2B5EF4-FFF2-40B4-BE49-F238E27FC236}">
                <a16:creationId xmlns:a16="http://schemas.microsoft.com/office/drawing/2014/main" id="{710F69F3-11A6-591E-DA06-5ED3A4AA2EB1}"/>
              </a:ext>
            </a:extLst>
          </p:cNvPr>
          <p:cNvSpPr txBox="1"/>
          <p:nvPr/>
        </p:nvSpPr>
        <p:spPr>
          <a:xfrm>
            <a:off x="7696200" y="6210300"/>
            <a:ext cx="9154121" cy="1846659"/>
          </a:xfrm>
          <a:prstGeom prst="rect">
            <a:avLst/>
          </a:prstGeom>
        </p:spPr>
        <p:txBody>
          <a:bodyPr wrap="square" lIns="0" tIns="0" rIns="0" bIns="0" rtlCol="0" anchor="t">
            <a:spAutoFit/>
          </a:bodyPr>
          <a:lstStyle/>
          <a:p>
            <a:pPr lvl="0" algn="just"/>
            <a:r>
              <a:rPr kumimoji="0" lang="en-US"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6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6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vi-VN" sz="6000" dirty="0">
                <a:solidFill>
                  <a:srgbClr val="000000"/>
                </a:solidFill>
                <a:latin typeface="Cambria" panose="02040503050406030204" pitchFamily="18" charset="0"/>
                <a:ea typeface="Cambria" panose="02040503050406030204" pitchFamily="18" charset="0"/>
              </a:rPr>
              <a:t>giúp cây trồng có thể sống và phát triển.</a:t>
            </a:r>
            <a:endParaRPr kumimoji="0" lang="en-US" sz="6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05810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sp>
        <p:nvSpPr>
          <p:cNvPr id="8" name="Freeform 8"/>
          <p:cNvSpPr/>
          <p:nvPr/>
        </p:nvSpPr>
        <p:spPr>
          <a:xfrm>
            <a:off x="366628" y="9165342"/>
            <a:ext cx="2452305" cy="1145895"/>
          </a:xfrm>
          <a:custGeom>
            <a:avLst/>
            <a:gdLst/>
            <a:ahLst/>
            <a:cxnLst/>
            <a:rect l="l" t="t" r="r" b="b"/>
            <a:pathLst>
              <a:path w="2452305" h="1145895">
                <a:moveTo>
                  <a:pt x="0" y="0"/>
                </a:moveTo>
                <a:lnTo>
                  <a:pt x="2452305" y="0"/>
                </a:lnTo>
                <a:lnTo>
                  <a:pt x="2452305" y="1145896"/>
                </a:lnTo>
                <a:lnTo>
                  <a:pt x="0" y="1145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Picture 9"/>
          <p:cNvPicPr>
            <a:picLocks noChangeAspect="1"/>
          </p:cNvPicPr>
          <p:nvPr/>
        </p:nvPicPr>
        <p:blipFill>
          <a:blip r:embed="rId4"/>
          <a:srcRect/>
          <a:stretch>
            <a:fillRect/>
          </a:stretch>
        </p:blipFill>
        <p:spPr>
          <a:xfrm>
            <a:off x="16529284" y="0"/>
            <a:ext cx="1460031" cy="1467368"/>
          </a:xfrm>
          <a:prstGeom prst="rect">
            <a:avLst/>
          </a:prstGeom>
        </p:spPr>
      </p:pic>
      <p:pic>
        <p:nvPicPr>
          <p:cNvPr id="10" name="Picture 10"/>
          <p:cNvPicPr>
            <a:picLocks noChangeAspect="1"/>
          </p:cNvPicPr>
          <p:nvPr/>
        </p:nvPicPr>
        <p:blipFill>
          <a:blip r:embed="rId4"/>
          <a:srcRect/>
          <a:stretch>
            <a:fillRect/>
          </a:stretch>
        </p:blipFill>
        <p:spPr>
          <a:xfrm>
            <a:off x="452992" y="295016"/>
            <a:ext cx="1460031" cy="1467368"/>
          </a:xfrm>
          <a:prstGeom prst="rect">
            <a:avLst/>
          </a:prstGeom>
        </p:spPr>
      </p:pic>
      <p:pic>
        <p:nvPicPr>
          <p:cNvPr id="11" name="Picture 11"/>
          <p:cNvPicPr>
            <a:picLocks noChangeAspect="1"/>
          </p:cNvPicPr>
          <p:nvPr/>
        </p:nvPicPr>
        <p:blipFill>
          <a:blip r:embed="rId4"/>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4"/>
          <a:srcRect/>
          <a:stretch>
            <a:fillRect/>
          </a:stretch>
        </p:blipFill>
        <p:spPr>
          <a:xfrm>
            <a:off x="3519963" y="5546800"/>
            <a:ext cx="1460031" cy="1467368"/>
          </a:xfrm>
          <a:prstGeom prst="rect">
            <a:avLst/>
          </a:prstGeom>
        </p:spPr>
      </p:pic>
      <p:sp>
        <p:nvSpPr>
          <p:cNvPr id="13" name="Freeform 13"/>
          <p:cNvSpPr/>
          <p:nvPr/>
        </p:nvSpPr>
        <p:spPr>
          <a:xfrm>
            <a:off x="13414002" y="7879215"/>
            <a:ext cx="4873998" cy="2277486"/>
          </a:xfrm>
          <a:custGeom>
            <a:avLst/>
            <a:gdLst/>
            <a:ahLst/>
            <a:cxnLst/>
            <a:rect l="l" t="t" r="r" b="b"/>
            <a:pathLst>
              <a:path w="4873998" h="2277486">
                <a:moveTo>
                  <a:pt x="0" y="0"/>
                </a:moveTo>
                <a:lnTo>
                  <a:pt x="4873998" y="0"/>
                </a:lnTo>
                <a:lnTo>
                  <a:pt x="4873998" y="2277486"/>
                </a:lnTo>
                <a:lnTo>
                  <a:pt x="0" y="2277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1EE1CB0C-77C7-548E-9B1E-D7AD6100C6BE}"/>
              </a:ext>
            </a:extLst>
          </p:cNvPr>
          <p:cNvSpPr txBox="1"/>
          <p:nvPr/>
        </p:nvSpPr>
        <p:spPr>
          <a:xfrm>
            <a:off x="3581400" y="3314700"/>
            <a:ext cx="10820400" cy="3416320"/>
          </a:xfrm>
          <a:prstGeom prst="rect">
            <a:avLst/>
          </a:prstGeom>
          <a:noFill/>
        </p:spPr>
        <p:txBody>
          <a:bodyPr wrap="square" rtlCol="0">
            <a:spAutoFit/>
          </a:bodyPr>
          <a:lstStyle/>
          <a:p>
            <a:pPr lvl="0" algn="ctr"/>
            <a:r>
              <a:rPr lang="en-US" sz="7200" b="1" dirty="0">
                <a:solidFill>
                  <a:srgbClr val="000000"/>
                </a:solidFill>
              </a:rPr>
              <a:t>3. </a:t>
            </a:r>
            <a:r>
              <a:rPr lang="en-US" sz="7200" b="1" dirty="0" err="1">
                <a:solidFill>
                  <a:srgbClr val="000000"/>
                </a:solidFill>
              </a:rPr>
              <a:t>Kể</a:t>
            </a:r>
            <a:r>
              <a:rPr lang="en-US" sz="7200" b="1" dirty="0">
                <a:solidFill>
                  <a:srgbClr val="000000"/>
                </a:solidFill>
              </a:rPr>
              <a:t> </a:t>
            </a:r>
            <a:r>
              <a:rPr lang="en-US" sz="7200" b="1" dirty="0" err="1">
                <a:solidFill>
                  <a:srgbClr val="000000"/>
                </a:solidFill>
              </a:rPr>
              <a:t>những</a:t>
            </a:r>
            <a:r>
              <a:rPr lang="en-US" sz="7200" b="1" dirty="0">
                <a:solidFill>
                  <a:srgbClr val="000000"/>
                </a:solidFill>
              </a:rPr>
              <a:t> </a:t>
            </a:r>
            <a:r>
              <a:rPr lang="en-US" sz="7200" b="1" dirty="0" err="1">
                <a:solidFill>
                  <a:srgbClr val="000000"/>
                </a:solidFill>
              </a:rPr>
              <a:t>hoạt</a:t>
            </a:r>
            <a:r>
              <a:rPr lang="en-US" sz="7200" b="1" dirty="0">
                <a:solidFill>
                  <a:srgbClr val="000000"/>
                </a:solidFill>
              </a:rPr>
              <a:t> </a:t>
            </a:r>
            <a:r>
              <a:rPr lang="en-US" sz="7200" b="1" dirty="0" err="1">
                <a:solidFill>
                  <a:srgbClr val="000000"/>
                </a:solidFill>
              </a:rPr>
              <a:t>động</a:t>
            </a:r>
            <a:r>
              <a:rPr lang="en-US" sz="7200" b="1" dirty="0">
                <a:solidFill>
                  <a:srgbClr val="000000"/>
                </a:solidFill>
              </a:rPr>
              <a:t> </a:t>
            </a:r>
            <a:r>
              <a:rPr lang="en-US" sz="7200" b="1" dirty="0" err="1">
                <a:solidFill>
                  <a:srgbClr val="000000"/>
                </a:solidFill>
              </a:rPr>
              <a:t>làm</a:t>
            </a:r>
            <a:r>
              <a:rPr lang="en-US" sz="7200" b="1" dirty="0">
                <a:solidFill>
                  <a:srgbClr val="000000"/>
                </a:solidFill>
              </a:rPr>
              <a:t> </a:t>
            </a:r>
            <a:r>
              <a:rPr lang="en-US" sz="7200" b="1" dirty="0" err="1">
                <a:solidFill>
                  <a:srgbClr val="000000"/>
                </a:solidFill>
              </a:rPr>
              <a:t>tăng</a:t>
            </a:r>
            <a:r>
              <a:rPr lang="en-US" sz="7200" b="1" dirty="0">
                <a:solidFill>
                  <a:srgbClr val="000000"/>
                </a:solidFill>
              </a:rPr>
              <a:t> </a:t>
            </a:r>
            <a:r>
              <a:rPr lang="en-US" sz="7200" b="1" dirty="0" err="1">
                <a:solidFill>
                  <a:srgbClr val="000000"/>
                </a:solidFill>
              </a:rPr>
              <a:t>vai</a:t>
            </a:r>
            <a:r>
              <a:rPr lang="en-US" sz="7200" b="1" dirty="0">
                <a:solidFill>
                  <a:srgbClr val="000000"/>
                </a:solidFill>
              </a:rPr>
              <a:t> </a:t>
            </a:r>
            <a:r>
              <a:rPr lang="en-US" sz="7200" b="1" dirty="0" err="1">
                <a:solidFill>
                  <a:srgbClr val="000000"/>
                </a:solidFill>
              </a:rPr>
              <a:t>trò</a:t>
            </a:r>
            <a:r>
              <a:rPr lang="en-US" sz="7200" b="1" dirty="0">
                <a:solidFill>
                  <a:srgbClr val="000000"/>
                </a:solidFill>
              </a:rPr>
              <a:t> </a:t>
            </a:r>
            <a:r>
              <a:rPr lang="en-US" sz="7200" b="1" dirty="0" err="1">
                <a:solidFill>
                  <a:srgbClr val="000000"/>
                </a:solidFill>
              </a:rPr>
              <a:t>của</a:t>
            </a:r>
            <a:r>
              <a:rPr lang="en-US" sz="7200" b="1" dirty="0">
                <a:solidFill>
                  <a:srgbClr val="000000"/>
                </a:solidFill>
              </a:rPr>
              <a:t> </a:t>
            </a:r>
            <a:r>
              <a:rPr lang="en-US" sz="7200" b="1" dirty="0" err="1">
                <a:solidFill>
                  <a:srgbClr val="000000"/>
                </a:solidFill>
              </a:rPr>
              <a:t>đất</a:t>
            </a:r>
            <a:r>
              <a:rPr lang="en-US" sz="7200" b="1" dirty="0">
                <a:solidFill>
                  <a:srgbClr val="000000"/>
                </a:solidFill>
              </a:rPr>
              <a:t> </a:t>
            </a:r>
            <a:r>
              <a:rPr lang="en-US" sz="7200" b="1" dirty="0" err="1">
                <a:solidFill>
                  <a:srgbClr val="000000"/>
                </a:solidFill>
              </a:rPr>
              <a:t>đối</a:t>
            </a:r>
            <a:r>
              <a:rPr lang="en-US" sz="7200" b="1" dirty="0">
                <a:solidFill>
                  <a:srgbClr val="000000"/>
                </a:solidFill>
              </a:rPr>
              <a:t> </a:t>
            </a:r>
            <a:r>
              <a:rPr lang="en-US" sz="7200" b="1" dirty="0" err="1">
                <a:solidFill>
                  <a:srgbClr val="000000"/>
                </a:solidFill>
              </a:rPr>
              <a:t>với</a:t>
            </a:r>
            <a:r>
              <a:rPr lang="en-US" sz="7200" b="1" dirty="0">
                <a:solidFill>
                  <a:srgbClr val="000000"/>
                </a:solidFill>
              </a:rPr>
              <a:t> </a:t>
            </a:r>
            <a:r>
              <a:rPr lang="en-US" sz="7200" b="1" dirty="0" err="1">
                <a:solidFill>
                  <a:srgbClr val="000000"/>
                </a:solidFill>
              </a:rPr>
              <a:t>cây</a:t>
            </a:r>
            <a:r>
              <a:rPr lang="en-US" sz="7200" b="1" dirty="0">
                <a:solidFill>
                  <a:srgbClr val="000000"/>
                </a:solidFill>
              </a:rPr>
              <a:t> </a:t>
            </a:r>
            <a:r>
              <a:rPr lang="en-US" sz="7200" b="1" dirty="0" err="1">
                <a:solidFill>
                  <a:srgbClr val="000000"/>
                </a:solidFill>
              </a:rPr>
              <a:t>trồng</a:t>
            </a:r>
            <a:r>
              <a:rPr lang="en-US" sz="7200" b="1" dirty="0">
                <a:solidFill>
                  <a:srgbClr val="000000"/>
                </a:solidFill>
              </a:rPr>
              <a:t> </a:t>
            </a:r>
            <a:r>
              <a:rPr lang="en-US" sz="7200" b="1" dirty="0" err="1">
                <a:solidFill>
                  <a:srgbClr val="000000"/>
                </a:solidFill>
              </a:rPr>
              <a:t>mà</a:t>
            </a:r>
            <a:r>
              <a:rPr lang="en-US" sz="7200" b="1" dirty="0">
                <a:solidFill>
                  <a:srgbClr val="000000"/>
                </a:solidFill>
              </a:rPr>
              <a:t> </a:t>
            </a:r>
            <a:r>
              <a:rPr lang="en-US" sz="7200" b="1" dirty="0" err="1">
                <a:solidFill>
                  <a:srgbClr val="000000"/>
                </a:solidFill>
              </a:rPr>
              <a:t>em</a:t>
            </a:r>
            <a:r>
              <a:rPr lang="en-US" sz="7200" b="1" dirty="0">
                <a:solidFill>
                  <a:srgbClr val="000000"/>
                </a:solidFill>
              </a:rPr>
              <a:t> </a:t>
            </a:r>
            <a:r>
              <a:rPr lang="en-US" sz="7200" b="1" dirty="0" err="1">
                <a:solidFill>
                  <a:srgbClr val="000000"/>
                </a:solidFill>
              </a:rPr>
              <a:t>biết</a:t>
            </a:r>
            <a:r>
              <a:rPr lang="en-US" sz="7200" b="1" dirty="0">
                <a:solidFill>
                  <a:srgbClr val="000000"/>
                </a:solidFill>
              </a:rPr>
              <a:t>.</a:t>
            </a:r>
            <a:endParaRPr kumimoji="0" lang="en-US" sz="72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9203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3074" name="Picture 2" descr="Cày ải, phơi đất: Lợi ích lớn, nhưng chưa được quan tâm - Máy nông nghiệp  đa năng Hòa Phát">
            <a:extLst>
              <a:ext uri="{FF2B5EF4-FFF2-40B4-BE49-F238E27FC236}">
                <a16:creationId xmlns:a16="http://schemas.microsoft.com/office/drawing/2014/main" id="{EC8A4365-8B75-EFEC-BB63-B024A9BD2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52500"/>
            <a:ext cx="9245600" cy="69342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3">
            <a:extLst>
              <a:ext uri="{FF2B5EF4-FFF2-40B4-BE49-F238E27FC236}">
                <a16:creationId xmlns:a16="http://schemas.microsoft.com/office/drawing/2014/main" id="{5D7359A1-12C3-2A60-8251-84C29704F046}"/>
              </a:ext>
            </a:extLst>
          </p:cNvPr>
          <p:cNvGrpSpPr/>
          <p:nvPr/>
        </p:nvGrpSpPr>
        <p:grpSpPr>
          <a:xfrm>
            <a:off x="5867400" y="8039100"/>
            <a:ext cx="6858000" cy="1524000"/>
            <a:chOff x="0" y="0"/>
            <a:chExt cx="13005989" cy="2412933"/>
          </a:xfrm>
          <a:solidFill>
            <a:schemeClr val="accent5">
              <a:lumMod val="20000"/>
              <a:lumOff val="80000"/>
            </a:schemeClr>
          </a:solidFill>
        </p:grpSpPr>
        <p:sp>
          <p:nvSpPr>
            <p:cNvPr id="7" name="Freeform 4">
              <a:extLst>
                <a:ext uri="{FF2B5EF4-FFF2-40B4-BE49-F238E27FC236}">
                  <a16:creationId xmlns:a16="http://schemas.microsoft.com/office/drawing/2014/main" id="{7F0969ED-5BE8-6A9F-506A-7A25CFCE9486}"/>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a:extLst>
                <a:ext uri="{FF2B5EF4-FFF2-40B4-BE49-F238E27FC236}">
                  <a16:creationId xmlns:a16="http://schemas.microsoft.com/office/drawing/2014/main" id="{D051F925-DD26-E382-E9C5-17D452D8089E}"/>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a:extLst>
              <a:ext uri="{FF2B5EF4-FFF2-40B4-BE49-F238E27FC236}">
                <a16:creationId xmlns:a16="http://schemas.microsoft.com/office/drawing/2014/main" id="{6628E5ED-139D-F4C3-EBEF-3534C67279A2}"/>
              </a:ext>
            </a:extLst>
          </p:cNvPr>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Cày</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bừa</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7966581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5D7359A1-12C3-2A60-8251-84C29704F046}"/>
              </a:ext>
            </a:extLst>
          </p:cNvPr>
          <p:cNvGrpSpPr/>
          <p:nvPr/>
        </p:nvGrpSpPr>
        <p:grpSpPr>
          <a:xfrm>
            <a:off x="5867400" y="8039100"/>
            <a:ext cx="6858000" cy="1524000"/>
            <a:chOff x="0" y="0"/>
            <a:chExt cx="13005989" cy="2412933"/>
          </a:xfrm>
          <a:solidFill>
            <a:schemeClr val="accent5">
              <a:lumMod val="20000"/>
              <a:lumOff val="80000"/>
            </a:schemeClr>
          </a:solidFill>
        </p:grpSpPr>
        <p:sp>
          <p:nvSpPr>
            <p:cNvPr id="7" name="Freeform 4">
              <a:extLst>
                <a:ext uri="{FF2B5EF4-FFF2-40B4-BE49-F238E27FC236}">
                  <a16:creationId xmlns:a16="http://schemas.microsoft.com/office/drawing/2014/main" id="{7F0969ED-5BE8-6A9F-506A-7A25CFCE9486}"/>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a:extLst>
                <a:ext uri="{FF2B5EF4-FFF2-40B4-BE49-F238E27FC236}">
                  <a16:creationId xmlns:a16="http://schemas.microsoft.com/office/drawing/2014/main" id="{D051F925-DD26-E382-E9C5-17D452D8089E}"/>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a:extLst>
              <a:ext uri="{FF2B5EF4-FFF2-40B4-BE49-F238E27FC236}">
                <a16:creationId xmlns:a16="http://schemas.microsoft.com/office/drawing/2014/main" id="{6628E5ED-139D-F4C3-EBEF-3534C67279A2}"/>
              </a:ext>
            </a:extLst>
          </p:cNvPr>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tabLst/>
              <a:defRPr/>
            </a:pPr>
            <a:r>
              <a:rPr lang="en-US" sz="8000" dirty="0" err="1">
                <a:solidFill>
                  <a:srgbClr val="000000"/>
                </a:solidFill>
                <a:latin typeface="Cambria" panose="02040503050406030204" pitchFamily="18" charset="0"/>
                <a:ea typeface="Cambria" panose="02040503050406030204" pitchFamily="18" charset="0"/>
              </a:rPr>
              <a:t>Đập</a:t>
            </a:r>
            <a:r>
              <a:rPr lang="en-US" sz="8000" dirty="0">
                <a:solidFill>
                  <a:srgbClr val="000000"/>
                </a:solidFill>
                <a:latin typeface="Cambria" panose="02040503050406030204" pitchFamily="18" charset="0"/>
                <a:ea typeface="Cambria" panose="02040503050406030204" pitchFamily="18" charset="0"/>
              </a:rPr>
              <a:t> </a:t>
            </a:r>
            <a:r>
              <a:rPr lang="en-US" sz="8000" dirty="0" err="1">
                <a:solidFill>
                  <a:srgbClr val="000000"/>
                </a:solidFill>
                <a:latin typeface="Cambria" panose="02040503050406030204" pitchFamily="18" charset="0"/>
                <a:ea typeface="Cambria" panose="02040503050406030204" pitchFamily="18" charset="0"/>
              </a:rPr>
              <a:t>đất</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F9C32CFB-9616-CB52-5CFC-6252AC5511F0}"/>
              </a:ext>
            </a:extLst>
          </p:cNvPr>
          <p:cNvPicPr>
            <a:picLocks noChangeAspect="1"/>
          </p:cNvPicPr>
          <p:nvPr/>
        </p:nvPicPr>
        <p:blipFill>
          <a:blip r:embed="rId2"/>
          <a:stretch>
            <a:fillRect/>
          </a:stretch>
        </p:blipFill>
        <p:spPr>
          <a:xfrm>
            <a:off x="5181600" y="800100"/>
            <a:ext cx="8305800" cy="6780666"/>
          </a:xfrm>
          <a:prstGeom prst="rect">
            <a:avLst/>
          </a:prstGeom>
        </p:spPr>
      </p:pic>
    </p:spTree>
    <p:extLst>
      <p:ext uri="{BB962C8B-B14F-4D97-AF65-F5344CB8AC3E}">
        <p14:creationId xmlns:p14="http://schemas.microsoft.com/office/powerpoint/2010/main" val="32868873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11930" y="1037948"/>
            <a:ext cx="16064139" cy="8211104"/>
            <a:chOff x="0" y="0"/>
            <a:chExt cx="45219913" cy="23113930"/>
          </a:xfrm>
        </p:grpSpPr>
        <p:sp>
          <p:nvSpPr>
            <p:cNvPr id="4" name="Freeform 4"/>
            <p:cNvSpPr/>
            <p:nvPr/>
          </p:nvSpPr>
          <p:spPr>
            <a:xfrm>
              <a:off x="72390" y="72390"/>
              <a:ext cx="45075133" cy="22969151"/>
            </a:xfrm>
            <a:custGeom>
              <a:avLst/>
              <a:gdLst/>
              <a:ahLst/>
              <a:cxnLst/>
              <a:rect l="l" t="t" r="r" b="b"/>
              <a:pathLst>
                <a:path w="45075133" h="22969151">
                  <a:moveTo>
                    <a:pt x="0" y="0"/>
                  </a:moveTo>
                  <a:lnTo>
                    <a:pt x="45075133" y="0"/>
                  </a:lnTo>
                  <a:lnTo>
                    <a:pt x="45075133" y="22969151"/>
                  </a:lnTo>
                  <a:lnTo>
                    <a:pt x="0" y="22969151"/>
                  </a:lnTo>
                  <a:lnTo>
                    <a:pt x="0" y="0"/>
                  </a:lnTo>
                  <a:close/>
                </a:path>
              </a:pathLst>
            </a:custGeom>
            <a:solidFill>
              <a:srgbClr val="9B7C5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0" y="0"/>
              <a:ext cx="45219913" cy="23113930"/>
            </a:xfrm>
            <a:custGeom>
              <a:avLst/>
              <a:gdLst/>
              <a:ahLst/>
              <a:cxnLst/>
              <a:rect l="l" t="t" r="r" b="b"/>
              <a:pathLst>
                <a:path w="45219913" h="23113930">
                  <a:moveTo>
                    <a:pt x="45075134" y="22969150"/>
                  </a:moveTo>
                  <a:lnTo>
                    <a:pt x="45219913" y="22969150"/>
                  </a:lnTo>
                  <a:lnTo>
                    <a:pt x="45219913" y="23113930"/>
                  </a:lnTo>
                  <a:lnTo>
                    <a:pt x="45075134" y="23113930"/>
                  </a:lnTo>
                  <a:lnTo>
                    <a:pt x="45075134" y="22969150"/>
                  </a:lnTo>
                  <a:close/>
                  <a:moveTo>
                    <a:pt x="0" y="144780"/>
                  </a:moveTo>
                  <a:lnTo>
                    <a:pt x="144780" y="144780"/>
                  </a:lnTo>
                  <a:lnTo>
                    <a:pt x="144780" y="22969150"/>
                  </a:lnTo>
                  <a:lnTo>
                    <a:pt x="0" y="22969150"/>
                  </a:lnTo>
                  <a:lnTo>
                    <a:pt x="0" y="144780"/>
                  </a:lnTo>
                  <a:close/>
                  <a:moveTo>
                    <a:pt x="0" y="22969150"/>
                  </a:moveTo>
                  <a:lnTo>
                    <a:pt x="144780" y="22969150"/>
                  </a:lnTo>
                  <a:lnTo>
                    <a:pt x="144780" y="23113930"/>
                  </a:lnTo>
                  <a:lnTo>
                    <a:pt x="0" y="23113930"/>
                  </a:lnTo>
                  <a:lnTo>
                    <a:pt x="0" y="22969150"/>
                  </a:lnTo>
                  <a:close/>
                  <a:moveTo>
                    <a:pt x="45075134" y="144780"/>
                  </a:moveTo>
                  <a:lnTo>
                    <a:pt x="45219913" y="144780"/>
                  </a:lnTo>
                  <a:lnTo>
                    <a:pt x="45219913" y="22969150"/>
                  </a:lnTo>
                  <a:lnTo>
                    <a:pt x="45075134" y="22969150"/>
                  </a:lnTo>
                  <a:lnTo>
                    <a:pt x="45075134" y="144780"/>
                  </a:lnTo>
                  <a:close/>
                  <a:moveTo>
                    <a:pt x="144780" y="22969150"/>
                  </a:moveTo>
                  <a:lnTo>
                    <a:pt x="45075134" y="22969150"/>
                  </a:lnTo>
                  <a:lnTo>
                    <a:pt x="45075134" y="23113930"/>
                  </a:lnTo>
                  <a:lnTo>
                    <a:pt x="144780" y="23113930"/>
                  </a:lnTo>
                  <a:lnTo>
                    <a:pt x="144780" y="22969150"/>
                  </a:lnTo>
                  <a:close/>
                  <a:moveTo>
                    <a:pt x="45075134" y="0"/>
                  </a:moveTo>
                  <a:lnTo>
                    <a:pt x="45219913" y="0"/>
                  </a:lnTo>
                  <a:lnTo>
                    <a:pt x="45219913" y="144780"/>
                  </a:lnTo>
                  <a:lnTo>
                    <a:pt x="45075134" y="144780"/>
                  </a:lnTo>
                  <a:lnTo>
                    <a:pt x="45075134" y="0"/>
                  </a:lnTo>
                  <a:close/>
                  <a:moveTo>
                    <a:pt x="0" y="0"/>
                  </a:moveTo>
                  <a:lnTo>
                    <a:pt x="144780" y="0"/>
                  </a:lnTo>
                  <a:lnTo>
                    <a:pt x="144780" y="144780"/>
                  </a:lnTo>
                  <a:lnTo>
                    <a:pt x="0" y="144780"/>
                  </a:lnTo>
                  <a:lnTo>
                    <a:pt x="0" y="0"/>
                  </a:lnTo>
                  <a:close/>
                  <a:moveTo>
                    <a:pt x="144780" y="0"/>
                  </a:moveTo>
                  <a:lnTo>
                    <a:pt x="45075134" y="0"/>
                  </a:lnTo>
                  <a:lnTo>
                    <a:pt x="45075134"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432645" y="1341148"/>
            <a:ext cx="15507744" cy="7604703"/>
            <a:chOff x="0" y="0"/>
            <a:chExt cx="41155827" cy="20182034"/>
          </a:xfrm>
        </p:grpSpPr>
        <p:sp>
          <p:nvSpPr>
            <p:cNvPr id="7" name="Freeform 7"/>
            <p:cNvSpPr/>
            <p:nvPr/>
          </p:nvSpPr>
          <p:spPr>
            <a:xfrm>
              <a:off x="72390" y="72390"/>
              <a:ext cx="41011047" cy="20037254"/>
            </a:xfrm>
            <a:custGeom>
              <a:avLst/>
              <a:gdLst/>
              <a:ahLst/>
              <a:cxnLst/>
              <a:rect l="l" t="t" r="r" b="b"/>
              <a:pathLst>
                <a:path w="41011047" h="20037254">
                  <a:moveTo>
                    <a:pt x="0" y="0"/>
                  </a:moveTo>
                  <a:lnTo>
                    <a:pt x="41011046" y="0"/>
                  </a:lnTo>
                  <a:lnTo>
                    <a:pt x="41011046" y="20037254"/>
                  </a:lnTo>
                  <a:lnTo>
                    <a:pt x="0" y="20037254"/>
                  </a:lnTo>
                  <a:lnTo>
                    <a:pt x="0" y="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41155826" cy="20182035"/>
            </a:xfrm>
            <a:custGeom>
              <a:avLst/>
              <a:gdLst/>
              <a:ahLst/>
              <a:cxnLst/>
              <a:rect l="l" t="t" r="r" b="b"/>
              <a:pathLst>
                <a:path w="41155826" h="20182035">
                  <a:moveTo>
                    <a:pt x="41011047" y="20037254"/>
                  </a:moveTo>
                  <a:lnTo>
                    <a:pt x="41155826" y="20037254"/>
                  </a:lnTo>
                  <a:lnTo>
                    <a:pt x="41155826" y="20182035"/>
                  </a:lnTo>
                  <a:lnTo>
                    <a:pt x="41011047" y="20182035"/>
                  </a:lnTo>
                  <a:lnTo>
                    <a:pt x="41011047" y="20037254"/>
                  </a:lnTo>
                  <a:close/>
                  <a:moveTo>
                    <a:pt x="0" y="144780"/>
                  </a:moveTo>
                  <a:lnTo>
                    <a:pt x="144780" y="144780"/>
                  </a:lnTo>
                  <a:lnTo>
                    <a:pt x="144780" y="20037254"/>
                  </a:lnTo>
                  <a:lnTo>
                    <a:pt x="0" y="20037254"/>
                  </a:lnTo>
                  <a:lnTo>
                    <a:pt x="0" y="144780"/>
                  </a:lnTo>
                  <a:close/>
                  <a:moveTo>
                    <a:pt x="0" y="20037254"/>
                  </a:moveTo>
                  <a:lnTo>
                    <a:pt x="144780" y="20037254"/>
                  </a:lnTo>
                  <a:lnTo>
                    <a:pt x="144780" y="20182035"/>
                  </a:lnTo>
                  <a:lnTo>
                    <a:pt x="0" y="20182035"/>
                  </a:lnTo>
                  <a:lnTo>
                    <a:pt x="0" y="20037254"/>
                  </a:lnTo>
                  <a:close/>
                  <a:moveTo>
                    <a:pt x="41011047" y="144780"/>
                  </a:moveTo>
                  <a:lnTo>
                    <a:pt x="41155826" y="144780"/>
                  </a:lnTo>
                  <a:lnTo>
                    <a:pt x="41155826" y="20037254"/>
                  </a:lnTo>
                  <a:lnTo>
                    <a:pt x="41011047" y="20037254"/>
                  </a:lnTo>
                  <a:lnTo>
                    <a:pt x="41011047" y="144780"/>
                  </a:lnTo>
                  <a:close/>
                  <a:moveTo>
                    <a:pt x="144780" y="20037254"/>
                  </a:moveTo>
                  <a:lnTo>
                    <a:pt x="41011047" y="20037254"/>
                  </a:lnTo>
                  <a:lnTo>
                    <a:pt x="41011047" y="20182035"/>
                  </a:lnTo>
                  <a:lnTo>
                    <a:pt x="144780" y="20182035"/>
                  </a:lnTo>
                  <a:lnTo>
                    <a:pt x="144780" y="20037254"/>
                  </a:lnTo>
                  <a:close/>
                  <a:moveTo>
                    <a:pt x="41011047" y="0"/>
                  </a:moveTo>
                  <a:lnTo>
                    <a:pt x="41155826" y="0"/>
                  </a:lnTo>
                  <a:lnTo>
                    <a:pt x="41155826" y="144780"/>
                  </a:lnTo>
                  <a:lnTo>
                    <a:pt x="41011047" y="144780"/>
                  </a:lnTo>
                  <a:lnTo>
                    <a:pt x="41011047" y="0"/>
                  </a:lnTo>
                  <a:close/>
                  <a:moveTo>
                    <a:pt x="0" y="0"/>
                  </a:moveTo>
                  <a:lnTo>
                    <a:pt x="144780" y="0"/>
                  </a:lnTo>
                  <a:lnTo>
                    <a:pt x="144780" y="144780"/>
                  </a:lnTo>
                  <a:lnTo>
                    <a:pt x="0" y="144780"/>
                  </a:lnTo>
                  <a:lnTo>
                    <a:pt x="0" y="0"/>
                  </a:lnTo>
                  <a:close/>
                  <a:moveTo>
                    <a:pt x="144780" y="0"/>
                  </a:moveTo>
                  <a:lnTo>
                    <a:pt x="41011047" y="0"/>
                  </a:lnTo>
                  <a:lnTo>
                    <a:pt x="41011047" y="144780"/>
                  </a:lnTo>
                  <a:lnTo>
                    <a:pt x="144780" y="144780"/>
                  </a:lnTo>
                  <a:lnTo>
                    <a:pt x="144780" y="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9">
            <a:extLst>
              <a:ext uri="{FF2B5EF4-FFF2-40B4-BE49-F238E27FC236}">
                <a16:creationId xmlns:a16="http://schemas.microsoft.com/office/drawing/2014/main" id="{8F0C862D-C2DC-643E-0A2F-7505416DE32C}"/>
              </a:ext>
            </a:extLst>
          </p:cNvPr>
          <p:cNvSpPr txBox="1"/>
          <p:nvPr/>
        </p:nvSpPr>
        <p:spPr>
          <a:xfrm>
            <a:off x="1828800" y="1473163"/>
            <a:ext cx="10895350"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1F497D">
                    <a:lumMod val="75000"/>
                  </a:srgbClr>
                </a:solidFill>
                <a:effectLst/>
                <a:uLnTx/>
                <a:uFillTx/>
                <a:latin typeface="Cambria" panose="02040503050406030204" pitchFamily="18" charset="0"/>
                <a:ea typeface="Cambria" panose="02040503050406030204" pitchFamily="18" charset="0"/>
                <a:cs typeface="+mn-cs"/>
              </a:rPr>
              <a:t>Yêu cầu cần đạt</a:t>
            </a:r>
            <a:endParaRPr kumimoji="0" lang="en-US" sz="6600" b="1" i="0" u="none" strike="noStrike" kern="1200" cap="none" spc="0" normalizeH="0" baseline="0" noProof="0" dirty="0">
              <a:ln>
                <a:noFill/>
              </a:ln>
              <a:solidFill>
                <a:srgbClr val="1F497D">
                  <a:lumMod val="75000"/>
                </a:srgbClr>
              </a:solidFill>
              <a:effectLst/>
              <a:uLnTx/>
              <a:uFillTx/>
              <a:latin typeface="Cambria" panose="02040503050406030204" pitchFamily="18" charset="0"/>
              <a:ea typeface="Cambria" panose="02040503050406030204" pitchFamily="18" charset="0"/>
              <a:cs typeface="+mn-cs"/>
            </a:endParaRPr>
          </a:p>
        </p:txBody>
      </p:sp>
      <p:sp>
        <p:nvSpPr>
          <p:cNvPr id="10" name="Freeform 4">
            <a:extLst>
              <a:ext uri="{FF2B5EF4-FFF2-40B4-BE49-F238E27FC236}">
                <a16:creationId xmlns:a16="http://schemas.microsoft.com/office/drawing/2014/main" id="{0EB98A08-CEEE-59E5-FB99-1DBAF68C2775}"/>
              </a:ext>
            </a:extLst>
          </p:cNvPr>
          <p:cNvSpPr/>
          <p:nvPr/>
        </p:nvSpPr>
        <p:spPr>
          <a:xfrm>
            <a:off x="12333156" y="3848100"/>
            <a:ext cx="5943600" cy="7798174"/>
          </a:xfrm>
          <a:custGeom>
            <a:avLst/>
            <a:gdLst/>
            <a:ahLst/>
            <a:cxnLst/>
            <a:rect l="l" t="t" r="r" b="b"/>
            <a:pathLst>
              <a:path w="9899599" h="13894174">
                <a:moveTo>
                  <a:pt x="0" y="0"/>
                </a:moveTo>
                <a:lnTo>
                  <a:pt x="9899599" y="0"/>
                </a:lnTo>
                <a:lnTo>
                  <a:pt x="9899599" y="13894174"/>
                </a:lnTo>
                <a:lnTo>
                  <a:pt x="0" y="1389417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9">
            <a:extLst>
              <a:ext uri="{FF2B5EF4-FFF2-40B4-BE49-F238E27FC236}">
                <a16:creationId xmlns:a16="http://schemas.microsoft.com/office/drawing/2014/main" id="{D1984776-617D-CDB4-8948-C117C9C45D30}"/>
              </a:ext>
            </a:extLst>
          </p:cNvPr>
          <p:cNvSpPr txBox="1"/>
          <p:nvPr/>
        </p:nvSpPr>
        <p:spPr>
          <a:xfrm>
            <a:off x="1432645" y="2804411"/>
            <a:ext cx="13106400" cy="1138517"/>
          </a:xfrm>
          <a:prstGeom prst="rect">
            <a:avLst/>
          </a:prstGeom>
        </p:spPr>
        <p:txBody>
          <a:bodyPr wrap="square" lIns="0" tIns="0" rIns="0" bIns="0" rtlCol="0" anchor="t">
            <a:spAutoFit/>
          </a:bodyPr>
          <a:lstStyle/>
          <a:p>
            <a:pPr marL="0" marR="0" lvl="0" indent="0" algn="ctr" defTabSz="914400" rtl="0" eaLnBrk="1" fontAlgn="auto" latinLnBrk="0" hangingPunct="1">
              <a:lnSpc>
                <a:spcPts val="10199"/>
              </a:lnSpc>
              <a:spcBef>
                <a:spcPts val="0"/>
              </a:spcBef>
              <a:spcAft>
                <a:spcPts val="0"/>
              </a:spcAft>
              <a:buClrTx/>
              <a:buSzTx/>
              <a:buFontTx/>
              <a:buNone/>
              <a:tabLst/>
              <a:defRPr/>
            </a:pPr>
            <a:r>
              <a:rPr kumimoji="0" lang="en-US"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1. Nêu được một số thành phần của đất</a:t>
            </a:r>
            <a:endParaRPr kumimoji="0" lang="en-US" sz="54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
        <p:nvSpPr>
          <p:cNvPr id="14" name="TextBox 9">
            <a:extLst>
              <a:ext uri="{FF2B5EF4-FFF2-40B4-BE49-F238E27FC236}">
                <a16:creationId xmlns:a16="http://schemas.microsoft.com/office/drawing/2014/main" id="{40596B5D-BFE7-D63A-5D71-B617342907F9}"/>
              </a:ext>
            </a:extLst>
          </p:cNvPr>
          <p:cNvSpPr txBox="1"/>
          <p:nvPr/>
        </p:nvSpPr>
        <p:spPr>
          <a:xfrm>
            <a:off x="2590800" y="4467981"/>
            <a:ext cx="12862645" cy="166199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Trình bày được vai trò của đất đối với </a:t>
            </a:r>
            <a:r>
              <a:rPr kumimoji="0" lang="en-US"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    </a:t>
            </a:r>
            <a:r>
              <a:rPr kumimoji="0" lang="vi-VN"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cây trồng.</a:t>
            </a:r>
            <a:endParaRPr kumimoji="0" lang="en-US" sz="54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
        <p:nvSpPr>
          <p:cNvPr id="15" name="TextBox 9">
            <a:extLst>
              <a:ext uri="{FF2B5EF4-FFF2-40B4-BE49-F238E27FC236}">
                <a16:creationId xmlns:a16="http://schemas.microsoft.com/office/drawing/2014/main" id="{E929CFF3-A312-FCB4-8A8E-04E480F97854}"/>
              </a:ext>
            </a:extLst>
          </p:cNvPr>
          <p:cNvSpPr txBox="1"/>
          <p:nvPr/>
        </p:nvSpPr>
        <p:spPr>
          <a:xfrm>
            <a:off x="1249958" y="4160460"/>
            <a:ext cx="1737275" cy="1138517"/>
          </a:xfrm>
          <a:prstGeom prst="rect">
            <a:avLst/>
          </a:prstGeom>
        </p:spPr>
        <p:txBody>
          <a:bodyPr wrap="square" lIns="0" tIns="0" rIns="0" bIns="0" rtlCol="0" anchor="t">
            <a:spAutoFit/>
          </a:bodyPr>
          <a:lstStyle/>
          <a:p>
            <a:pPr marL="0" marR="0" lvl="0" indent="0" algn="ctr" defTabSz="914400" rtl="0" eaLnBrk="1" fontAlgn="auto" latinLnBrk="0" hangingPunct="1">
              <a:lnSpc>
                <a:spcPts val="10199"/>
              </a:lnSpc>
              <a:spcBef>
                <a:spcPts val="0"/>
              </a:spcBef>
              <a:spcAft>
                <a:spcPts val="0"/>
              </a:spcAft>
              <a:buClrTx/>
              <a:buSzTx/>
              <a:buFontTx/>
              <a:buNone/>
              <a:tabLst/>
              <a:defRPr/>
            </a:pPr>
            <a:r>
              <a:rPr kumimoji="0" lang="en-US" sz="5400" b="1" i="0" u="none" strike="noStrike" kern="1200" cap="none" spc="0" normalizeH="0" baseline="0" noProof="0">
                <a:ln>
                  <a:noFill/>
                </a:ln>
                <a:solidFill>
                  <a:srgbClr val="5D2E1D"/>
                </a:solidFill>
                <a:effectLst/>
                <a:uLnTx/>
                <a:uFillTx/>
                <a:latin typeface="Cambria" panose="02040503050406030204" pitchFamily="18" charset="0"/>
                <a:ea typeface="Cambria" panose="02040503050406030204" pitchFamily="18" charset="0"/>
                <a:cs typeface="+mn-cs"/>
              </a:rPr>
              <a:t>2.</a:t>
            </a:r>
            <a:endParaRPr kumimoji="0" lang="en-US" sz="5400" b="1" i="0" u="none" strike="noStrike" kern="1200" cap="none" spc="0" normalizeH="0" baseline="0" noProof="0" dirty="0">
              <a:ln>
                <a:noFill/>
              </a:ln>
              <a:solidFill>
                <a:srgbClr val="5D2E1D"/>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5D7359A1-12C3-2A60-8251-84C29704F046}"/>
              </a:ext>
            </a:extLst>
          </p:cNvPr>
          <p:cNvGrpSpPr/>
          <p:nvPr/>
        </p:nvGrpSpPr>
        <p:grpSpPr>
          <a:xfrm>
            <a:off x="5867400" y="8039100"/>
            <a:ext cx="6858000" cy="1524000"/>
            <a:chOff x="0" y="0"/>
            <a:chExt cx="13005989" cy="2412933"/>
          </a:xfrm>
          <a:solidFill>
            <a:schemeClr val="accent5">
              <a:lumMod val="20000"/>
              <a:lumOff val="80000"/>
            </a:schemeClr>
          </a:solidFill>
        </p:grpSpPr>
        <p:sp>
          <p:nvSpPr>
            <p:cNvPr id="7" name="Freeform 4">
              <a:extLst>
                <a:ext uri="{FF2B5EF4-FFF2-40B4-BE49-F238E27FC236}">
                  <a16:creationId xmlns:a16="http://schemas.microsoft.com/office/drawing/2014/main" id="{7F0969ED-5BE8-6A9F-506A-7A25CFCE9486}"/>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a:extLst>
                <a:ext uri="{FF2B5EF4-FFF2-40B4-BE49-F238E27FC236}">
                  <a16:creationId xmlns:a16="http://schemas.microsoft.com/office/drawing/2014/main" id="{D051F925-DD26-E382-E9C5-17D452D8089E}"/>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a:extLst>
              <a:ext uri="{FF2B5EF4-FFF2-40B4-BE49-F238E27FC236}">
                <a16:creationId xmlns:a16="http://schemas.microsoft.com/office/drawing/2014/main" id="{6628E5ED-139D-F4C3-EBEF-3534C67279A2}"/>
              </a:ext>
            </a:extLst>
          </p:cNvPr>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Lên</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luống</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5122" name="Picture 2" descr="HƯỚNG DẪN CÁCH SỬ DỤNG MÁY LÊN LUỐNG – smomedia hưng yên">
            <a:extLst>
              <a:ext uri="{FF2B5EF4-FFF2-40B4-BE49-F238E27FC236}">
                <a16:creationId xmlns:a16="http://schemas.microsoft.com/office/drawing/2014/main" id="{3ED85D0D-0CFF-FAA7-7F3B-E95CEC640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525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87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5D7359A1-12C3-2A60-8251-84C29704F046}"/>
              </a:ext>
            </a:extLst>
          </p:cNvPr>
          <p:cNvGrpSpPr/>
          <p:nvPr/>
        </p:nvGrpSpPr>
        <p:grpSpPr>
          <a:xfrm>
            <a:off x="5334000" y="8039100"/>
            <a:ext cx="7924800" cy="1524000"/>
            <a:chOff x="0" y="0"/>
            <a:chExt cx="13005989" cy="2412933"/>
          </a:xfrm>
          <a:solidFill>
            <a:schemeClr val="accent5">
              <a:lumMod val="20000"/>
              <a:lumOff val="80000"/>
            </a:schemeClr>
          </a:solidFill>
        </p:grpSpPr>
        <p:sp>
          <p:nvSpPr>
            <p:cNvPr id="7" name="Freeform 4">
              <a:extLst>
                <a:ext uri="{FF2B5EF4-FFF2-40B4-BE49-F238E27FC236}">
                  <a16:creationId xmlns:a16="http://schemas.microsoft.com/office/drawing/2014/main" id="{7F0969ED-5BE8-6A9F-506A-7A25CFCE9486}"/>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endParaRPr lang="en-US"/>
            </a:p>
          </p:txBody>
        </p:sp>
        <p:sp>
          <p:nvSpPr>
            <p:cNvPr id="8" name="Freeform 5">
              <a:extLst>
                <a:ext uri="{FF2B5EF4-FFF2-40B4-BE49-F238E27FC236}">
                  <a16:creationId xmlns:a16="http://schemas.microsoft.com/office/drawing/2014/main" id="{D051F925-DD26-E382-E9C5-17D452D8089E}"/>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
        <p:nvSpPr>
          <p:cNvPr id="9" name="TextBox 13">
            <a:extLst>
              <a:ext uri="{FF2B5EF4-FFF2-40B4-BE49-F238E27FC236}">
                <a16:creationId xmlns:a16="http://schemas.microsoft.com/office/drawing/2014/main" id="{6628E5ED-139D-F4C3-EBEF-3534C67279A2}"/>
              </a:ext>
            </a:extLst>
          </p:cNvPr>
          <p:cNvSpPr txBox="1"/>
          <p:nvPr/>
        </p:nvSpPr>
        <p:spPr>
          <a:xfrm>
            <a:off x="4267200" y="7962900"/>
            <a:ext cx="10327144" cy="1416350"/>
          </a:xfrm>
          <a:prstGeom prst="rect">
            <a:avLst/>
          </a:prstGeom>
        </p:spPr>
        <p:txBody>
          <a:bodyPr lIns="0" tIns="0" rIns="0" bIns="0" rtlCol="0" anchor="t">
            <a:spAutoFit/>
          </a:bodyPr>
          <a:lstStyle/>
          <a:p>
            <a:pPr marL="0" marR="0" lvl="0" indent="0" algn="ctr" defTabSz="914400" rtl="0" eaLnBrk="1" fontAlgn="auto" latinLnBrk="0" hangingPunct="1">
              <a:lnSpc>
                <a:spcPts val="1232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Vun</a:t>
            </a:r>
            <a:r>
              <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đất</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vào</a:t>
            </a:r>
            <a:r>
              <a:rPr kumimoji="0" lang="en-US" sz="80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80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cs typeface="+mn-cs"/>
              </a:rPr>
              <a:t>gốc</a:t>
            </a:r>
            <a:endParaRPr kumimoji="0" lang="en-US" sz="8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6150" name="Picture 6" descr="Đất trồng là gì? Đặc điểm và phân loại chúng như thế nào?">
            <a:extLst>
              <a:ext uri="{FF2B5EF4-FFF2-40B4-BE49-F238E27FC236}">
                <a16:creationId xmlns:a16="http://schemas.microsoft.com/office/drawing/2014/main" id="{4C5388EE-BE0F-56A5-0CDE-8143D4EED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00100"/>
            <a:ext cx="10668000" cy="6827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3531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833454" y="295016"/>
            <a:ext cx="1460031" cy="1467368"/>
          </a:xfrm>
          <a:prstGeom prst="rect">
            <a:avLst/>
          </a:prstGeom>
        </p:spPr>
      </p:pic>
      <p:pic>
        <p:nvPicPr>
          <p:cNvPr id="3" name="Picture 3"/>
          <p:cNvPicPr>
            <a:picLocks noChangeAspect="1"/>
          </p:cNvPicPr>
          <p:nvPr/>
        </p:nvPicPr>
        <p:blipFill>
          <a:blip r:embed="rId2"/>
          <a:srcRect/>
          <a:stretch>
            <a:fillRect/>
          </a:stretch>
        </p:blipFill>
        <p:spPr>
          <a:xfrm>
            <a:off x="15354101" y="3125511"/>
            <a:ext cx="1460031" cy="1467368"/>
          </a:xfrm>
          <a:prstGeom prst="rect">
            <a:avLst/>
          </a:prstGeom>
        </p:spPr>
      </p:pic>
      <p:grpSp>
        <p:nvGrpSpPr>
          <p:cNvPr id="4" name="Group 4"/>
          <p:cNvGrpSpPr/>
          <p:nvPr/>
        </p:nvGrpSpPr>
        <p:grpSpPr>
          <a:xfrm>
            <a:off x="304800" y="1790700"/>
            <a:ext cx="9906000" cy="6705600"/>
            <a:chOff x="0" y="0"/>
            <a:chExt cx="13370053" cy="6149321"/>
          </a:xfrm>
        </p:grpSpPr>
        <p:sp>
          <p:nvSpPr>
            <p:cNvPr id="5" name="Freeform 5"/>
            <p:cNvSpPr/>
            <p:nvPr/>
          </p:nvSpPr>
          <p:spPr>
            <a:xfrm>
              <a:off x="72390" y="72390"/>
              <a:ext cx="13225273" cy="6004541"/>
            </a:xfrm>
            <a:custGeom>
              <a:avLst/>
              <a:gdLst/>
              <a:ahLst/>
              <a:cxnLst/>
              <a:rect l="l" t="t" r="r" b="b"/>
              <a:pathLst>
                <a:path w="13225273" h="6004541">
                  <a:moveTo>
                    <a:pt x="0" y="0"/>
                  </a:moveTo>
                  <a:lnTo>
                    <a:pt x="13225273" y="0"/>
                  </a:lnTo>
                  <a:lnTo>
                    <a:pt x="13225273" y="6004541"/>
                  </a:lnTo>
                  <a:lnTo>
                    <a:pt x="0" y="6004541"/>
                  </a:lnTo>
                  <a:lnTo>
                    <a:pt x="0" y="0"/>
                  </a:lnTo>
                  <a:close/>
                </a:path>
              </a:pathLst>
            </a:custGeom>
            <a:solidFill>
              <a:srgbClr val="EBF094">
                <a:alpha val="83922"/>
              </a:srgbClr>
            </a:solidFill>
          </p:spPr>
          <p:txBody>
            <a:bodyPr/>
            <a:lstStyle/>
            <a:p>
              <a:endParaRPr lang="en-US"/>
            </a:p>
          </p:txBody>
        </p:sp>
        <p:sp>
          <p:nvSpPr>
            <p:cNvPr id="6" name="Freeform 6"/>
            <p:cNvSpPr/>
            <p:nvPr/>
          </p:nvSpPr>
          <p:spPr>
            <a:xfrm>
              <a:off x="0" y="0"/>
              <a:ext cx="13370052" cy="6149321"/>
            </a:xfrm>
            <a:custGeom>
              <a:avLst/>
              <a:gdLst/>
              <a:ahLst/>
              <a:cxnLst/>
              <a:rect l="l" t="t" r="r" b="b"/>
              <a:pathLst>
                <a:path w="13370052" h="6149321">
                  <a:moveTo>
                    <a:pt x="13225273" y="6004541"/>
                  </a:moveTo>
                  <a:lnTo>
                    <a:pt x="13370052" y="6004541"/>
                  </a:lnTo>
                  <a:lnTo>
                    <a:pt x="13370052" y="6149321"/>
                  </a:lnTo>
                  <a:lnTo>
                    <a:pt x="13225273" y="6149321"/>
                  </a:lnTo>
                  <a:lnTo>
                    <a:pt x="13225273"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225273" y="144780"/>
                  </a:moveTo>
                  <a:lnTo>
                    <a:pt x="13370052" y="144780"/>
                  </a:lnTo>
                  <a:lnTo>
                    <a:pt x="13370052" y="6004541"/>
                  </a:lnTo>
                  <a:lnTo>
                    <a:pt x="13225273" y="6004541"/>
                  </a:lnTo>
                  <a:lnTo>
                    <a:pt x="13225273" y="144780"/>
                  </a:lnTo>
                  <a:close/>
                  <a:moveTo>
                    <a:pt x="144780" y="6004541"/>
                  </a:moveTo>
                  <a:lnTo>
                    <a:pt x="13225273" y="6004541"/>
                  </a:lnTo>
                  <a:lnTo>
                    <a:pt x="13225273" y="6149321"/>
                  </a:lnTo>
                  <a:lnTo>
                    <a:pt x="144780" y="6149321"/>
                  </a:lnTo>
                  <a:lnTo>
                    <a:pt x="144780" y="6004541"/>
                  </a:lnTo>
                  <a:close/>
                  <a:moveTo>
                    <a:pt x="13225273" y="0"/>
                  </a:moveTo>
                  <a:lnTo>
                    <a:pt x="13370052" y="0"/>
                  </a:lnTo>
                  <a:lnTo>
                    <a:pt x="13370052" y="144780"/>
                  </a:lnTo>
                  <a:lnTo>
                    <a:pt x="13225273" y="144780"/>
                  </a:lnTo>
                  <a:lnTo>
                    <a:pt x="13225273" y="0"/>
                  </a:lnTo>
                  <a:close/>
                  <a:moveTo>
                    <a:pt x="0" y="0"/>
                  </a:moveTo>
                  <a:lnTo>
                    <a:pt x="144780" y="0"/>
                  </a:lnTo>
                  <a:lnTo>
                    <a:pt x="144780" y="144780"/>
                  </a:lnTo>
                  <a:lnTo>
                    <a:pt x="0" y="144780"/>
                  </a:lnTo>
                  <a:lnTo>
                    <a:pt x="0" y="0"/>
                  </a:lnTo>
                  <a:close/>
                  <a:moveTo>
                    <a:pt x="144780" y="0"/>
                  </a:moveTo>
                  <a:lnTo>
                    <a:pt x="13225273" y="0"/>
                  </a:lnTo>
                  <a:lnTo>
                    <a:pt x="13225273" y="144780"/>
                  </a:lnTo>
                  <a:lnTo>
                    <a:pt x="144780" y="144780"/>
                  </a:lnTo>
                  <a:lnTo>
                    <a:pt x="144780" y="0"/>
                  </a:lnTo>
                  <a:close/>
                </a:path>
              </a:pathLst>
            </a:custGeom>
            <a:solidFill>
              <a:srgbClr val="C37A63">
                <a:alpha val="83922"/>
              </a:srgbClr>
            </a:solidFill>
          </p:spPr>
          <p:txBody>
            <a:bodyPr/>
            <a:lstStyle/>
            <a:p>
              <a:endParaRPr lang="en-US"/>
            </a:p>
          </p:txBody>
        </p:sp>
      </p:grpSp>
      <p:sp>
        <p:nvSpPr>
          <p:cNvPr id="8" name="TextBox 8"/>
          <p:cNvSpPr txBox="1"/>
          <p:nvPr/>
        </p:nvSpPr>
        <p:spPr>
          <a:xfrm>
            <a:off x="533400" y="2476500"/>
            <a:ext cx="9448800" cy="5170646"/>
          </a:xfrm>
          <a:prstGeom prst="rect">
            <a:avLst/>
          </a:prstGeom>
        </p:spPr>
        <p:txBody>
          <a:bodyPr wrap="square" lIns="0" tIns="0" rIns="0" bIns="0" rtlCol="0" anchor="t">
            <a:spAutoFit/>
          </a:bodyPr>
          <a:lstStyle/>
          <a:p>
            <a:pPr lvl="0" algn="just"/>
            <a:r>
              <a:rPr lang="vi-VN" sz="4800" dirty="0">
                <a:solidFill>
                  <a:srgbClr val="000000"/>
                </a:solidFill>
                <a:latin typeface="Cambria" panose="02040503050406030204" pitchFamily="18" charset="0"/>
                <a:ea typeface="Cambria" panose="02040503050406030204" pitchFamily="18" charset="0"/>
              </a:rPr>
              <a:t>Nông nghiệp thông minh và bền vững ứng dụng công nghệ cao để tưới nước, bón phân tự động theo nhu cầu của cây trồng nhằm bảo vệ môi trường, đảm bảo sức khoẻ cộng đồng và gìn giữ tài nguyên cho thế hệ tương lai.</a:t>
            </a:r>
          </a:p>
        </p:txBody>
      </p:sp>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id="{3F9AE9E6-9B2D-C9D3-EE30-BE3AD61173DE}"/>
              </a:ext>
            </a:extLst>
          </p:cNvPr>
          <p:cNvPicPr>
            <a:picLocks noChangeAspect="1"/>
          </p:cNvPicPr>
          <p:nvPr/>
        </p:nvPicPr>
        <p:blipFill>
          <a:blip r:embed="rId5"/>
          <a:stretch>
            <a:fillRect/>
          </a:stretch>
        </p:blipFill>
        <p:spPr>
          <a:xfrm>
            <a:off x="5943600" y="419100"/>
            <a:ext cx="7565792" cy="1182727"/>
          </a:xfrm>
          <a:prstGeom prst="rect">
            <a:avLst/>
          </a:prstGeom>
        </p:spPr>
      </p:pic>
      <p:pic>
        <p:nvPicPr>
          <p:cNvPr id="7170" name="Picture 2" descr="Các giải pháp hỗ trợ nông dân, phát triển nông nghiệp">
            <a:extLst>
              <a:ext uri="{FF2B5EF4-FFF2-40B4-BE49-F238E27FC236}">
                <a16:creationId xmlns:a16="http://schemas.microsoft.com/office/drawing/2014/main" id="{860B50B1-9B6E-38FD-1E86-C24BBE09D1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1800" y="2400300"/>
            <a:ext cx="7286625"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846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6045F4D6-F409-2486-6FAA-2791DFE7D6D9}"/>
              </a:ext>
            </a:extLst>
          </p:cNvPr>
          <p:cNvGrpSpPr/>
          <p:nvPr/>
        </p:nvGrpSpPr>
        <p:grpSpPr>
          <a:xfrm>
            <a:off x="7086600" y="723900"/>
            <a:ext cx="3657600" cy="1066800"/>
            <a:chOff x="0" y="0"/>
            <a:chExt cx="13005989" cy="2412933"/>
          </a:xfrm>
          <a:solidFill>
            <a:schemeClr val="accent5">
              <a:lumMod val="20000"/>
              <a:lumOff val="80000"/>
            </a:schemeClr>
          </a:solidFill>
        </p:grpSpPr>
        <p:sp>
          <p:nvSpPr>
            <p:cNvPr id="10" name="Freeform 4">
              <a:extLst>
                <a:ext uri="{FF2B5EF4-FFF2-40B4-BE49-F238E27FC236}">
                  <a16:creationId xmlns:a16="http://schemas.microsoft.com/office/drawing/2014/main" id="{91445CA8-4C4F-1B4A-BD83-62D3015B74B0}"/>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grpFill/>
          </p:spPr>
          <p:txBody>
            <a:bodyPr/>
            <a:lstStyle/>
            <a:p>
              <a:pPr algn="ctr"/>
              <a:r>
                <a:rPr lang="en-US" sz="6600" b="1" dirty="0" err="1">
                  <a:latin typeface="Cambria" panose="02040503050406030204" pitchFamily="18" charset="0"/>
                  <a:ea typeface="Cambria" panose="02040503050406030204" pitchFamily="18" charset="0"/>
                </a:rPr>
                <a:t>Đất</a:t>
              </a:r>
              <a:endParaRPr lang="en-US" sz="6600" b="1" dirty="0">
                <a:latin typeface="Cambria" panose="02040503050406030204" pitchFamily="18" charset="0"/>
                <a:ea typeface="Cambria" panose="02040503050406030204" pitchFamily="18" charset="0"/>
              </a:endParaRPr>
            </a:p>
          </p:txBody>
        </p:sp>
        <p:sp>
          <p:nvSpPr>
            <p:cNvPr id="11" name="Freeform 5">
              <a:extLst>
                <a:ext uri="{FF2B5EF4-FFF2-40B4-BE49-F238E27FC236}">
                  <a16:creationId xmlns:a16="http://schemas.microsoft.com/office/drawing/2014/main" id="{EF85B04A-CECB-E7D7-DBED-094B0EA3A11E}"/>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13" name="Straight Arrow Connector 12">
            <a:extLst>
              <a:ext uri="{FF2B5EF4-FFF2-40B4-BE49-F238E27FC236}">
                <a16:creationId xmlns:a16="http://schemas.microsoft.com/office/drawing/2014/main" id="{83C3C833-CD0F-7F94-7289-934CAC4A85D5}"/>
              </a:ext>
            </a:extLst>
          </p:cNvPr>
          <p:cNvCxnSpPr/>
          <p:nvPr/>
        </p:nvCxnSpPr>
        <p:spPr>
          <a:xfrm flipH="1">
            <a:off x="3733800" y="1790700"/>
            <a:ext cx="5257800" cy="9144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908621-60CD-AEBB-D306-20EB1EE2C067}"/>
              </a:ext>
            </a:extLst>
          </p:cNvPr>
          <p:cNvCxnSpPr>
            <a:cxnSpLocks/>
          </p:cNvCxnSpPr>
          <p:nvPr/>
        </p:nvCxnSpPr>
        <p:spPr>
          <a:xfrm>
            <a:off x="8991600" y="1790700"/>
            <a:ext cx="4953000" cy="9144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3">
            <a:extLst>
              <a:ext uri="{FF2B5EF4-FFF2-40B4-BE49-F238E27FC236}">
                <a16:creationId xmlns:a16="http://schemas.microsoft.com/office/drawing/2014/main" id="{E1B36B7C-78AB-CF48-2B33-4B2A9493CCBC}"/>
              </a:ext>
            </a:extLst>
          </p:cNvPr>
          <p:cNvGrpSpPr/>
          <p:nvPr/>
        </p:nvGrpSpPr>
        <p:grpSpPr>
          <a:xfrm>
            <a:off x="1905000" y="2781300"/>
            <a:ext cx="3810000" cy="990600"/>
            <a:chOff x="0" y="0"/>
            <a:chExt cx="13005989" cy="6149321"/>
          </a:xfrm>
          <a:solidFill>
            <a:srgbClr val="FFFF00"/>
          </a:solidFill>
        </p:grpSpPr>
        <p:sp>
          <p:nvSpPr>
            <p:cNvPr id="18" name="Freeform 4">
              <a:extLst>
                <a:ext uri="{FF2B5EF4-FFF2-40B4-BE49-F238E27FC236}">
                  <a16:creationId xmlns:a16="http://schemas.microsoft.com/office/drawing/2014/main" id="{1496BA96-F1CE-1D8A-12F6-5B599BEBF4F1}"/>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Thành </a:t>
              </a:r>
              <a:r>
                <a:rPr lang="en-US" sz="4800" b="1" dirty="0" err="1">
                  <a:latin typeface="Cambria" panose="02040503050406030204" pitchFamily="18" charset="0"/>
                  <a:ea typeface="Cambria" panose="02040503050406030204" pitchFamily="18" charset="0"/>
                </a:rPr>
                <a:t>phần</a:t>
              </a:r>
              <a:endParaRPr lang="en-US" sz="4800" b="1" dirty="0">
                <a:latin typeface="Cambria" panose="02040503050406030204" pitchFamily="18" charset="0"/>
                <a:ea typeface="Cambria" panose="02040503050406030204" pitchFamily="18" charset="0"/>
              </a:endParaRPr>
            </a:p>
          </p:txBody>
        </p:sp>
        <p:sp>
          <p:nvSpPr>
            <p:cNvPr id="19" name="Freeform 5">
              <a:extLst>
                <a:ext uri="{FF2B5EF4-FFF2-40B4-BE49-F238E27FC236}">
                  <a16:creationId xmlns:a16="http://schemas.microsoft.com/office/drawing/2014/main" id="{44EF28E8-ACF1-BE48-2910-64CF5016E1F5}"/>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grpSp>
        <p:nvGrpSpPr>
          <p:cNvPr id="23" name="Group 3">
            <a:extLst>
              <a:ext uri="{FF2B5EF4-FFF2-40B4-BE49-F238E27FC236}">
                <a16:creationId xmlns:a16="http://schemas.microsoft.com/office/drawing/2014/main" id="{5B76136F-3414-837B-210E-E92463EE588D}"/>
              </a:ext>
            </a:extLst>
          </p:cNvPr>
          <p:cNvGrpSpPr/>
          <p:nvPr/>
        </p:nvGrpSpPr>
        <p:grpSpPr>
          <a:xfrm>
            <a:off x="11811000" y="2781300"/>
            <a:ext cx="3810000" cy="990600"/>
            <a:chOff x="0" y="0"/>
            <a:chExt cx="13005989" cy="6149321"/>
          </a:xfrm>
          <a:solidFill>
            <a:srgbClr val="FFFF00"/>
          </a:solidFill>
        </p:grpSpPr>
        <p:sp>
          <p:nvSpPr>
            <p:cNvPr id="24" name="Freeform 4">
              <a:extLst>
                <a:ext uri="{FF2B5EF4-FFF2-40B4-BE49-F238E27FC236}">
                  <a16:creationId xmlns:a16="http://schemas.microsoft.com/office/drawing/2014/main" id="{537198F2-ADD9-68A3-66E8-9454E6E5A4F6}"/>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Vai </a:t>
              </a:r>
              <a:r>
                <a:rPr lang="en-US" sz="4800" b="1" dirty="0" err="1">
                  <a:latin typeface="Cambria" panose="02040503050406030204" pitchFamily="18" charset="0"/>
                  <a:ea typeface="Cambria" panose="02040503050406030204" pitchFamily="18" charset="0"/>
                </a:rPr>
                <a:t>trò</a:t>
              </a:r>
              <a:endParaRPr lang="en-US" sz="4800" b="1" dirty="0">
                <a:latin typeface="Cambria" panose="02040503050406030204" pitchFamily="18" charset="0"/>
                <a:ea typeface="Cambria" panose="02040503050406030204" pitchFamily="18" charset="0"/>
              </a:endParaRPr>
            </a:p>
          </p:txBody>
        </p:sp>
        <p:sp>
          <p:nvSpPr>
            <p:cNvPr id="25" name="Freeform 5">
              <a:extLst>
                <a:ext uri="{FF2B5EF4-FFF2-40B4-BE49-F238E27FC236}">
                  <a16:creationId xmlns:a16="http://schemas.microsoft.com/office/drawing/2014/main" id="{54EBB7B1-5B2A-B725-3F1F-38F35943F972}"/>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26" name="Straight Arrow Connector 25">
            <a:extLst>
              <a:ext uri="{FF2B5EF4-FFF2-40B4-BE49-F238E27FC236}">
                <a16:creationId xmlns:a16="http://schemas.microsoft.com/office/drawing/2014/main" id="{21B72E60-908C-D904-6D18-6405A5B37288}"/>
              </a:ext>
            </a:extLst>
          </p:cNvPr>
          <p:cNvCxnSpPr>
            <a:cxnSpLocks/>
          </p:cNvCxnSpPr>
          <p:nvPr/>
        </p:nvCxnSpPr>
        <p:spPr>
          <a:xfrm>
            <a:off x="3657600" y="3771900"/>
            <a:ext cx="0" cy="1219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121" name="Group 3">
            <a:extLst>
              <a:ext uri="{FF2B5EF4-FFF2-40B4-BE49-F238E27FC236}">
                <a16:creationId xmlns:a16="http://schemas.microsoft.com/office/drawing/2014/main" id="{83CBD70D-25BF-6D15-3EB7-7017C8193769}"/>
              </a:ext>
            </a:extLst>
          </p:cNvPr>
          <p:cNvGrpSpPr/>
          <p:nvPr/>
        </p:nvGrpSpPr>
        <p:grpSpPr>
          <a:xfrm>
            <a:off x="1371600" y="4991100"/>
            <a:ext cx="4648200" cy="2590800"/>
            <a:chOff x="0" y="0"/>
            <a:chExt cx="13005989" cy="6149321"/>
          </a:xfrm>
          <a:solidFill>
            <a:srgbClr val="FFFF00"/>
          </a:solidFill>
        </p:grpSpPr>
        <p:sp>
          <p:nvSpPr>
            <p:cNvPr id="5123" name="Freeform 4">
              <a:extLst>
                <a:ext uri="{FF2B5EF4-FFF2-40B4-BE49-F238E27FC236}">
                  <a16:creationId xmlns:a16="http://schemas.microsoft.com/office/drawing/2014/main" id="{04A24AAB-5472-F699-1686-8A37B284868A}"/>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ctr"/>
              <a:r>
                <a:rPr lang="en-US" sz="4800" b="1" dirty="0">
                  <a:latin typeface="Cambria" panose="02040503050406030204" pitchFamily="18" charset="0"/>
                  <a:ea typeface="Cambria" panose="02040503050406030204" pitchFamily="18" charset="0"/>
                </a:rPr>
                <a:t>C</a:t>
              </a:r>
              <a:r>
                <a:rPr lang="vi-VN" sz="4800" b="1" dirty="0">
                  <a:latin typeface="Cambria" panose="02040503050406030204" pitchFamily="18" charset="0"/>
                  <a:ea typeface="Cambria" panose="02040503050406030204" pitchFamily="18" charset="0"/>
                </a:rPr>
                <a:t>hất kho</a:t>
              </a:r>
              <a:r>
                <a:rPr lang="en-US" sz="4800" b="1" dirty="0">
                  <a:latin typeface="Cambria" panose="02040503050406030204" pitchFamily="18" charset="0"/>
                  <a:ea typeface="Cambria" panose="02040503050406030204" pitchFamily="18" charset="0"/>
                </a:rPr>
                <a:t>á</a:t>
              </a:r>
              <a:r>
                <a:rPr lang="vi-VN" sz="4800" b="1" dirty="0">
                  <a:latin typeface="Cambria" panose="02040503050406030204" pitchFamily="18" charset="0"/>
                  <a:ea typeface="Cambria" panose="02040503050406030204" pitchFamily="18" charset="0"/>
                </a:rPr>
                <a:t>ng, mùn, nước, không khí,...</a:t>
              </a:r>
            </a:p>
          </p:txBody>
        </p:sp>
        <p:sp>
          <p:nvSpPr>
            <p:cNvPr id="5124" name="Freeform 5">
              <a:extLst>
                <a:ext uri="{FF2B5EF4-FFF2-40B4-BE49-F238E27FC236}">
                  <a16:creationId xmlns:a16="http://schemas.microsoft.com/office/drawing/2014/main" id="{4690C663-C7E8-348D-FCBC-357CB77E9432}"/>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cxnSp>
        <p:nvCxnSpPr>
          <p:cNvPr id="5128" name="Straight Arrow Connector 5127">
            <a:extLst>
              <a:ext uri="{FF2B5EF4-FFF2-40B4-BE49-F238E27FC236}">
                <a16:creationId xmlns:a16="http://schemas.microsoft.com/office/drawing/2014/main" id="{F76F1D32-955E-DD6A-6826-6F0BCE86CE15}"/>
              </a:ext>
            </a:extLst>
          </p:cNvPr>
          <p:cNvCxnSpPr>
            <a:cxnSpLocks/>
          </p:cNvCxnSpPr>
          <p:nvPr/>
        </p:nvCxnSpPr>
        <p:spPr>
          <a:xfrm>
            <a:off x="14020800" y="3771900"/>
            <a:ext cx="0" cy="12192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129" name="Group 3">
            <a:extLst>
              <a:ext uri="{FF2B5EF4-FFF2-40B4-BE49-F238E27FC236}">
                <a16:creationId xmlns:a16="http://schemas.microsoft.com/office/drawing/2014/main" id="{41A6A114-3E5B-6CD3-CFAD-F46D7BB78A94}"/>
              </a:ext>
            </a:extLst>
          </p:cNvPr>
          <p:cNvGrpSpPr/>
          <p:nvPr/>
        </p:nvGrpSpPr>
        <p:grpSpPr>
          <a:xfrm>
            <a:off x="10210800" y="4991100"/>
            <a:ext cx="6705600" cy="4648200"/>
            <a:chOff x="0" y="0"/>
            <a:chExt cx="13005989" cy="6149321"/>
          </a:xfrm>
          <a:solidFill>
            <a:srgbClr val="FFFF00"/>
          </a:solidFill>
        </p:grpSpPr>
        <p:sp>
          <p:nvSpPr>
            <p:cNvPr id="5130" name="Freeform 4">
              <a:extLst>
                <a:ext uri="{FF2B5EF4-FFF2-40B4-BE49-F238E27FC236}">
                  <a16:creationId xmlns:a16="http://schemas.microsoft.com/office/drawing/2014/main" id="{C4D37402-EEBB-1636-0157-FE53C14E5AAD}"/>
                </a:ext>
              </a:extLst>
            </p:cNvPr>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grpFill/>
          </p:spPr>
          <p:txBody>
            <a:bodyPr/>
            <a:lstStyle/>
            <a:p>
              <a:pPr algn="just"/>
              <a:r>
                <a:rPr lang="vi-VN" sz="4800" b="1" dirty="0">
                  <a:latin typeface="Cambria" panose="02040503050406030204" pitchFamily="18" charset="0"/>
                  <a:ea typeface="Cambria" panose="02040503050406030204" pitchFamily="18" charset="0"/>
                </a:rPr>
                <a:t>Đất giữ cho cây đứng vững, cung cấp dinh dưỡng (chất khoáng, mùn), không khí, nước đảm bảo cho cây sống và phát triển.</a:t>
              </a:r>
            </a:p>
          </p:txBody>
        </p:sp>
        <p:sp>
          <p:nvSpPr>
            <p:cNvPr id="5131" name="Freeform 5">
              <a:extLst>
                <a:ext uri="{FF2B5EF4-FFF2-40B4-BE49-F238E27FC236}">
                  <a16:creationId xmlns:a16="http://schemas.microsoft.com/office/drawing/2014/main" id="{C89E4F5C-16EF-7C5B-5993-F72990BBC8F7}"/>
                </a:ext>
              </a:extLst>
            </p:cNvPr>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grpFill/>
          </p:spPr>
          <p:txBody>
            <a:bodyPr/>
            <a:lstStyle/>
            <a:p>
              <a:endParaRPr lang="en-US"/>
            </a:p>
          </p:txBody>
        </p:sp>
      </p:grpSp>
    </p:spTree>
    <p:extLst>
      <p:ext uri="{BB962C8B-B14F-4D97-AF65-F5344CB8AC3E}">
        <p14:creationId xmlns:p14="http://schemas.microsoft.com/office/powerpoint/2010/main" val="4083817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4"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121"/>
                                        </p:tgtEl>
                                        <p:attrNameLst>
                                          <p:attrName>style.visibility</p:attrName>
                                        </p:attrNameLst>
                                      </p:cBhvr>
                                      <p:to>
                                        <p:strVal val="visible"/>
                                      </p:to>
                                    </p:set>
                                    <p:animEffect transition="in" filter="wipe(down)">
                                      <p:cBhvr>
                                        <p:cTn id="31" dur="500"/>
                                        <p:tgtEl>
                                          <p:spTgt spid="5121"/>
                                        </p:tgtEl>
                                      </p:cBhvr>
                                    </p:animEffect>
                                  </p:childTnLst>
                                </p:cTn>
                              </p:par>
                              <p:par>
                                <p:cTn id="32" presetID="22" presetClass="entr" presetSubtype="4" fill="hold" nodeType="with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wipe(down)">
                                      <p:cBhvr>
                                        <p:cTn id="34" dur="500"/>
                                        <p:tgtEl>
                                          <p:spTgt spid="51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129"/>
                                        </p:tgtEl>
                                        <p:attrNameLst>
                                          <p:attrName>style.visibility</p:attrName>
                                        </p:attrNameLst>
                                      </p:cBhvr>
                                      <p:to>
                                        <p:strVal val="visible"/>
                                      </p:to>
                                    </p:set>
                                    <p:animEffect transition="in" filter="wipe(down)">
                                      <p:cBhvr>
                                        <p:cTn id="39"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30472D6-44DD-4B66-AE84-BF497EC30F08}"/>
              </a:ext>
            </a:extLst>
          </p:cNvPr>
          <p:cNvSpPr/>
          <p:nvPr/>
        </p:nvSpPr>
        <p:spPr>
          <a:xfrm>
            <a:off x="1371600" y="3086100"/>
            <a:ext cx="8534400" cy="707886"/>
          </a:xfrm>
          <a:prstGeom prst="rect">
            <a:avLst/>
          </a:prstGeom>
        </p:spPr>
        <p:txBody>
          <a:bodyPr wrap="square">
            <a:spAutoFit/>
          </a:bodyPr>
          <a:lstStyle/>
          <a:p>
            <a:r>
              <a:rPr lang="en-US" sz="4000" b="1" dirty="0" err="1">
                <a:solidFill>
                  <a:schemeClr val="tx2">
                    <a:lumMod val="75000"/>
                  </a:schemeClr>
                </a:solidFill>
              </a:rPr>
              <a:t>Sách</a:t>
            </a:r>
            <a:r>
              <a:rPr lang="en-US" sz="4000" b="1" dirty="0">
                <a:solidFill>
                  <a:schemeClr val="tx2">
                    <a:lumMod val="75000"/>
                  </a:schemeClr>
                </a:solidFill>
              </a:rPr>
              <a:t> </a:t>
            </a:r>
            <a:r>
              <a:rPr lang="en-US" sz="4000" b="1" dirty="0" err="1">
                <a:solidFill>
                  <a:schemeClr val="tx2">
                    <a:lumMod val="75000"/>
                  </a:schemeClr>
                </a:solidFill>
              </a:rPr>
              <a:t>điện</a:t>
            </a:r>
            <a:r>
              <a:rPr lang="en-US" sz="4000" b="1" dirty="0">
                <a:solidFill>
                  <a:schemeClr val="tx2">
                    <a:lumMod val="75000"/>
                  </a:schemeClr>
                </a:solidFill>
              </a:rPr>
              <a:t> </a:t>
            </a:r>
            <a:r>
              <a:rPr lang="en-US" sz="4000" b="1" dirty="0" err="1">
                <a:solidFill>
                  <a:schemeClr val="tx2">
                    <a:lumMod val="75000"/>
                  </a:schemeClr>
                </a:solidFill>
              </a:rPr>
              <a:t>tử</a:t>
            </a:r>
            <a:r>
              <a:rPr lang="en-US" sz="4000" b="1" dirty="0">
                <a:solidFill>
                  <a:schemeClr val="tx2">
                    <a:lumMod val="75000"/>
                  </a:schemeClr>
                </a:solidFill>
              </a:rPr>
              <a:t> </a:t>
            </a:r>
            <a:r>
              <a:rPr lang="en-US" sz="4000" b="1" dirty="0" err="1">
                <a:solidFill>
                  <a:schemeClr val="tx2">
                    <a:lumMod val="75000"/>
                  </a:schemeClr>
                </a:solidFill>
              </a:rPr>
              <a:t>vai</a:t>
            </a:r>
            <a:r>
              <a:rPr lang="en-US" sz="4000" b="1" dirty="0">
                <a:solidFill>
                  <a:schemeClr val="tx2">
                    <a:lumMod val="75000"/>
                  </a:schemeClr>
                </a:solidFill>
              </a:rPr>
              <a:t> </a:t>
            </a:r>
            <a:r>
              <a:rPr lang="en-US" sz="4000" b="1" dirty="0" err="1">
                <a:solidFill>
                  <a:schemeClr val="tx2">
                    <a:lumMod val="75000"/>
                  </a:schemeClr>
                </a:solidFill>
              </a:rPr>
              <a:t>trò</a:t>
            </a:r>
            <a:r>
              <a:rPr lang="en-US" sz="4000" b="1" dirty="0">
                <a:solidFill>
                  <a:schemeClr val="tx2">
                    <a:lumMod val="75000"/>
                  </a:schemeClr>
                </a:solidFill>
              </a:rPr>
              <a:t> </a:t>
            </a:r>
            <a:r>
              <a:rPr lang="en-US" sz="4000" b="1" dirty="0" err="1">
                <a:solidFill>
                  <a:schemeClr val="tx2">
                    <a:lumMod val="75000"/>
                  </a:schemeClr>
                </a:solidFill>
              </a:rPr>
              <a:t>của</a:t>
            </a:r>
            <a:r>
              <a:rPr lang="en-US" sz="4000" b="1" dirty="0">
                <a:solidFill>
                  <a:schemeClr val="tx2">
                    <a:lumMod val="75000"/>
                  </a:schemeClr>
                </a:solidFill>
              </a:rPr>
              <a:t> </a:t>
            </a:r>
            <a:r>
              <a:rPr lang="en-US" sz="4000" b="1" dirty="0" err="1">
                <a:solidFill>
                  <a:schemeClr val="tx2">
                    <a:lumMod val="75000"/>
                  </a:schemeClr>
                </a:solidFill>
              </a:rPr>
              <a:t>đất</a:t>
            </a:r>
            <a:endParaRPr lang="en-US" sz="4000" b="1" dirty="0">
              <a:solidFill>
                <a:schemeClr val="tx2">
                  <a:lumMod val="75000"/>
                </a:schemeClr>
              </a:solidFill>
            </a:endParaRPr>
          </a:p>
        </p:txBody>
      </p:sp>
      <p:pic>
        <p:nvPicPr>
          <p:cNvPr id="7" name="Picture 6">
            <a:hlinkClick r:id="rId3"/>
            <a:extLst>
              <a:ext uri="{FF2B5EF4-FFF2-40B4-BE49-F238E27FC236}">
                <a16:creationId xmlns:a16="http://schemas.microsoft.com/office/drawing/2014/main" id="{F9906E6F-D85C-4A57-8784-F1D26130017F}"/>
              </a:ext>
            </a:extLst>
          </p:cNvPr>
          <p:cNvPicPr>
            <a:picLocks noChangeAspect="1"/>
          </p:cNvPicPr>
          <p:nvPr/>
        </p:nvPicPr>
        <p:blipFill>
          <a:blip r:embed="rId4"/>
          <a:stretch>
            <a:fillRect/>
          </a:stretch>
        </p:blipFill>
        <p:spPr>
          <a:xfrm>
            <a:off x="8458200" y="1459094"/>
            <a:ext cx="6286501" cy="7013082"/>
          </a:xfrm>
          <a:prstGeom prst="rect">
            <a:avLst/>
          </a:prstGeom>
        </p:spPr>
      </p:pic>
    </p:spTree>
    <p:extLst>
      <p:ext uri="{BB962C8B-B14F-4D97-AF65-F5344CB8AC3E}">
        <p14:creationId xmlns:p14="http://schemas.microsoft.com/office/powerpoint/2010/main" val="227645787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3395239" y="1950013"/>
            <a:ext cx="11497522" cy="6386973"/>
            <a:chOff x="0" y="0"/>
            <a:chExt cx="13916148" cy="7730541"/>
          </a:xfrm>
        </p:grpSpPr>
        <p:sp>
          <p:nvSpPr>
            <p:cNvPr id="3" name="Freeform 3"/>
            <p:cNvSpPr/>
            <p:nvPr/>
          </p:nvSpPr>
          <p:spPr>
            <a:xfrm>
              <a:off x="72390" y="72390"/>
              <a:ext cx="13771368" cy="7585762"/>
            </a:xfrm>
            <a:custGeom>
              <a:avLst/>
              <a:gdLst/>
              <a:ahLst/>
              <a:cxnLst/>
              <a:rect l="l" t="t" r="r" b="b"/>
              <a:pathLst>
                <a:path w="13771368" h="7585762">
                  <a:moveTo>
                    <a:pt x="0" y="0"/>
                  </a:moveTo>
                  <a:lnTo>
                    <a:pt x="13771368" y="0"/>
                  </a:lnTo>
                  <a:lnTo>
                    <a:pt x="13771368" y="7585762"/>
                  </a:lnTo>
                  <a:lnTo>
                    <a:pt x="0" y="7585762"/>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916149" cy="7730541"/>
            </a:xfrm>
            <a:custGeom>
              <a:avLst/>
              <a:gdLst/>
              <a:ahLst/>
              <a:cxnLst/>
              <a:rect l="l" t="t" r="r" b="b"/>
              <a:pathLst>
                <a:path w="13916149" h="7730541">
                  <a:moveTo>
                    <a:pt x="13771369" y="7585762"/>
                  </a:moveTo>
                  <a:lnTo>
                    <a:pt x="13916149" y="7585762"/>
                  </a:lnTo>
                  <a:lnTo>
                    <a:pt x="13916149" y="7730541"/>
                  </a:lnTo>
                  <a:lnTo>
                    <a:pt x="13771369" y="7730541"/>
                  </a:lnTo>
                  <a:lnTo>
                    <a:pt x="13771369" y="7585762"/>
                  </a:lnTo>
                  <a:close/>
                  <a:moveTo>
                    <a:pt x="0" y="144780"/>
                  </a:moveTo>
                  <a:lnTo>
                    <a:pt x="144780" y="144780"/>
                  </a:lnTo>
                  <a:lnTo>
                    <a:pt x="144780" y="7585762"/>
                  </a:lnTo>
                  <a:lnTo>
                    <a:pt x="0" y="7585762"/>
                  </a:lnTo>
                  <a:lnTo>
                    <a:pt x="0" y="144780"/>
                  </a:lnTo>
                  <a:close/>
                  <a:moveTo>
                    <a:pt x="0" y="7585762"/>
                  </a:moveTo>
                  <a:lnTo>
                    <a:pt x="144780" y="7585762"/>
                  </a:lnTo>
                  <a:lnTo>
                    <a:pt x="144780" y="7730541"/>
                  </a:lnTo>
                  <a:lnTo>
                    <a:pt x="0" y="7730541"/>
                  </a:lnTo>
                  <a:lnTo>
                    <a:pt x="0" y="7585762"/>
                  </a:lnTo>
                  <a:close/>
                  <a:moveTo>
                    <a:pt x="13771369" y="144780"/>
                  </a:moveTo>
                  <a:lnTo>
                    <a:pt x="13916149" y="144780"/>
                  </a:lnTo>
                  <a:lnTo>
                    <a:pt x="13916149" y="7585762"/>
                  </a:lnTo>
                  <a:lnTo>
                    <a:pt x="13771369" y="7585762"/>
                  </a:lnTo>
                  <a:lnTo>
                    <a:pt x="13771369" y="144780"/>
                  </a:lnTo>
                  <a:close/>
                  <a:moveTo>
                    <a:pt x="144780" y="7585762"/>
                  </a:moveTo>
                  <a:lnTo>
                    <a:pt x="13771369" y="7585762"/>
                  </a:lnTo>
                  <a:lnTo>
                    <a:pt x="13771369" y="7730541"/>
                  </a:lnTo>
                  <a:lnTo>
                    <a:pt x="144780" y="7730541"/>
                  </a:lnTo>
                  <a:lnTo>
                    <a:pt x="144780" y="7585762"/>
                  </a:lnTo>
                  <a:close/>
                  <a:moveTo>
                    <a:pt x="13771369" y="0"/>
                  </a:moveTo>
                  <a:lnTo>
                    <a:pt x="13916149" y="0"/>
                  </a:lnTo>
                  <a:lnTo>
                    <a:pt x="13916149" y="144780"/>
                  </a:lnTo>
                  <a:lnTo>
                    <a:pt x="13771369" y="144780"/>
                  </a:lnTo>
                  <a:lnTo>
                    <a:pt x="13771369" y="0"/>
                  </a:lnTo>
                  <a:close/>
                  <a:moveTo>
                    <a:pt x="0" y="0"/>
                  </a:moveTo>
                  <a:lnTo>
                    <a:pt x="144780" y="0"/>
                  </a:lnTo>
                  <a:lnTo>
                    <a:pt x="144780" y="144780"/>
                  </a:lnTo>
                  <a:lnTo>
                    <a:pt x="0" y="144780"/>
                  </a:lnTo>
                  <a:lnTo>
                    <a:pt x="0" y="0"/>
                  </a:lnTo>
                  <a:close/>
                  <a:moveTo>
                    <a:pt x="144780" y="0"/>
                  </a:moveTo>
                  <a:lnTo>
                    <a:pt x="13771369" y="0"/>
                  </a:lnTo>
                  <a:lnTo>
                    <a:pt x="13771369" y="144780"/>
                  </a:lnTo>
                  <a:lnTo>
                    <a:pt x="144780" y="144780"/>
                  </a:lnTo>
                  <a:lnTo>
                    <a:pt x="144780" y="0"/>
                  </a:lnTo>
                  <a:close/>
                </a:path>
              </a:pathLst>
            </a:custGeom>
            <a:solidFill>
              <a:srgbClr val="C37A63">
                <a:alpha val="83922"/>
              </a:srgbClr>
            </a:solidFill>
          </p:spPr>
          <p:txBody>
            <a:bodyPr/>
            <a:lstStyle/>
            <a:p>
              <a:endParaRPr lang="en-US"/>
            </a:p>
          </p:txBody>
        </p:sp>
      </p:grpSp>
      <p:sp>
        <p:nvSpPr>
          <p:cNvPr id="8" name="Freeform 8"/>
          <p:cNvSpPr/>
          <p:nvPr/>
        </p:nvSpPr>
        <p:spPr>
          <a:xfrm>
            <a:off x="366628" y="9165342"/>
            <a:ext cx="2452305" cy="1145895"/>
          </a:xfrm>
          <a:custGeom>
            <a:avLst/>
            <a:gdLst/>
            <a:ahLst/>
            <a:cxnLst/>
            <a:rect l="l" t="t" r="r" b="b"/>
            <a:pathLst>
              <a:path w="2452305" h="1145895">
                <a:moveTo>
                  <a:pt x="0" y="0"/>
                </a:moveTo>
                <a:lnTo>
                  <a:pt x="2452305" y="0"/>
                </a:lnTo>
                <a:lnTo>
                  <a:pt x="2452305" y="1145896"/>
                </a:lnTo>
                <a:lnTo>
                  <a:pt x="0" y="11458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Picture 9"/>
          <p:cNvPicPr>
            <a:picLocks noChangeAspect="1"/>
          </p:cNvPicPr>
          <p:nvPr/>
        </p:nvPicPr>
        <p:blipFill>
          <a:blip r:embed="rId4"/>
          <a:srcRect/>
          <a:stretch>
            <a:fillRect/>
          </a:stretch>
        </p:blipFill>
        <p:spPr>
          <a:xfrm>
            <a:off x="16529284" y="0"/>
            <a:ext cx="1460031" cy="1467368"/>
          </a:xfrm>
          <a:prstGeom prst="rect">
            <a:avLst/>
          </a:prstGeom>
        </p:spPr>
      </p:pic>
      <p:pic>
        <p:nvPicPr>
          <p:cNvPr id="10" name="Picture 10"/>
          <p:cNvPicPr>
            <a:picLocks noChangeAspect="1"/>
          </p:cNvPicPr>
          <p:nvPr/>
        </p:nvPicPr>
        <p:blipFill>
          <a:blip r:embed="rId4"/>
          <a:srcRect/>
          <a:stretch>
            <a:fillRect/>
          </a:stretch>
        </p:blipFill>
        <p:spPr>
          <a:xfrm>
            <a:off x="452992" y="295016"/>
            <a:ext cx="1460031" cy="1467368"/>
          </a:xfrm>
          <a:prstGeom prst="rect">
            <a:avLst/>
          </a:prstGeom>
        </p:spPr>
      </p:pic>
      <p:pic>
        <p:nvPicPr>
          <p:cNvPr id="11" name="Picture 11"/>
          <p:cNvPicPr>
            <a:picLocks noChangeAspect="1"/>
          </p:cNvPicPr>
          <p:nvPr/>
        </p:nvPicPr>
        <p:blipFill>
          <a:blip r:embed="rId4"/>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4"/>
          <a:srcRect/>
          <a:stretch>
            <a:fillRect/>
          </a:stretch>
        </p:blipFill>
        <p:spPr>
          <a:xfrm>
            <a:off x="3519963" y="5546800"/>
            <a:ext cx="1460031" cy="1467368"/>
          </a:xfrm>
          <a:prstGeom prst="rect">
            <a:avLst/>
          </a:prstGeom>
        </p:spPr>
      </p:pic>
      <p:sp>
        <p:nvSpPr>
          <p:cNvPr id="13" name="Freeform 13"/>
          <p:cNvSpPr/>
          <p:nvPr/>
        </p:nvSpPr>
        <p:spPr>
          <a:xfrm>
            <a:off x="13414002" y="7879215"/>
            <a:ext cx="4873998" cy="2277486"/>
          </a:xfrm>
          <a:custGeom>
            <a:avLst/>
            <a:gdLst/>
            <a:ahLst/>
            <a:cxnLst/>
            <a:rect l="l" t="t" r="r" b="b"/>
            <a:pathLst>
              <a:path w="4873998" h="2277486">
                <a:moveTo>
                  <a:pt x="0" y="0"/>
                </a:moveTo>
                <a:lnTo>
                  <a:pt x="4873998" y="0"/>
                </a:lnTo>
                <a:lnTo>
                  <a:pt x="4873998" y="2277486"/>
                </a:lnTo>
                <a:lnTo>
                  <a:pt x="0" y="22774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5">
            <a:extLst>
              <a:ext uri="{FF2B5EF4-FFF2-40B4-BE49-F238E27FC236}">
                <a16:creationId xmlns:a16="http://schemas.microsoft.com/office/drawing/2014/main" id="{1EE1CB0C-77C7-548E-9B1E-D7AD6100C6BE}"/>
              </a:ext>
            </a:extLst>
          </p:cNvPr>
          <p:cNvSpPr txBox="1"/>
          <p:nvPr/>
        </p:nvSpPr>
        <p:spPr>
          <a:xfrm>
            <a:off x="3581400" y="2400300"/>
            <a:ext cx="10820400" cy="4893647"/>
          </a:xfrm>
          <a:prstGeom prst="rect">
            <a:avLst/>
          </a:prstGeom>
          <a:noFill/>
        </p:spPr>
        <p:txBody>
          <a:bodyPr wrap="square" rtlCol="0">
            <a:spAutoFit/>
          </a:bodyPr>
          <a:lstStyle/>
          <a:p>
            <a:pPr lvl="0" algn="ctr"/>
            <a:r>
              <a:rPr lang="vi-VN" sz="7200" b="1" dirty="0">
                <a:solidFill>
                  <a:srgbClr val="FF0000"/>
                </a:solidFill>
                <a:latin typeface="Calibri"/>
              </a:rPr>
              <a:t>Về nhà: </a:t>
            </a:r>
            <a:endParaRPr lang="en-US" sz="7200" b="1" dirty="0">
              <a:solidFill>
                <a:srgbClr val="FF0000"/>
              </a:solidFill>
              <a:latin typeface="Calibri"/>
            </a:endParaRPr>
          </a:p>
          <a:p>
            <a:pPr marL="685800" lvl="0" indent="-685800" algn="just">
              <a:buFont typeface="Arial" panose="020B0604020202020204" pitchFamily="34" charset="0"/>
              <a:buChar char="•"/>
            </a:pPr>
            <a:r>
              <a:rPr lang="en-US" sz="4800" b="1" dirty="0">
                <a:solidFill>
                  <a:srgbClr val="000000"/>
                </a:solidFill>
                <a:latin typeface="Calibri"/>
              </a:rPr>
              <a:t>T</a:t>
            </a:r>
            <a:r>
              <a:rPr lang="vi-VN" sz="4800" b="1" dirty="0">
                <a:solidFill>
                  <a:srgbClr val="000000"/>
                </a:solidFill>
                <a:latin typeface="Calibri"/>
              </a:rPr>
              <a:t>hực hiện xới đất và vun đất vào gốc cho cây trồng trong gia đình (nếu có thể);</a:t>
            </a:r>
            <a:endParaRPr lang="en-US" sz="4800" b="1" dirty="0">
              <a:solidFill>
                <a:srgbClr val="000000"/>
              </a:solidFill>
              <a:latin typeface="Calibri"/>
            </a:endParaRPr>
          </a:p>
          <a:p>
            <a:pPr marL="685800" lvl="0" indent="-685800" algn="just">
              <a:buFont typeface="Arial" panose="020B0604020202020204" pitchFamily="34" charset="0"/>
              <a:buChar char="•"/>
            </a:pPr>
            <a:r>
              <a:rPr lang="en-US" sz="4800" b="1" dirty="0">
                <a:solidFill>
                  <a:srgbClr val="000000"/>
                </a:solidFill>
                <a:latin typeface="Calibri"/>
              </a:rPr>
              <a:t>T</a:t>
            </a:r>
            <a:r>
              <a:rPr lang="vi-VN" sz="4800" b="1" dirty="0">
                <a:solidFill>
                  <a:srgbClr val="000000"/>
                </a:solidFill>
                <a:latin typeface="Calibri"/>
              </a:rPr>
              <a:t>ìm hiểu thông tin cho bài 2: Ô nhiễm, xói mòn đất và bảo vệ môi trường đất.</a:t>
            </a:r>
          </a:p>
        </p:txBody>
      </p:sp>
    </p:spTree>
    <p:extLst>
      <p:ext uri="{BB962C8B-B14F-4D97-AF65-F5344CB8AC3E}">
        <p14:creationId xmlns:p14="http://schemas.microsoft.com/office/powerpoint/2010/main" val="87596654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a:xfrm>
            <a:off x="12669292" y="670259"/>
            <a:ext cx="1460031" cy="1467368"/>
          </a:xfrm>
          <a:prstGeom prst="rect">
            <a:avLst/>
          </a:prstGeom>
        </p:spPr>
      </p:pic>
      <p:pic>
        <p:nvPicPr>
          <p:cNvPr id="4" name="Picture 4"/>
          <p:cNvPicPr>
            <a:picLocks noChangeAspect="1"/>
          </p:cNvPicPr>
          <p:nvPr/>
        </p:nvPicPr>
        <p:blipFill>
          <a:blip r:embed="rId2"/>
          <a:srcRect/>
          <a:stretch>
            <a:fillRect/>
          </a:stretch>
        </p:blipFill>
        <p:spPr>
          <a:xfrm>
            <a:off x="17259300" y="9174564"/>
            <a:ext cx="1460031" cy="1467368"/>
          </a:xfrm>
          <a:prstGeom prst="rect">
            <a:avLst/>
          </a:prstGeom>
        </p:spPr>
      </p:pic>
      <p:grpSp>
        <p:nvGrpSpPr>
          <p:cNvPr id="10" name="Group 10"/>
          <p:cNvGrpSpPr/>
          <p:nvPr/>
        </p:nvGrpSpPr>
        <p:grpSpPr>
          <a:xfrm>
            <a:off x="3048000" y="3009900"/>
            <a:ext cx="11492200" cy="2782611"/>
            <a:chOff x="0" y="0"/>
            <a:chExt cx="13909707" cy="2537898"/>
          </a:xfrm>
        </p:grpSpPr>
        <p:sp>
          <p:nvSpPr>
            <p:cNvPr id="11" name="Freeform 11"/>
            <p:cNvSpPr/>
            <p:nvPr/>
          </p:nvSpPr>
          <p:spPr>
            <a:xfrm>
              <a:off x="72390" y="72390"/>
              <a:ext cx="13764927" cy="2393118"/>
            </a:xfrm>
            <a:custGeom>
              <a:avLst/>
              <a:gdLst/>
              <a:ahLst/>
              <a:cxnLst/>
              <a:rect l="l" t="t" r="r" b="b"/>
              <a:pathLst>
                <a:path w="13764927" h="2393118">
                  <a:moveTo>
                    <a:pt x="0" y="0"/>
                  </a:moveTo>
                  <a:lnTo>
                    <a:pt x="13764927" y="0"/>
                  </a:lnTo>
                  <a:lnTo>
                    <a:pt x="13764927" y="2393118"/>
                  </a:lnTo>
                  <a:lnTo>
                    <a:pt x="0" y="2393118"/>
                  </a:lnTo>
                  <a:lnTo>
                    <a:pt x="0" y="0"/>
                  </a:lnTo>
                  <a:close/>
                </a:path>
              </a:pathLst>
            </a:custGeom>
            <a:solidFill>
              <a:srgbClr val="AD795B">
                <a:alpha val="83922"/>
              </a:srgbClr>
            </a:solidFill>
          </p:spPr>
          <p:txBody>
            <a:bodyPr/>
            <a:lstStyle/>
            <a:p>
              <a:endParaRPr lang="en-US"/>
            </a:p>
          </p:txBody>
        </p:sp>
        <p:sp>
          <p:nvSpPr>
            <p:cNvPr id="12" name="Freeform 12"/>
            <p:cNvSpPr/>
            <p:nvPr/>
          </p:nvSpPr>
          <p:spPr>
            <a:xfrm>
              <a:off x="0" y="0"/>
              <a:ext cx="13909706" cy="2537898"/>
            </a:xfrm>
            <a:custGeom>
              <a:avLst/>
              <a:gdLst/>
              <a:ahLst/>
              <a:cxnLst/>
              <a:rect l="l" t="t" r="r" b="b"/>
              <a:pathLst>
                <a:path w="13909706" h="2537898">
                  <a:moveTo>
                    <a:pt x="13764927" y="2393118"/>
                  </a:moveTo>
                  <a:lnTo>
                    <a:pt x="13909706" y="2393118"/>
                  </a:lnTo>
                  <a:lnTo>
                    <a:pt x="13909706" y="2537898"/>
                  </a:lnTo>
                  <a:lnTo>
                    <a:pt x="13764927" y="2537898"/>
                  </a:lnTo>
                  <a:lnTo>
                    <a:pt x="13764927" y="2393118"/>
                  </a:lnTo>
                  <a:close/>
                  <a:moveTo>
                    <a:pt x="0" y="144780"/>
                  </a:moveTo>
                  <a:lnTo>
                    <a:pt x="144780" y="144780"/>
                  </a:lnTo>
                  <a:lnTo>
                    <a:pt x="144780" y="2393118"/>
                  </a:lnTo>
                  <a:lnTo>
                    <a:pt x="0" y="2393118"/>
                  </a:lnTo>
                  <a:lnTo>
                    <a:pt x="0" y="144780"/>
                  </a:lnTo>
                  <a:close/>
                  <a:moveTo>
                    <a:pt x="0" y="2393118"/>
                  </a:moveTo>
                  <a:lnTo>
                    <a:pt x="144780" y="2393118"/>
                  </a:lnTo>
                  <a:lnTo>
                    <a:pt x="144780" y="2537898"/>
                  </a:lnTo>
                  <a:lnTo>
                    <a:pt x="0" y="2537898"/>
                  </a:lnTo>
                  <a:lnTo>
                    <a:pt x="0" y="2393118"/>
                  </a:lnTo>
                  <a:close/>
                  <a:moveTo>
                    <a:pt x="13764927" y="144780"/>
                  </a:moveTo>
                  <a:lnTo>
                    <a:pt x="13909706" y="144780"/>
                  </a:lnTo>
                  <a:lnTo>
                    <a:pt x="13909706" y="2393118"/>
                  </a:lnTo>
                  <a:lnTo>
                    <a:pt x="13764927" y="2393118"/>
                  </a:lnTo>
                  <a:lnTo>
                    <a:pt x="13764927" y="144780"/>
                  </a:lnTo>
                  <a:close/>
                  <a:moveTo>
                    <a:pt x="144780" y="2393118"/>
                  </a:moveTo>
                  <a:lnTo>
                    <a:pt x="13764927" y="2393118"/>
                  </a:lnTo>
                  <a:lnTo>
                    <a:pt x="13764927" y="2537898"/>
                  </a:lnTo>
                  <a:lnTo>
                    <a:pt x="144780" y="2537898"/>
                  </a:lnTo>
                  <a:lnTo>
                    <a:pt x="144780" y="2393118"/>
                  </a:lnTo>
                  <a:close/>
                  <a:moveTo>
                    <a:pt x="13764927" y="0"/>
                  </a:moveTo>
                  <a:lnTo>
                    <a:pt x="13909706" y="0"/>
                  </a:lnTo>
                  <a:lnTo>
                    <a:pt x="13909706" y="144780"/>
                  </a:lnTo>
                  <a:lnTo>
                    <a:pt x="13764927" y="144780"/>
                  </a:lnTo>
                  <a:lnTo>
                    <a:pt x="13764927" y="0"/>
                  </a:lnTo>
                  <a:close/>
                  <a:moveTo>
                    <a:pt x="0" y="0"/>
                  </a:moveTo>
                  <a:lnTo>
                    <a:pt x="144780" y="0"/>
                  </a:lnTo>
                  <a:lnTo>
                    <a:pt x="144780" y="144780"/>
                  </a:lnTo>
                  <a:lnTo>
                    <a:pt x="0" y="144780"/>
                  </a:lnTo>
                  <a:lnTo>
                    <a:pt x="0" y="0"/>
                  </a:lnTo>
                  <a:close/>
                  <a:moveTo>
                    <a:pt x="144780" y="0"/>
                  </a:moveTo>
                  <a:lnTo>
                    <a:pt x="13764927" y="0"/>
                  </a:lnTo>
                  <a:lnTo>
                    <a:pt x="13764927" y="144780"/>
                  </a:lnTo>
                  <a:lnTo>
                    <a:pt x="144780" y="144780"/>
                  </a:lnTo>
                  <a:lnTo>
                    <a:pt x="144780" y="0"/>
                  </a:lnTo>
                  <a:close/>
                </a:path>
              </a:pathLst>
            </a:custGeom>
            <a:solidFill>
              <a:srgbClr val="C37A63">
                <a:alpha val="83922"/>
              </a:srgbClr>
            </a:solidFill>
          </p:spPr>
          <p:txBody>
            <a:bodyPr/>
            <a:lstStyle/>
            <a:p>
              <a:endParaRPr lang="en-US"/>
            </a:p>
          </p:txBody>
        </p:sp>
      </p:grpSp>
      <p:sp>
        <p:nvSpPr>
          <p:cNvPr id="13" name="TextBox 13"/>
          <p:cNvSpPr txBox="1"/>
          <p:nvPr/>
        </p:nvSpPr>
        <p:spPr>
          <a:xfrm>
            <a:off x="3581400" y="4076700"/>
            <a:ext cx="10343989" cy="1184620"/>
          </a:xfrm>
          <a:prstGeom prst="rect">
            <a:avLst/>
          </a:prstGeom>
        </p:spPr>
        <p:txBody>
          <a:bodyPr wrap="square" lIns="0" tIns="0" rIns="0" bIns="0" rtlCol="0" anchor="t">
            <a:spAutoFit/>
          </a:bodyPr>
          <a:lstStyle/>
          <a:p>
            <a:pPr marL="0" marR="0" lvl="0" indent="0" algn="ctr" defTabSz="914400" rtl="0" eaLnBrk="1" fontAlgn="auto" latinLnBrk="0" hangingPunct="1">
              <a:lnSpc>
                <a:spcPts val="7840"/>
              </a:lnSpc>
              <a:spcBef>
                <a:spcPts val="0"/>
              </a:spcBef>
              <a:spcAft>
                <a:spcPts val="0"/>
              </a:spcAft>
              <a:buClrTx/>
              <a:buSzTx/>
              <a:buFontTx/>
              <a:buNone/>
              <a:tabLst/>
              <a:defRPr/>
            </a:pPr>
            <a:r>
              <a:rPr kumimoji="0" lang="en-US" sz="11500" b="0" i="0" u="none" strike="noStrike" kern="1200" cap="none" spc="0" normalizeH="0" baseline="0" noProof="0" dirty="0" err="1">
                <a:ln>
                  <a:noFill/>
                </a:ln>
                <a:solidFill>
                  <a:prstClr val="white"/>
                </a:solidFill>
                <a:effectLst/>
                <a:uLnTx/>
                <a:uFillTx/>
                <a:latin typeface="SVN-Gretoon" panose="02040603050506020204" pitchFamily="18" charset="0"/>
                <a:ea typeface="+mn-ea"/>
                <a:cs typeface="+mn-cs"/>
              </a:rPr>
              <a:t>Khám</a:t>
            </a:r>
            <a:r>
              <a:rPr kumimoji="0" lang="en-US" sz="11500" b="0" i="0" u="none" strike="noStrike" kern="1200" cap="none" spc="0" normalizeH="0" baseline="0" noProof="0" dirty="0">
                <a:ln>
                  <a:noFill/>
                </a:ln>
                <a:solidFill>
                  <a:prstClr val="white"/>
                </a:solidFill>
                <a:effectLst/>
                <a:uLnTx/>
                <a:uFillTx/>
                <a:latin typeface="SVN-Gretoon" panose="02040603050506020204" pitchFamily="18" charset="0"/>
                <a:ea typeface="+mn-ea"/>
                <a:cs typeface="+mn-cs"/>
              </a:rPr>
              <a:t> </a:t>
            </a:r>
            <a:r>
              <a:rPr kumimoji="0" lang="en-US" sz="11500" b="0" i="0" u="none" strike="noStrike" kern="1200" cap="none" spc="0" normalizeH="0" baseline="0" noProof="0" dirty="0" err="1">
                <a:ln>
                  <a:noFill/>
                </a:ln>
                <a:solidFill>
                  <a:prstClr val="white"/>
                </a:solidFill>
                <a:effectLst/>
                <a:uLnTx/>
                <a:uFillTx/>
                <a:latin typeface="SVN-Gretoon" panose="02040603050506020204" pitchFamily="18" charset="0"/>
                <a:ea typeface="+mn-ea"/>
                <a:cs typeface="+mn-cs"/>
              </a:rPr>
              <a:t>phá</a:t>
            </a:r>
            <a:endParaRPr kumimoji="0" lang="en-US" sz="11500" b="0" i="0" u="none" strike="noStrike" kern="1200" cap="none" spc="0" normalizeH="0" baseline="0" noProof="0" dirty="0">
              <a:ln>
                <a:noFill/>
              </a:ln>
              <a:solidFill>
                <a:prstClr val="white"/>
              </a:solidFill>
              <a:effectLst/>
              <a:uLnTx/>
              <a:uFillTx/>
              <a:latin typeface="SVN-Gretoon" panose="02040603050506020204" pitchFamily="18" charset="0"/>
              <a:ea typeface="+mn-ea"/>
              <a:cs typeface="+mn-cs"/>
            </a:endParaRPr>
          </a:p>
        </p:txBody>
      </p:sp>
      <p:sp>
        <p:nvSpPr>
          <p:cNvPr id="16" name="Freeform 3">
            <a:extLst>
              <a:ext uri="{FF2B5EF4-FFF2-40B4-BE49-F238E27FC236}">
                <a16:creationId xmlns:a16="http://schemas.microsoft.com/office/drawing/2014/main" id="{C310B9BE-9C22-EE06-721B-3404690F55C2}"/>
              </a:ext>
            </a:extLst>
          </p:cNvPr>
          <p:cNvSpPr/>
          <p:nvPr/>
        </p:nvSpPr>
        <p:spPr>
          <a:xfrm>
            <a:off x="-15240" y="4762500"/>
            <a:ext cx="4038600" cy="5524500"/>
          </a:xfrm>
          <a:custGeom>
            <a:avLst/>
            <a:gdLst/>
            <a:ahLst/>
            <a:cxnLst/>
            <a:rect l="l" t="t" r="r" b="b"/>
            <a:pathLst>
              <a:path w="2895790" h="4114800">
                <a:moveTo>
                  <a:pt x="0" y="0"/>
                </a:moveTo>
                <a:lnTo>
                  <a:pt x="2895790" y="0"/>
                </a:lnTo>
                <a:lnTo>
                  <a:pt x="289579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2179676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2895600" y="1562100"/>
            <a:ext cx="11226811" cy="5080569"/>
            <a:chOff x="0" y="0"/>
            <a:chExt cx="13588491" cy="6149321"/>
          </a:xfrm>
        </p:grpSpPr>
        <p:sp>
          <p:nvSpPr>
            <p:cNvPr id="3"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5" name="TextBox 5"/>
          <p:cNvSpPr txBox="1"/>
          <p:nvPr/>
        </p:nvSpPr>
        <p:spPr>
          <a:xfrm>
            <a:off x="3352800" y="2400300"/>
            <a:ext cx="10373465" cy="3539430"/>
          </a:xfrm>
          <a:prstGeom prst="rect">
            <a:avLst/>
          </a:prstGeom>
        </p:spPr>
        <p:txBody>
          <a:bodyPr lIns="0" tIns="0" rIns="0" bIns="0" rtlCol="0" anchor="t">
            <a:spAutoFit/>
          </a:bodyPr>
          <a:lstStyle/>
          <a:p>
            <a:pPr algn="ctr"/>
            <a:r>
              <a:rPr lang="en-US" sz="11500" b="1" dirty="0">
                <a:solidFill>
                  <a:srgbClr val="000000"/>
                </a:solidFill>
                <a:latin typeface="+mj-lt"/>
              </a:rPr>
              <a:t>2. Vai </a:t>
            </a:r>
            <a:r>
              <a:rPr lang="en-US" sz="11500" b="1" dirty="0" err="1">
                <a:solidFill>
                  <a:srgbClr val="000000"/>
                </a:solidFill>
                <a:latin typeface="+mj-lt"/>
              </a:rPr>
              <a:t>trò</a:t>
            </a:r>
            <a:r>
              <a:rPr lang="en-US" sz="11500" b="1" dirty="0">
                <a:solidFill>
                  <a:srgbClr val="000000"/>
                </a:solidFill>
                <a:latin typeface="+mj-lt"/>
              </a:rPr>
              <a:t> </a:t>
            </a:r>
            <a:r>
              <a:rPr lang="en-US" sz="11500" b="1" dirty="0" err="1">
                <a:solidFill>
                  <a:srgbClr val="000000"/>
                </a:solidFill>
                <a:latin typeface="+mj-lt"/>
              </a:rPr>
              <a:t>của</a:t>
            </a:r>
            <a:r>
              <a:rPr lang="en-US" sz="11500" b="1" dirty="0">
                <a:solidFill>
                  <a:srgbClr val="000000"/>
                </a:solidFill>
                <a:latin typeface="+mj-lt"/>
              </a:rPr>
              <a:t> </a:t>
            </a:r>
            <a:r>
              <a:rPr lang="en-US" sz="11500" b="1" dirty="0" err="1">
                <a:solidFill>
                  <a:srgbClr val="000000"/>
                </a:solidFill>
                <a:latin typeface="+mj-lt"/>
              </a:rPr>
              <a:t>đất</a:t>
            </a:r>
            <a:r>
              <a:rPr lang="en-US" sz="11500" b="1" dirty="0">
                <a:solidFill>
                  <a:srgbClr val="000000"/>
                </a:solidFill>
                <a:latin typeface="+mj-lt"/>
              </a:rPr>
              <a:t> </a:t>
            </a:r>
            <a:r>
              <a:rPr lang="en-US" sz="11500" b="1" dirty="0" err="1">
                <a:solidFill>
                  <a:srgbClr val="000000"/>
                </a:solidFill>
                <a:latin typeface="+mj-lt"/>
              </a:rPr>
              <a:t>đối</a:t>
            </a:r>
            <a:r>
              <a:rPr lang="en-US" sz="11500" b="1" dirty="0">
                <a:solidFill>
                  <a:srgbClr val="000000"/>
                </a:solidFill>
                <a:latin typeface="+mj-lt"/>
              </a:rPr>
              <a:t> </a:t>
            </a:r>
            <a:r>
              <a:rPr lang="en-US" sz="11500" b="1" dirty="0" err="1">
                <a:solidFill>
                  <a:srgbClr val="000000"/>
                </a:solidFill>
                <a:latin typeface="+mj-lt"/>
              </a:rPr>
              <a:t>với</a:t>
            </a:r>
            <a:r>
              <a:rPr lang="en-US" sz="11500" b="1" dirty="0">
                <a:solidFill>
                  <a:srgbClr val="000000"/>
                </a:solidFill>
                <a:latin typeface="+mj-lt"/>
              </a:rPr>
              <a:t> </a:t>
            </a:r>
            <a:r>
              <a:rPr lang="en-US" sz="11500" b="1" dirty="0" err="1">
                <a:solidFill>
                  <a:srgbClr val="000000"/>
                </a:solidFill>
                <a:latin typeface="+mj-lt"/>
              </a:rPr>
              <a:t>cây</a:t>
            </a:r>
            <a:r>
              <a:rPr lang="en-US" sz="11500" b="1" dirty="0">
                <a:solidFill>
                  <a:srgbClr val="000000"/>
                </a:solidFill>
                <a:latin typeface="+mj-lt"/>
              </a:rPr>
              <a:t> </a:t>
            </a:r>
            <a:r>
              <a:rPr lang="en-US" sz="11500" b="1" dirty="0" err="1">
                <a:solidFill>
                  <a:srgbClr val="000000"/>
                </a:solidFill>
                <a:latin typeface="+mj-lt"/>
              </a:rPr>
              <a:t>trồng</a:t>
            </a:r>
            <a:endParaRPr lang="en-US" sz="11500" b="1" dirty="0">
              <a:solidFill>
                <a:srgbClr val="000000"/>
              </a:solidFill>
              <a:latin typeface="+mj-lt"/>
            </a:endParaRPr>
          </a:p>
        </p:txBody>
      </p:sp>
      <p:pic>
        <p:nvPicPr>
          <p:cNvPr id="11" name="Picture 11"/>
          <p:cNvPicPr>
            <a:picLocks noChangeAspect="1"/>
          </p:cNvPicPr>
          <p:nvPr/>
        </p:nvPicPr>
        <p:blipFill>
          <a:blip r:embed="rId3"/>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3"/>
          <a:srcRect/>
          <a:stretch>
            <a:fillRect/>
          </a:stretch>
        </p:blipFill>
        <p:spPr>
          <a:xfrm>
            <a:off x="15354101" y="3125511"/>
            <a:ext cx="1460031" cy="1467368"/>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3" name="Group 3"/>
          <p:cNvGrpSpPr/>
          <p:nvPr/>
        </p:nvGrpSpPr>
        <p:grpSpPr>
          <a:xfrm>
            <a:off x="1600200" y="2171700"/>
            <a:ext cx="10745548" cy="5410200"/>
            <a:chOff x="0" y="0"/>
            <a:chExt cx="13005989" cy="6149321"/>
          </a:xfrm>
        </p:grpSpPr>
        <p:sp>
          <p:nvSpPr>
            <p:cNvPr id="4" name="Freeform 4"/>
            <p:cNvSpPr/>
            <p:nvPr/>
          </p:nvSpPr>
          <p:spPr>
            <a:xfrm>
              <a:off x="72390" y="72390"/>
              <a:ext cx="12861209" cy="6004541"/>
            </a:xfrm>
            <a:custGeom>
              <a:avLst/>
              <a:gdLst/>
              <a:ahLst/>
              <a:cxnLst/>
              <a:rect l="l" t="t" r="r" b="b"/>
              <a:pathLst>
                <a:path w="12861209" h="6004541">
                  <a:moveTo>
                    <a:pt x="0" y="0"/>
                  </a:moveTo>
                  <a:lnTo>
                    <a:pt x="12861209" y="0"/>
                  </a:lnTo>
                  <a:lnTo>
                    <a:pt x="12861209" y="6004541"/>
                  </a:lnTo>
                  <a:lnTo>
                    <a:pt x="0" y="6004541"/>
                  </a:lnTo>
                  <a:lnTo>
                    <a:pt x="0" y="0"/>
                  </a:lnTo>
                  <a:close/>
                </a:path>
              </a:pathLst>
            </a:custGeom>
            <a:solidFill>
              <a:srgbClr val="EBF094">
                <a:alpha val="83922"/>
              </a:srgbClr>
            </a:solidFill>
          </p:spPr>
          <p:txBody>
            <a:bodyPr/>
            <a:lstStyle/>
            <a:p>
              <a:endParaRPr lang="en-US"/>
            </a:p>
          </p:txBody>
        </p:sp>
        <p:sp>
          <p:nvSpPr>
            <p:cNvPr id="5" name="Freeform 5"/>
            <p:cNvSpPr/>
            <p:nvPr/>
          </p:nvSpPr>
          <p:spPr>
            <a:xfrm>
              <a:off x="0" y="0"/>
              <a:ext cx="13005989" cy="6149321"/>
            </a:xfrm>
            <a:custGeom>
              <a:avLst/>
              <a:gdLst/>
              <a:ahLst/>
              <a:cxnLst/>
              <a:rect l="l" t="t" r="r" b="b"/>
              <a:pathLst>
                <a:path w="13005989" h="6149321">
                  <a:moveTo>
                    <a:pt x="12861209" y="6004541"/>
                  </a:moveTo>
                  <a:lnTo>
                    <a:pt x="13005989" y="6004541"/>
                  </a:lnTo>
                  <a:lnTo>
                    <a:pt x="13005989" y="6149321"/>
                  </a:lnTo>
                  <a:lnTo>
                    <a:pt x="12861209" y="6149321"/>
                  </a:lnTo>
                  <a:lnTo>
                    <a:pt x="12861209"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2861209" y="144780"/>
                  </a:moveTo>
                  <a:lnTo>
                    <a:pt x="13005989" y="144780"/>
                  </a:lnTo>
                  <a:lnTo>
                    <a:pt x="13005989" y="6004541"/>
                  </a:lnTo>
                  <a:lnTo>
                    <a:pt x="12861209" y="6004541"/>
                  </a:lnTo>
                  <a:lnTo>
                    <a:pt x="12861209" y="144780"/>
                  </a:lnTo>
                  <a:close/>
                  <a:moveTo>
                    <a:pt x="144780" y="6004541"/>
                  </a:moveTo>
                  <a:lnTo>
                    <a:pt x="12861209" y="6004541"/>
                  </a:lnTo>
                  <a:lnTo>
                    <a:pt x="12861209" y="6149321"/>
                  </a:lnTo>
                  <a:lnTo>
                    <a:pt x="144780" y="6149321"/>
                  </a:lnTo>
                  <a:lnTo>
                    <a:pt x="144780" y="6004541"/>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6" name="TextBox 6"/>
          <p:cNvSpPr txBox="1"/>
          <p:nvPr/>
        </p:nvSpPr>
        <p:spPr>
          <a:xfrm>
            <a:off x="1905000" y="2324100"/>
            <a:ext cx="10327144" cy="4924425"/>
          </a:xfrm>
          <a:prstGeom prst="rect">
            <a:avLst/>
          </a:prstGeom>
        </p:spPr>
        <p:txBody>
          <a:bodyPr lIns="0" tIns="0" rIns="0" bIns="0" rtlCol="0" anchor="t">
            <a:spAutoFit/>
          </a:bodyPr>
          <a:lstStyle/>
          <a:p>
            <a:pPr algn="ctr"/>
            <a:r>
              <a:rPr lang="en-US" sz="8000" dirty="0" err="1">
                <a:solidFill>
                  <a:srgbClr val="000000"/>
                </a:solidFill>
                <a:latin typeface="+mj-lt"/>
              </a:rPr>
              <a:t>Chất</a:t>
            </a:r>
            <a:r>
              <a:rPr lang="en-US" sz="8000" dirty="0">
                <a:solidFill>
                  <a:srgbClr val="000000"/>
                </a:solidFill>
                <a:latin typeface="+mj-lt"/>
              </a:rPr>
              <a:t> </a:t>
            </a:r>
            <a:r>
              <a:rPr lang="en-US" sz="8000" dirty="0" err="1">
                <a:solidFill>
                  <a:srgbClr val="000000"/>
                </a:solidFill>
                <a:latin typeface="+mj-lt"/>
              </a:rPr>
              <a:t>khoáng</a:t>
            </a:r>
            <a:r>
              <a:rPr lang="en-US" sz="8000" dirty="0">
                <a:solidFill>
                  <a:srgbClr val="000000"/>
                </a:solidFill>
                <a:latin typeface="+mj-lt"/>
              </a:rPr>
              <a:t>, </a:t>
            </a:r>
            <a:r>
              <a:rPr lang="en-US" sz="8000" dirty="0" err="1">
                <a:solidFill>
                  <a:srgbClr val="000000"/>
                </a:solidFill>
                <a:latin typeface="+mj-lt"/>
              </a:rPr>
              <a:t>mùn</a:t>
            </a:r>
            <a:r>
              <a:rPr lang="en-US" sz="8000" dirty="0">
                <a:solidFill>
                  <a:srgbClr val="000000"/>
                </a:solidFill>
                <a:latin typeface="+mj-lt"/>
              </a:rPr>
              <a:t> </a:t>
            </a:r>
            <a:r>
              <a:rPr lang="en-US" sz="8000" dirty="0" err="1">
                <a:solidFill>
                  <a:srgbClr val="000000"/>
                </a:solidFill>
                <a:latin typeface="+mj-lt"/>
              </a:rPr>
              <a:t>cung</a:t>
            </a:r>
            <a:r>
              <a:rPr lang="en-US" sz="8000" dirty="0">
                <a:solidFill>
                  <a:srgbClr val="000000"/>
                </a:solidFill>
                <a:latin typeface="+mj-lt"/>
              </a:rPr>
              <a:t> </a:t>
            </a:r>
            <a:r>
              <a:rPr lang="en-US" sz="8000" dirty="0" err="1">
                <a:solidFill>
                  <a:srgbClr val="000000"/>
                </a:solidFill>
                <a:latin typeface="+mj-lt"/>
              </a:rPr>
              <a:t>cấp</a:t>
            </a:r>
            <a:r>
              <a:rPr lang="en-US" sz="8000" dirty="0">
                <a:solidFill>
                  <a:srgbClr val="000000"/>
                </a:solidFill>
                <a:latin typeface="+mj-lt"/>
              </a:rPr>
              <a:t> </a:t>
            </a:r>
            <a:r>
              <a:rPr lang="en-US" sz="8000" dirty="0" err="1">
                <a:solidFill>
                  <a:srgbClr val="000000"/>
                </a:solidFill>
                <a:latin typeface="+mj-lt"/>
              </a:rPr>
              <a:t>dinh</a:t>
            </a:r>
            <a:r>
              <a:rPr lang="en-US" sz="8000" dirty="0">
                <a:solidFill>
                  <a:srgbClr val="000000"/>
                </a:solidFill>
                <a:latin typeface="+mj-lt"/>
              </a:rPr>
              <a:t> </a:t>
            </a:r>
            <a:r>
              <a:rPr lang="en-US" sz="8000" dirty="0" err="1">
                <a:solidFill>
                  <a:srgbClr val="000000"/>
                </a:solidFill>
                <a:latin typeface="+mj-lt"/>
              </a:rPr>
              <a:t>dưỡng</a:t>
            </a:r>
            <a:r>
              <a:rPr lang="en-US" sz="8000" dirty="0">
                <a:solidFill>
                  <a:srgbClr val="000000"/>
                </a:solidFill>
                <a:latin typeface="+mj-lt"/>
              </a:rPr>
              <a:t> </a:t>
            </a:r>
            <a:r>
              <a:rPr lang="en-US" sz="8000" dirty="0" err="1">
                <a:solidFill>
                  <a:srgbClr val="000000"/>
                </a:solidFill>
                <a:latin typeface="+mj-lt"/>
              </a:rPr>
              <a:t>cho</a:t>
            </a:r>
            <a:r>
              <a:rPr lang="en-US" sz="8000" dirty="0">
                <a:solidFill>
                  <a:srgbClr val="000000"/>
                </a:solidFill>
                <a:latin typeface="+mj-lt"/>
              </a:rPr>
              <a:t> </a:t>
            </a:r>
            <a:r>
              <a:rPr lang="en-US" sz="8000" dirty="0" err="1">
                <a:solidFill>
                  <a:srgbClr val="000000"/>
                </a:solidFill>
                <a:latin typeface="+mj-lt"/>
              </a:rPr>
              <a:t>cây</a:t>
            </a:r>
            <a:r>
              <a:rPr lang="en-US" sz="8000" dirty="0">
                <a:solidFill>
                  <a:srgbClr val="000000"/>
                </a:solidFill>
                <a:latin typeface="+mj-lt"/>
              </a:rPr>
              <a:t> </a:t>
            </a:r>
            <a:r>
              <a:rPr lang="en-US" sz="8000" dirty="0" err="1">
                <a:solidFill>
                  <a:srgbClr val="000000"/>
                </a:solidFill>
                <a:latin typeface="+mj-lt"/>
              </a:rPr>
              <a:t>trồng</a:t>
            </a:r>
            <a:r>
              <a:rPr lang="en-US" sz="8000" dirty="0">
                <a:solidFill>
                  <a:srgbClr val="000000"/>
                </a:solidFill>
                <a:latin typeface="+mj-lt"/>
              </a:rPr>
              <a:t>, </a:t>
            </a:r>
            <a:r>
              <a:rPr lang="en-US" sz="8000" dirty="0" err="1">
                <a:solidFill>
                  <a:srgbClr val="000000"/>
                </a:solidFill>
                <a:latin typeface="+mj-lt"/>
              </a:rPr>
              <a:t>giúp</a:t>
            </a:r>
            <a:r>
              <a:rPr lang="en-US" sz="8000" dirty="0">
                <a:solidFill>
                  <a:srgbClr val="000000"/>
                </a:solidFill>
                <a:latin typeface="+mj-lt"/>
              </a:rPr>
              <a:t> </a:t>
            </a:r>
            <a:r>
              <a:rPr lang="en-US" sz="8000" dirty="0" err="1">
                <a:solidFill>
                  <a:srgbClr val="000000"/>
                </a:solidFill>
                <a:latin typeface="+mj-lt"/>
              </a:rPr>
              <a:t>cây</a:t>
            </a:r>
            <a:r>
              <a:rPr lang="en-US" sz="8000" dirty="0">
                <a:solidFill>
                  <a:srgbClr val="000000"/>
                </a:solidFill>
                <a:latin typeface="+mj-lt"/>
              </a:rPr>
              <a:t> </a:t>
            </a:r>
            <a:r>
              <a:rPr lang="en-US" sz="8000" dirty="0" err="1">
                <a:solidFill>
                  <a:srgbClr val="000000"/>
                </a:solidFill>
                <a:latin typeface="+mj-lt"/>
              </a:rPr>
              <a:t>trồng</a:t>
            </a:r>
            <a:r>
              <a:rPr lang="en-US" sz="8000" dirty="0">
                <a:solidFill>
                  <a:srgbClr val="000000"/>
                </a:solidFill>
                <a:latin typeface="+mj-lt"/>
              </a:rPr>
              <a:t> </a:t>
            </a:r>
            <a:r>
              <a:rPr lang="en-US" sz="8000" dirty="0" err="1">
                <a:solidFill>
                  <a:srgbClr val="000000"/>
                </a:solidFill>
                <a:latin typeface="+mj-lt"/>
              </a:rPr>
              <a:t>sống</a:t>
            </a:r>
            <a:r>
              <a:rPr lang="en-US" sz="8000" dirty="0">
                <a:solidFill>
                  <a:srgbClr val="000000"/>
                </a:solidFill>
                <a:latin typeface="+mj-lt"/>
              </a:rPr>
              <a:t> </a:t>
            </a:r>
            <a:r>
              <a:rPr lang="en-US" sz="8000" dirty="0" err="1">
                <a:solidFill>
                  <a:srgbClr val="000000"/>
                </a:solidFill>
                <a:latin typeface="+mj-lt"/>
              </a:rPr>
              <a:t>và</a:t>
            </a:r>
            <a:r>
              <a:rPr lang="en-US" sz="8000" dirty="0">
                <a:solidFill>
                  <a:srgbClr val="000000"/>
                </a:solidFill>
                <a:latin typeface="+mj-lt"/>
              </a:rPr>
              <a:t> </a:t>
            </a:r>
            <a:r>
              <a:rPr lang="en-US" sz="8000" dirty="0" err="1">
                <a:solidFill>
                  <a:srgbClr val="000000"/>
                </a:solidFill>
                <a:latin typeface="+mj-lt"/>
              </a:rPr>
              <a:t>phát</a:t>
            </a:r>
            <a:r>
              <a:rPr lang="en-US" sz="8000" dirty="0">
                <a:solidFill>
                  <a:srgbClr val="000000"/>
                </a:solidFill>
                <a:latin typeface="+mj-lt"/>
              </a:rPr>
              <a:t> </a:t>
            </a:r>
            <a:r>
              <a:rPr lang="en-US" sz="8000" dirty="0" err="1">
                <a:solidFill>
                  <a:srgbClr val="000000"/>
                </a:solidFill>
                <a:latin typeface="+mj-lt"/>
              </a:rPr>
              <a:t>triển</a:t>
            </a:r>
            <a:r>
              <a:rPr lang="en-US" sz="8000" dirty="0">
                <a:solidFill>
                  <a:srgbClr val="000000"/>
                </a:solidFill>
                <a:latin typeface="+mj-lt"/>
              </a:rPr>
              <a:t>.</a:t>
            </a:r>
          </a:p>
        </p:txBody>
      </p:sp>
      <p:pic>
        <p:nvPicPr>
          <p:cNvPr id="11" name="Picture 11"/>
          <p:cNvPicPr>
            <a:picLocks noChangeAspect="1"/>
          </p:cNvPicPr>
          <p:nvPr/>
        </p:nvPicPr>
        <p:blipFill>
          <a:blip r:embed="rId3"/>
          <a:srcRect/>
          <a:stretch>
            <a:fillRect/>
          </a:stretch>
        </p:blipFill>
        <p:spPr>
          <a:xfrm>
            <a:off x="10833454" y="295016"/>
            <a:ext cx="1460031" cy="1467368"/>
          </a:xfrm>
          <a:prstGeom prst="rect">
            <a:avLst/>
          </a:prstGeom>
        </p:spPr>
      </p:pic>
      <p:pic>
        <p:nvPicPr>
          <p:cNvPr id="12" name="Picture 12"/>
          <p:cNvPicPr>
            <a:picLocks noChangeAspect="1"/>
          </p:cNvPicPr>
          <p:nvPr/>
        </p:nvPicPr>
        <p:blipFill>
          <a:blip r:embed="rId3"/>
          <a:srcRect/>
          <a:stretch>
            <a:fillRect/>
          </a:stretch>
        </p:blipFill>
        <p:spPr>
          <a:xfrm>
            <a:off x="15354101" y="3125511"/>
            <a:ext cx="1460031" cy="1467368"/>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3B23CED-F0A1-776D-CC95-14C187E660DD}"/>
              </a:ext>
            </a:extLst>
          </p:cNvPr>
          <p:cNvGrpSpPr/>
          <p:nvPr/>
        </p:nvGrpSpPr>
        <p:grpSpPr>
          <a:xfrm>
            <a:off x="990600" y="0"/>
            <a:ext cx="16383001" cy="2171700"/>
            <a:chOff x="1005030" y="2497824"/>
            <a:chExt cx="11389860" cy="1182915"/>
          </a:xfrm>
        </p:grpSpPr>
        <p:sp>
          <p:nvSpPr>
            <p:cNvPr id="19" name="Rounded Rectangle 36">
              <a:extLst>
                <a:ext uri="{FF2B5EF4-FFF2-40B4-BE49-F238E27FC236}">
                  <a16:creationId xmlns:a16="http://schemas.microsoft.com/office/drawing/2014/main" id="{DB19700E-D776-23F5-0BB6-338D0F58A7B2}"/>
                </a:ext>
              </a:extLst>
            </p:cNvPr>
            <p:cNvSpPr/>
            <p:nvPr/>
          </p:nvSpPr>
          <p:spPr>
            <a:xfrm>
              <a:off x="1990939" y="2658795"/>
              <a:ext cx="10403951" cy="102194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4000" b="1" i="0" dirty="0">
                  <a:solidFill>
                    <a:srgbClr val="000000"/>
                  </a:solidFill>
                  <a:effectLst/>
                  <a:latin typeface="Cambria" panose="02040503050406030204" pitchFamily="18" charset="0"/>
                  <a:ea typeface="Cambria" panose="02040503050406030204" pitchFamily="18" charset="0"/>
                </a:rPr>
                <a:t>Quan </a:t>
              </a:r>
              <a:r>
                <a:rPr lang="en-US" sz="4000" b="1" i="0" dirty="0" err="1">
                  <a:solidFill>
                    <a:srgbClr val="000000"/>
                  </a:solidFill>
                  <a:effectLst/>
                  <a:latin typeface="Cambria" panose="02040503050406030204" pitchFamily="18" charset="0"/>
                  <a:ea typeface="Cambria" panose="02040503050406030204" pitchFamily="18" charset="0"/>
                </a:rPr>
                <a:t>sát</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hình</a:t>
              </a:r>
              <a:r>
                <a:rPr lang="en-US" sz="4000" b="1" i="0" dirty="0">
                  <a:solidFill>
                    <a:srgbClr val="000000"/>
                  </a:solidFill>
                  <a:effectLst/>
                  <a:latin typeface="Cambria" panose="02040503050406030204" pitchFamily="18" charset="0"/>
                  <a:ea typeface="Cambria" panose="02040503050406030204" pitchFamily="18" charset="0"/>
                </a:rPr>
                <a:t> 6 </a:t>
              </a:r>
              <a:r>
                <a:rPr lang="en-US" sz="4000" b="1" i="0" dirty="0" err="1">
                  <a:solidFill>
                    <a:srgbClr val="000000"/>
                  </a:solidFill>
                  <a:effectLst/>
                  <a:latin typeface="Cambria" panose="02040503050406030204" pitchFamily="18" charset="0"/>
                  <a:ea typeface="Cambria" panose="02040503050406030204" pitchFamily="18" charset="0"/>
                </a:rPr>
                <a:t>và</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cho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biết</a:t>
              </a:r>
              <a:r>
                <a:rPr lang="en-US" sz="4000" b="1" i="0" dirty="0">
                  <a:solidFill>
                    <a:srgbClr val="000000"/>
                  </a:solidFill>
                  <a:effectLst/>
                  <a:latin typeface="Cambria" panose="02040503050406030204" pitchFamily="18" charset="0"/>
                  <a:ea typeface="Cambria" panose="02040503050406030204" pitchFamily="18" charset="0"/>
                </a:rPr>
                <a:t>:</a:t>
              </a:r>
            </a:p>
            <a:p>
              <a:pPr algn="just"/>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Rễ</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cây</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lấy</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những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gì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từ</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đất</a:t>
              </a:r>
              <a:r>
                <a:rPr lang="en-US" sz="4000" b="1" i="0" dirty="0">
                  <a:solidFill>
                    <a:srgbClr val="000000"/>
                  </a:solidFill>
                  <a:effectLst/>
                  <a:latin typeface="Cambria" panose="02040503050406030204" pitchFamily="18" charset="0"/>
                  <a:ea typeface="Cambria" panose="02040503050406030204" pitchFamily="18" charset="0"/>
                </a:rPr>
                <a:t>?</a:t>
              </a:r>
            </a:p>
            <a:p>
              <a:pPr algn="just"/>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Vì</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sao</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cây</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có</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thể</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đứng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vững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không</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bị</a:t>
              </a:r>
              <a:r>
                <a:rPr lang="en-US" sz="4000" b="1" i="0" dirty="0">
                  <a:solidFill>
                    <a:srgbClr val="000000"/>
                  </a:solidFill>
                  <a:effectLst/>
                  <a:latin typeface="Cambria" panose="02040503050406030204" pitchFamily="18" charset="0"/>
                  <a:ea typeface="Cambria" panose="02040503050406030204" pitchFamily="18" charset="0"/>
                </a:rPr>
                <a:t> </a:t>
              </a:r>
              <a:r>
                <a:rPr lang="en-US" sz="4000" b="1" i="0" dirty="0" err="1">
                  <a:solidFill>
                    <a:srgbClr val="000000"/>
                  </a:solidFill>
                  <a:effectLst/>
                  <a:latin typeface="Cambria" panose="02040503050406030204" pitchFamily="18" charset="0"/>
                  <a:ea typeface="Cambria" panose="02040503050406030204" pitchFamily="18" charset="0"/>
                </a:rPr>
                <a:t>đổ</a:t>
              </a:r>
              <a:r>
                <a:rPr lang="en-US" sz="4000" b="1" i="0" dirty="0">
                  <a:solidFill>
                    <a:srgbClr val="000000"/>
                  </a:solidFill>
                  <a:effectLst/>
                  <a:latin typeface="Cambria" panose="02040503050406030204" pitchFamily="18" charset="0"/>
                  <a:ea typeface="Cambria" panose="02040503050406030204" pitchFamily="18" charset="0"/>
                </a:rPr>
                <a:t>?</a:t>
              </a:r>
            </a:p>
          </p:txBody>
        </p:sp>
        <p:pic>
          <p:nvPicPr>
            <p:cNvPr id="20" name="Picture 19">
              <a:extLst>
                <a:ext uri="{FF2B5EF4-FFF2-40B4-BE49-F238E27FC236}">
                  <a16:creationId xmlns:a16="http://schemas.microsoft.com/office/drawing/2014/main" id="{4FEBB668-628F-855A-FD44-5CA8FEA73CBE}"/>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667" b="92167" l="7667" r="91500">
                          <a14:foregroundMark x1="35333" y1="13333" x2="29000" y2="27667"/>
                          <a14:foregroundMark x1="34333" y1="13833" x2="48833" y2="9833"/>
                          <a14:foregroundMark x1="49667" y1="11000" x2="59667" y2="22333"/>
                          <a14:foregroundMark x1="61000" y1="19667" x2="73833" y2="17333"/>
                          <a14:foregroundMark x1="75833" y1="20333" x2="83833" y2="29500"/>
                          <a14:foregroundMark x1="83333" y1="31667" x2="80167" y2="44500"/>
                          <a14:foregroundMark x1="82333" y1="44833" x2="89667" y2="54333"/>
                          <a14:foregroundMark x1="89333" y1="56167" x2="83667" y2="70000"/>
                          <a14:foregroundMark x1="72333" y1="72000" x2="69833" y2="79667"/>
                          <a14:foregroundMark x1="48833" y1="88333" x2="67000" y2="84000"/>
                          <a14:foregroundMark x1="42167" y1="80000" x2="47833" y2="86500"/>
                          <a14:foregroundMark x1="16500" y1="66333" x2="26333" y2="82333"/>
                          <a14:foregroundMark x1="54000" y1="90333" x2="63833" y2="88833"/>
                          <a14:foregroundMark x1="10500" y1="39667" x2="14167" y2="44333"/>
                          <a14:foregroundMark x1="23833" y1="27167" x2="14667" y2="35000"/>
                          <a14:foregroundMark x1="12167" y1="51333" x2="20500" y2="56167"/>
                        </a14:backgroundRemoval>
                      </a14:imgEffect>
                    </a14:imgLayer>
                  </a14:imgProps>
                </a:ext>
                <a:ext uri="{28A0092B-C50C-407E-A947-70E740481C1C}">
                  <a14:useLocalDpi xmlns:a14="http://schemas.microsoft.com/office/drawing/2010/main" val="0"/>
                </a:ext>
              </a:extLst>
            </a:blip>
            <a:stretch>
              <a:fillRect/>
            </a:stretch>
          </p:blipFill>
          <p:spPr>
            <a:xfrm>
              <a:off x="1005030" y="2497824"/>
              <a:ext cx="1211716" cy="901747"/>
            </a:xfrm>
            <a:prstGeom prst="rect">
              <a:avLst/>
            </a:prstGeom>
          </p:spPr>
        </p:pic>
      </p:grpSp>
      <p:pic>
        <p:nvPicPr>
          <p:cNvPr id="24" name="Picture 23">
            <a:extLst>
              <a:ext uri="{FF2B5EF4-FFF2-40B4-BE49-F238E27FC236}">
                <a16:creationId xmlns:a16="http://schemas.microsoft.com/office/drawing/2014/main" id="{2B6CB9DD-D64B-11EF-C4CD-079D4B49BDB3}"/>
              </a:ext>
            </a:extLst>
          </p:cNvPr>
          <p:cNvPicPr>
            <a:picLocks noChangeAspect="1"/>
          </p:cNvPicPr>
          <p:nvPr/>
        </p:nvPicPr>
        <p:blipFill>
          <a:blip r:embed="rId5"/>
          <a:stretch>
            <a:fillRect/>
          </a:stretch>
        </p:blipFill>
        <p:spPr>
          <a:xfrm>
            <a:off x="4724400" y="2476500"/>
            <a:ext cx="8305800" cy="67862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grpSp>
        <p:nvGrpSpPr>
          <p:cNvPr id="2" name="Group 2"/>
          <p:cNvGrpSpPr/>
          <p:nvPr/>
        </p:nvGrpSpPr>
        <p:grpSpPr>
          <a:xfrm>
            <a:off x="1828800" y="800100"/>
            <a:ext cx="11226811" cy="2514600"/>
            <a:chOff x="0" y="0"/>
            <a:chExt cx="13588491" cy="6149321"/>
          </a:xfrm>
        </p:grpSpPr>
        <p:sp>
          <p:nvSpPr>
            <p:cNvPr id="3" name="Freeform 3"/>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4" name="Freeform 4"/>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5" name="TextBox 5"/>
          <p:cNvSpPr txBox="1"/>
          <p:nvPr/>
        </p:nvSpPr>
        <p:spPr>
          <a:xfrm>
            <a:off x="2209800" y="1104900"/>
            <a:ext cx="10572789" cy="1813253"/>
          </a:xfrm>
          <a:prstGeom prst="rect">
            <a:avLst/>
          </a:prstGeom>
        </p:spPr>
        <p:txBody>
          <a:bodyPr lIns="0" tIns="0" rIns="0" bIns="0" rtlCol="0" anchor="t">
            <a:spAutoFit/>
          </a:bodyPr>
          <a:lstStyle/>
          <a:p>
            <a:pPr algn="ctr">
              <a:lnSpc>
                <a:spcPts val="7279"/>
              </a:lnSpc>
            </a:pPr>
            <a:r>
              <a:rPr lang="vi-VN" sz="6000" b="1" dirty="0">
                <a:solidFill>
                  <a:srgbClr val="000000"/>
                </a:solidFill>
                <a:latin typeface="Cambria" panose="02040503050406030204" pitchFamily="18" charset="0"/>
                <a:ea typeface="Cambria" panose="02040503050406030204" pitchFamily="18" charset="0"/>
              </a:rPr>
              <a:t>Rễ cây lấy nước, chất khoáng, không khí,… từ đất.</a:t>
            </a:r>
            <a:endParaRPr lang="en-US" sz="6000" b="1" dirty="0">
              <a:solidFill>
                <a:srgbClr val="000000"/>
              </a:solidFill>
              <a:latin typeface="Cambria" panose="02040503050406030204" pitchFamily="18" charset="0"/>
              <a:ea typeface="Cambria" panose="02040503050406030204" pitchFamily="18" charset="0"/>
            </a:endParaRPr>
          </a:p>
        </p:txBody>
      </p:sp>
      <p:pic>
        <p:nvPicPr>
          <p:cNvPr id="15" name="Picture 15"/>
          <p:cNvPicPr>
            <a:picLocks noChangeAspect="1"/>
          </p:cNvPicPr>
          <p:nvPr/>
        </p:nvPicPr>
        <p:blipFill>
          <a:blip r:embed="rId2"/>
          <a:srcRect/>
          <a:stretch>
            <a:fillRect/>
          </a:stretch>
        </p:blipFill>
        <p:spPr>
          <a:xfrm>
            <a:off x="10833454" y="295016"/>
            <a:ext cx="1460031" cy="1467368"/>
          </a:xfrm>
          <a:prstGeom prst="rect">
            <a:avLst/>
          </a:prstGeom>
        </p:spPr>
      </p:pic>
      <p:pic>
        <p:nvPicPr>
          <p:cNvPr id="16" name="Picture 16"/>
          <p:cNvPicPr>
            <a:picLocks noChangeAspect="1"/>
          </p:cNvPicPr>
          <p:nvPr/>
        </p:nvPicPr>
        <p:blipFill>
          <a:blip r:embed="rId2"/>
          <a:srcRect/>
          <a:stretch>
            <a:fillRect/>
          </a:stretch>
        </p:blipFill>
        <p:spPr>
          <a:xfrm>
            <a:off x="16529284" y="1762384"/>
            <a:ext cx="1460031" cy="1467368"/>
          </a:xfrm>
          <a:prstGeom prst="rect">
            <a:avLst/>
          </a:prstGeom>
        </p:spPr>
      </p:pic>
      <p:sp>
        <p:nvSpPr>
          <p:cNvPr id="18" name="Freeform 18"/>
          <p:cNvSpPr/>
          <p:nvPr/>
        </p:nvSpPr>
        <p:spPr>
          <a:xfrm>
            <a:off x="13334598" y="-4439765"/>
            <a:ext cx="5784182" cy="5784182"/>
          </a:xfrm>
          <a:custGeom>
            <a:avLst/>
            <a:gdLst/>
            <a:ahLst/>
            <a:cxnLst/>
            <a:rect l="l" t="t" r="r" b="b"/>
            <a:pathLst>
              <a:path w="5784182" h="5784182">
                <a:moveTo>
                  <a:pt x="0" y="0"/>
                </a:moveTo>
                <a:lnTo>
                  <a:pt x="5784182" y="0"/>
                </a:lnTo>
                <a:lnTo>
                  <a:pt x="5784182" y="5784181"/>
                </a:lnTo>
                <a:lnTo>
                  <a:pt x="0" y="5784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3">
            <a:extLst>
              <a:ext uri="{FF2B5EF4-FFF2-40B4-BE49-F238E27FC236}">
                <a16:creationId xmlns:a16="http://schemas.microsoft.com/office/drawing/2014/main" id="{D10958CC-0E93-C799-8A0C-415C4849F4D0}"/>
              </a:ext>
            </a:extLst>
          </p:cNvPr>
          <p:cNvSpPr/>
          <p:nvPr/>
        </p:nvSpPr>
        <p:spPr>
          <a:xfrm>
            <a:off x="13258800" y="2324100"/>
            <a:ext cx="4195382" cy="6477000"/>
          </a:xfrm>
          <a:custGeom>
            <a:avLst/>
            <a:gdLst/>
            <a:ahLst/>
            <a:cxnLst/>
            <a:rect l="l" t="t" r="r" b="b"/>
            <a:pathLst>
              <a:path w="2823782" h="4114800">
                <a:moveTo>
                  <a:pt x="0" y="0"/>
                </a:moveTo>
                <a:lnTo>
                  <a:pt x="2823782" y="0"/>
                </a:lnTo>
                <a:lnTo>
                  <a:pt x="282378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0" name="Group 2">
            <a:extLst>
              <a:ext uri="{FF2B5EF4-FFF2-40B4-BE49-F238E27FC236}">
                <a16:creationId xmlns:a16="http://schemas.microsoft.com/office/drawing/2014/main" id="{998F8E31-0B5A-13B1-1D3B-6968557C7225}"/>
              </a:ext>
            </a:extLst>
          </p:cNvPr>
          <p:cNvGrpSpPr/>
          <p:nvPr/>
        </p:nvGrpSpPr>
        <p:grpSpPr>
          <a:xfrm>
            <a:off x="1600200" y="4152900"/>
            <a:ext cx="11226811" cy="3276600"/>
            <a:chOff x="0" y="0"/>
            <a:chExt cx="13588491" cy="6149321"/>
          </a:xfrm>
        </p:grpSpPr>
        <p:sp>
          <p:nvSpPr>
            <p:cNvPr id="21" name="Freeform 3">
              <a:extLst>
                <a:ext uri="{FF2B5EF4-FFF2-40B4-BE49-F238E27FC236}">
                  <a16:creationId xmlns:a16="http://schemas.microsoft.com/office/drawing/2014/main" id="{181493C4-C231-C399-61D1-052DE3D19841}"/>
                </a:ext>
              </a:extLst>
            </p:cNvPr>
            <p:cNvSpPr/>
            <p:nvPr/>
          </p:nvSpPr>
          <p:spPr>
            <a:xfrm>
              <a:off x="72390" y="72390"/>
              <a:ext cx="13443711" cy="6004541"/>
            </a:xfrm>
            <a:custGeom>
              <a:avLst/>
              <a:gdLst/>
              <a:ahLst/>
              <a:cxnLst/>
              <a:rect l="l" t="t" r="r" b="b"/>
              <a:pathLst>
                <a:path w="13443711" h="6004541">
                  <a:moveTo>
                    <a:pt x="0" y="0"/>
                  </a:moveTo>
                  <a:lnTo>
                    <a:pt x="13443711" y="0"/>
                  </a:lnTo>
                  <a:lnTo>
                    <a:pt x="13443711" y="6004541"/>
                  </a:lnTo>
                  <a:lnTo>
                    <a:pt x="0" y="6004541"/>
                  </a:lnTo>
                  <a:lnTo>
                    <a:pt x="0" y="0"/>
                  </a:lnTo>
                  <a:close/>
                </a:path>
              </a:pathLst>
            </a:custGeom>
            <a:solidFill>
              <a:srgbClr val="EBF094">
                <a:alpha val="83922"/>
              </a:srgbClr>
            </a:solidFill>
          </p:spPr>
          <p:txBody>
            <a:bodyPr/>
            <a:lstStyle/>
            <a:p>
              <a:endParaRPr lang="en-US"/>
            </a:p>
          </p:txBody>
        </p:sp>
        <p:sp>
          <p:nvSpPr>
            <p:cNvPr id="22" name="Freeform 4">
              <a:extLst>
                <a:ext uri="{FF2B5EF4-FFF2-40B4-BE49-F238E27FC236}">
                  <a16:creationId xmlns:a16="http://schemas.microsoft.com/office/drawing/2014/main" id="{2F125F74-33BC-F8A4-BCAF-9EAD8DD4D4EB}"/>
                </a:ext>
              </a:extLst>
            </p:cNvPr>
            <p:cNvSpPr/>
            <p:nvPr/>
          </p:nvSpPr>
          <p:spPr>
            <a:xfrm>
              <a:off x="0" y="0"/>
              <a:ext cx="13588492" cy="6149321"/>
            </a:xfrm>
            <a:custGeom>
              <a:avLst/>
              <a:gdLst/>
              <a:ahLst/>
              <a:cxnLst/>
              <a:rect l="l" t="t" r="r" b="b"/>
              <a:pathLst>
                <a:path w="13588492" h="6149321">
                  <a:moveTo>
                    <a:pt x="13443711" y="6004541"/>
                  </a:moveTo>
                  <a:lnTo>
                    <a:pt x="13588492" y="6004541"/>
                  </a:lnTo>
                  <a:lnTo>
                    <a:pt x="13588492" y="6149321"/>
                  </a:lnTo>
                  <a:lnTo>
                    <a:pt x="13443711" y="6149321"/>
                  </a:lnTo>
                  <a:lnTo>
                    <a:pt x="13443711"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443711" y="144780"/>
                  </a:moveTo>
                  <a:lnTo>
                    <a:pt x="13588492" y="144780"/>
                  </a:lnTo>
                  <a:lnTo>
                    <a:pt x="13588492" y="6004541"/>
                  </a:lnTo>
                  <a:lnTo>
                    <a:pt x="13443711" y="6004541"/>
                  </a:lnTo>
                  <a:lnTo>
                    <a:pt x="13443711" y="144780"/>
                  </a:lnTo>
                  <a:close/>
                  <a:moveTo>
                    <a:pt x="144780" y="6004541"/>
                  </a:moveTo>
                  <a:lnTo>
                    <a:pt x="13443711" y="6004541"/>
                  </a:lnTo>
                  <a:lnTo>
                    <a:pt x="13443711" y="6149321"/>
                  </a:lnTo>
                  <a:lnTo>
                    <a:pt x="144780" y="6149321"/>
                  </a:lnTo>
                  <a:lnTo>
                    <a:pt x="144780" y="6004541"/>
                  </a:lnTo>
                  <a:close/>
                  <a:moveTo>
                    <a:pt x="13443711" y="0"/>
                  </a:moveTo>
                  <a:lnTo>
                    <a:pt x="13588492" y="0"/>
                  </a:lnTo>
                  <a:lnTo>
                    <a:pt x="13588492" y="144780"/>
                  </a:lnTo>
                  <a:lnTo>
                    <a:pt x="13443711" y="144780"/>
                  </a:lnTo>
                  <a:lnTo>
                    <a:pt x="13443711" y="0"/>
                  </a:lnTo>
                  <a:close/>
                  <a:moveTo>
                    <a:pt x="0" y="0"/>
                  </a:moveTo>
                  <a:lnTo>
                    <a:pt x="144780" y="0"/>
                  </a:lnTo>
                  <a:lnTo>
                    <a:pt x="144780" y="144780"/>
                  </a:lnTo>
                  <a:lnTo>
                    <a:pt x="0" y="144780"/>
                  </a:lnTo>
                  <a:lnTo>
                    <a:pt x="0" y="0"/>
                  </a:lnTo>
                  <a:close/>
                  <a:moveTo>
                    <a:pt x="144780" y="0"/>
                  </a:moveTo>
                  <a:lnTo>
                    <a:pt x="13443711" y="0"/>
                  </a:lnTo>
                  <a:lnTo>
                    <a:pt x="13443711" y="144780"/>
                  </a:lnTo>
                  <a:lnTo>
                    <a:pt x="144780" y="144780"/>
                  </a:lnTo>
                  <a:lnTo>
                    <a:pt x="144780" y="0"/>
                  </a:lnTo>
                  <a:close/>
                </a:path>
              </a:pathLst>
            </a:custGeom>
            <a:solidFill>
              <a:srgbClr val="C37A63">
                <a:alpha val="83922"/>
              </a:srgbClr>
            </a:solidFill>
          </p:spPr>
          <p:txBody>
            <a:bodyPr/>
            <a:lstStyle/>
            <a:p>
              <a:endParaRPr lang="en-US"/>
            </a:p>
          </p:txBody>
        </p:sp>
      </p:grpSp>
      <p:sp>
        <p:nvSpPr>
          <p:cNvPr id="23" name="TextBox 5">
            <a:extLst>
              <a:ext uri="{FF2B5EF4-FFF2-40B4-BE49-F238E27FC236}">
                <a16:creationId xmlns:a16="http://schemas.microsoft.com/office/drawing/2014/main" id="{89135C76-3CE1-FD32-AC1A-9F923EFC5C0F}"/>
              </a:ext>
            </a:extLst>
          </p:cNvPr>
          <p:cNvSpPr txBox="1"/>
          <p:nvPr/>
        </p:nvSpPr>
        <p:spPr>
          <a:xfrm>
            <a:off x="1981200" y="4457700"/>
            <a:ext cx="10572789" cy="2749407"/>
          </a:xfrm>
          <a:prstGeom prst="rect">
            <a:avLst/>
          </a:prstGeom>
        </p:spPr>
        <p:txBody>
          <a:bodyPr lIns="0" tIns="0" rIns="0" bIns="0" rtlCol="0" anchor="t">
            <a:spAutoFit/>
          </a:bodyPr>
          <a:lstStyle/>
          <a:p>
            <a:pPr algn="ctr">
              <a:lnSpc>
                <a:spcPts val="7279"/>
              </a:lnSpc>
            </a:pPr>
            <a:r>
              <a:rPr lang="vi-VN" sz="6000" b="1" dirty="0">
                <a:solidFill>
                  <a:srgbClr val="000000"/>
                </a:solidFill>
                <a:latin typeface="Cambria" panose="02040503050406030204" pitchFamily="18" charset="0"/>
                <a:ea typeface="Cambria" panose="02040503050406030204" pitchFamily="18" charset="0"/>
              </a:rPr>
              <a:t>Cây có thể đứng vững, không bị đổ nhờ bộ rễ cây phát triển cắm rễ sâu trong lòng đất.</a:t>
            </a:r>
            <a:endParaRPr lang="en-US" sz="6000" b="1" dirty="0">
              <a:solidFill>
                <a:srgbClr val="000000"/>
              </a:solidFill>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833454" y="295016"/>
            <a:ext cx="1460031" cy="1467368"/>
          </a:xfrm>
          <a:prstGeom prst="rect">
            <a:avLst/>
          </a:prstGeom>
        </p:spPr>
      </p:pic>
      <p:pic>
        <p:nvPicPr>
          <p:cNvPr id="3" name="Picture 3"/>
          <p:cNvPicPr>
            <a:picLocks noChangeAspect="1"/>
          </p:cNvPicPr>
          <p:nvPr/>
        </p:nvPicPr>
        <p:blipFill>
          <a:blip r:embed="rId2"/>
          <a:srcRect/>
          <a:stretch>
            <a:fillRect/>
          </a:stretch>
        </p:blipFill>
        <p:spPr>
          <a:xfrm>
            <a:off x="15354101" y="3125511"/>
            <a:ext cx="1460031" cy="1467368"/>
          </a:xfrm>
          <a:prstGeom prst="rect">
            <a:avLst/>
          </a:prstGeom>
        </p:spPr>
      </p:pic>
      <p:grpSp>
        <p:nvGrpSpPr>
          <p:cNvPr id="4" name="Group 4"/>
          <p:cNvGrpSpPr/>
          <p:nvPr/>
        </p:nvGrpSpPr>
        <p:grpSpPr>
          <a:xfrm>
            <a:off x="304800" y="1790700"/>
            <a:ext cx="9906000" cy="6705600"/>
            <a:chOff x="0" y="0"/>
            <a:chExt cx="13370053" cy="6149321"/>
          </a:xfrm>
        </p:grpSpPr>
        <p:sp>
          <p:nvSpPr>
            <p:cNvPr id="5" name="Freeform 5"/>
            <p:cNvSpPr/>
            <p:nvPr/>
          </p:nvSpPr>
          <p:spPr>
            <a:xfrm>
              <a:off x="72390" y="72390"/>
              <a:ext cx="13225273" cy="6004541"/>
            </a:xfrm>
            <a:custGeom>
              <a:avLst/>
              <a:gdLst/>
              <a:ahLst/>
              <a:cxnLst/>
              <a:rect l="l" t="t" r="r" b="b"/>
              <a:pathLst>
                <a:path w="13225273" h="6004541">
                  <a:moveTo>
                    <a:pt x="0" y="0"/>
                  </a:moveTo>
                  <a:lnTo>
                    <a:pt x="13225273" y="0"/>
                  </a:lnTo>
                  <a:lnTo>
                    <a:pt x="13225273" y="6004541"/>
                  </a:lnTo>
                  <a:lnTo>
                    <a:pt x="0" y="6004541"/>
                  </a:lnTo>
                  <a:lnTo>
                    <a:pt x="0" y="0"/>
                  </a:lnTo>
                  <a:close/>
                </a:path>
              </a:pathLst>
            </a:custGeom>
            <a:solidFill>
              <a:srgbClr val="EBF094">
                <a:alpha val="83922"/>
              </a:srgbClr>
            </a:solidFill>
          </p:spPr>
          <p:txBody>
            <a:bodyPr/>
            <a:lstStyle/>
            <a:p>
              <a:endParaRPr lang="en-US"/>
            </a:p>
          </p:txBody>
        </p:sp>
        <p:sp>
          <p:nvSpPr>
            <p:cNvPr id="6" name="Freeform 6"/>
            <p:cNvSpPr/>
            <p:nvPr/>
          </p:nvSpPr>
          <p:spPr>
            <a:xfrm>
              <a:off x="0" y="0"/>
              <a:ext cx="13370052" cy="6149321"/>
            </a:xfrm>
            <a:custGeom>
              <a:avLst/>
              <a:gdLst/>
              <a:ahLst/>
              <a:cxnLst/>
              <a:rect l="l" t="t" r="r" b="b"/>
              <a:pathLst>
                <a:path w="13370052" h="6149321">
                  <a:moveTo>
                    <a:pt x="13225273" y="6004541"/>
                  </a:moveTo>
                  <a:lnTo>
                    <a:pt x="13370052" y="6004541"/>
                  </a:lnTo>
                  <a:lnTo>
                    <a:pt x="13370052" y="6149321"/>
                  </a:lnTo>
                  <a:lnTo>
                    <a:pt x="13225273" y="6149321"/>
                  </a:lnTo>
                  <a:lnTo>
                    <a:pt x="13225273" y="6004541"/>
                  </a:lnTo>
                  <a:close/>
                  <a:moveTo>
                    <a:pt x="0" y="144780"/>
                  </a:moveTo>
                  <a:lnTo>
                    <a:pt x="144780" y="144780"/>
                  </a:lnTo>
                  <a:lnTo>
                    <a:pt x="144780" y="6004541"/>
                  </a:lnTo>
                  <a:lnTo>
                    <a:pt x="0" y="6004541"/>
                  </a:lnTo>
                  <a:lnTo>
                    <a:pt x="0" y="144780"/>
                  </a:lnTo>
                  <a:close/>
                  <a:moveTo>
                    <a:pt x="0" y="6004541"/>
                  </a:moveTo>
                  <a:lnTo>
                    <a:pt x="144780" y="6004541"/>
                  </a:lnTo>
                  <a:lnTo>
                    <a:pt x="144780" y="6149321"/>
                  </a:lnTo>
                  <a:lnTo>
                    <a:pt x="0" y="6149321"/>
                  </a:lnTo>
                  <a:lnTo>
                    <a:pt x="0" y="6004541"/>
                  </a:lnTo>
                  <a:close/>
                  <a:moveTo>
                    <a:pt x="13225273" y="144780"/>
                  </a:moveTo>
                  <a:lnTo>
                    <a:pt x="13370052" y="144780"/>
                  </a:lnTo>
                  <a:lnTo>
                    <a:pt x="13370052" y="6004541"/>
                  </a:lnTo>
                  <a:lnTo>
                    <a:pt x="13225273" y="6004541"/>
                  </a:lnTo>
                  <a:lnTo>
                    <a:pt x="13225273" y="144780"/>
                  </a:lnTo>
                  <a:close/>
                  <a:moveTo>
                    <a:pt x="144780" y="6004541"/>
                  </a:moveTo>
                  <a:lnTo>
                    <a:pt x="13225273" y="6004541"/>
                  </a:lnTo>
                  <a:lnTo>
                    <a:pt x="13225273" y="6149321"/>
                  </a:lnTo>
                  <a:lnTo>
                    <a:pt x="144780" y="6149321"/>
                  </a:lnTo>
                  <a:lnTo>
                    <a:pt x="144780" y="6004541"/>
                  </a:lnTo>
                  <a:close/>
                  <a:moveTo>
                    <a:pt x="13225273" y="0"/>
                  </a:moveTo>
                  <a:lnTo>
                    <a:pt x="13370052" y="0"/>
                  </a:lnTo>
                  <a:lnTo>
                    <a:pt x="13370052" y="144780"/>
                  </a:lnTo>
                  <a:lnTo>
                    <a:pt x="13225273" y="144780"/>
                  </a:lnTo>
                  <a:lnTo>
                    <a:pt x="13225273" y="0"/>
                  </a:lnTo>
                  <a:close/>
                  <a:moveTo>
                    <a:pt x="0" y="0"/>
                  </a:moveTo>
                  <a:lnTo>
                    <a:pt x="144780" y="0"/>
                  </a:lnTo>
                  <a:lnTo>
                    <a:pt x="144780" y="144780"/>
                  </a:lnTo>
                  <a:lnTo>
                    <a:pt x="0" y="144780"/>
                  </a:lnTo>
                  <a:lnTo>
                    <a:pt x="0" y="0"/>
                  </a:lnTo>
                  <a:close/>
                  <a:moveTo>
                    <a:pt x="144780" y="0"/>
                  </a:moveTo>
                  <a:lnTo>
                    <a:pt x="13225273" y="0"/>
                  </a:lnTo>
                  <a:lnTo>
                    <a:pt x="13225273" y="144780"/>
                  </a:lnTo>
                  <a:lnTo>
                    <a:pt x="144780" y="144780"/>
                  </a:lnTo>
                  <a:lnTo>
                    <a:pt x="144780" y="0"/>
                  </a:lnTo>
                  <a:close/>
                </a:path>
              </a:pathLst>
            </a:custGeom>
            <a:solidFill>
              <a:srgbClr val="C37A63">
                <a:alpha val="83922"/>
              </a:srgbClr>
            </a:solidFill>
          </p:spPr>
          <p:txBody>
            <a:bodyPr/>
            <a:lstStyle/>
            <a:p>
              <a:endParaRPr lang="en-US"/>
            </a:p>
          </p:txBody>
        </p:sp>
      </p:grpSp>
      <p:sp>
        <p:nvSpPr>
          <p:cNvPr id="8" name="TextBox 8"/>
          <p:cNvSpPr txBox="1"/>
          <p:nvPr/>
        </p:nvSpPr>
        <p:spPr>
          <a:xfrm>
            <a:off x="533400" y="2324100"/>
            <a:ext cx="9448800" cy="5539978"/>
          </a:xfrm>
          <a:prstGeom prst="rect">
            <a:avLst/>
          </a:prstGeom>
        </p:spPr>
        <p:txBody>
          <a:bodyPr wrap="square" lIns="0" tIns="0" rIns="0" bIns="0" rtlCol="0" anchor="t">
            <a:spAutoFit/>
          </a:bodyPr>
          <a:lstStyle/>
          <a:p>
            <a:pPr algn="just"/>
            <a:r>
              <a:rPr lang="vi-VN" sz="4000" dirty="0">
                <a:solidFill>
                  <a:srgbClr val="000000"/>
                </a:solidFill>
                <a:latin typeface="Cambria" panose="02040503050406030204" pitchFamily="18" charset="0"/>
                <a:ea typeface="Cambria" panose="02040503050406030204" pitchFamily="18" charset="0"/>
              </a:rPr>
              <a:t>Mỗi vùng miền ở Việt Nam có các loại đất khác nhau, phù hợp với từng loại cây trồng. Đất bazan ở Tây Nguyên (hình 7) có thể trồng các loại cây công nghiệp như cao su, cà phê, hồ tiêu,... Đất phù sa phổ biến ở vùng đồng bằng (hình 8), nơi có các con sông lớn chảy qua như sông Hồng, sông Đáy, sông Cửu Long,... có thể trồng cây nông nghiệp như lúa, ngô, khoai,...</a:t>
            </a:r>
            <a:endParaRPr lang="en-US" sz="4000" dirty="0">
              <a:solidFill>
                <a:srgbClr val="000000"/>
              </a:solidFill>
              <a:latin typeface="Cambria" panose="02040503050406030204" pitchFamily="18" charset="0"/>
              <a:ea typeface="Cambria" panose="02040503050406030204" pitchFamily="18" charset="0"/>
            </a:endParaRPr>
          </a:p>
        </p:txBody>
      </p:sp>
      <p:sp>
        <p:nvSpPr>
          <p:cNvPr id="14" name="Freeform 14"/>
          <p:cNvSpPr/>
          <p:nvPr/>
        </p:nvSpPr>
        <p:spPr>
          <a:xfrm>
            <a:off x="13922041" y="-4284276"/>
            <a:ext cx="5784182" cy="5784182"/>
          </a:xfrm>
          <a:custGeom>
            <a:avLst/>
            <a:gdLst/>
            <a:ahLst/>
            <a:cxnLst/>
            <a:rect l="l" t="t" r="r" b="b"/>
            <a:pathLst>
              <a:path w="5784182" h="5784182">
                <a:moveTo>
                  <a:pt x="0" y="0"/>
                </a:moveTo>
                <a:lnTo>
                  <a:pt x="5784181" y="0"/>
                </a:lnTo>
                <a:lnTo>
                  <a:pt x="5784181" y="5784181"/>
                </a:lnTo>
                <a:lnTo>
                  <a:pt x="0" y="57841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id="{615C69D2-F2A6-EE43-6174-9F300BA60943}"/>
              </a:ext>
            </a:extLst>
          </p:cNvPr>
          <p:cNvPicPr>
            <a:picLocks noChangeAspect="1"/>
          </p:cNvPicPr>
          <p:nvPr/>
        </p:nvPicPr>
        <p:blipFill>
          <a:blip r:embed="rId5"/>
          <a:stretch>
            <a:fillRect/>
          </a:stretch>
        </p:blipFill>
        <p:spPr>
          <a:xfrm rot="333019">
            <a:off x="10439400" y="2628900"/>
            <a:ext cx="7573108" cy="579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3F9AE9E6-9B2D-C9D3-EE30-BE3AD61173DE}"/>
              </a:ext>
            </a:extLst>
          </p:cNvPr>
          <p:cNvPicPr>
            <a:picLocks noChangeAspect="1"/>
          </p:cNvPicPr>
          <p:nvPr/>
        </p:nvPicPr>
        <p:blipFill>
          <a:blip r:embed="rId6"/>
          <a:stretch>
            <a:fillRect/>
          </a:stretch>
        </p:blipFill>
        <p:spPr>
          <a:xfrm>
            <a:off x="5943600" y="419100"/>
            <a:ext cx="7565792" cy="1182727"/>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B1511"/>
        </a:solidFill>
        <a:effectLst/>
      </p:bgPr>
    </p:bg>
    <p:spTree>
      <p:nvGrpSpPr>
        <p:cNvPr id="1" name=""/>
        <p:cNvGrpSpPr/>
        <p:nvPr/>
      </p:nvGrpSpPr>
      <p:grpSpPr>
        <a:xfrm>
          <a:off x="0" y="0"/>
          <a:ext cx="0" cy="0"/>
          <a:chOff x="0" y="0"/>
          <a:chExt cx="0" cy="0"/>
        </a:xfrm>
      </p:grpSpPr>
      <p:pic>
        <p:nvPicPr>
          <p:cNvPr id="1026" name="Picture 2" descr="Đất đỏ bazan là gì? Tìm hiểu nguồn gốc, đặc điểm đất đỏ bazan ở nước ta">
            <a:extLst>
              <a:ext uri="{FF2B5EF4-FFF2-40B4-BE49-F238E27FC236}">
                <a16:creationId xmlns:a16="http://schemas.microsoft.com/office/drawing/2014/main" id="{C9759034-EA6A-D2F8-175D-623163E4C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
            <a:ext cx="15226018" cy="754380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3">
            <a:extLst>
              <a:ext uri="{FF2B5EF4-FFF2-40B4-BE49-F238E27FC236}">
                <a16:creationId xmlns:a16="http://schemas.microsoft.com/office/drawing/2014/main" id="{E244B8B6-2627-AFE4-B8FC-2718A04ED776}"/>
              </a:ext>
            </a:extLst>
          </p:cNvPr>
          <p:cNvGrpSpPr/>
          <p:nvPr/>
        </p:nvGrpSpPr>
        <p:grpSpPr>
          <a:xfrm>
            <a:off x="5867400" y="8267700"/>
            <a:ext cx="6858000" cy="1524000"/>
            <a:chOff x="0" y="0"/>
            <a:chExt cx="13005989" cy="2412933"/>
          </a:xfrm>
        </p:grpSpPr>
        <p:sp>
          <p:nvSpPr>
            <p:cNvPr id="16" name="Freeform 4">
              <a:extLst>
                <a:ext uri="{FF2B5EF4-FFF2-40B4-BE49-F238E27FC236}">
                  <a16:creationId xmlns:a16="http://schemas.microsoft.com/office/drawing/2014/main" id="{9FF234A4-BA73-64D0-BC5A-C31F07A1D2D8}"/>
                </a:ext>
              </a:extLst>
            </p:cNvPr>
            <p:cNvSpPr/>
            <p:nvPr/>
          </p:nvSpPr>
          <p:spPr>
            <a:xfrm>
              <a:off x="72390" y="72390"/>
              <a:ext cx="12861209" cy="2268153"/>
            </a:xfrm>
            <a:custGeom>
              <a:avLst/>
              <a:gdLst/>
              <a:ahLst/>
              <a:cxnLst/>
              <a:rect l="l" t="t" r="r" b="b"/>
              <a:pathLst>
                <a:path w="12861209" h="2268153">
                  <a:moveTo>
                    <a:pt x="0" y="0"/>
                  </a:moveTo>
                  <a:lnTo>
                    <a:pt x="12861209" y="0"/>
                  </a:lnTo>
                  <a:lnTo>
                    <a:pt x="12861209" y="2268153"/>
                  </a:lnTo>
                  <a:lnTo>
                    <a:pt x="0" y="2268153"/>
                  </a:lnTo>
                  <a:lnTo>
                    <a:pt x="0" y="0"/>
                  </a:lnTo>
                  <a:close/>
                </a:path>
              </a:pathLst>
            </a:custGeom>
            <a:solidFill>
              <a:srgbClr val="AD795B">
                <a:alpha val="83922"/>
              </a:srgbClr>
            </a:solidFill>
          </p:spPr>
          <p:txBody>
            <a:bodyPr/>
            <a:lstStyle/>
            <a:p>
              <a:endParaRPr lang="en-US"/>
            </a:p>
          </p:txBody>
        </p:sp>
        <p:sp>
          <p:nvSpPr>
            <p:cNvPr id="17" name="Freeform 5">
              <a:extLst>
                <a:ext uri="{FF2B5EF4-FFF2-40B4-BE49-F238E27FC236}">
                  <a16:creationId xmlns:a16="http://schemas.microsoft.com/office/drawing/2014/main" id="{13D3FB45-065E-A2DC-1D3A-ADF15E8CC497}"/>
                </a:ext>
              </a:extLst>
            </p:cNvPr>
            <p:cNvSpPr/>
            <p:nvPr/>
          </p:nvSpPr>
          <p:spPr>
            <a:xfrm>
              <a:off x="0" y="0"/>
              <a:ext cx="13005989" cy="2412933"/>
            </a:xfrm>
            <a:custGeom>
              <a:avLst/>
              <a:gdLst/>
              <a:ahLst/>
              <a:cxnLst/>
              <a:rect l="l" t="t" r="r" b="b"/>
              <a:pathLst>
                <a:path w="13005989" h="2412933">
                  <a:moveTo>
                    <a:pt x="12861209" y="2268153"/>
                  </a:moveTo>
                  <a:lnTo>
                    <a:pt x="13005989" y="2268153"/>
                  </a:lnTo>
                  <a:lnTo>
                    <a:pt x="13005989" y="2412933"/>
                  </a:lnTo>
                  <a:lnTo>
                    <a:pt x="12861209" y="2412933"/>
                  </a:lnTo>
                  <a:lnTo>
                    <a:pt x="12861209" y="2268153"/>
                  </a:lnTo>
                  <a:close/>
                  <a:moveTo>
                    <a:pt x="0" y="144780"/>
                  </a:moveTo>
                  <a:lnTo>
                    <a:pt x="144780" y="144780"/>
                  </a:lnTo>
                  <a:lnTo>
                    <a:pt x="144780" y="2268153"/>
                  </a:lnTo>
                  <a:lnTo>
                    <a:pt x="0" y="2268153"/>
                  </a:lnTo>
                  <a:lnTo>
                    <a:pt x="0" y="144780"/>
                  </a:lnTo>
                  <a:close/>
                  <a:moveTo>
                    <a:pt x="0" y="2268153"/>
                  </a:moveTo>
                  <a:lnTo>
                    <a:pt x="144780" y="2268153"/>
                  </a:lnTo>
                  <a:lnTo>
                    <a:pt x="144780" y="2412933"/>
                  </a:lnTo>
                  <a:lnTo>
                    <a:pt x="0" y="2412933"/>
                  </a:lnTo>
                  <a:lnTo>
                    <a:pt x="0" y="2268153"/>
                  </a:lnTo>
                  <a:close/>
                  <a:moveTo>
                    <a:pt x="12861209" y="144780"/>
                  </a:moveTo>
                  <a:lnTo>
                    <a:pt x="13005989" y="144780"/>
                  </a:lnTo>
                  <a:lnTo>
                    <a:pt x="13005989" y="2268153"/>
                  </a:lnTo>
                  <a:lnTo>
                    <a:pt x="12861209" y="2268153"/>
                  </a:lnTo>
                  <a:lnTo>
                    <a:pt x="12861209" y="144780"/>
                  </a:lnTo>
                  <a:close/>
                  <a:moveTo>
                    <a:pt x="144780" y="2268153"/>
                  </a:moveTo>
                  <a:lnTo>
                    <a:pt x="12861209" y="2268153"/>
                  </a:lnTo>
                  <a:lnTo>
                    <a:pt x="12861209" y="2412933"/>
                  </a:lnTo>
                  <a:lnTo>
                    <a:pt x="144780" y="2412933"/>
                  </a:lnTo>
                  <a:lnTo>
                    <a:pt x="144780" y="2268153"/>
                  </a:lnTo>
                  <a:close/>
                  <a:moveTo>
                    <a:pt x="12861209" y="0"/>
                  </a:moveTo>
                  <a:lnTo>
                    <a:pt x="13005989" y="0"/>
                  </a:lnTo>
                  <a:lnTo>
                    <a:pt x="13005989" y="144780"/>
                  </a:lnTo>
                  <a:lnTo>
                    <a:pt x="12861209" y="144780"/>
                  </a:lnTo>
                  <a:lnTo>
                    <a:pt x="12861209" y="0"/>
                  </a:lnTo>
                  <a:close/>
                  <a:moveTo>
                    <a:pt x="0" y="0"/>
                  </a:moveTo>
                  <a:lnTo>
                    <a:pt x="144780" y="0"/>
                  </a:lnTo>
                  <a:lnTo>
                    <a:pt x="144780" y="144780"/>
                  </a:lnTo>
                  <a:lnTo>
                    <a:pt x="0" y="144780"/>
                  </a:lnTo>
                  <a:lnTo>
                    <a:pt x="0" y="0"/>
                  </a:lnTo>
                  <a:close/>
                  <a:moveTo>
                    <a:pt x="144780" y="0"/>
                  </a:moveTo>
                  <a:lnTo>
                    <a:pt x="12861209" y="0"/>
                  </a:lnTo>
                  <a:lnTo>
                    <a:pt x="12861209" y="144780"/>
                  </a:lnTo>
                  <a:lnTo>
                    <a:pt x="144780" y="144780"/>
                  </a:lnTo>
                  <a:lnTo>
                    <a:pt x="144780" y="0"/>
                  </a:lnTo>
                  <a:close/>
                </a:path>
              </a:pathLst>
            </a:custGeom>
            <a:solidFill>
              <a:srgbClr val="C37A63">
                <a:alpha val="83922"/>
              </a:srgbClr>
            </a:solidFill>
          </p:spPr>
          <p:txBody>
            <a:bodyPr/>
            <a:lstStyle/>
            <a:p>
              <a:endParaRPr lang="en-US"/>
            </a:p>
          </p:txBody>
        </p:sp>
      </p:grpSp>
      <p:sp>
        <p:nvSpPr>
          <p:cNvPr id="18" name="TextBox 13">
            <a:extLst>
              <a:ext uri="{FF2B5EF4-FFF2-40B4-BE49-F238E27FC236}">
                <a16:creationId xmlns:a16="http://schemas.microsoft.com/office/drawing/2014/main" id="{E5151D48-89A1-3DFC-BCC0-F7AD3A51BB41}"/>
              </a:ext>
            </a:extLst>
          </p:cNvPr>
          <p:cNvSpPr txBox="1"/>
          <p:nvPr/>
        </p:nvSpPr>
        <p:spPr>
          <a:xfrm>
            <a:off x="4267200" y="8191500"/>
            <a:ext cx="10327144" cy="1416350"/>
          </a:xfrm>
          <a:prstGeom prst="rect">
            <a:avLst/>
          </a:prstGeom>
        </p:spPr>
        <p:txBody>
          <a:bodyPr lIns="0" tIns="0" rIns="0" bIns="0" rtlCol="0" anchor="t">
            <a:spAutoFit/>
          </a:bodyPr>
          <a:lstStyle/>
          <a:p>
            <a:pPr algn="ctr">
              <a:lnSpc>
                <a:spcPts val="12320"/>
              </a:lnSpc>
            </a:pPr>
            <a:r>
              <a:rPr lang="en-US" sz="8000" dirty="0" err="1">
                <a:solidFill>
                  <a:srgbClr val="000000"/>
                </a:solidFill>
                <a:latin typeface="Cambria" panose="02040503050406030204" pitchFamily="18" charset="0"/>
                <a:ea typeface="Cambria" panose="02040503050406030204" pitchFamily="18" charset="0"/>
              </a:rPr>
              <a:t>Đất</a:t>
            </a:r>
            <a:r>
              <a:rPr lang="en-US" sz="8000" dirty="0">
                <a:solidFill>
                  <a:srgbClr val="000000"/>
                </a:solidFill>
                <a:latin typeface="Cambria" panose="02040503050406030204" pitchFamily="18" charset="0"/>
                <a:ea typeface="Cambria" panose="02040503050406030204" pitchFamily="18" charset="0"/>
              </a:rPr>
              <a:t> </a:t>
            </a:r>
            <a:r>
              <a:rPr lang="en-US" sz="8000" dirty="0" err="1">
                <a:solidFill>
                  <a:srgbClr val="000000"/>
                </a:solidFill>
                <a:latin typeface="Cambria" panose="02040503050406030204" pitchFamily="18" charset="0"/>
                <a:ea typeface="Cambria" panose="02040503050406030204" pitchFamily="18" charset="0"/>
              </a:rPr>
              <a:t>đỏ</a:t>
            </a:r>
            <a:r>
              <a:rPr lang="en-US" sz="8000" dirty="0">
                <a:solidFill>
                  <a:srgbClr val="000000"/>
                </a:solidFill>
                <a:latin typeface="Cambria" panose="02040503050406030204" pitchFamily="18" charset="0"/>
                <a:ea typeface="Cambria" panose="02040503050406030204" pitchFamily="18" charset="0"/>
              </a:rPr>
              <a:t> </a:t>
            </a:r>
            <a:r>
              <a:rPr lang="en-US" sz="8000" dirty="0" err="1">
                <a:solidFill>
                  <a:srgbClr val="000000"/>
                </a:solidFill>
                <a:latin typeface="Cambria" panose="02040503050406030204" pitchFamily="18" charset="0"/>
                <a:ea typeface="Cambria" panose="02040503050406030204" pitchFamily="18" charset="0"/>
              </a:rPr>
              <a:t>bazan</a:t>
            </a:r>
            <a:r>
              <a:rPr lang="en-US" sz="8000" dirty="0">
                <a:solidFill>
                  <a:srgbClr val="000000"/>
                </a:solidFill>
                <a:latin typeface="Cambria" panose="02040503050406030204" pitchFamily="18" charset="0"/>
                <a:ea typeface="Cambria" panose="02040503050406030204" pitchFamily="18" charset="0"/>
              </a:rPr>
              <a:t> </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207</TotalTime>
  <Words>611</Words>
  <Application>Microsoft Office PowerPoint</Application>
  <PresentationFormat>Custom</PresentationFormat>
  <Paragraphs>53</Paragraphs>
  <Slides>25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Cambria</vt:lpstr>
      <vt:lpstr>SVN-Gretoon</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dc:description>9Slide.vn</dc:description>
  <cp:lastModifiedBy>Vũ Kim Ngân</cp:lastModifiedBy>
  <cp:revision>33</cp:revision>
  <dcterms:created xsi:type="dcterms:W3CDTF">2006-08-16T00:00:00Z</dcterms:created>
  <dcterms:modified xsi:type="dcterms:W3CDTF">2025-09-08T12:26:40Z</dcterms:modified>
  <cp:category>9Slide.vn</cp:category>
  <dc:identifier>DAGGBMTwqNQ</dc:identifier>
</cp:coreProperties>
</file>