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00" r:id="rId4"/>
  </p:sldMasterIdLst>
  <p:notesMasterIdLst>
    <p:notesMasterId r:id="rId35"/>
  </p:notesMasterIdLst>
  <p:sldIdLst>
    <p:sldId id="263" r:id="rId5"/>
    <p:sldId id="353" r:id="rId6"/>
    <p:sldId id="563" r:id="rId7"/>
    <p:sldId id="564" r:id="rId8"/>
    <p:sldId id="565" r:id="rId9"/>
    <p:sldId id="562" r:id="rId10"/>
    <p:sldId id="256" r:id="rId11"/>
    <p:sldId id="258" r:id="rId12"/>
    <p:sldId id="268" r:id="rId13"/>
    <p:sldId id="4411" r:id="rId14"/>
    <p:sldId id="257" r:id="rId15"/>
    <p:sldId id="259" r:id="rId16"/>
    <p:sldId id="262" r:id="rId17"/>
    <p:sldId id="4412" r:id="rId18"/>
    <p:sldId id="555" r:id="rId19"/>
    <p:sldId id="269" r:id="rId20"/>
    <p:sldId id="4413" r:id="rId21"/>
    <p:sldId id="270" r:id="rId22"/>
    <p:sldId id="272" r:id="rId23"/>
    <p:sldId id="556" r:id="rId24"/>
    <p:sldId id="554" r:id="rId25"/>
    <p:sldId id="557" r:id="rId26"/>
    <p:sldId id="558" r:id="rId27"/>
    <p:sldId id="559" r:id="rId28"/>
    <p:sldId id="560" r:id="rId29"/>
    <p:sldId id="273" r:id="rId30"/>
    <p:sldId id="511" r:id="rId31"/>
    <p:sldId id="551" r:id="rId32"/>
    <p:sldId id="552" r:id="rId33"/>
    <p:sldId id="553"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9265F-DA34-4CF8-ABDF-D6D39A2C153A}" v="2500" dt="2024-08-15T09:11:27.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77968" autoAdjust="0"/>
  </p:normalViewPr>
  <p:slideViewPr>
    <p:cSldViewPr>
      <p:cViewPr varScale="1">
        <p:scale>
          <a:sx n="45" d="100"/>
          <a:sy n="45" d="100"/>
        </p:scale>
        <p:origin x="604"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33F9265F-DA34-4CF8-ABDF-D6D39A2C153A}"/>
    <pc:docChg chg="undo custSel addSld delSld modSld sldOrd delMainMaster modMainMaster">
      <pc:chgData name="Thao Dao Thi Thu" userId="b0c0fd0c-b87e-42f7-8ea0-369972801474" providerId="ADAL" clId="{33F9265F-DA34-4CF8-ABDF-D6D39A2C153A}" dt="2024-08-15T09:11:27.779" v="5321"/>
      <pc:docMkLst>
        <pc:docMk/>
      </pc:docMkLst>
      <pc:sldChg chg="modTransition modAnim">
        <pc:chgData name="Thao Dao Thi Thu" userId="b0c0fd0c-b87e-42f7-8ea0-369972801474" providerId="ADAL" clId="{33F9265F-DA34-4CF8-ABDF-D6D39A2C153A}" dt="2024-08-15T08:58:22.421" v="3767"/>
        <pc:sldMkLst>
          <pc:docMk/>
          <pc:sldMk cId="0" sldId="256"/>
        </pc:sldMkLst>
      </pc:sldChg>
      <pc:sldChg chg="modTransition modAnim">
        <pc:chgData name="Thao Dao Thi Thu" userId="b0c0fd0c-b87e-42f7-8ea0-369972801474" providerId="ADAL" clId="{33F9265F-DA34-4CF8-ABDF-D6D39A2C153A}" dt="2024-08-15T08:59:00.951" v="4043"/>
        <pc:sldMkLst>
          <pc:docMk/>
          <pc:sldMk cId="0" sldId="257"/>
        </pc:sldMkLst>
      </pc:sldChg>
      <pc:sldChg chg="addSp delSp modSp mod ord modTransition modAnim">
        <pc:chgData name="Thao Dao Thi Thu" userId="b0c0fd0c-b87e-42f7-8ea0-369972801474" providerId="ADAL" clId="{33F9265F-DA34-4CF8-ABDF-D6D39A2C153A}" dt="2024-08-15T08:58:30.898" v="3839"/>
        <pc:sldMkLst>
          <pc:docMk/>
          <pc:sldMk cId="0" sldId="258"/>
        </pc:sldMkLst>
        <pc:spChg chg="del">
          <ac:chgData name="Thao Dao Thi Thu" userId="b0c0fd0c-b87e-42f7-8ea0-369972801474" providerId="ADAL" clId="{33F9265F-DA34-4CF8-ABDF-D6D39A2C153A}" dt="2024-08-15T08:41:28.482" v="349" actId="478"/>
          <ac:spMkLst>
            <pc:docMk/>
            <pc:sldMk cId="0" sldId="258"/>
            <ac:spMk id="9" creationId="{00000000-0000-0000-0000-000000000000}"/>
          </ac:spMkLst>
        </pc:spChg>
        <pc:spChg chg="add mod">
          <ac:chgData name="Thao Dao Thi Thu" userId="b0c0fd0c-b87e-42f7-8ea0-369972801474" providerId="ADAL" clId="{33F9265F-DA34-4CF8-ABDF-D6D39A2C153A}" dt="2024-08-15T08:41:39.371" v="351" actId="1076"/>
          <ac:spMkLst>
            <pc:docMk/>
            <pc:sldMk cId="0" sldId="258"/>
            <ac:spMk id="10" creationId="{0EB98A08-CEEE-59E5-FB99-1DBAF68C2775}"/>
          </ac:spMkLst>
        </pc:spChg>
        <pc:spChg chg="add mod">
          <ac:chgData name="Thao Dao Thi Thu" userId="b0c0fd0c-b87e-42f7-8ea0-369972801474" providerId="ADAL" clId="{33F9265F-DA34-4CF8-ABDF-D6D39A2C153A}" dt="2024-08-15T08:46:14.915" v="1878" actId="1076"/>
          <ac:spMkLst>
            <pc:docMk/>
            <pc:sldMk cId="0" sldId="258"/>
            <ac:spMk id="11" creationId="{D1984776-617D-CDB4-8948-C117C9C45D30}"/>
          </ac:spMkLst>
        </pc:spChg>
        <pc:spChg chg="del">
          <ac:chgData name="Thao Dao Thi Thu" userId="b0c0fd0c-b87e-42f7-8ea0-369972801474" providerId="ADAL" clId="{33F9265F-DA34-4CF8-ABDF-D6D39A2C153A}" dt="2024-08-15T08:41:25.508" v="211" actId="478"/>
          <ac:spMkLst>
            <pc:docMk/>
            <pc:sldMk cId="0" sldId="258"/>
            <ac:spMk id="12" creationId="{E7303E8B-CA8E-0218-B682-59C769A17263}"/>
          </ac:spMkLst>
        </pc:spChg>
        <pc:spChg chg="mod">
          <ac:chgData name="Thao Dao Thi Thu" userId="b0c0fd0c-b87e-42f7-8ea0-369972801474" providerId="ADAL" clId="{33F9265F-DA34-4CF8-ABDF-D6D39A2C153A}" dt="2024-08-15T08:46:24.230" v="1880" actId="207"/>
          <ac:spMkLst>
            <pc:docMk/>
            <pc:sldMk cId="0" sldId="258"/>
            <ac:spMk id="13" creationId="{8F0C862D-C2DC-643E-0A2F-7505416DE32C}"/>
          </ac:spMkLst>
        </pc:spChg>
        <pc:spChg chg="add mod">
          <ac:chgData name="Thao Dao Thi Thu" userId="b0c0fd0c-b87e-42f7-8ea0-369972801474" providerId="ADAL" clId="{33F9265F-DA34-4CF8-ABDF-D6D39A2C153A}" dt="2024-08-15T08:55:56.025" v="2920" actId="1076"/>
          <ac:spMkLst>
            <pc:docMk/>
            <pc:sldMk cId="0" sldId="258"/>
            <ac:spMk id="14" creationId="{40596B5D-BFE7-D63A-5D71-B617342907F9}"/>
          </ac:spMkLst>
        </pc:spChg>
        <pc:spChg chg="add mod">
          <ac:chgData name="Thao Dao Thi Thu" userId="b0c0fd0c-b87e-42f7-8ea0-369972801474" providerId="ADAL" clId="{33F9265F-DA34-4CF8-ABDF-D6D39A2C153A}" dt="2024-08-15T08:56:14.506" v="3053" actId="1076"/>
          <ac:spMkLst>
            <pc:docMk/>
            <pc:sldMk cId="0" sldId="258"/>
            <ac:spMk id="15" creationId="{E929CFF3-A312-FCB4-8A8E-04E480F97854}"/>
          </ac:spMkLst>
        </pc:spChg>
        <pc:grpChg chg="mod">
          <ac:chgData name="Thao Dao Thi Thu" userId="b0c0fd0c-b87e-42f7-8ea0-369972801474" providerId="ADAL" clId="{33F9265F-DA34-4CF8-ABDF-D6D39A2C153A}" dt="2024-08-15T08:54:00.100" v="2527" actId="1076"/>
          <ac:grpSpMkLst>
            <pc:docMk/>
            <pc:sldMk cId="0" sldId="258"/>
            <ac:grpSpMk id="6" creationId="{00000000-0000-0000-0000-000000000000}"/>
          </ac:grpSpMkLst>
        </pc:grpChg>
      </pc:sldChg>
      <pc:sldChg chg="modTransition modAnim">
        <pc:chgData name="Thao Dao Thi Thu" userId="b0c0fd0c-b87e-42f7-8ea0-369972801474" providerId="ADAL" clId="{33F9265F-DA34-4CF8-ABDF-D6D39A2C153A}" dt="2024-08-15T08:59:13.878" v="4044"/>
        <pc:sldMkLst>
          <pc:docMk/>
          <pc:sldMk cId="0" sldId="259"/>
        </pc:sldMkLst>
      </pc:sldChg>
      <pc:sldChg chg="modTransition">
        <pc:chgData name="Thao Dao Thi Thu" userId="b0c0fd0c-b87e-42f7-8ea0-369972801474" providerId="ADAL" clId="{33F9265F-DA34-4CF8-ABDF-D6D39A2C153A}" dt="2024-08-15T08:41:10.847" v="87"/>
        <pc:sldMkLst>
          <pc:docMk/>
          <pc:sldMk cId="0" sldId="260"/>
        </pc:sldMkLst>
      </pc:sldChg>
      <pc:sldChg chg="modTransition modAnim">
        <pc:chgData name="Thao Dao Thi Thu" userId="b0c0fd0c-b87e-42f7-8ea0-369972801474" providerId="ADAL" clId="{33F9265F-DA34-4CF8-ABDF-D6D39A2C153A}" dt="2024-08-15T08:59:22.691" v="4172"/>
        <pc:sldMkLst>
          <pc:docMk/>
          <pc:sldMk cId="0" sldId="262"/>
        </pc:sldMkLst>
      </pc:sldChg>
      <pc:sldChg chg="modTransition modAnim">
        <pc:chgData name="Thao Dao Thi Thu" userId="b0c0fd0c-b87e-42f7-8ea0-369972801474" providerId="ADAL" clId="{33F9265F-DA34-4CF8-ABDF-D6D39A2C153A}" dt="2024-08-15T08:57:04.241" v="3309"/>
        <pc:sldMkLst>
          <pc:docMk/>
          <pc:sldMk cId="0" sldId="263"/>
        </pc:sldMkLst>
      </pc:sldChg>
      <pc:sldChg chg="modTransition modAnim">
        <pc:chgData name="Thao Dao Thi Thu" userId="b0c0fd0c-b87e-42f7-8ea0-369972801474" providerId="ADAL" clId="{33F9265F-DA34-4CF8-ABDF-D6D39A2C153A}" dt="2024-08-15T09:01:18.767" v="5020"/>
        <pc:sldMkLst>
          <pc:docMk/>
          <pc:sldMk cId="0" sldId="266"/>
        </pc:sldMkLst>
      </pc:sldChg>
      <pc:sldChg chg="modTransition">
        <pc:chgData name="Thao Dao Thi Thu" userId="b0c0fd0c-b87e-42f7-8ea0-369972801474" providerId="ADAL" clId="{33F9265F-DA34-4CF8-ABDF-D6D39A2C153A}" dt="2024-08-15T08:41:10.842" v="73"/>
        <pc:sldMkLst>
          <pc:docMk/>
          <pc:sldMk cId="0" sldId="267"/>
        </pc:sldMkLst>
      </pc:sldChg>
      <pc:sldChg chg="modTransition modAnim">
        <pc:chgData name="Thao Dao Thi Thu" userId="b0c0fd0c-b87e-42f7-8ea0-369972801474" providerId="ADAL" clId="{33F9265F-DA34-4CF8-ABDF-D6D39A2C153A}" dt="2024-08-15T08:56:25.944" v="3181"/>
        <pc:sldMkLst>
          <pc:docMk/>
          <pc:sldMk cId="2890343248" sldId="268"/>
        </pc:sldMkLst>
      </pc:sldChg>
      <pc:sldChg chg="modTransition modAnim">
        <pc:chgData name="Thao Dao Thi Thu" userId="b0c0fd0c-b87e-42f7-8ea0-369972801474" providerId="ADAL" clId="{33F9265F-DA34-4CF8-ABDF-D6D39A2C153A}" dt="2024-08-15T08:59:35.831" v="4301"/>
        <pc:sldMkLst>
          <pc:docMk/>
          <pc:sldMk cId="4173516632" sldId="269"/>
        </pc:sldMkLst>
      </pc:sldChg>
      <pc:sldChg chg="modTransition modAnim">
        <pc:chgData name="Thao Dao Thi Thu" userId="b0c0fd0c-b87e-42f7-8ea0-369972801474" providerId="ADAL" clId="{33F9265F-DA34-4CF8-ABDF-D6D39A2C153A}" dt="2024-08-15T08:59:40.489" v="4302"/>
        <pc:sldMkLst>
          <pc:docMk/>
          <pc:sldMk cId="3792054251" sldId="270"/>
        </pc:sldMkLst>
      </pc:sldChg>
      <pc:sldChg chg="modTransition">
        <pc:chgData name="Thao Dao Thi Thu" userId="b0c0fd0c-b87e-42f7-8ea0-369972801474" providerId="ADAL" clId="{33F9265F-DA34-4CF8-ABDF-D6D39A2C153A}" dt="2024-08-15T08:41:10.850" v="99"/>
        <pc:sldMkLst>
          <pc:docMk/>
          <pc:sldMk cId="3087336786" sldId="272"/>
        </pc:sldMkLst>
      </pc:sldChg>
      <pc:sldChg chg="modTransition modAnim">
        <pc:chgData name="Thao Dao Thi Thu" userId="b0c0fd0c-b87e-42f7-8ea0-369972801474" providerId="ADAL" clId="{33F9265F-DA34-4CF8-ABDF-D6D39A2C153A}" dt="2024-08-15T09:00:41.673" v="4634"/>
        <pc:sldMkLst>
          <pc:docMk/>
          <pc:sldMk cId="940046925" sldId="273"/>
        </pc:sldMkLst>
      </pc:sldChg>
      <pc:sldChg chg="modSp mod modAnim">
        <pc:chgData name="Thao Dao Thi Thu" userId="b0c0fd0c-b87e-42f7-8ea0-369972801474" providerId="ADAL" clId="{33F9265F-DA34-4CF8-ABDF-D6D39A2C153A}" dt="2024-08-15T08:57:09.962" v="3310"/>
        <pc:sldMkLst>
          <pc:docMk/>
          <pc:sldMk cId="2464987588" sldId="353"/>
        </pc:sldMkLst>
        <pc:picChg chg="mod modCrop">
          <ac:chgData name="Thao Dao Thi Thu" userId="b0c0fd0c-b87e-42f7-8ea0-369972801474" providerId="ADAL" clId="{33F9265F-DA34-4CF8-ABDF-D6D39A2C153A}" dt="2024-08-15T08:44:37.588" v="1154" actId="34135"/>
          <ac:picMkLst>
            <pc:docMk/>
            <pc:sldMk cId="2464987588" sldId="353"/>
            <ac:picMk id="2" creationId="{5755D460-AC73-93AC-5DDD-EB3476A2C9BE}"/>
          </ac:picMkLst>
        </pc:picChg>
        <pc:picChg chg="mod">
          <ac:chgData name="Thao Dao Thi Thu" userId="b0c0fd0c-b87e-42f7-8ea0-369972801474" providerId="ADAL" clId="{33F9265F-DA34-4CF8-ABDF-D6D39A2C153A}" dt="2024-08-15T08:44:43.103" v="1155" actId="34135"/>
          <ac:picMkLst>
            <pc:docMk/>
            <pc:sldMk cId="2464987588" sldId="353"/>
            <ac:picMk id="13" creationId="{17B8192E-554F-2A81-5D82-E2EC767324C2}"/>
          </ac:picMkLst>
        </pc:picChg>
      </pc:sldChg>
      <pc:sldChg chg="modAnim">
        <pc:chgData name="Thao Dao Thi Thu" userId="b0c0fd0c-b87e-42f7-8ea0-369972801474" providerId="ADAL" clId="{33F9265F-DA34-4CF8-ABDF-D6D39A2C153A}" dt="2024-08-15T09:00:51.622" v="4762"/>
        <pc:sldMkLst>
          <pc:docMk/>
          <pc:sldMk cId="2974965565" sldId="511"/>
        </pc:sldMkLst>
      </pc:sldChg>
      <pc:sldChg chg="modAnim">
        <pc:chgData name="Thao Dao Thi Thu" userId="b0c0fd0c-b87e-42f7-8ea0-369972801474" providerId="ADAL" clId="{33F9265F-DA34-4CF8-ABDF-D6D39A2C153A}" dt="2024-08-15T09:01:00.459" v="4890"/>
        <pc:sldMkLst>
          <pc:docMk/>
          <pc:sldMk cId="2192480494" sldId="551"/>
        </pc:sldMkLst>
      </pc:sldChg>
      <pc:sldChg chg="modAnim">
        <pc:chgData name="Thao Dao Thi Thu" userId="b0c0fd0c-b87e-42f7-8ea0-369972801474" providerId="ADAL" clId="{33F9265F-DA34-4CF8-ABDF-D6D39A2C153A}" dt="2024-08-15T09:01:05.959" v="4891"/>
        <pc:sldMkLst>
          <pc:docMk/>
          <pc:sldMk cId="1816487781" sldId="552"/>
        </pc:sldMkLst>
      </pc:sldChg>
      <pc:sldChg chg="modTransition modAnim">
        <pc:chgData name="Thao Dao Thi Thu" userId="b0c0fd0c-b87e-42f7-8ea0-369972801474" providerId="ADAL" clId="{33F9265F-DA34-4CF8-ABDF-D6D39A2C153A}" dt="2024-08-15T09:01:13.653" v="4892"/>
        <pc:sldMkLst>
          <pc:docMk/>
          <pc:sldMk cId="323313265" sldId="553"/>
        </pc:sldMkLst>
      </pc:sldChg>
      <pc:sldChg chg="modTransition modAnim">
        <pc:chgData name="Thao Dao Thi Thu" userId="b0c0fd0c-b87e-42f7-8ea0-369972801474" providerId="ADAL" clId="{33F9265F-DA34-4CF8-ABDF-D6D39A2C153A}" dt="2024-08-15T09:00:08.276" v="4431"/>
        <pc:sldMkLst>
          <pc:docMk/>
          <pc:sldMk cId="1549515344" sldId="554"/>
        </pc:sldMkLst>
      </pc:sldChg>
      <pc:sldChg chg="modTransition modAnim">
        <pc:chgData name="Thao Dao Thi Thu" userId="b0c0fd0c-b87e-42f7-8ea0-369972801474" providerId="ADAL" clId="{33F9265F-DA34-4CF8-ABDF-D6D39A2C153A}" dt="2024-08-15T08:59:28.578" v="4173"/>
        <pc:sldMkLst>
          <pc:docMk/>
          <pc:sldMk cId="1317605966" sldId="555"/>
        </pc:sldMkLst>
      </pc:sldChg>
      <pc:sldChg chg="modTransition modAnim">
        <pc:chgData name="Thao Dao Thi Thu" userId="b0c0fd0c-b87e-42f7-8ea0-369972801474" providerId="ADAL" clId="{33F9265F-DA34-4CF8-ABDF-D6D39A2C153A}" dt="2024-08-15T09:00:00.486" v="4430"/>
        <pc:sldMkLst>
          <pc:docMk/>
          <pc:sldMk cId="233614943" sldId="556"/>
        </pc:sldMkLst>
      </pc:sldChg>
      <pc:sldChg chg="modTransition modAnim">
        <pc:chgData name="Thao Dao Thi Thu" userId="b0c0fd0c-b87e-42f7-8ea0-369972801474" providerId="ADAL" clId="{33F9265F-DA34-4CF8-ABDF-D6D39A2C153A}" dt="2024-08-15T09:00:14.103" v="4559"/>
        <pc:sldMkLst>
          <pc:docMk/>
          <pc:sldMk cId="3082369273" sldId="557"/>
        </pc:sldMkLst>
      </pc:sldChg>
      <pc:sldChg chg="modTransition modAnim">
        <pc:chgData name="Thao Dao Thi Thu" userId="b0c0fd0c-b87e-42f7-8ea0-369972801474" providerId="ADAL" clId="{33F9265F-DA34-4CF8-ABDF-D6D39A2C153A}" dt="2024-08-15T09:00:21.527" v="4560"/>
        <pc:sldMkLst>
          <pc:docMk/>
          <pc:sldMk cId="1190441352" sldId="558"/>
        </pc:sldMkLst>
      </pc:sldChg>
      <pc:sldChg chg="modTransition modAnim">
        <pc:chgData name="Thao Dao Thi Thu" userId="b0c0fd0c-b87e-42f7-8ea0-369972801474" providerId="ADAL" clId="{33F9265F-DA34-4CF8-ABDF-D6D39A2C153A}" dt="2024-08-15T09:00:27.402" v="4632"/>
        <pc:sldMkLst>
          <pc:docMk/>
          <pc:sldMk cId="1490510212" sldId="559"/>
        </pc:sldMkLst>
      </pc:sldChg>
      <pc:sldChg chg="modTransition modAnim">
        <pc:chgData name="Thao Dao Thi Thu" userId="b0c0fd0c-b87e-42f7-8ea0-369972801474" providerId="ADAL" clId="{33F9265F-DA34-4CF8-ABDF-D6D39A2C153A}" dt="2024-08-15T09:00:35.486" v="4633"/>
        <pc:sldMkLst>
          <pc:docMk/>
          <pc:sldMk cId="1320363086" sldId="560"/>
        </pc:sldMkLst>
      </pc:sldChg>
      <pc:sldChg chg="modTransition modAnim">
        <pc:chgData name="Thao Dao Thi Thu" userId="b0c0fd0c-b87e-42f7-8ea0-369972801474" providerId="ADAL" clId="{33F9265F-DA34-4CF8-ABDF-D6D39A2C153A}" dt="2024-08-15T08:58:10.235" v="3567"/>
        <pc:sldMkLst>
          <pc:docMk/>
          <pc:sldMk cId="4202615911" sldId="562"/>
        </pc:sldMkLst>
      </pc:sldChg>
      <pc:sldChg chg="modAnim">
        <pc:chgData name="Thao Dao Thi Thu" userId="b0c0fd0c-b87e-42f7-8ea0-369972801474" providerId="ADAL" clId="{33F9265F-DA34-4CF8-ABDF-D6D39A2C153A}" dt="2024-08-15T08:57:48.651" v="3438"/>
        <pc:sldMkLst>
          <pc:docMk/>
          <pc:sldMk cId="170895173" sldId="563"/>
        </pc:sldMkLst>
      </pc:sldChg>
      <pc:sldChg chg="del">
        <pc:chgData name="Thao Dao Thi Thu" userId="b0c0fd0c-b87e-42f7-8ea0-369972801474" providerId="ADAL" clId="{33F9265F-DA34-4CF8-ABDF-D6D39A2C153A}" dt="2024-08-15T09:01:26.653" v="5021" actId="47"/>
        <pc:sldMkLst>
          <pc:docMk/>
          <pc:sldMk cId="2770323218" sldId="4410"/>
        </pc:sldMkLst>
      </pc:sldChg>
      <pc:sldChg chg="modSp add modTransition modAnim">
        <pc:chgData name="Thao Dao Thi Thu" userId="b0c0fd0c-b87e-42f7-8ea0-369972801474" providerId="ADAL" clId="{33F9265F-DA34-4CF8-ABDF-D6D39A2C153A}" dt="2024-08-15T08:58:52.450" v="3971"/>
        <pc:sldMkLst>
          <pc:docMk/>
          <pc:sldMk cId="805926331" sldId="4411"/>
        </pc:sldMkLst>
        <pc:spChg chg="mod">
          <ac:chgData name="Thao Dao Thi Thu" userId="b0c0fd0c-b87e-42f7-8ea0-369972801474" providerId="ADAL" clId="{33F9265F-DA34-4CF8-ABDF-D6D39A2C153A}" dt="2024-08-15T08:58:46.094" v="3970" actId="404"/>
          <ac:spMkLst>
            <pc:docMk/>
            <pc:sldMk cId="805926331" sldId="4411"/>
            <ac:spMk id="13" creationId="{8F0C862D-C2DC-643E-0A2F-7505416DE32C}"/>
          </ac:spMkLst>
        </pc:spChg>
      </pc:sldChg>
      <pc:sldMasterChg chg="addSp delSp modSp mod">
        <pc:chgData name="Thao Dao Thi Thu" userId="b0c0fd0c-b87e-42f7-8ea0-369972801474" providerId="ADAL" clId="{33F9265F-DA34-4CF8-ABDF-D6D39A2C153A}" dt="2024-08-15T09:11:27.718" v="5276"/>
        <pc:sldMasterMkLst>
          <pc:docMk/>
          <pc:sldMasterMk cId="0" sldId="2147483648"/>
        </pc:sldMasterMkLst>
        <pc:spChg chg="mod modVis">
          <ac:chgData name="Thao Dao Thi Thu" userId="b0c0fd0c-b87e-42f7-8ea0-369972801474" providerId="ADAL" clId="{33F9265F-DA34-4CF8-ABDF-D6D39A2C153A}" dt="2024-08-15T08:41:10.781" v="19"/>
          <ac:spMkLst>
            <pc:docMk/>
            <pc:sldMasterMk cId="0" sldId="2147483648"/>
            <ac:spMk id="2" creationId="{00000000-0000-0000-0000-000000000000}"/>
          </ac:spMkLst>
        </pc:spChg>
        <pc:spChg chg="mod modVis">
          <ac:chgData name="Thao Dao Thi Thu" userId="b0c0fd0c-b87e-42f7-8ea0-369972801474" providerId="ADAL" clId="{33F9265F-DA34-4CF8-ABDF-D6D39A2C153A}" dt="2024-08-15T09:11:27.654" v="5227"/>
          <ac:spMkLst>
            <pc:docMk/>
            <pc:sldMasterMk cId="0" sldId="2147483648"/>
            <ac:spMk id="3" creationId="{00000000-0000-0000-0000-000000000000}"/>
          </ac:spMkLst>
        </pc:spChg>
        <pc:spChg chg="mod modVis">
          <ac:chgData name="Thao Dao Thi Thu" userId="b0c0fd0c-b87e-42f7-8ea0-369972801474" providerId="ADAL" clId="{33F9265F-DA34-4CF8-ABDF-D6D39A2C153A}" dt="2024-08-15T09:11:27.658" v="5229"/>
          <ac:spMkLst>
            <pc:docMk/>
            <pc:sldMasterMk cId="0" sldId="2147483648"/>
            <ac:spMk id="4" creationId="{00000000-0000-0000-0000-000000000000}"/>
          </ac:spMkLst>
        </pc:spChg>
        <pc:spChg chg="mod modVis">
          <ac:chgData name="Thao Dao Thi Thu" userId="b0c0fd0c-b87e-42f7-8ea0-369972801474" providerId="ADAL" clId="{33F9265F-DA34-4CF8-ABDF-D6D39A2C153A}" dt="2024-08-15T09:11:27.661" v="5231"/>
          <ac:spMkLst>
            <pc:docMk/>
            <pc:sldMasterMk cId="0" sldId="2147483648"/>
            <ac:spMk id="5" creationId="{00000000-0000-0000-0000-000000000000}"/>
          </ac:spMkLst>
        </pc:spChg>
        <pc:spChg chg="mod modVis">
          <ac:chgData name="Thao Dao Thi Thu" userId="b0c0fd0c-b87e-42f7-8ea0-369972801474" providerId="ADAL" clId="{33F9265F-DA34-4CF8-ABDF-D6D39A2C153A}" dt="2024-08-15T09:11:27.665" v="5233"/>
          <ac:spMkLst>
            <pc:docMk/>
            <pc:sldMasterMk cId="0" sldId="2147483648"/>
            <ac:spMk id="6" creationId="{00000000-0000-0000-0000-000000000000}"/>
          </ac:spMkLst>
        </pc:spChg>
        <pc:spChg chg="add del mod ord modVis">
          <ac:chgData name="Thao Dao Thi Thu" userId="b0c0fd0c-b87e-42f7-8ea0-369972801474" providerId="ADAL" clId="{33F9265F-DA34-4CF8-ABDF-D6D39A2C153A}" dt="2024-08-15T09:11:27.651" v="5225"/>
          <ac:spMkLst>
            <pc:docMk/>
            <pc:sldMasterMk cId="0" sldId="2147483648"/>
            <ac:spMk id="7" creationId="{C20DBB19-D5F7-D1F2-6C11-4D56CC953BE5}"/>
          </ac:spMkLst>
        </pc:spChg>
        <pc:spChg chg="add mod ord">
          <ac:chgData name="Thao Dao Thi Thu" userId="b0c0fd0c-b87e-42f7-8ea0-369972801474" providerId="ADAL" clId="{33F9265F-DA34-4CF8-ABDF-D6D39A2C153A}" dt="2024-08-15T09:11:27.718" v="5276"/>
          <ac:spMkLst>
            <pc:docMk/>
            <pc:sldMasterMk cId="0" sldId="2147483648"/>
            <ac:spMk id="8" creationId="{E96C763D-898C-B06F-8FB9-7D742E2B5ACC}"/>
          </ac:spMkLst>
        </pc:spChg>
        <pc:spChg chg="add del mod ord modVis">
          <ac:chgData name="Thao Dao Thi Thu" userId="b0c0fd0c-b87e-42f7-8ea0-369972801474" providerId="ADAL" clId="{33F9265F-DA34-4CF8-ABDF-D6D39A2C153A}" dt="2024-08-15T08:41:27.120" v="215"/>
          <ac:spMkLst>
            <pc:docMk/>
            <pc:sldMasterMk cId="0" sldId="2147483648"/>
            <ac:spMk id="8" creationId="{F650BE5B-0245-47F9-E844-F541B4DB067F}"/>
          </ac:spMkLst>
        </pc:spChg>
        <pc:spChg chg="add del mod ord modVis">
          <ac:chgData name="Thao Dao Thi Thu" userId="b0c0fd0c-b87e-42f7-8ea0-369972801474" providerId="ADAL" clId="{33F9265F-DA34-4CF8-ABDF-D6D39A2C153A}" dt="2024-08-15T08:41:41.801" v="355"/>
          <ac:spMkLst>
            <pc:docMk/>
            <pc:sldMasterMk cId="0" sldId="2147483648"/>
            <ac:spMk id="9" creationId="{E3E4B0D9-86A4-F264-9C28-519A0A19A01B}"/>
          </ac:spMkLst>
        </pc:spChg>
        <pc:spChg chg="add del mod ord modVis">
          <ac:chgData name="Thao Dao Thi Thu" userId="b0c0fd0c-b87e-42f7-8ea0-369972801474" providerId="ADAL" clId="{33F9265F-DA34-4CF8-ABDF-D6D39A2C153A}" dt="2024-08-15T08:41:58.223" v="495"/>
          <ac:spMkLst>
            <pc:docMk/>
            <pc:sldMasterMk cId="0" sldId="2147483648"/>
            <ac:spMk id="10" creationId="{33CB0107-1B61-C787-8EC5-798F96E6ADAB}"/>
          </ac:spMkLst>
        </pc:spChg>
        <pc:spChg chg="add del mod ord modVis">
          <ac:chgData name="Thao Dao Thi Thu" userId="b0c0fd0c-b87e-42f7-8ea0-369972801474" providerId="ADAL" clId="{33F9265F-DA34-4CF8-ABDF-D6D39A2C153A}" dt="2024-08-15T08:42:52.136" v="634"/>
          <ac:spMkLst>
            <pc:docMk/>
            <pc:sldMasterMk cId="0" sldId="2147483648"/>
            <ac:spMk id="11" creationId="{B85EA50C-5B7D-4F6D-1C6C-3B413EB226A6}"/>
          </ac:spMkLst>
        </pc:spChg>
        <pc:spChg chg="add del mod ord modVis">
          <ac:chgData name="Thao Dao Thi Thu" userId="b0c0fd0c-b87e-42f7-8ea0-369972801474" providerId="ADAL" clId="{33F9265F-DA34-4CF8-ABDF-D6D39A2C153A}" dt="2024-08-15T08:43:07.001" v="769"/>
          <ac:spMkLst>
            <pc:docMk/>
            <pc:sldMasterMk cId="0" sldId="2147483648"/>
            <ac:spMk id="12" creationId="{7B7465CD-E45A-4A4C-F3DB-42FDF0A3A479}"/>
          </ac:spMkLst>
        </pc:spChg>
        <pc:spChg chg="add del mod ord modVis">
          <ac:chgData name="Thao Dao Thi Thu" userId="b0c0fd0c-b87e-42f7-8ea0-369972801474" providerId="ADAL" clId="{33F9265F-DA34-4CF8-ABDF-D6D39A2C153A}" dt="2024-08-15T08:43:21.408" v="899"/>
          <ac:spMkLst>
            <pc:docMk/>
            <pc:sldMasterMk cId="0" sldId="2147483648"/>
            <ac:spMk id="13" creationId="{68518CC3-D8A0-3AD3-9799-3C52F41B905D}"/>
          </ac:spMkLst>
        </pc:spChg>
        <pc:spChg chg="add del mod ord modVis">
          <ac:chgData name="Thao Dao Thi Thu" userId="b0c0fd0c-b87e-42f7-8ea0-369972801474" providerId="ADAL" clId="{33F9265F-DA34-4CF8-ABDF-D6D39A2C153A}" dt="2024-08-15T08:44:29.476" v="1029"/>
          <ac:spMkLst>
            <pc:docMk/>
            <pc:sldMasterMk cId="0" sldId="2147483648"/>
            <ac:spMk id="14" creationId="{3040386F-2E8C-5DDD-3D24-E77EC84DE959}"/>
          </ac:spMkLst>
        </pc:spChg>
        <pc:spChg chg="add del mod ord modVis">
          <ac:chgData name="Thao Dao Thi Thu" userId="b0c0fd0c-b87e-42f7-8ea0-369972801474" providerId="ADAL" clId="{33F9265F-DA34-4CF8-ABDF-D6D39A2C153A}" dt="2024-08-15T08:44:43.397" v="1159"/>
          <ac:spMkLst>
            <pc:docMk/>
            <pc:sldMasterMk cId="0" sldId="2147483648"/>
            <ac:spMk id="15" creationId="{A09494D4-C13C-E2F7-D8E9-E778F72729CD}"/>
          </ac:spMkLst>
        </pc:spChg>
        <pc:spChg chg="add del mod ord modVis">
          <ac:chgData name="Thao Dao Thi Thu" userId="b0c0fd0c-b87e-42f7-8ea0-369972801474" providerId="ADAL" clId="{33F9265F-DA34-4CF8-ABDF-D6D39A2C153A}" dt="2024-08-15T08:45:18.322" v="1289"/>
          <ac:spMkLst>
            <pc:docMk/>
            <pc:sldMasterMk cId="0" sldId="2147483648"/>
            <ac:spMk id="16" creationId="{7E82228F-587C-881E-3A08-2FE07B2709E3}"/>
          </ac:spMkLst>
        </pc:spChg>
        <pc:spChg chg="add del mod ord modVis">
          <ac:chgData name="Thao Dao Thi Thu" userId="b0c0fd0c-b87e-42f7-8ea0-369972801474" providerId="ADAL" clId="{33F9265F-DA34-4CF8-ABDF-D6D39A2C153A}" dt="2024-08-15T08:45:43.643" v="1472"/>
          <ac:spMkLst>
            <pc:docMk/>
            <pc:sldMasterMk cId="0" sldId="2147483648"/>
            <ac:spMk id="17" creationId="{F55E037A-50A8-F446-9BDC-FCC01FFAE696}"/>
          </ac:spMkLst>
        </pc:spChg>
        <pc:spChg chg="add del mod ord modVis">
          <ac:chgData name="Thao Dao Thi Thu" userId="b0c0fd0c-b87e-42f7-8ea0-369972801474" providerId="ADAL" clId="{33F9265F-DA34-4CF8-ABDF-D6D39A2C153A}" dt="2024-08-15T08:45:57.632" v="1613"/>
          <ac:spMkLst>
            <pc:docMk/>
            <pc:sldMasterMk cId="0" sldId="2147483648"/>
            <ac:spMk id="18" creationId="{291142F0-E2C9-8969-777F-11F645DFFA3F}"/>
          </ac:spMkLst>
        </pc:spChg>
        <pc:spChg chg="add del mod ord modVis">
          <ac:chgData name="Thao Dao Thi Thu" userId="b0c0fd0c-b87e-42f7-8ea0-369972801474" providerId="ADAL" clId="{33F9265F-DA34-4CF8-ABDF-D6D39A2C153A}" dt="2024-08-15T08:46:11.953" v="1754"/>
          <ac:spMkLst>
            <pc:docMk/>
            <pc:sldMasterMk cId="0" sldId="2147483648"/>
            <ac:spMk id="19" creationId="{59D8A064-9D75-4EEA-FD33-3AA2038F17A3}"/>
          </ac:spMkLst>
        </pc:spChg>
        <pc:spChg chg="add del mod ord modVis">
          <ac:chgData name="Thao Dao Thi Thu" userId="b0c0fd0c-b87e-42f7-8ea0-369972801474" providerId="ADAL" clId="{33F9265F-DA34-4CF8-ABDF-D6D39A2C153A}" dt="2024-08-15T08:46:26.015" v="1884"/>
          <ac:spMkLst>
            <pc:docMk/>
            <pc:sldMasterMk cId="0" sldId="2147483648"/>
            <ac:spMk id="20" creationId="{5748208B-AAA3-CA25-50FE-2065E4860434}"/>
          </ac:spMkLst>
        </pc:spChg>
        <pc:spChg chg="add del mod ord modVis">
          <ac:chgData name="Thao Dao Thi Thu" userId="b0c0fd0c-b87e-42f7-8ea0-369972801474" providerId="ADAL" clId="{33F9265F-DA34-4CF8-ABDF-D6D39A2C153A}" dt="2024-08-15T08:46:39.987" v="2013"/>
          <ac:spMkLst>
            <pc:docMk/>
            <pc:sldMasterMk cId="0" sldId="2147483648"/>
            <ac:spMk id="21" creationId="{2F90668C-31FE-CD62-82F5-54AE1A7B0A68}"/>
          </ac:spMkLst>
        </pc:spChg>
        <pc:spChg chg="add del mod ord modVis">
          <ac:chgData name="Thao Dao Thi Thu" userId="b0c0fd0c-b87e-42f7-8ea0-369972801474" providerId="ADAL" clId="{33F9265F-DA34-4CF8-ABDF-D6D39A2C153A}" dt="2024-08-15T08:53:25.646" v="2146"/>
          <ac:spMkLst>
            <pc:docMk/>
            <pc:sldMasterMk cId="0" sldId="2147483648"/>
            <ac:spMk id="22" creationId="{36257A5A-5F97-E970-C5D2-5AC793831DD4}"/>
          </ac:spMkLst>
        </pc:spChg>
        <pc:spChg chg="add del mod ord modVis">
          <ac:chgData name="Thao Dao Thi Thu" userId="b0c0fd0c-b87e-42f7-8ea0-369972801474" providerId="ADAL" clId="{33F9265F-DA34-4CF8-ABDF-D6D39A2C153A}" dt="2024-08-15T08:53:39.666" v="2274"/>
          <ac:spMkLst>
            <pc:docMk/>
            <pc:sldMasterMk cId="0" sldId="2147483648"/>
            <ac:spMk id="23" creationId="{DB3B8911-DCF8-704E-BEA3-F1166CF7F0B9}"/>
          </ac:spMkLst>
        </pc:spChg>
        <pc:spChg chg="add del mod ord modVis">
          <ac:chgData name="Thao Dao Thi Thu" userId="b0c0fd0c-b87e-42f7-8ea0-369972801474" providerId="ADAL" clId="{33F9265F-DA34-4CF8-ABDF-D6D39A2C153A}" dt="2024-08-15T08:53:53.593" v="2403"/>
          <ac:spMkLst>
            <pc:docMk/>
            <pc:sldMasterMk cId="0" sldId="2147483648"/>
            <ac:spMk id="24" creationId="{706AA7B3-1BE8-533C-FBE1-EF43FE514104}"/>
          </ac:spMkLst>
        </pc:spChg>
        <pc:spChg chg="add del mod ord modVis">
          <ac:chgData name="Thao Dao Thi Thu" userId="b0c0fd0c-b87e-42f7-8ea0-369972801474" providerId="ADAL" clId="{33F9265F-DA34-4CF8-ABDF-D6D39A2C153A}" dt="2024-08-15T08:54:10.824" v="2531"/>
          <ac:spMkLst>
            <pc:docMk/>
            <pc:sldMasterMk cId="0" sldId="2147483648"/>
            <ac:spMk id="25" creationId="{94E499A4-ADF2-8548-9E7B-28ADE81B9679}"/>
          </ac:spMkLst>
        </pc:spChg>
        <pc:spChg chg="add del mod ord modVis">
          <ac:chgData name="Thao Dao Thi Thu" userId="b0c0fd0c-b87e-42f7-8ea0-369972801474" providerId="ADAL" clId="{33F9265F-DA34-4CF8-ABDF-D6D39A2C153A}" dt="2024-08-15T08:55:31.468" v="2663"/>
          <ac:spMkLst>
            <pc:docMk/>
            <pc:sldMasterMk cId="0" sldId="2147483648"/>
            <ac:spMk id="26" creationId="{287B7279-79A8-032D-79C8-3F6EECF0C6F2}"/>
          </ac:spMkLst>
        </pc:spChg>
        <pc:spChg chg="add del mod ord modVis">
          <ac:chgData name="Thao Dao Thi Thu" userId="b0c0fd0c-b87e-42f7-8ea0-369972801474" providerId="ADAL" clId="{33F9265F-DA34-4CF8-ABDF-D6D39A2C153A}" dt="2024-08-15T08:55:45.385" v="2792"/>
          <ac:spMkLst>
            <pc:docMk/>
            <pc:sldMasterMk cId="0" sldId="2147483648"/>
            <ac:spMk id="27" creationId="{DAEFADC1-7F11-C93B-4A55-6204F1637373}"/>
          </ac:spMkLst>
        </pc:spChg>
        <pc:spChg chg="add del mod ord modVis">
          <ac:chgData name="Thao Dao Thi Thu" userId="b0c0fd0c-b87e-42f7-8ea0-369972801474" providerId="ADAL" clId="{33F9265F-DA34-4CF8-ABDF-D6D39A2C153A}" dt="2024-08-15T08:55:59.381" v="2925"/>
          <ac:spMkLst>
            <pc:docMk/>
            <pc:sldMasterMk cId="0" sldId="2147483648"/>
            <ac:spMk id="28" creationId="{F8AFF14E-04E1-BC11-1912-FD2D351DA250}"/>
          </ac:spMkLst>
        </pc:spChg>
        <pc:spChg chg="add del mod ord modVis">
          <ac:chgData name="Thao Dao Thi Thu" userId="b0c0fd0c-b87e-42f7-8ea0-369972801474" providerId="ADAL" clId="{33F9265F-DA34-4CF8-ABDF-D6D39A2C153A}" dt="2024-08-15T08:56:14.758" v="3057"/>
          <ac:spMkLst>
            <pc:docMk/>
            <pc:sldMasterMk cId="0" sldId="2147483648"/>
            <ac:spMk id="29" creationId="{F77242F3-E126-2780-05A6-FD84A11CE97D}"/>
          </ac:spMkLst>
        </pc:spChg>
        <pc:spChg chg="add del mod ord modVis">
          <ac:chgData name="Thao Dao Thi Thu" userId="b0c0fd0c-b87e-42f7-8ea0-369972801474" providerId="ADAL" clId="{33F9265F-DA34-4CF8-ABDF-D6D39A2C153A}" dt="2024-08-15T08:56:30.581" v="3185"/>
          <ac:spMkLst>
            <pc:docMk/>
            <pc:sldMasterMk cId="0" sldId="2147483648"/>
            <ac:spMk id="30" creationId="{719217A4-DC16-B6CA-94A9-9AC392B13B96}"/>
          </ac:spMkLst>
        </pc:spChg>
        <pc:spChg chg="add del mod ord modVis">
          <ac:chgData name="Thao Dao Thi Thu" userId="b0c0fd0c-b87e-42f7-8ea0-369972801474" providerId="ADAL" clId="{33F9265F-DA34-4CF8-ABDF-D6D39A2C153A}" dt="2024-08-15T08:57:15.398" v="3314"/>
          <ac:spMkLst>
            <pc:docMk/>
            <pc:sldMasterMk cId="0" sldId="2147483648"/>
            <ac:spMk id="31" creationId="{D9CB06B7-DB58-A0E7-E839-9F6E0B46580A}"/>
          </ac:spMkLst>
        </pc:spChg>
        <pc:spChg chg="add del mod ord modVis">
          <ac:chgData name="Thao Dao Thi Thu" userId="b0c0fd0c-b87e-42f7-8ea0-369972801474" providerId="ADAL" clId="{33F9265F-DA34-4CF8-ABDF-D6D39A2C153A}" dt="2024-08-15T08:58:13.529" v="3643"/>
          <ac:spMkLst>
            <pc:docMk/>
            <pc:sldMasterMk cId="0" sldId="2147483648"/>
            <ac:spMk id="32" creationId="{81E6481C-BEE5-A0AA-1ED1-68A1FEF5D7A6}"/>
          </ac:spMkLst>
        </pc:spChg>
        <pc:spChg chg="add mod ord">
          <ac:chgData name="Thao Dao Thi Thu" userId="b0c0fd0c-b87e-42f7-8ea0-369972801474" providerId="ADAL" clId="{33F9265F-DA34-4CF8-ABDF-D6D39A2C153A}" dt="2024-08-15T08:58:11.787" v="3639"/>
          <ac:spMkLst>
            <pc:docMk/>
            <pc:sldMasterMk cId="0" sldId="2147483648"/>
            <ac:spMk id="33" creationId="{3A79D324-093F-927C-0418-3E1ABD484F6F}"/>
          </ac:spMkLst>
        </pc:spChg>
        <pc:spChg chg="add del mod ord modVis">
          <ac:chgData name="Thao Dao Thi Thu" userId="b0c0fd0c-b87e-42f7-8ea0-369972801474" providerId="ADAL" clId="{33F9265F-DA34-4CF8-ABDF-D6D39A2C153A}" dt="2024-08-15T08:58:30.057" v="3769" actId="478"/>
          <ac:spMkLst>
            <pc:docMk/>
            <pc:sldMasterMk cId="0" sldId="2147483648"/>
            <ac:spMk id="34" creationId="{D45A7949-30B0-EA81-9A43-9C12AAA3A10D}"/>
          </ac:spMkLst>
        </pc:spChg>
        <pc:spChg chg="del mod ord modVis">
          <ac:chgData name="Thao Dao Thi Thu" userId="b0c0fd0c-b87e-42f7-8ea0-369972801474" providerId="ADAL" clId="{33F9265F-DA34-4CF8-ABDF-D6D39A2C153A}" dt="2024-08-15T08:58:44.138" v="3844"/>
          <ac:spMkLst>
            <pc:docMk/>
            <pc:sldMasterMk cId="0" sldId="2147483648"/>
            <ac:spMk id="35" creationId="{22924335-DC21-0B8C-F64B-352279A47C7C}"/>
          </ac:spMkLst>
        </pc:spChg>
        <pc:spChg chg="add del mod ord modVis">
          <ac:chgData name="Thao Dao Thi Thu" userId="b0c0fd0c-b87e-42f7-8ea0-369972801474" providerId="ADAL" clId="{33F9265F-DA34-4CF8-ABDF-D6D39A2C153A}" dt="2024-08-15T08:59:00.179" v="3973" actId="478"/>
          <ac:spMkLst>
            <pc:docMk/>
            <pc:sldMasterMk cId="0" sldId="2147483648"/>
            <ac:spMk id="36" creationId="{59BFB2E0-691B-E78B-1EE3-FE23FCF1565B}"/>
          </ac:spMkLst>
        </pc:spChg>
        <pc:spChg chg="del mod ord modVis">
          <ac:chgData name="Thao Dao Thi Thu" userId="b0c0fd0c-b87e-42f7-8ea0-369972801474" providerId="ADAL" clId="{33F9265F-DA34-4CF8-ABDF-D6D39A2C153A}" dt="2024-08-15T08:59:14.144" v="4048"/>
          <ac:spMkLst>
            <pc:docMk/>
            <pc:sldMasterMk cId="0" sldId="2147483648"/>
            <ac:spMk id="37" creationId="{4927FD83-96AE-BAAF-D24C-1E4E9CB4A346}"/>
          </ac:spMkLst>
        </pc:spChg>
        <pc:spChg chg="add del mod ord modVis">
          <ac:chgData name="Thao Dao Thi Thu" userId="b0c0fd0c-b87e-42f7-8ea0-369972801474" providerId="ADAL" clId="{33F9265F-DA34-4CF8-ABDF-D6D39A2C153A}" dt="2024-08-15T08:59:28.841" v="4177"/>
          <ac:spMkLst>
            <pc:docMk/>
            <pc:sldMasterMk cId="0" sldId="2147483648"/>
            <ac:spMk id="38" creationId="{8078CE41-7D7A-BC67-9DF7-9172E2158E5E}"/>
          </ac:spMkLst>
        </pc:spChg>
        <pc:spChg chg="add del mod ord modVis">
          <ac:chgData name="Thao Dao Thi Thu" userId="b0c0fd0c-b87e-42f7-8ea0-369972801474" providerId="ADAL" clId="{33F9265F-DA34-4CF8-ABDF-D6D39A2C153A}" dt="2024-08-15T08:59:43.868" v="4306"/>
          <ac:spMkLst>
            <pc:docMk/>
            <pc:sldMasterMk cId="0" sldId="2147483648"/>
            <ac:spMk id="39" creationId="{BFF49EE3-8C1B-9CE1-AF2A-EDA096693FC4}"/>
          </ac:spMkLst>
        </pc:spChg>
        <pc:spChg chg="add del mod ord modVis">
          <ac:chgData name="Thao Dao Thi Thu" userId="b0c0fd0c-b87e-42f7-8ea0-369972801474" providerId="ADAL" clId="{33F9265F-DA34-4CF8-ABDF-D6D39A2C153A}" dt="2024-08-15T09:00:10.587" v="4435"/>
          <ac:spMkLst>
            <pc:docMk/>
            <pc:sldMasterMk cId="0" sldId="2147483648"/>
            <ac:spMk id="40" creationId="{09A9BCFF-A2F0-4A3A-0295-B1FAB119B5C9}"/>
          </ac:spMkLst>
        </pc:spChg>
        <pc:spChg chg="add del mod ord modVis">
          <ac:chgData name="Thao Dao Thi Thu" userId="b0c0fd0c-b87e-42f7-8ea0-369972801474" providerId="ADAL" clId="{33F9265F-DA34-4CF8-ABDF-D6D39A2C153A}" dt="2024-08-15T09:00:26.448" v="4562" actId="478"/>
          <ac:spMkLst>
            <pc:docMk/>
            <pc:sldMasterMk cId="0" sldId="2147483648"/>
            <ac:spMk id="41" creationId="{559067DF-6F8B-4E72-DA17-A47B34BBBB86}"/>
          </ac:spMkLst>
        </pc:spChg>
        <pc:spChg chg="del mod ord modVis">
          <ac:chgData name="Thao Dao Thi Thu" userId="b0c0fd0c-b87e-42f7-8ea0-369972801474" providerId="ADAL" clId="{33F9265F-DA34-4CF8-ABDF-D6D39A2C153A}" dt="2024-08-15T09:00:41.946" v="4638"/>
          <ac:spMkLst>
            <pc:docMk/>
            <pc:sldMasterMk cId="0" sldId="2147483648"/>
            <ac:spMk id="42" creationId="{DE25803F-C2FB-474B-4E36-E6CC51526900}"/>
          </ac:spMkLst>
        </pc:spChg>
        <pc:spChg chg="add del mod ord modVis">
          <ac:chgData name="Thao Dao Thi Thu" userId="b0c0fd0c-b87e-42f7-8ea0-369972801474" providerId="ADAL" clId="{33F9265F-DA34-4CF8-ABDF-D6D39A2C153A}" dt="2024-08-15T09:00:58.069" v="4766"/>
          <ac:spMkLst>
            <pc:docMk/>
            <pc:sldMasterMk cId="0" sldId="2147483648"/>
            <ac:spMk id="43" creationId="{D5E54E82-589A-3F3C-4B54-C483D3E6D5AE}"/>
          </ac:spMkLst>
        </pc:spChg>
        <pc:spChg chg="add del mod ord modVis">
          <ac:chgData name="Thao Dao Thi Thu" userId="b0c0fd0c-b87e-42f7-8ea0-369972801474" providerId="ADAL" clId="{33F9265F-DA34-4CF8-ABDF-D6D39A2C153A}" dt="2024-08-15T09:01:13.935" v="4896"/>
          <ac:spMkLst>
            <pc:docMk/>
            <pc:sldMasterMk cId="0" sldId="2147483648"/>
            <ac:spMk id="44" creationId="{F38D1E99-F852-873E-A941-FD80E52191B0}"/>
          </ac:spMkLst>
        </pc:spChg>
        <pc:spChg chg="add del mod ord modVis">
          <ac:chgData name="Thao Dao Thi Thu" userId="b0c0fd0c-b87e-42f7-8ea0-369972801474" providerId="ADAL" clId="{33F9265F-DA34-4CF8-ABDF-D6D39A2C153A}" dt="2024-08-15T09:01:28.079" v="5025"/>
          <ac:spMkLst>
            <pc:docMk/>
            <pc:sldMasterMk cId="0" sldId="2147483648"/>
            <ac:spMk id="45" creationId="{8E1F43AD-E9B7-0FAB-6E96-E3F7F275D669}"/>
          </ac:spMkLst>
        </pc:spChg>
        <pc:spChg chg="add del mod ord modVis">
          <ac:chgData name="Thao Dao Thi Thu" userId="b0c0fd0c-b87e-42f7-8ea0-369972801474" providerId="ADAL" clId="{33F9265F-DA34-4CF8-ABDF-D6D39A2C153A}" dt="2024-08-15T09:11:19.966" v="5125"/>
          <ac:spMkLst>
            <pc:docMk/>
            <pc:sldMasterMk cId="0" sldId="2147483648"/>
            <ac:spMk id="46" creationId="{CBFA5F07-3EF5-6ED5-FBBC-D9E61A3D2C83}"/>
          </ac:spMkLst>
        </pc:spChg>
        <pc:picChg chg="del mod modVis">
          <ac:chgData name="Thao Dao Thi Thu" userId="b0c0fd0c-b87e-42f7-8ea0-369972801474" providerId="ADAL" clId="{33F9265F-DA34-4CF8-ABDF-D6D39A2C153A}" dt="2024-08-15T08:42:43.367" v="629" actId="478"/>
          <ac:picMkLst>
            <pc:docMk/>
            <pc:sldMasterMk cId="0" sldId="2147483648"/>
            <ac:picMk id="7" creationId="{BDDB5254-AAE8-54B3-1C61-4B1F20856B00}"/>
          </ac:picMkLst>
        </pc:picChg>
      </pc:sldMasterChg>
      <pc:sldMasterChg chg="addSp delSp modSp mod">
        <pc:chgData name="Thao Dao Thi Thu" userId="b0c0fd0c-b87e-42f7-8ea0-369972801474" providerId="ADAL" clId="{33F9265F-DA34-4CF8-ABDF-D6D39A2C153A}" dt="2024-08-15T09:11:27.741" v="5291"/>
        <pc:sldMasterMkLst>
          <pc:docMk/>
          <pc:sldMasterMk cId="661374128" sldId="2147483660"/>
        </pc:sldMasterMkLst>
        <pc:spChg chg="add del mod ord modVis">
          <ac:chgData name="Thao Dao Thi Thu" userId="b0c0fd0c-b87e-42f7-8ea0-369972801474" providerId="ADAL" clId="{33F9265F-DA34-4CF8-ABDF-D6D39A2C153A}" dt="2024-08-15T09:11:27.670" v="5237"/>
          <ac:spMkLst>
            <pc:docMk/>
            <pc:sldMasterMk cId="661374128" sldId="2147483660"/>
            <ac:spMk id="2" creationId="{1E863B16-11D5-2C78-E055-BE6F05600FEF}"/>
          </ac:spMkLst>
        </pc:spChg>
        <pc:spChg chg="add del mod ord modVis">
          <ac:chgData name="Thao Dao Thi Thu" userId="b0c0fd0c-b87e-42f7-8ea0-369972801474" providerId="ADAL" clId="{33F9265F-DA34-4CF8-ABDF-D6D39A2C153A}" dt="2024-08-15T08:41:27.139" v="229"/>
          <ac:spMkLst>
            <pc:docMk/>
            <pc:sldMasterMk cId="661374128" sldId="2147483660"/>
            <ac:spMk id="2" creationId="{B618ED14-511F-F2D7-90EE-071A674D980C}"/>
          </ac:spMkLst>
        </pc:spChg>
        <pc:spChg chg="add mod ord">
          <ac:chgData name="Thao Dao Thi Thu" userId="b0c0fd0c-b87e-42f7-8ea0-369972801474" providerId="ADAL" clId="{33F9265F-DA34-4CF8-ABDF-D6D39A2C153A}" dt="2024-08-15T09:11:27.741" v="5291"/>
          <ac:spMkLst>
            <pc:docMk/>
            <pc:sldMasterMk cId="661374128" sldId="2147483660"/>
            <ac:spMk id="4" creationId="{20AFE29F-F6F5-B693-DB9C-11D355759A01}"/>
          </ac:spMkLst>
        </pc:spChg>
        <pc:spChg chg="add del mod ord modVis">
          <ac:chgData name="Thao Dao Thi Thu" userId="b0c0fd0c-b87e-42f7-8ea0-369972801474" providerId="ADAL" clId="{33F9265F-DA34-4CF8-ABDF-D6D39A2C153A}" dt="2024-08-15T08:41:41.822" v="369"/>
          <ac:spMkLst>
            <pc:docMk/>
            <pc:sldMasterMk cId="661374128" sldId="2147483660"/>
            <ac:spMk id="5" creationId="{C429A2A3-4223-1780-AA06-39C9E688022D}"/>
          </ac:spMkLst>
        </pc:spChg>
        <pc:spChg chg="add del mod ord modVis">
          <ac:chgData name="Thao Dao Thi Thu" userId="b0c0fd0c-b87e-42f7-8ea0-369972801474" providerId="ADAL" clId="{33F9265F-DA34-4CF8-ABDF-D6D39A2C153A}" dt="2024-08-15T08:41:58.244" v="509"/>
          <ac:spMkLst>
            <pc:docMk/>
            <pc:sldMasterMk cId="661374128" sldId="2147483660"/>
            <ac:spMk id="6" creationId="{F892A38C-1020-0FAB-EA81-288630326577}"/>
          </ac:spMkLst>
        </pc:spChg>
        <pc:spChg chg="add del mod ord modVis">
          <ac:chgData name="Thao Dao Thi Thu" userId="b0c0fd0c-b87e-42f7-8ea0-369972801474" providerId="ADAL" clId="{33F9265F-DA34-4CF8-ABDF-D6D39A2C153A}" dt="2024-08-15T08:42:52.147" v="646"/>
          <ac:spMkLst>
            <pc:docMk/>
            <pc:sldMasterMk cId="661374128" sldId="2147483660"/>
            <ac:spMk id="7" creationId="{EC05FA59-6C5E-F610-252E-8294E3BA3C7D}"/>
          </ac:spMkLst>
        </pc:spChg>
        <pc:spChg chg="add del mod ord modVis">
          <ac:chgData name="Thao Dao Thi Thu" userId="b0c0fd0c-b87e-42f7-8ea0-369972801474" providerId="ADAL" clId="{33F9265F-DA34-4CF8-ABDF-D6D39A2C153A}" dt="2024-08-15T08:43:07.014" v="781"/>
          <ac:spMkLst>
            <pc:docMk/>
            <pc:sldMasterMk cId="661374128" sldId="2147483660"/>
            <ac:spMk id="8" creationId="{5A7ED782-8E8B-B4A9-01F6-397DF5A9F7C4}"/>
          </ac:spMkLst>
        </pc:spChg>
        <pc:spChg chg="add del mod ord modVis">
          <ac:chgData name="Thao Dao Thi Thu" userId="b0c0fd0c-b87e-42f7-8ea0-369972801474" providerId="ADAL" clId="{33F9265F-DA34-4CF8-ABDF-D6D39A2C153A}" dt="2024-08-15T08:43:21.417" v="911"/>
          <ac:spMkLst>
            <pc:docMk/>
            <pc:sldMasterMk cId="661374128" sldId="2147483660"/>
            <ac:spMk id="9" creationId="{1CAE75FC-D6BB-9803-6A0A-091CF9FF13A3}"/>
          </ac:spMkLst>
        </pc:spChg>
        <pc:spChg chg="add del mod ord modVis">
          <ac:chgData name="Thao Dao Thi Thu" userId="b0c0fd0c-b87e-42f7-8ea0-369972801474" providerId="ADAL" clId="{33F9265F-DA34-4CF8-ABDF-D6D39A2C153A}" dt="2024-08-15T08:44:29.485" v="1041"/>
          <ac:spMkLst>
            <pc:docMk/>
            <pc:sldMasterMk cId="661374128" sldId="2147483660"/>
            <ac:spMk id="10" creationId="{E20838CD-0A81-164A-4C70-9C496AB3A88A}"/>
          </ac:spMkLst>
        </pc:spChg>
        <pc:spChg chg="add del mod ord modVis">
          <ac:chgData name="Thao Dao Thi Thu" userId="b0c0fd0c-b87e-42f7-8ea0-369972801474" providerId="ADAL" clId="{33F9265F-DA34-4CF8-ABDF-D6D39A2C153A}" dt="2024-08-15T08:44:43.409" v="1171"/>
          <ac:spMkLst>
            <pc:docMk/>
            <pc:sldMasterMk cId="661374128" sldId="2147483660"/>
            <ac:spMk id="11" creationId="{8FB2F300-8392-A5B8-CDAB-1F04B7A1CEA7}"/>
          </ac:spMkLst>
        </pc:spChg>
        <pc:spChg chg="add del mod ord modVis">
          <ac:chgData name="Thao Dao Thi Thu" userId="b0c0fd0c-b87e-42f7-8ea0-369972801474" providerId="ADAL" clId="{33F9265F-DA34-4CF8-ABDF-D6D39A2C153A}" dt="2024-08-15T08:45:18.333" v="1301"/>
          <ac:spMkLst>
            <pc:docMk/>
            <pc:sldMasterMk cId="661374128" sldId="2147483660"/>
            <ac:spMk id="12" creationId="{C62C958A-137D-300E-7A9F-23CF220BE0AB}"/>
          </ac:spMkLst>
        </pc:spChg>
        <pc:spChg chg="add del mod ord modVis">
          <ac:chgData name="Thao Dao Thi Thu" userId="b0c0fd0c-b87e-42f7-8ea0-369972801474" providerId="ADAL" clId="{33F9265F-DA34-4CF8-ABDF-D6D39A2C153A}" dt="2024-08-15T08:45:43.651" v="1484"/>
          <ac:spMkLst>
            <pc:docMk/>
            <pc:sldMasterMk cId="661374128" sldId="2147483660"/>
            <ac:spMk id="13" creationId="{B8363860-27BA-257C-768B-7A1A359E1862}"/>
          </ac:spMkLst>
        </pc:spChg>
        <pc:spChg chg="add del mod ord modVis">
          <ac:chgData name="Thao Dao Thi Thu" userId="b0c0fd0c-b87e-42f7-8ea0-369972801474" providerId="ADAL" clId="{33F9265F-DA34-4CF8-ABDF-D6D39A2C153A}" dt="2024-08-15T08:45:57.641" v="1625"/>
          <ac:spMkLst>
            <pc:docMk/>
            <pc:sldMasterMk cId="661374128" sldId="2147483660"/>
            <ac:spMk id="14" creationId="{C61E173A-FFF5-9DAC-C324-66ADAD49B153}"/>
          </ac:spMkLst>
        </pc:spChg>
        <pc:spChg chg="add del mod ord modVis">
          <ac:chgData name="Thao Dao Thi Thu" userId="b0c0fd0c-b87e-42f7-8ea0-369972801474" providerId="ADAL" clId="{33F9265F-DA34-4CF8-ABDF-D6D39A2C153A}" dt="2024-08-15T08:46:11.964" v="1766"/>
          <ac:spMkLst>
            <pc:docMk/>
            <pc:sldMasterMk cId="661374128" sldId="2147483660"/>
            <ac:spMk id="15" creationId="{B31716A2-5AA5-5C14-F188-6EBC68CA0893}"/>
          </ac:spMkLst>
        </pc:spChg>
        <pc:spChg chg="add del mod ord modVis">
          <ac:chgData name="Thao Dao Thi Thu" userId="b0c0fd0c-b87e-42f7-8ea0-369972801474" providerId="ADAL" clId="{33F9265F-DA34-4CF8-ABDF-D6D39A2C153A}" dt="2024-08-15T08:46:26.025" v="1896"/>
          <ac:spMkLst>
            <pc:docMk/>
            <pc:sldMasterMk cId="661374128" sldId="2147483660"/>
            <ac:spMk id="16" creationId="{23C49309-6D26-0D7F-1DAD-20EF25B2D371}"/>
          </ac:spMkLst>
        </pc:spChg>
        <pc:spChg chg="add del mod ord modVis">
          <ac:chgData name="Thao Dao Thi Thu" userId="b0c0fd0c-b87e-42f7-8ea0-369972801474" providerId="ADAL" clId="{33F9265F-DA34-4CF8-ABDF-D6D39A2C153A}" dt="2024-08-15T08:46:39.999" v="2025"/>
          <ac:spMkLst>
            <pc:docMk/>
            <pc:sldMasterMk cId="661374128" sldId="2147483660"/>
            <ac:spMk id="17" creationId="{1CD43A00-2D06-AF21-27B4-BE7FCDAB44A5}"/>
          </ac:spMkLst>
        </pc:spChg>
        <pc:spChg chg="add del mod ord modVis">
          <ac:chgData name="Thao Dao Thi Thu" userId="b0c0fd0c-b87e-42f7-8ea0-369972801474" providerId="ADAL" clId="{33F9265F-DA34-4CF8-ABDF-D6D39A2C153A}" dt="2024-08-15T08:53:25.657" v="2158"/>
          <ac:spMkLst>
            <pc:docMk/>
            <pc:sldMasterMk cId="661374128" sldId="2147483660"/>
            <ac:spMk id="18" creationId="{6B97E68E-B8FD-A85D-C824-8B0D7BB777F2}"/>
          </ac:spMkLst>
        </pc:spChg>
        <pc:spChg chg="add del mod ord modVis">
          <ac:chgData name="Thao Dao Thi Thu" userId="b0c0fd0c-b87e-42f7-8ea0-369972801474" providerId="ADAL" clId="{33F9265F-DA34-4CF8-ABDF-D6D39A2C153A}" dt="2024-08-15T08:53:39.676" v="2286"/>
          <ac:spMkLst>
            <pc:docMk/>
            <pc:sldMasterMk cId="661374128" sldId="2147483660"/>
            <ac:spMk id="19" creationId="{D2D89F26-C3C0-3B7C-19F6-961874818114}"/>
          </ac:spMkLst>
        </pc:spChg>
        <pc:spChg chg="add del mod ord modVis">
          <ac:chgData name="Thao Dao Thi Thu" userId="b0c0fd0c-b87e-42f7-8ea0-369972801474" providerId="ADAL" clId="{33F9265F-DA34-4CF8-ABDF-D6D39A2C153A}" dt="2024-08-15T08:53:53.604" v="2415"/>
          <ac:spMkLst>
            <pc:docMk/>
            <pc:sldMasterMk cId="661374128" sldId="2147483660"/>
            <ac:spMk id="20" creationId="{8EF32128-868D-8333-4925-A498257C93CA}"/>
          </ac:spMkLst>
        </pc:spChg>
        <pc:spChg chg="add del mod ord modVis">
          <ac:chgData name="Thao Dao Thi Thu" userId="b0c0fd0c-b87e-42f7-8ea0-369972801474" providerId="ADAL" clId="{33F9265F-DA34-4CF8-ABDF-D6D39A2C153A}" dt="2024-08-15T08:54:10.832" v="2543"/>
          <ac:spMkLst>
            <pc:docMk/>
            <pc:sldMasterMk cId="661374128" sldId="2147483660"/>
            <ac:spMk id="21" creationId="{AD7FC77D-E300-82C6-7E91-B2773E0F936F}"/>
          </ac:spMkLst>
        </pc:spChg>
        <pc:spChg chg="add del mod ord modVis">
          <ac:chgData name="Thao Dao Thi Thu" userId="b0c0fd0c-b87e-42f7-8ea0-369972801474" providerId="ADAL" clId="{33F9265F-DA34-4CF8-ABDF-D6D39A2C153A}" dt="2024-08-15T08:55:31.477" v="2675"/>
          <ac:spMkLst>
            <pc:docMk/>
            <pc:sldMasterMk cId="661374128" sldId="2147483660"/>
            <ac:spMk id="22" creationId="{57FFB2B4-9971-E652-7873-BCF5ED71912C}"/>
          </ac:spMkLst>
        </pc:spChg>
        <pc:spChg chg="add del mod ord modVis">
          <ac:chgData name="Thao Dao Thi Thu" userId="b0c0fd0c-b87e-42f7-8ea0-369972801474" providerId="ADAL" clId="{33F9265F-DA34-4CF8-ABDF-D6D39A2C153A}" dt="2024-08-15T08:55:45.397" v="2804"/>
          <ac:spMkLst>
            <pc:docMk/>
            <pc:sldMasterMk cId="661374128" sldId="2147483660"/>
            <ac:spMk id="23" creationId="{F9528D19-6DF7-4002-CBA2-0B1BC4784F1B}"/>
          </ac:spMkLst>
        </pc:spChg>
        <pc:spChg chg="add del mod ord modVis">
          <ac:chgData name="Thao Dao Thi Thu" userId="b0c0fd0c-b87e-42f7-8ea0-369972801474" providerId="ADAL" clId="{33F9265F-DA34-4CF8-ABDF-D6D39A2C153A}" dt="2024-08-15T08:55:59.390" v="2937"/>
          <ac:spMkLst>
            <pc:docMk/>
            <pc:sldMasterMk cId="661374128" sldId="2147483660"/>
            <ac:spMk id="24" creationId="{5C04BE1F-7498-A4BE-DCE0-F27F8EB9EDC9}"/>
          </ac:spMkLst>
        </pc:spChg>
        <pc:spChg chg="add del mod ord modVis">
          <ac:chgData name="Thao Dao Thi Thu" userId="b0c0fd0c-b87e-42f7-8ea0-369972801474" providerId="ADAL" clId="{33F9265F-DA34-4CF8-ABDF-D6D39A2C153A}" dt="2024-08-15T08:56:14.768" v="3069"/>
          <ac:spMkLst>
            <pc:docMk/>
            <pc:sldMasterMk cId="661374128" sldId="2147483660"/>
            <ac:spMk id="25" creationId="{8A8ADDCE-FF5A-E011-C59F-309765B287D8}"/>
          </ac:spMkLst>
        </pc:spChg>
        <pc:spChg chg="add del mod ord modVis">
          <ac:chgData name="Thao Dao Thi Thu" userId="b0c0fd0c-b87e-42f7-8ea0-369972801474" providerId="ADAL" clId="{33F9265F-DA34-4CF8-ABDF-D6D39A2C153A}" dt="2024-08-15T08:56:30.591" v="3197"/>
          <ac:spMkLst>
            <pc:docMk/>
            <pc:sldMasterMk cId="661374128" sldId="2147483660"/>
            <ac:spMk id="26" creationId="{AF0E60DA-D27E-6722-158C-64432D257157}"/>
          </ac:spMkLst>
        </pc:spChg>
        <pc:spChg chg="add del mod ord modVis">
          <ac:chgData name="Thao Dao Thi Thu" userId="b0c0fd0c-b87e-42f7-8ea0-369972801474" providerId="ADAL" clId="{33F9265F-DA34-4CF8-ABDF-D6D39A2C153A}" dt="2024-08-15T08:57:15.406" v="3326"/>
          <ac:spMkLst>
            <pc:docMk/>
            <pc:sldMasterMk cId="661374128" sldId="2147483660"/>
            <ac:spMk id="27" creationId="{9945EA94-C861-F118-55F6-6ED5D037527B}"/>
          </ac:spMkLst>
        </pc:spChg>
        <pc:spChg chg="add del mod ord modVis">
          <ac:chgData name="Thao Dao Thi Thu" userId="b0c0fd0c-b87e-42f7-8ea0-369972801474" providerId="ADAL" clId="{33F9265F-DA34-4CF8-ABDF-D6D39A2C153A}" dt="2024-08-15T08:58:13.540" v="3655"/>
          <ac:spMkLst>
            <pc:docMk/>
            <pc:sldMasterMk cId="661374128" sldId="2147483660"/>
            <ac:spMk id="28" creationId="{3DBD8FA0-80F6-EBF2-B63D-4180B79CEBA3}"/>
          </ac:spMkLst>
        </pc:spChg>
        <pc:spChg chg="add mod ord">
          <ac:chgData name="Thao Dao Thi Thu" userId="b0c0fd0c-b87e-42f7-8ea0-369972801474" providerId="ADAL" clId="{33F9265F-DA34-4CF8-ABDF-D6D39A2C153A}" dt="2024-08-15T08:58:11.787" v="3639"/>
          <ac:spMkLst>
            <pc:docMk/>
            <pc:sldMasterMk cId="661374128" sldId="2147483660"/>
            <ac:spMk id="29" creationId="{72542D29-4632-AF3D-5241-50899232CEEB}"/>
          </ac:spMkLst>
        </pc:spChg>
        <pc:spChg chg="add del mod ord modVis">
          <ac:chgData name="Thao Dao Thi Thu" userId="b0c0fd0c-b87e-42f7-8ea0-369972801474" providerId="ADAL" clId="{33F9265F-DA34-4CF8-ABDF-D6D39A2C153A}" dt="2024-08-15T08:58:30.068" v="3775" actId="478"/>
          <ac:spMkLst>
            <pc:docMk/>
            <pc:sldMasterMk cId="661374128" sldId="2147483660"/>
            <ac:spMk id="30" creationId="{B846B2F4-05FA-59BF-AF93-E645F45E7E72}"/>
          </ac:spMkLst>
        </pc:spChg>
        <pc:spChg chg="del mod ord modVis">
          <ac:chgData name="Thao Dao Thi Thu" userId="b0c0fd0c-b87e-42f7-8ea0-369972801474" providerId="ADAL" clId="{33F9265F-DA34-4CF8-ABDF-D6D39A2C153A}" dt="2024-08-15T08:58:44.149" v="3856"/>
          <ac:spMkLst>
            <pc:docMk/>
            <pc:sldMasterMk cId="661374128" sldId="2147483660"/>
            <ac:spMk id="31" creationId="{B38A06C4-3E7C-936B-A2DB-7FD894DB467A}"/>
          </ac:spMkLst>
        </pc:spChg>
        <pc:spChg chg="add del mod ord modVis">
          <ac:chgData name="Thao Dao Thi Thu" userId="b0c0fd0c-b87e-42f7-8ea0-369972801474" providerId="ADAL" clId="{33F9265F-DA34-4CF8-ABDF-D6D39A2C153A}" dt="2024-08-15T08:59:00.191" v="3979" actId="478"/>
          <ac:spMkLst>
            <pc:docMk/>
            <pc:sldMasterMk cId="661374128" sldId="2147483660"/>
            <ac:spMk id="32" creationId="{A483A673-4A1D-DC11-E009-1F7F8DAD7C2E}"/>
          </ac:spMkLst>
        </pc:spChg>
        <pc:spChg chg="del mod ord modVis">
          <ac:chgData name="Thao Dao Thi Thu" userId="b0c0fd0c-b87e-42f7-8ea0-369972801474" providerId="ADAL" clId="{33F9265F-DA34-4CF8-ABDF-D6D39A2C153A}" dt="2024-08-15T08:59:14.155" v="4060"/>
          <ac:spMkLst>
            <pc:docMk/>
            <pc:sldMasterMk cId="661374128" sldId="2147483660"/>
            <ac:spMk id="33" creationId="{2D095B29-0EFA-2A96-C5E0-DCB870885043}"/>
          </ac:spMkLst>
        </pc:spChg>
        <pc:spChg chg="add del mod ord modVis">
          <ac:chgData name="Thao Dao Thi Thu" userId="b0c0fd0c-b87e-42f7-8ea0-369972801474" providerId="ADAL" clId="{33F9265F-DA34-4CF8-ABDF-D6D39A2C153A}" dt="2024-08-15T08:59:28.851" v="4189"/>
          <ac:spMkLst>
            <pc:docMk/>
            <pc:sldMasterMk cId="661374128" sldId="2147483660"/>
            <ac:spMk id="34" creationId="{530198C1-52E2-CD75-5BEE-981AD22F108D}"/>
          </ac:spMkLst>
        </pc:spChg>
        <pc:spChg chg="add del mod ord modVis">
          <ac:chgData name="Thao Dao Thi Thu" userId="b0c0fd0c-b87e-42f7-8ea0-369972801474" providerId="ADAL" clId="{33F9265F-DA34-4CF8-ABDF-D6D39A2C153A}" dt="2024-08-15T08:59:43.880" v="4318"/>
          <ac:spMkLst>
            <pc:docMk/>
            <pc:sldMasterMk cId="661374128" sldId="2147483660"/>
            <ac:spMk id="35" creationId="{65ED393C-AF1D-4BAE-28C8-9E05DD2C039C}"/>
          </ac:spMkLst>
        </pc:spChg>
        <pc:spChg chg="add del mod ord modVis">
          <ac:chgData name="Thao Dao Thi Thu" userId="b0c0fd0c-b87e-42f7-8ea0-369972801474" providerId="ADAL" clId="{33F9265F-DA34-4CF8-ABDF-D6D39A2C153A}" dt="2024-08-15T09:00:10.595" v="4447"/>
          <ac:spMkLst>
            <pc:docMk/>
            <pc:sldMasterMk cId="661374128" sldId="2147483660"/>
            <ac:spMk id="36" creationId="{E71131EB-FAD8-3EAB-7D78-49385498D14F}"/>
          </ac:spMkLst>
        </pc:spChg>
        <pc:spChg chg="add del mod ord modVis">
          <ac:chgData name="Thao Dao Thi Thu" userId="b0c0fd0c-b87e-42f7-8ea0-369972801474" providerId="ADAL" clId="{33F9265F-DA34-4CF8-ABDF-D6D39A2C153A}" dt="2024-08-15T09:00:26.459" v="4568" actId="478"/>
          <ac:spMkLst>
            <pc:docMk/>
            <pc:sldMasterMk cId="661374128" sldId="2147483660"/>
            <ac:spMk id="37" creationId="{A3D830BF-D7C1-95CE-FA3C-AE183E8397DB}"/>
          </ac:spMkLst>
        </pc:spChg>
        <pc:spChg chg="del mod ord modVis">
          <ac:chgData name="Thao Dao Thi Thu" userId="b0c0fd0c-b87e-42f7-8ea0-369972801474" providerId="ADAL" clId="{33F9265F-DA34-4CF8-ABDF-D6D39A2C153A}" dt="2024-08-15T09:00:41.955" v="4650"/>
          <ac:spMkLst>
            <pc:docMk/>
            <pc:sldMasterMk cId="661374128" sldId="2147483660"/>
            <ac:spMk id="38" creationId="{76519534-7C3C-2B28-EA6E-4684946332AA}"/>
          </ac:spMkLst>
        </pc:spChg>
        <pc:spChg chg="add del mod ord modVis">
          <ac:chgData name="Thao Dao Thi Thu" userId="b0c0fd0c-b87e-42f7-8ea0-369972801474" providerId="ADAL" clId="{33F9265F-DA34-4CF8-ABDF-D6D39A2C153A}" dt="2024-08-15T09:00:58.078" v="4778"/>
          <ac:spMkLst>
            <pc:docMk/>
            <pc:sldMasterMk cId="661374128" sldId="2147483660"/>
            <ac:spMk id="39" creationId="{41843116-6E32-5781-59C0-E024335E872C}"/>
          </ac:spMkLst>
        </pc:spChg>
        <pc:spChg chg="add del mod ord modVis">
          <ac:chgData name="Thao Dao Thi Thu" userId="b0c0fd0c-b87e-42f7-8ea0-369972801474" providerId="ADAL" clId="{33F9265F-DA34-4CF8-ABDF-D6D39A2C153A}" dt="2024-08-15T09:01:13.946" v="4908"/>
          <ac:spMkLst>
            <pc:docMk/>
            <pc:sldMasterMk cId="661374128" sldId="2147483660"/>
            <ac:spMk id="40" creationId="{F299BAE3-EBC7-5994-22FC-4BFF3B9754DF}"/>
          </ac:spMkLst>
        </pc:spChg>
        <pc:spChg chg="add del mod ord modVis">
          <ac:chgData name="Thao Dao Thi Thu" userId="b0c0fd0c-b87e-42f7-8ea0-369972801474" providerId="ADAL" clId="{33F9265F-DA34-4CF8-ABDF-D6D39A2C153A}" dt="2024-08-15T09:01:28.088" v="5037"/>
          <ac:spMkLst>
            <pc:docMk/>
            <pc:sldMasterMk cId="661374128" sldId="2147483660"/>
            <ac:spMk id="41" creationId="{5761435B-1C7D-D4CC-1E09-1926076E4753}"/>
          </ac:spMkLst>
        </pc:spChg>
        <pc:spChg chg="add del mod ord modVis">
          <ac:chgData name="Thao Dao Thi Thu" userId="b0c0fd0c-b87e-42f7-8ea0-369972801474" providerId="ADAL" clId="{33F9265F-DA34-4CF8-ABDF-D6D39A2C153A}" dt="2024-08-15T09:11:19.972" v="5137"/>
          <ac:spMkLst>
            <pc:docMk/>
            <pc:sldMasterMk cId="661374128" sldId="2147483660"/>
            <ac:spMk id="42" creationId="{74ECE7AB-1142-4340-C02C-B7736C847184}"/>
          </ac:spMkLst>
        </pc:spChg>
        <pc:picChg chg="mod modVis">
          <ac:chgData name="Thao Dao Thi Thu" userId="b0c0fd0c-b87e-42f7-8ea0-369972801474" providerId="ADAL" clId="{33F9265F-DA34-4CF8-ABDF-D6D39A2C153A}" dt="2024-08-15T08:41:10.802" v="31"/>
          <ac:picMkLst>
            <pc:docMk/>
            <pc:sldMasterMk cId="661374128" sldId="2147483660"/>
            <ac:picMk id="3" creationId="{2FBBC2A4-035D-7A50-6342-5196DC958BC1}"/>
          </ac:picMkLst>
        </pc:picChg>
        <pc:picChg chg="del mod modVis">
          <ac:chgData name="Thao Dao Thi Thu" userId="b0c0fd0c-b87e-42f7-8ea0-369972801474" providerId="ADAL" clId="{33F9265F-DA34-4CF8-ABDF-D6D39A2C153A}" dt="2024-08-15T08:42:50.332" v="630" actId="478"/>
          <ac:picMkLst>
            <pc:docMk/>
            <pc:sldMasterMk cId="661374128" sldId="2147483660"/>
            <ac:picMk id="4" creationId="{F32CBB2E-9460-8D09-AEA8-CC736C5315D2}"/>
          </ac:picMkLst>
        </pc:picChg>
      </pc:sldMasterChg>
      <pc:sldMasterChg chg="addSp delSp modSp mod">
        <pc:chgData name="Thao Dao Thi Thu" userId="b0c0fd0c-b87e-42f7-8ea0-369972801474" providerId="ADAL" clId="{33F9265F-DA34-4CF8-ABDF-D6D39A2C153A}" dt="2024-08-15T09:11:27.759" v="5306"/>
        <pc:sldMasterMkLst>
          <pc:docMk/>
          <pc:sldMasterMk cId="1000561210" sldId="2147483688"/>
        </pc:sldMasterMkLst>
        <pc:spChg chg="mod modVis">
          <ac:chgData name="Thao Dao Thi Thu" userId="b0c0fd0c-b87e-42f7-8ea0-369972801474" providerId="ADAL" clId="{33F9265F-DA34-4CF8-ABDF-D6D39A2C153A}" dt="2024-08-15T08:41:10.809" v="35"/>
          <ac:spMkLst>
            <pc:docMk/>
            <pc:sldMasterMk cId="1000561210" sldId="2147483688"/>
            <ac:spMk id="2" creationId="{00000000-0000-0000-0000-000000000000}"/>
          </ac:spMkLst>
        </pc:spChg>
        <pc:spChg chg="mod modVis">
          <ac:chgData name="Thao Dao Thi Thu" userId="b0c0fd0c-b87e-42f7-8ea0-369972801474" providerId="ADAL" clId="{33F9265F-DA34-4CF8-ABDF-D6D39A2C153A}" dt="2024-08-15T09:11:27.676" v="5243"/>
          <ac:spMkLst>
            <pc:docMk/>
            <pc:sldMasterMk cId="1000561210" sldId="2147483688"/>
            <ac:spMk id="3" creationId="{00000000-0000-0000-0000-000000000000}"/>
          </ac:spMkLst>
        </pc:spChg>
        <pc:spChg chg="mod modVis">
          <ac:chgData name="Thao Dao Thi Thu" userId="b0c0fd0c-b87e-42f7-8ea0-369972801474" providerId="ADAL" clId="{33F9265F-DA34-4CF8-ABDF-D6D39A2C153A}" dt="2024-08-15T09:11:27.677" v="5245"/>
          <ac:spMkLst>
            <pc:docMk/>
            <pc:sldMasterMk cId="1000561210" sldId="2147483688"/>
            <ac:spMk id="4" creationId="{00000000-0000-0000-0000-000000000000}"/>
          </ac:spMkLst>
        </pc:spChg>
        <pc:spChg chg="mod modVis">
          <ac:chgData name="Thao Dao Thi Thu" userId="b0c0fd0c-b87e-42f7-8ea0-369972801474" providerId="ADAL" clId="{33F9265F-DA34-4CF8-ABDF-D6D39A2C153A}" dt="2024-08-15T09:11:27.679" v="5247"/>
          <ac:spMkLst>
            <pc:docMk/>
            <pc:sldMasterMk cId="1000561210" sldId="2147483688"/>
            <ac:spMk id="5" creationId="{00000000-0000-0000-0000-000000000000}"/>
          </ac:spMkLst>
        </pc:spChg>
        <pc:spChg chg="mod modVis">
          <ac:chgData name="Thao Dao Thi Thu" userId="b0c0fd0c-b87e-42f7-8ea0-369972801474" providerId="ADAL" clId="{33F9265F-DA34-4CF8-ABDF-D6D39A2C153A}" dt="2024-08-15T09:11:27.681" v="5249"/>
          <ac:spMkLst>
            <pc:docMk/>
            <pc:sldMasterMk cId="1000561210" sldId="2147483688"/>
            <ac:spMk id="6" creationId="{00000000-0000-0000-0000-000000000000}"/>
          </ac:spMkLst>
        </pc:spChg>
        <pc:spChg chg="add del mod ord modVis">
          <ac:chgData name="Thao Dao Thi Thu" userId="b0c0fd0c-b87e-42f7-8ea0-369972801474" providerId="ADAL" clId="{33F9265F-DA34-4CF8-ABDF-D6D39A2C153A}" dt="2024-08-15T09:11:27.674" v="5241"/>
          <ac:spMkLst>
            <pc:docMk/>
            <pc:sldMasterMk cId="1000561210" sldId="2147483688"/>
            <ac:spMk id="7" creationId="{A2D0D140-A9CD-B939-EFB0-E15F427575D8}"/>
          </ac:spMkLst>
        </pc:spChg>
        <pc:spChg chg="add mod ord">
          <ac:chgData name="Thao Dao Thi Thu" userId="b0c0fd0c-b87e-42f7-8ea0-369972801474" providerId="ADAL" clId="{33F9265F-DA34-4CF8-ABDF-D6D39A2C153A}" dt="2024-08-15T09:11:27.759" v="5306"/>
          <ac:spMkLst>
            <pc:docMk/>
            <pc:sldMasterMk cId="1000561210" sldId="2147483688"/>
            <ac:spMk id="8" creationId="{1CD4C4B9-E4F7-DCF6-7A9A-E76A762239F5}"/>
          </ac:spMkLst>
        </pc:spChg>
        <pc:spChg chg="add del mod ord modVis">
          <ac:chgData name="Thao Dao Thi Thu" userId="b0c0fd0c-b87e-42f7-8ea0-369972801474" providerId="ADAL" clId="{33F9265F-DA34-4CF8-ABDF-D6D39A2C153A}" dt="2024-08-15T08:41:27.146" v="235"/>
          <ac:spMkLst>
            <pc:docMk/>
            <pc:sldMasterMk cId="1000561210" sldId="2147483688"/>
            <ac:spMk id="8" creationId="{6E2FEFDD-4D23-FA39-E697-386E6047BB5F}"/>
          </ac:spMkLst>
        </pc:spChg>
        <pc:spChg chg="add del mod ord modVis">
          <ac:chgData name="Thao Dao Thi Thu" userId="b0c0fd0c-b87e-42f7-8ea0-369972801474" providerId="ADAL" clId="{33F9265F-DA34-4CF8-ABDF-D6D39A2C153A}" dt="2024-08-15T08:41:41.829" v="375"/>
          <ac:spMkLst>
            <pc:docMk/>
            <pc:sldMasterMk cId="1000561210" sldId="2147483688"/>
            <ac:spMk id="9" creationId="{998B63C3-9DF3-666B-47D1-FE0E4EBF763D}"/>
          </ac:spMkLst>
        </pc:spChg>
        <pc:spChg chg="add del mod ord modVis">
          <ac:chgData name="Thao Dao Thi Thu" userId="b0c0fd0c-b87e-42f7-8ea0-369972801474" providerId="ADAL" clId="{33F9265F-DA34-4CF8-ABDF-D6D39A2C153A}" dt="2024-08-15T08:41:58.251" v="515"/>
          <ac:spMkLst>
            <pc:docMk/>
            <pc:sldMasterMk cId="1000561210" sldId="2147483688"/>
            <ac:spMk id="10" creationId="{6EB04FF4-BA61-388A-069E-5A6D2DC25CB7}"/>
          </ac:spMkLst>
        </pc:spChg>
        <pc:spChg chg="add del mod ord modVis">
          <ac:chgData name="Thao Dao Thi Thu" userId="b0c0fd0c-b87e-42f7-8ea0-369972801474" providerId="ADAL" clId="{33F9265F-DA34-4CF8-ABDF-D6D39A2C153A}" dt="2024-08-15T08:42:52.150" v="650"/>
          <ac:spMkLst>
            <pc:docMk/>
            <pc:sldMasterMk cId="1000561210" sldId="2147483688"/>
            <ac:spMk id="11" creationId="{BB569420-BA8C-A37F-C214-1548118DC590}"/>
          </ac:spMkLst>
        </pc:spChg>
        <pc:spChg chg="add del mod ord modVis">
          <ac:chgData name="Thao Dao Thi Thu" userId="b0c0fd0c-b87e-42f7-8ea0-369972801474" providerId="ADAL" clId="{33F9265F-DA34-4CF8-ABDF-D6D39A2C153A}" dt="2024-08-15T08:43:07.018" v="785"/>
          <ac:spMkLst>
            <pc:docMk/>
            <pc:sldMasterMk cId="1000561210" sldId="2147483688"/>
            <ac:spMk id="12" creationId="{1996C81E-D6A8-C3E7-FFF3-A8158CF34A47}"/>
          </ac:spMkLst>
        </pc:spChg>
        <pc:spChg chg="add del mod ord modVis">
          <ac:chgData name="Thao Dao Thi Thu" userId="b0c0fd0c-b87e-42f7-8ea0-369972801474" providerId="ADAL" clId="{33F9265F-DA34-4CF8-ABDF-D6D39A2C153A}" dt="2024-08-15T08:43:21.419" v="915"/>
          <ac:spMkLst>
            <pc:docMk/>
            <pc:sldMasterMk cId="1000561210" sldId="2147483688"/>
            <ac:spMk id="13" creationId="{F862E1E4-4857-5138-6D53-8028F523297A}"/>
          </ac:spMkLst>
        </pc:spChg>
        <pc:spChg chg="add del mod ord modVis">
          <ac:chgData name="Thao Dao Thi Thu" userId="b0c0fd0c-b87e-42f7-8ea0-369972801474" providerId="ADAL" clId="{33F9265F-DA34-4CF8-ABDF-D6D39A2C153A}" dt="2024-08-15T08:44:29.489" v="1045"/>
          <ac:spMkLst>
            <pc:docMk/>
            <pc:sldMasterMk cId="1000561210" sldId="2147483688"/>
            <ac:spMk id="14" creationId="{AC266D7C-7861-4F28-4F60-D15681DBF604}"/>
          </ac:spMkLst>
        </pc:spChg>
        <pc:spChg chg="add del mod ord modVis">
          <ac:chgData name="Thao Dao Thi Thu" userId="b0c0fd0c-b87e-42f7-8ea0-369972801474" providerId="ADAL" clId="{33F9265F-DA34-4CF8-ABDF-D6D39A2C153A}" dt="2024-08-15T08:44:43.411" v="1175"/>
          <ac:spMkLst>
            <pc:docMk/>
            <pc:sldMasterMk cId="1000561210" sldId="2147483688"/>
            <ac:spMk id="15" creationId="{2BD9BECD-BE82-2435-7D78-A0A1ACFB0AF1}"/>
          </ac:spMkLst>
        </pc:spChg>
        <pc:spChg chg="add del mod ord modVis">
          <ac:chgData name="Thao Dao Thi Thu" userId="b0c0fd0c-b87e-42f7-8ea0-369972801474" providerId="ADAL" clId="{33F9265F-DA34-4CF8-ABDF-D6D39A2C153A}" dt="2024-08-15T08:45:18.335" v="1305"/>
          <ac:spMkLst>
            <pc:docMk/>
            <pc:sldMasterMk cId="1000561210" sldId="2147483688"/>
            <ac:spMk id="16" creationId="{BAC08B31-D45A-D38F-7A2D-88DC7189C6CF}"/>
          </ac:spMkLst>
        </pc:spChg>
        <pc:spChg chg="add del mod ord modVis">
          <ac:chgData name="Thao Dao Thi Thu" userId="b0c0fd0c-b87e-42f7-8ea0-369972801474" providerId="ADAL" clId="{33F9265F-DA34-4CF8-ABDF-D6D39A2C153A}" dt="2024-08-15T08:45:43.654" v="1488"/>
          <ac:spMkLst>
            <pc:docMk/>
            <pc:sldMasterMk cId="1000561210" sldId="2147483688"/>
            <ac:spMk id="17" creationId="{4311318C-5524-8942-8681-D5F2B81846A4}"/>
          </ac:spMkLst>
        </pc:spChg>
        <pc:spChg chg="add del mod ord modVis">
          <ac:chgData name="Thao Dao Thi Thu" userId="b0c0fd0c-b87e-42f7-8ea0-369972801474" providerId="ADAL" clId="{33F9265F-DA34-4CF8-ABDF-D6D39A2C153A}" dt="2024-08-15T08:45:57.643" v="1629"/>
          <ac:spMkLst>
            <pc:docMk/>
            <pc:sldMasterMk cId="1000561210" sldId="2147483688"/>
            <ac:spMk id="18" creationId="{ADDEA464-9565-B9B4-4915-8F6BCE97ECAB}"/>
          </ac:spMkLst>
        </pc:spChg>
        <pc:spChg chg="add del mod ord modVis">
          <ac:chgData name="Thao Dao Thi Thu" userId="b0c0fd0c-b87e-42f7-8ea0-369972801474" providerId="ADAL" clId="{33F9265F-DA34-4CF8-ABDF-D6D39A2C153A}" dt="2024-08-15T08:46:11.967" v="1770"/>
          <ac:spMkLst>
            <pc:docMk/>
            <pc:sldMasterMk cId="1000561210" sldId="2147483688"/>
            <ac:spMk id="19" creationId="{395F84FD-41DE-2484-4EC5-54E487F590E6}"/>
          </ac:spMkLst>
        </pc:spChg>
        <pc:spChg chg="add del mod ord modVis">
          <ac:chgData name="Thao Dao Thi Thu" userId="b0c0fd0c-b87e-42f7-8ea0-369972801474" providerId="ADAL" clId="{33F9265F-DA34-4CF8-ABDF-D6D39A2C153A}" dt="2024-08-15T08:46:26.027" v="1900"/>
          <ac:spMkLst>
            <pc:docMk/>
            <pc:sldMasterMk cId="1000561210" sldId="2147483688"/>
            <ac:spMk id="20" creationId="{07F780CA-3093-219E-27C8-3ED45444E2A3}"/>
          </ac:spMkLst>
        </pc:spChg>
        <pc:spChg chg="add del mod ord modVis">
          <ac:chgData name="Thao Dao Thi Thu" userId="b0c0fd0c-b87e-42f7-8ea0-369972801474" providerId="ADAL" clId="{33F9265F-DA34-4CF8-ABDF-D6D39A2C153A}" dt="2024-08-15T08:46:40.003" v="2029"/>
          <ac:spMkLst>
            <pc:docMk/>
            <pc:sldMasterMk cId="1000561210" sldId="2147483688"/>
            <ac:spMk id="21" creationId="{CB7CC5EC-9E0E-7839-FDF1-FC2F508C2711}"/>
          </ac:spMkLst>
        </pc:spChg>
        <pc:spChg chg="add del mod ord modVis">
          <ac:chgData name="Thao Dao Thi Thu" userId="b0c0fd0c-b87e-42f7-8ea0-369972801474" providerId="ADAL" clId="{33F9265F-DA34-4CF8-ABDF-D6D39A2C153A}" dt="2024-08-15T08:53:25.660" v="2162"/>
          <ac:spMkLst>
            <pc:docMk/>
            <pc:sldMasterMk cId="1000561210" sldId="2147483688"/>
            <ac:spMk id="22" creationId="{B04F249A-3BD5-E698-DE46-987C55584A5C}"/>
          </ac:spMkLst>
        </pc:spChg>
        <pc:spChg chg="add del mod ord modVis">
          <ac:chgData name="Thao Dao Thi Thu" userId="b0c0fd0c-b87e-42f7-8ea0-369972801474" providerId="ADAL" clId="{33F9265F-DA34-4CF8-ABDF-D6D39A2C153A}" dt="2024-08-15T08:53:39.678" v="2290"/>
          <ac:spMkLst>
            <pc:docMk/>
            <pc:sldMasterMk cId="1000561210" sldId="2147483688"/>
            <ac:spMk id="23" creationId="{E415E5F6-CAF3-55C5-993A-2A9F40D65BFA}"/>
          </ac:spMkLst>
        </pc:spChg>
        <pc:spChg chg="add del mod ord modVis">
          <ac:chgData name="Thao Dao Thi Thu" userId="b0c0fd0c-b87e-42f7-8ea0-369972801474" providerId="ADAL" clId="{33F9265F-DA34-4CF8-ABDF-D6D39A2C153A}" dt="2024-08-15T08:53:53.607" v="2419"/>
          <ac:spMkLst>
            <pc:docMk/>
            <pc:sldMasterMk cId="1000561210" sldId="2147483688"/>
            <ac:spMk id="24" creationId="{0FE9D439-4BBC-5D6F-2B7A-DA97213196F6}"/>
          </ac:spMkLst>
        </pc:spChg>
        <pc:spChg chg="add del mod ord modVis">
          <ac:chgData name="Thao Dao Thi Thu" userId="b0c0fd0c-b87e-42f7-8ea0-369972801474" providerId="ADAL" clId="{33F9265F-DA34-4CF8-ABDF-D6D39A2C153A}" dt="2024-08-15T08:54:10.835" v="2547"/>
          <ac:spMkLst>
            <pc:docMk/>
            <pc:sldMasterMk cId="1000561210" sldId="2147483688"/>
            <ac:spMk id="25" creationId="{061027E8-8DFB-12E8-9A7F-8A680F527C0A}"/>
          </ac:spMkLst>
        </pc:spChg>
        <pc:spChg chg="add del mod ord modVis">
          <ac:chgData name="Thao Dao Thi Thu" userId="b0c0fd0c-b87e-42f7-8ea0-369972801474" providerId="ADAL" clId="{33F9265F-DA34-4CF8-ABDF-D6D39A2C153A}" dt="2024-08-15T08:55:31.480" v="2679"/>
          <ac:spMkLst>
            <pc:docMk/>
            <pc:sldMasterMk cId="1000561210" sldId="2147483688"/>
            <ac:spMk id="26" creationId="{D7E3A224-09CA-250B-03CB-6E37CBB579BA}"/>
          </ac:spMkLst>
        </pc:spChg>
        <pc:spChg chg="add del mod ord modVis">
          <ac:chgData name="Thao Dao Thi Thu" userId="b0c0fd0c-b87e-42f7-8ea0-369972801474" providerId="ADAL" clId="{33F9265F-DA34-4CF8-ABDF-D6D39A2C153A}" dt="2024-08-15T08:55:45.400" v="2808"/>
          <ac:spMkLst>
            <pc:docMk/>
            <pc:sldMasterMk cId="1000561210" sldId="2147483688"/>
            <ac:spMk id="27" creationId="{46A12945-F73B-85DB-A7C9-F7B8F59D84A5}"/>
          </ac:spMkLst>
        </pc:spChg>
        <pc:spChg chg="add del mod ord modVis">
          <ac:chgData name="Thao Dao Thi Thu" userId="b0c0fd0c-b87e-42f7-8ea0-369972801474" providerId="ADAL" clId="{33F9265F-DA34-4CF8-ABDF-D6D39A2C153A}" dt="2024-08-15T08:55:59.393" v="2941"/>
          <ac:spMkLst>
            <pc:docMk/>
            <pc:sldMasterMk cId="1000561210" sldId="2147483688"/>
            <ac:spMk id="28" creationId="{B0D87997-44D7-FE94-ABC5-B0C930F121F3}"/>
          </ac:spMkLst>
        </pc:spChg>
        <pc:spChg chg="add del mod ord modVis">
          <ac:chgData name="Thao Dao Thi Thu" userId="b0c0fd0c-b87e-42f7-8ea0-369972801474" providerId="ADAL" clId="{33F9265F-DA34-4CF8-ABDF-D6D39A2C153A}" dt="2024-08-15T08:56:14.770" v="3073"/>
          <ac:spMkLst>
            <pc:docMk/>
            <pc:sldMasterMk cId="1000561210" sldId="2147483688"/>
            <ac:spMk id="29" creationId="{875E88AE-0927-7B39-75C4-ACFE3B8F14E0}"/>
          </ac:spMkLst>
        </pc:spChg>
        <pc:spChg chg="add del mod ord modVis">
          <ac:chgData name="Thao Dao Thi Thu" userId="b0c0fd0c-b87e-42f7-8ea0-369972801474" providerId="ADAL" clId="{33F9265F-DA34-4CF8-ABDF-D6D39A2C153A}" dt="2024-08-15T08:56:30.594" v="3201"/>
          <ac:spMkLst>
            <pc:docMk/>
            <pc:sldMasterMk cId="1000561210" sldId="2147483688"/>
            <ac:spMk id="30" creationId="{D6A72A75-06FF-436F-0790-F7E365BA70C1}"/>
          </ac:spMkLst>
        </pc:spChg>
        <pc:spChg chg="add del mod ord modVis">
          <ac:chgData name="Thao Dao Thi Thu" userId="b0c0fd0c-b87e-42f7-8ea0-369972801474" providerId="ADAL" clId="{33F9265F-DA34-4CF8-ABDF-D6D39A2C153A}" dt="2024-08-15T08:57:15.408" v="3330"/>
          <ac:spMkLst>
            <pc:docMk/>
            <pc:sldMasterMk cId="1000561210" sldId="2147483688"/>
            <ac:spMk id="31" creationId="{3E5D5470-C51A-DBF9-24DA-6E5573B076D2}"/>
          </ac:spMkLst>
        </pc:spChg>
        <pc:spChg chg="add del mod ord modVis">
          <ac:chgData name="Thao Dao Thi Thu" userId="b0c0fd0c-b87e-42f7-8ea0-369972801474" providerId="ADAL" clId="{33F9265F-DA34-4CF8-ABDF-D6D39A2C153A}" dt="2024-08-15T08:58:13.544" v="3659"/>
          <ac:spMkLst>
            <pc:docMk/>
            <pc:sldMasterMk cId="1000561210" sldId="2147483688"/>
            <ac:spMk id="32" creationId="{85A919DD-07B2-19D5-7F9D-88D3A545123D}"/>
          </ac:spMkLst>
        </pc:spChg>
        <pc:spChg chg="add mod ord">
          <ac:chgData name="Thao Dao Thi Thu" userId="b0c0fd0c-b87e-42f7-8ea0-369972801474" providerId="ADAL" clId="{33F9265F-DA34-4CF8-ABDF-D6D39A2C153A}" dt="2024-08-15T08:58:11.787" v="3639"/>
          <ac:spMkLst>
            <pc:docMk/>
            <pc:sldMasterMk cId="1000561210" sldId="2147483688"/>
            <ac:spMk id="33" creationId="{B8360778-6BEB-0D58-8FE6-589E41254B13}"/>
          </ac:spMkLst>
        </pc:spChg>
        <pc:spChg chg="add del mod ord modVis">
          <ac:chgData name="Thao Dao Thi Thu" userId="b0c0fd0c-b87e-42f7-8ea0-369972801474" providerId="ADAL" clId="{33F9265F-DA34-4CF8-ABDF-D6D39A2C153A}" dt="2024-08-15T08:58:30.071" v="3777" actId="478"/>
          <ac:spMkLst>
            <pc:docMk/>
            <pc:sldMasterMk cId="1000561210" sldId="2147483688"/>
            <ac:spMk id="34" creationId="{5F6F5C53-FC62-68D9-CB4C-D5C9BA7B3483}"/>
          </ac:spMkLst>
        </pc:spChg>
        <pc:spChg chg="del mod ord modVis">
          <ac:chgData name="Thao Dao Thi Thu" userId="b0c0fd0c-b87e-42f7-8ea0-369972801474" providerId="ADAL" clId="{33F9265F-DA34-4CF8-ABDF-D6D39A2C153A}" dt="2024-08-15T08:58:44.152" v="3860"/>
          <ac:spMkLst>
            <pc:docMk/>
            <pc:sldMasterMk cId="1000561210" sldId="2147483688"/>
            <ac:spMk id="35" creationId="{F7A4823D-AD86-85AF-129B-7BDB289EAFA6}"/>
          </ac:spMkLst>
        </pc:spChg>
        <pc:spChg chg="add del mod ord modVis">
          <ac:chgData name="Thao Dao Thi Thu" userId="b0c0fd0c-b87e-42f7-8ea0-369972801474" providerId="ADAL" clId="{33F9265F-DA34-4CF8-ABDF-D6D39A2C153A}" dt="2024-08-15T08:59:00.194" v="3981" actId="478"/>
          <ac:spMkLst>
            <pc:docMk/>
            <pc:sldMasterMk cId="1000561210" sldId="2147483688"/>
            <ac:spMk id="36" creationId="{7D339A93-CDFC-97D7-06DB-B7F1C0E9A70D}"/>
          </ac:spMkLst>
        </pc:spChg>
        <pc:spChg chg="del mod ord modVis">
          <ac:chgData name="Thao Dao Thi Thu" userId="b0c0fd0c-b87e-42f7-8ea0-369972801474" providerId="ADAL" clId="{33F9265F-DA34-4CF8-ABDF-D6D39A2C153A}" dt="2024-08-15T08:59:14.157" v="4064"/>
          <ac:spMkLst>
            <pc:docMk/>
            <pc:sldMasterMk cId="1000561210" sldId="2147483688"/>
            <ac:spMk id="37" creationId="{14459C70-8E98-A8AB-B2D7-BC7F30F0ECA8}"/>
          </ac:spMkLst>
        </pc:spChg>
        <pc:spChg chg="add del mod ord modVis">
          <ac:chgData name="Thao Dao Thi Thu" userId="b0c0fd0c-b87e-42f7-8ea0-369972801474" providerId="ADAL" clId="{33F9265F-DA34-4CF8-ABDF-D6D39A2C153A}" dt="2024-08-15T08:59:28.853" v="4193"/>
          <ac:spMkLst>
            <pc:docMk/>
            <pc:sldMasterMk cId="1000561210" sldId="2147483688"/>
            <ac:spMk id="38" creationId="{F982E6CA-6F7D-3C2B-A74C-A88435F0E189}"/>
          </ac:spMkLst>
        </pc:spChg>
        <pc:spChg chg="add del mod ord modVis">
          <ac:chgData name="Thao Dao Thi Thu" userId="b0c0fd0c-b87e-42f7-8ea0-369972801474" providerId="ADAL" clId="{33F9265F-DA34-4CF8-ABDF-D6D39A2C153A}" dt="2024-08-15T08:59:43.882" v="4322"/>
          <ac:spMkLst>
            <pc:docMk/>
            <pc:sldMasterMk cId="1000561210" sldId="2147483688"/>
            <ac:spMk id="39" creationId="{203FCE42-57E7-85BA-BA8B-C7026B5C7111}"/>
          </ac:spMkLst>
        </pc:spChg>
        <pc:spChg chg="add del mod ord modVis">
          <ac:chgData name="Thao Dao Thi Thu" userId="b0c0fd0c-b87e-42f7-8ea0-369972801474" providerId="ADAL" clId="{33F9265F-DA34-4CF8-ABDF-D6D39A2C153A}" dt="2024-08-15T09:00:10.598" v="4451"/>
          <ac:spMkLst>
            <pc:docMk/>
            <pc:sldMasterMk cId="1000561210" sldId="2147483688"/>
            <ac:spMk id="40" creationId="{C41222F4-FAAC-F854-43A8-25C995222539}"/>
          </ac:spMkLst>
        </pc:spChg>
        <pc:spChg chg="add del mod ord modVis">
          <ac:chgData name="Thao Dao Thi Thu" userId="b0c0fd0c-b87e-42f7-8ea0-369972801474" providerId="ADAL" clId="{33F9265F-DA34-4CF8-ABDF-D6D39A2C153A}" dt="2024-08-15T09:00:26.462" v="4570" actId="478"/>
          <ac:spMkLst>
            <pc:docMk/>
            <pc:sldMasterMk cId="1000561210" sldId="2147483688"/>
            <ac:spMk id="41" creationId="{BA570E35-FE30-F8C2-662E-936A8181286E}"/>
          </ac:spMkLst>
        </pc:spChg>
        <pc:spChg chg="del mod ord modVis">
          <ac:chgData name="Thao Dao Thi Thu" userId="b0c0fd0c-b87e-42f7-8ea0-369972801474" providerId="ADAL" clId="{33F9265F-DA34-4CF8-ABDF-D6D39A2C153A}" dt="2024-08-15T09:00:41.958" v="4654"/>
          <ac:spMkLst>
            <pc:docMk/>
            <pc:sldMasterMk cId="1000561210" sldId="2147483688"/>
            <ac:spMk id="42" creationId="{742C4404-6A3C-4C62-AEF4-322BE7DF4C9E}"/>
          </ac:spMkLst>
        </pc:spChg>
        <pc:spChg chg="add del mod ord modVis">
          <ac:chgData name="Thao Dao Thi Thu" userId="b0c0fd0c-b87e-42f7-8ea0-369972801474" providerId="ADAL" clId="{33F9265F-DA34-4CF8-ABDF-D6D39A2C153A}" dt="2024-08-15T09:00:58.081" v="4782"/>
          <ac:spMkLst>
            <pc:docMk/>
            <pc:sldMasterMk cId="1000561210" sldId="2147483688"/>
            <ac:spMk id="43" creationId="{5B18488E-C7F9-DC84-6A98-BE58751BA378}"/>
          </ac:spMkLst>
        </pc:spChg>
        <pc:spChg chg="add del mod ord modVis">
          <ac:chgData name="Thao Dao Thi Thu" userId="b0c0fd0c-b87e-42f7-8ea0-369972801474" providerId="ADAL" clId="{33F9265F-DA34-4CF8-ABDF-D6D39A2C153A}" dt="2024-08-15T09:01:13.949" v="4912"/>
          <ac:spMkLst>
            <pc:docMk/>
            <pc:sldMasterMk cId="1000561210" sldId="2147483688"/>
            <ac:spMk id="44" creationId="{ED1A99B2-456E-8D91-8889-04ED43E8C34B}"/>
          </ac:spMkLst>
        </pc:spChg>
        <pc:spChg chg="add del mod ord modVis">
          <ac:chgData name="Thao Dao Thi Thu" userId="b0c0fd0c-b87e-42f7-8ea0-369972801474" providerId="ADAL" clId="{33F9265F-DA34-4CF8-ABDF-D6D39A2C153A}" dt="2024-08-15T09:01:28.089" v="5041"/>
          <ac:spMkLst>
            <pc:docMk/>
            <pc:sldMasterMk cId="1000561210" sldId="2147483688"/>
            <ac:spMk id="45" creationId="{5F5A4B8A-FFD0-47EC-78B9-454ED4EB0A9A}"/>
          </ac:spMkLst>
        </pc:spChg>
        <pc:spChg chg="add del mod ord modVis">
          <ac:chgData name="Thao Dao Thi Thu" userId="b0c0fd0c-b87e-42f7-8ea0-369972801474" providerId="ADAL" clId="{33F9265F-DA34-4CF8-ABDF-D6D39A2C153A}" dt="2024-08-15T09:11:19.973" v="5141"/>
          <ac:spMkLst>
            <pc:docMk/>
            <pc:sldMasterMk cId="1000561210" sldId="2147483688"/>
            <ac:spMk id="46" creationId="{C5019272-871F-DD27-3E16-74BC70D8B894}"/>
          </ac:spMkLst>
        </pc:spChg>
        <pc:picChg chg="del mod modVis">
          <ac:chgData name="Thao Dao Thi Thu" userId="b0c0fd0c-b87e-42f7-8ea0-369972801474" providerId="ADAL" clId="{33F9265F-DA34-4CF8-ABDF-D6D39A2C153A}" dt="2024-08-15T08:42:58.865" v="764" actId="478"/>
          <ac:picMkLst>
            <pc:docMk/>
            <pc:sldMasterMk cId="1000561210" sldId="2147483688"/>
            <ac:picMk id="7" creationId="{C8013E86-3C3C-5FF4-BBD1-931357285A6D}"/>
          </ac:picMkLst>
        </pc:picChg>
      </pc:sldMasterChg>
      <pc:sldMasterChg chg="addSp delSp modSp mod">
        <pc:chgData name="Thao Dao Thi Thu" userId="b0c0fd0c-b87e-42f7-8ea0-369972801474" providerId="ADAL" clId="{33F9265F-DA34-4CF8-ABDF-D6D39A2C153A}" dt="2024-08-15T09:11:27.779" v="5321"/>
        <pc:sldMasterMkLst>
          <pc:docMk/>
          <pc:sldMasterMk cId="3913033866" sldId="2147483700"/>
        </pc:sldMasterMkLst>
        <pc:spChg chg="mod modVis">
          <ac:chgData name="Thao Dao Thi Thu" userId="b0c0fd0c-b87e-42f7-8ea0-369972801474" providerId="ADAL" clId="{33F9265F-DA34-4CF8-ABDF-D6D39A2C153A}" dt="2024-08-15T08:41:10.820" v="47"/>
          <ac:spMkLst>
            <pc:docMk/>
            <pc:sldMasterMk cId="3913033866" sldId="2147483700"/>
            <ac:spMk id="2" creationId="{865C6645-E717-730C-7F46-73A34F2B4680}"/>
          </ac:spMkLst>
        </pc:spChg>
        <pc:spChg chg="mod modVis">
          <ac:chgData name="Thao Dao Thi Thu" userId="b0c0fd0c-b87e-42f7-8ea0-369972801474" providerId="ADAL" clId="{33F9265F-DA34-4CF8-ABDF-D6D39A2C153A}" dt="2024-08-15T09:11:27.686" v="5255"/>
          <ac:spMkLst>
            <pc:docMk/>
            <pc:sldMasterMk cId="3913033866" sldId="2147483700"/>
            <ac:spMk id="3" creationId="{175ED27B-1C5E-09B1-3419-76E831C7240A}"/>
          </ac:spMkLst>
        </pc:spChg>
        <pc:spChg chg="mod modVis">
          <ac:chgData name="Thao Dao Thi Thu" userId="b0c0fd0c-b87e-42f7-8ea0-369972801474" providerId="ADAL" clId="{33F9265F-DA34-4CF8-ABDF-D6D39A2C153A}" dt="2024-08-15T09:11:27.688" v="5257"/>
          <ac:spMkLst>
            <pc:docMk/>
            <pc:sldMasterMk cId="3913033866" sldId="2147483700"/>
            <ac:spMk id="4" creationId="{AC9FCB8A-7159-28B6-E410-9CC163A9B4A1}"/>
          </ac:spMkLst>
        </pc:spChg>
        <pc:spChg chg="mod modVis">
          <ac:chgData name="Thao Dao Thi Thu" userId="b0c0fd0c-b87e-42f7-8ea0-369972801474" providerId="ADAL" clId="{33F9265F-DA34-4CF8-ABDF-D6D39A2C153A}" dt="2024-08-15T09:11:27.690" v="5259"/>
          <ac:spMkLst>
            <pc:docMk/>
            <pc:sldMasterMk cId="3913033866" sldId="2147483700"/>
            <ac:spMk id="5" creationId="{01FAD61B-1D53-39E5-F6F2-13B2E4FB9233}"/>
          </ac:spMkLst>
        </pc:spChg>
        <pc:spChg chg="mod modVis">
          <ac:chgData name="Thao Dao Thi Thu" userId="b0c0fd0c-b87e-42f7-8ea0-369972801474" providerId="ADAL" clId="{33F9265F-DA34-4CF8-ABDF-D6D39A2C153A}" dt="2024-08-15T09:11:27.691" v="5261"/>
          <ac:spMkLst>
            <pc:docMk/>
            <pc:sldMasterMk cId="3913033866" sldId="2147483700"/>
            <ac:spMk id="6" creationId="{EC9CC670-B9C2-D79A-277B-9B1646034112}"/>
          </ac:spMkLst>
        </pc:spChg>
        <pc:spChg chg="add del mod ord modVis">
          <ac:chgData name="Thao Dao Thi Thu" userId="b0c0fd0c-b87e-42f7-8ea0-369972801474" providerId="ADAL" clId="{33F9265F-DA34-4CF8-ABDF-D6D39A2C153A}" dt="2024-08-15T09:11:27.684" v="5253"/>
          <ac:spMkLst>
            <pc:docMk/>
            <pc:sldMasterMk cId="3913033866" sldId="2147483700"/>
            <ac:spMk id="7" creationId="{37BD7BFC-08F0-E1E7-2E1B-3245CFF72517}"/>
          </ac:spMkLst>
        </pc:spChg>
        <pc:spChg chg="add del mod ord modVis">
          <ac:chgData name="Thao Dao Thi Thu" userId="b0c0fd0c-b87e-42f7-8ea0-369972801474" providerId="ADAL" clId="{33F9265F-DA34-4CF8-ABDF-D6D39A2C153A}" dt="2024-08-15T08:41:27.156" v="249"/>
          <ac:spMkLst>
            <pc:docMk/>
            <pc:sldMasterMk cId="3913033866" sldId="2147483700"/>
            <ac:spMk id="7" creationId="{715E70AA-204A-4DF0-67D1-CF33BA231A59}"/>
          </ac:spMkLst>
        </pc:spChg>
        <pc:spChg chg="add mod ord">
          <ac:chgData name="Thao Dao Thi Thu" userId="b0c0fd0c-b87e-42f7-8ea0-369972801474" providerId="ADAL" clId="{33F9265F-DA34-4CF8-ABDF-D6D39A2C153A}" dt="2024-08-15T09:11:27.779" v="5321"/>
          <ac:spMkLst>
            <pc:docMk/>
            <pc:sldMasterMk cId="3913033866" sldId="2147483700"/>
            <ac:spMk id="8" creationId="{A6D54408-0A76-CF0E-CA52-73359379E56D}"/>
          </ac:spMkLst>
        </pc:spChg>
        <pc:spChg chg="add del mod ord modVis">
          <ac:chgData name="Thao Dao Thi Thu" userId="b0c0fd0c-b87e-42f7-8ea0-369972801474" providerId="ADAL" clId="{33F9265F-DA34-4CF8-ABDF-D6D39A2C153A}" dt="2024-08-15T08:41:41.841" v="389"/>
          <ac:spMkLst>
            <pc:docMk/>
            <pc:sldMasterMk cId="3913033866" sldId="2147483700"/>
            <ac:spMk id="9" creationId="{7536E39E-7A9D-4F3C-4993-FAC2CA6518C7}"/>
          </ac:spMkLst>
        </pc:spChg>
        <pc:spChg chg="add del mod ord modVis">
          <ac:chgData name="Thao Dao Thi Thu" userId="b0c0fd0c-b87e-42f7-8ea0-369972801474" providerId="ADAL" clId="{33F9265F-DA34-4CF8-ABDF-D6D39A2C153A}" dt="2024-08-15T08:41:58.261" v="529"/>
          <ac:spMkLst>
            <pc:docMk/>
            <pc:sldMasterMk cId="3913033866" sldId="2147483700"/>
            <ac:spMk id="10" creationId="{F3677028-5FF2-56B6-D62A-22BE3931BFE8}"/>
          </ac:spMkLst>
        </pc:spChg>
        <pc:spChg chg="add del mod ord modVis">
          <ac:chgData name="Thao Dao Thi Thu" userId="b0c0fd0c-b87e-42f7-8ea0-369972801474" providerId="ADAL" clId="{33F9265F-DA34-4CF8-ABDF-D6D39A2C153A}" dt="2024-08-15T08:42:52.158" v="664"/>
          <ac:spMkLst>
            <pc:docMk/>
            <pc:sldMasterMk cId="3913033866" sldId="2147483700"/>
            <ac:spMk id="12" creationId="{6181A60C-EE91-6B3C-61A9-44757D744331}"/>
          </ac:spMkLst>
        </pc:spChg>
        <pc:spChg chg="add del mod ord modVis">
          <ac:chgData name="Thao Dao Thi Thu" userId="b0c0fd0c-b87e-42f7-8ea0-369972801474" providerId="ADAL" clId="{33F9265F-DA34-4CF8-ABDF-D6D39A2C153A}" dt="2024-08-15T08:43:07.024" v="797"/>
          <ac:spMkLst>
            <pc:docMk/>
            <pc:sldMasterMk cId="3913033866" sldId="2147483700"/>
            <ac:spMk id="13" creationId="{527D005D-D992-2157-E567-71912D7C33F9}"/>
          </ac:spMkLst>
        </pc:spChg>
        <pc:spChg chg="add del mod ord modVis">
          <ac:chgData name="Thao Dao Thi Thu" userId="b0c0fd0c-b87e-42f7-8ea0-369972801474" providerId="ADAL" clId="{33F9265F-DA34-4CF8-ABDF-D6D39A2C153A}" dt="2024-08-15T08:43:21.426" v="927"/>
          <ac:spMkLst>
            <pc:docMk/>
            <pc:sldMasterMk cId="3913033866" sldId="2147483700"/>
            <ac:spMk id="14" creationId="{1113E3CD-C1A5-FCC0-44CE-0019662374BD}"/>
          </ac:spMkLst>
        </pc:spChg>
        <pc:spChg chg="add del mod ord modVis">
          <ac:chgData name="Thao Dao Thi Thu" userId="b0c0fd0c-b87e-42f7-8ea0-369972801474" providerId="ADAL" clId="{33F9265F-DA34-4CF8-ABDF-D6D39A2C153A}" dt="2024-08-15T08:44:29.496" v="1057"/>
          <ac:spMkLst>
            <pc:docMk/>
            <pc:sldMasterMk cId="3913033866" sldId="2147483700"/>
            <ac:spMk id="15" creationId="{09D95610-A9A6-5133-FD32-DE903113ADA6}"/>
          </ac:spMkLst>
        </pc:spChg>
        <pc:spChg chg="add del mod ord modVis">
          <ac:chgData name="Thao Dao Thi Thu" userId="b0c0fd0c-b87e-42f7-8ea0-369972801474" providerId="ADAL" clId="{33F9265F-DA34-4CF8-ABDF-D6D39A2C153A}" dt="2024-08-15T08:44:43.419" v="1187"/>
          <ac:spMkLst>
            <pc:docMk/>
            <pc:sldMasterMk cId="3913033866" sldId="2147483700"/>
            <ac:spMk id="16" creationId="{DA7B1B50-5385-519D-5EEB-52032D894A1F}"/>
          </ac:spMkLst>
        </pc:spChg>
        <pc:spChg chg="add del mod ord modVis">
          <ac:chgData name="Thao Dao Thi Thu" userId="b0c0fd0c-b87e-42f7-8ea0-369972801474" providerId="ADAL" clId="{33F9265F-DA34-4CF8-ABDF-D6D39A2C153A}" dt="2024-08-15T08:45:18.343" v="1317"/>
          <ac:spMkLst>
            <pc:docMk/>
            <pc:sldMasterMk cId="3913033866" sldId="2147483700"/>
            <ac:spMk id="17" creationId="{4204724E-219E-8F2E-02C4-0051502C1895}"/>
          </ac:spMkLst>
        </pc:spChg>
        <pc:spChg chg="add del mod ord modVis">
          <ac:chgData name="Thao Dao Thi Thu" userId="b0c0fd0c-b87e-42f7-8ea0-369972801474" providerId="ADAL" clId="{33F9265F-DA34-4CF8-ABDF-D6D39A2C153A}" dt="2024-08-15T08:45:43.660" v="1500"/>
          <ac:spMkLst>
            <pc:docMk/>
            <pc:sldMasterMk cId="3913033866" sldId="2147483700"/>
            <ac:spMk id="18" creationId="{624BD5A8-9139-9151-9625-35BC653062CA}"/>
          </ac:spMkLst>
        </pc:spChg>
        <pc:spChg chg="add del mod ord modVis">
          <ac:chgData name="Thao Dao Thi Thu" userId="b0c0fd0c-b87e-42f7-8ea0-369972801474" providerId="ADAL" clId="{33F9265F-DA34-4CF8-ABDF-D6D39A2C153A}" dt="2024-08-15T08:45:57.651" v="1641"/>
          <ac:spMkLst>
            <pc:docMk/>
            <pc:sldMasterMk cId="3913033866" sldId="2147483700"/>
            <ac:spMk id="19" creationId="{86EF1502-7CEE-A25F-F808-EF98E0317A5C}"/>
          </ac:spMkLst>
        </pc:spChg>
        <pc:spChg chg="add del mod ord modVis">
          <ac:chgData name="Thao Dao Thi Thu" userId="b0c0fd0c-b87e-42f7-8ea0-369972801474" providerId="ADAL" clId="{33F9265F-DA34-4CF8-ABDF-D6D39A2C153A}" dt="2024-08-15T08:46:11.974" v="1782"/>
          <ac:spMkLst>
            <pc:docMk/>
            <pc:sldMasterMk cId="3913033866" sldId="2147483700"/>
            <ac:spMk id="20" creationId="{CF35F715-F102-696E-52B2-30252CF39C67}"/>
          </ac:spMkLst>
        </pc:spChg>
        <pc:spChg chg="add del mod ord modVis">
          <ac:chgData name="Thao Dao Thi Thu" userId="b0c0fd0c-b87e-42f7-8ea0-369972801474" providerId="ADAL" clId="{33F9265F-DA34-4CF8-ABDF-D6D39A2C153A}" dt="2024-08-15T08:46:26.033" v="1912"/>
          <ac:spMkLst>
            <pc:docMk/>
            <pc:sldMasterMk cId="3913033866" sldId="2147483700"/>
            <ac:spMk id="21" creationId="{3AD05070-068F-4F0A-4579-29F54B6E2CBA}"/>
          </ac:spMkLst>
        </pc:spChg>
        <pc:spChg chg="add del mod ord modVis">
          <ac:chgData name="Thao Dao Thi Thu" userId="b0c0fd0c-b87e-42f7-8ea0-369972801474" providerId="ADAL" clId="{33F9265F-DA34-4CF8-ABDF-D6D39A2C153A}" dt="2024-08-15T08:46:40.011" v="2041"/>
          <ac:spMkLst>
            <pc:docMk/>
            <pc:sldMasterMk cId="3913033866" sldId="2147483700"/>
            <ac:spMk id="22" creationId="{AFFEE301-81A0-A0F9-A6DA-48EC875004BC}"/>
          </ac:spMkLst>
        </pc:spChg>
        <pc:spChg chg="add del mod ord modVis">
          <ac:chgData name="Thao Dao Thi Thu" userId="b0c0fd0c-b87e-42f7-8ea0-369972801474" providerId="ADAL" clId="{33F9265F-DA34-4CF8-ABDF-D6D39A2C153A}" dt="2024-08-15T08:53:25.670" v="2174"/>
          <ac:spMkLst>
            <pc:docMk/>
            <pc:sldMasterMk cId="3913033866" sldId="2147483700"/>
            <ac:spMk id="23" creationId="{8CA8E763-EE21-08E3-509C-8EDD5D3C1B19}"/>
          </ac:spMkLst>
        </pc:spChg>
        <pc:spChg chg="add del mod ord modVis">
          <ac:chgData name="Thao Dao Thi Thu" userId="b0c0fd0c-b87e-42f7-8ea0-369972801474" providerId="ADAL" clId="{33F9265F-DA34-4CF8-ABDF-D6D39A2C153A}" dt="2024-08-15T08:53:39.685" v="2302"/>
          <ac:spMkLst>
            <pc:docMk/>
            <pc:sldMasterMk cId="3913033866" sldId="2147483700"/>
            <ac:spMk id="24" creationId="{074BDD5A-A128-065B-F48D-40DDA7186B9D}"/>
          </ac:spMkLst>
        </pc:spChg>
        <pc:spChg chg="add del mod ord modVis">
          <ac:chgData name="Thao Dao Thi Thu" userId="b0c0fd0c-b87e-42f7-8ea0-369972801474" providerId="ADAL" clId="{33F9265F-DA34-4CF8-ABDF-D6D39A2C153A}" dt="2024-08-15T08:53:53.615" v="2431"/>
          <ac:spMkLst>
            <pc:docMk/>
            <pc:sldMasterMk cId="3913033866" sldId="2147483700"/>
            <ac:spMk id="25" creationId="{73ADCDD7-4D3D-3F58-DB83-EBF18000230F}"/>
          </ac:spMkLst>
        </pc:spChg>
        <pc:spChg chg="add del mod ord modVis">
          <ac:chgData name="Thao Dao Thi Thu" userId="b0c0fd0c-b87e-42f7-8ea0-369972801474" providerId="ADAL" clId="{33F9265F-DA34-4CF8-ABDF-D6D39A2C153A}" dt="2024-08-15T08:54:10.841" v="2559"/>
          <ac:spMkLst>
            <pc:docMk/>
            <pc:sldMasterMk cId="3913033866" sldId="2147483700"/>
            <ac:spMk id="26" creationId="{BDC5C3C1-3DC3-51D8-A631-0EB14DC4D5C3}"/>
          </ac:spMkLst>
        </pc:spChg>
        <pc:spChg chg="add del mod ord modVis">
          <ac:chgData name="Thao Dao Thi Thu" userId="b0c0fd0c-b87e-42f7-8ea0-369972801474" providerId="ADAL" clId="{33F9265F-DA34-4CF8-ABDF-D6D39A2C153A}" dt="2024-08-15T08:55:31.487" v="2691"/>
          <ac:spMkLst>
            <pc:docMk/>
            <pc:sldMasterMk cId="3913033866" sldId="2147483700"/>
            <ac:spMk id="27" creationId="{6DDE24DF-B6B6-65B2-C9D4-10253D4572F7}"/>
          </ac:spMkLst>
        </pc:spChg>
        <pc:spChg chg="add del mod ord modVis">
          <ac:chgData name="Thao Dao Thi Thu" userId="b0c0fd0c-b87e-42f7-8ea0-369972801474" providerId="ADAL" clId="{33F9265F-DA34-4CF8-ABDF-D6D39A2C153A}" dt="2024-08-15T08:55:45.407" v="2820"/>
          <ac:spMkLst>
            <pc:docMk/>
            <pc:sldMasterMk cId="3913033866" sldId="2147483700"/>
            <ac:spMk id="28" creationId="{3FCE2FAA-6B25-77F4-8B6F-BA77D3E11706}"/>
          </ac:spMkLst>
        </pc:spChg>
        <pc:spChg chg="add del mod ord modVis">
          <ac:chgData name="Thao Dao Thi Thu" userId="b0c0fd0c-b87e-42f7-8ea0-369972801474" providerId="ADAL" clId="{33F9265F-DA34-4CF8-ABDF-D6D39A2C153A}" dt="2024-08-15T08:55:59.400" v="2953"/>
          <ac:spMkLst>
            <pc:docMk/>
            <pc:sldMasterMk cId="3913033866" sldId="2147483700"/>
            <ac:spMk id="29" creationId="{98B465F8-7F78-ED38-371D-610002196C28}"/>
          </ac:spMkLst>
        </pc:spChg>
        <pc:spChg chg="add del mod ord modVis">
          <ac:chgData name="Thao Dao Thi Thu" userId="b0c0fd0c-b87e-42f7-8ea0-369972801474" providerId="ADAL" clId="{33F9265F-DA34-4CF8-ABDF-D6D39A2C153A}" dt="2024-08-15T08:56:14.778" v="3085"/>
          <ac:spMkLst>
            <pc:docMk/>
            <pc:sldMasterMk cId="3913033866" sldId="2147483700"/>
            <ac:spMk id="30" creationId="{0245F2BD-69B6-2E2D-C6CB-380F04C0FF8C}"/>
          </ac:spMkLst>
        </pc:spChg>
        <pc:spChg chg="add del mod ord modVis">
          <ac:chgData name="Thao Dao Thi Thu" userId="b0c0fd0c-b87e-42f7-8ea0-369972801474" providerId="ADAL" clId="{33F9265F-DA34-4CF8-ABDF-D6D39A2C153A}" dt="2024-08-15T08:56:30.600" v="3213"/>
          <ac:spMkLst>
            <pc:docMk/>
            <pc:sldMasterMk cId="3913033866" sldId="2147483700"/>
            <ac:spMk id="31" creationId="{8B2387F4-629C-6466-2A5D-F33C9279A371}"/>
          </ac:spMkLst>
        </pc:spChg>
        <pc:spChg chg="add del mod ord modVis">
          <ac:chgData name="Thao Dao Thi Thu" userId="b0c0fd0c-b87e-42f7-8ea0-369972801474" providerId="ADAL" clId="{33F9265F-DA34-4CF8-ABDF-D6D39A2C153A}" dt="2024-08-15T08:57:15.415" v="3342"/>
          <ac:spMkLst>
            <pc:docMk/>
            <pc:sldMasterMk cId="3913033866" sldId="2147483700"/>
            <ac:spMk id="32" creationId="{86E9A1D9-B253-0C08-C16D-FF26011B0541}"/>
          </ac:spMkLst>
        </pc:spChg>
        <pc:spChg chg="add del mod ord modVis">
          <ac:chgData name="Thao Dao Thi Thu" userId="b0c0fd0c-b87e-42f7-8ea0-369972801474" providerId="ADAL" clId="{33F9265F-DA34-4CF8-ABDF-D6D39A2C153A}" dt="2024-08-15T08:58:13.553" v="3671"/>
          <ac:spMkLst>
            <pc:docMk/>
            <pc:sldMasterMk cId="3913033866" sldId="2147483700"/>
            <ac:spMk id="33" creationId="{9A68FFCB-321F-2CC6-82D3-97655B2FDAC4}"/>
          </ac:spMkLst>
        </pc:spChg>
        <pc:spChg chg="add mod ord">
          <ac:chgData name="Thao Dao Thi Thu" userId="b0c0fd0c-b87e-42f7-8ea0-369972801474" providerId="ADAL" clId="{33F9265F-DA34-4CF8-ABDF-D6D39A2C153A}" dt="2024-08-15T08:58:11.787" v="3639"/>
          <ac:spMkLst>
            <pc:docMk/>
            <pc:sldMasterMk cId="3913033866" sldId="2147483700"/>
            <ac:spMk id="34" creationId="{4DA6D512-6B2B-DCF7-1E29-2021B3744BBE}"/>
          </ac:spMkLst>
        </pc:spChg>
        <pc:spChg chg="add del mod ord modVis">
          <ac:chgData name="Thao Dao Thi Thu" userId="b0c0fd0c-b87e-42f7-8ea0-369972801474" providerId="ADAL" clId="{33F9265F-DA34-4CF8-ABDF-D6D39A2C153A}" dt="2024-08-15T08:58:30.079" v="3783" actId="478"/>
          <ac:spMkLst>
            <pc:docMk/>
            <pc:sldMasterMk cId="3913033866" sldId="2147483700"/>
            <ac:spMk id="35" creationId="{7B4848D7-295F-5F91-3046-A67E56D30401}"/>
          </ac:spMkLst>
        </pc:spChg>
        <pc:spChg chg="del mod ord modVis">
          <ac:chgData name="Thao Dao Thi Thu" userId="b0c0fd0c-b87e-42f7-8ea0-369972801474" providerId="ADAL" clId="{33F9265F-DA34-4CF8-ABDF-D6D39A2C153A}" dt="2024-08-15T08:58:44.159" v="3872"/>
          <ac:spMkLst>
            <pc:docMk/>
            <pc:sldMasterMk cId="3913033866" sldId="2147483700"/>
            <ac:spMk id="36" creationId="{B9A211A6-5FF8-8989-4DB4-FB6E0EF504C1}"/>
          </ac:spMkLst>
        </pc:spChg>
        <pc:spChg chg="add del mod ord modVis">
          <ac:chgData name="Thao Dao Thi Thu" userId="b0c0fd0c-b87e-42f7-8ea0-369972801474" providerId="ADAL" clId="{33F9265F-DA34-4CF8-ABDF-D6D39A2C153A}" dt="2024-08-15T08:59:00.205" v="3987" actId="478"/>
          <ac:spMkLst>
            <pc:docMk/>
            <pc:sldMasterMk cId="3913033866" sldId="2147483700"/>
            <ac:spMk id="37" creationId="{374290B2-81FB-E22C-AC61-C5405816826C}"/>
          </ac:spMkLst>
        </pc:spChg>
        <pc:spChg chg="del mod ord modVis">
          <ac:chgData name="Thao Dao Thi Thu" userId="b0c0fd0c-b87e-42f7-8ea0-369972801474" providerId="ADAL" clId="{33F9265F-DA34-4CF8-ABDF-D6D39A2C153A}" dt="2024-08-15T08:59:14.163" v="4076"/>
          <ac:spMkLst>
            <pc:docMk/>
            <pc:sldMasterMk cId="3913033866" sldId="2147483700"/>
            <ac:spMk id="38" creationId="{BAB72510-DEC7-4125-BE1B-78EF98DD3657}"/>
          </ac:spMkLst>
        </pc:spChg>
        <pc:spChg chg="add del mod ord modVis">
          <ac:chgData name="Thao Dao Thi Thu" userId="b0c0fd0c-b87e-42f7-8ea0-369972801474" providerId="ADAL" clId="{33F9265F-DA34-4CF8-ABDF-D6D39A2C153A}" dt="2024-08-15T08:59:28.862" v="4205"/>
          <ac:spMkLst>
            <pc:docMk/>
            <pc:sldMasterMk cId="3913033866" sldId="2147483700"/>
            <ac:spMk id="39" creationId="{09F50EFF-EF39-B9E7-A2FB-D1E0C2EC25A9}"/>
          </ac:spMkLst>
        </pc:spChg>
        <pc:spChg chg="add del mod ord modVis">
          <ac:chgData name="Thao Dao Thi Thu" userId="b0c0fd0c-b87e-42f7-8ea0-369972801474" providerId="ADAL" clId="{33F9265F-DA34-4CF8-ABDF-D6D39A2C153A}" dt="2024-08-15T08:59:43.889" v="4334"/>
          <ac:spMkLst>
            <pc:docMk/>
            <pc:sldMasterMk cId="3913033866" sldId="2147483700"/>
            <ac:spMk id="40" creationId="{84CD73EA-15B5-E070-5064-B4D4B91A0DE3}"/>
          </ac:spMkLst>
        </pc:spChg>
        <pc:spChg chg="add del mod ord modVis">
          <ac:chgData name="Thao Dao Thi Thu" userId="b0c0fd0c-b87e-42f7-8ea0-369972801474" providerId="ADAL" clId="{33F9265F-DA34-4CF8-ABDF-D6D39A2C153A}" dt="2024-08-15T09:00:10.607" v="4463"/>
          <ac:spMkLst>
            <pc:docMk/>
            <pc:sldMasterMk cId="3913033866" sldId="2147483700"/>
            <ac:spMk id="41" creationId="{644C1377-0125-4C8F-AFF4-1A6D443E3C72}"/>
          </ac:spMkLst>
        </pc:spChg>
        <pc:spChg chg="add del mod ord modVis">
          <ac:chgData name="Thao Dao Thi Thu" userId="b0c0fd0c-b87e-42f7-8ea0-369972801474" providerId="ADAL" clId="{33F9265F-DA34-4CF8-ABDF-D6D39A2C153A}" dt="2024-08-15T09:00:26.471" v="4576" actId="478"/>
          <ac:spMkLst>
            <pc:docMk/>
            <pc:sldMasterMk cId="3913033866" sldId="2147483700"/>
            <ac:spMk id="42" creationId="{CBA2C2C0-B27C-DA55-6490-67BE0849DBAC}"/>
          </ac:spMkLst>
        </pc:spChg>
        <pc:spChg chg="del mod ord modVis">
          <ac:chgData name="Thao Dao Thi Thu" userId="b0c0fd0c-b87e-42f7-8ea0-369972801474" providerId="ADAL" clId="{33F9265F-DA34-4CF8-ABDF-D6D39A2C153A}" dt="2024-08-15T09:00:41.965" v="4666"/>
          <ac:spMkLst>
            <pc:docMk/>
            <pc:sldMasterMk cId="3913033866" sldId="2147483700"/>
            <ac:spMk id="43" creationId="{2A425263-5DA5-904A-D2F5-83413E36EA4C}"/>
          </ac:spMkLst>
        </pc:spChg>
        <pc:spChg chg="add del mod ord modVis">
          <ac:chgData name="Thao Dao Thi Thu" userId="b0c0fd0c-b87e-42f7-8ea0-369972801474" providerId="ADAL" clId="{33F9265F-DA34-4CF8-ABDF-D6D39A2C153A}" dt="2024-08-15T09:00:58.087" v="4794"/>
          <ac:spMkLst>
            <pc:docMk/>
            <pc:sldMasterMk cId="3913033866" sldId="2147483700"/>
            <ac:spMk id="44" creationId="{9B284A09-F6BB-018B-87B7-DD53EFF563FE}"/>
          </ac:spMkLst>
        </pc:spChg>
        <pc:spChg chg="add del mod ord modVis">
          <ac:chgData name="Thao Dao Thi Thu" userId="b0c0fd0c-b87e-42f7-8ea0-369972801474" providerId="ADAL" clId="{33F9265F-DA34-4CF8-ABDF-D6D39A2C153A}" dt="2024-08-15T09:01:13.956" v="4924"/>
          <ac:spMkLst>
            <pc:docMk/>
            <pc:sldMasterMk cId="3913033866" sldId="2147483700"/>
            <ac:spMk id="45" creationId="{36247C5B-B4B6-3AC6-8FD8-9121287F6B4D}"/>
          </ac:spMkLst>
        </pc:spChg>
        <pc:spChg chg="add del mod ord modVis">
          <ac:chgData name="Thao Dao Thi Thu" userId="b0c0fd0c-b87e-42f7-8ea0-369972801474" providerId="ADAL" clId="{33F9265F-DA34-4CF8-ABDF-D6D39A2C153A}" dt="2024-08-15T09:01:28.096" v="5053"/>
          <ac:spMkLst>
            <pc:docMk/>
            <pc:sldMasterMk cId="3913033866" sldId="2147483700"/>
            <ac:spMk id="46" creationId="{697E8785-033C-C54B-08F8-B6B6C37284F3}"/>
          </ac:spMkLst>
        </pc:spChg>
        <pc:spChg chg="add del mod ord modVis">
          <ac:chgData name="Thao Dao Thi Thu" userId="b0c0fd0c-b87e-42f7-8ea0-369972801474" providerId="ADAL" clId="{33F9265F-DA34-4CF8-ABDF-D6D39A2C153A}" dt="2024-08-15T09:11:19.978" v="5153"/>
          <ac:spMkLst>
            <pc:docMk/>
            <pc:sldMasterMk cId="3913033866" sldId="2147483700"/>
            <ac:spMk id="47" creationId="{8B188E80-A8DD-17CB-30B9-72D05EDC7EA6}"/>
          </ac:spMkLst>
        </pc:spChg>
        <pc:picChg chg="del mod modVis">
          <ac:chgData name="Thao Dao Thi Thu" userId="b0c0fd0c-b87e-42f7-8ea0-369972801474" providerId="ADAL" clId="{33F9265F-DA34-4CF8-ABDF-D6D39A2C153A}" dt="2024-08-15T08:43:19.253" v="895" actId="478"/>
          <ac:picMkLst>
            <pc:docMk/>
            <pc:sldMasterMk cId="3913033866" sldId="2147483700"/>
            <ac:picMk id="8" creationId="{00DC1EF2-2072-35B5-220B-E96F15EB2609}"/>
          </ac:picMkLst>
        </pc:picChg>
        <pc:picChg chg="del mod modVis">
          <ac:chgData name="Thao Dao Thi Thu" userId="b0c0fd0c-b87e-42f7-8ea0-369972801474" providerId="ADAL" clId="{33F9265F-DA34-4CF8-ABDF-D6D39A2C153A}" dt="2024-08-15T08:43:06.768" v="765" actId="478"/>
          <ac:picMkLst>
            <pc:docMk/>
            <pc:sldMasterMk cId="3913033866" sldId="2147483700"/>
            <ac:picMk id="11" creationId="{4055E8A7-54C9-6B53-ED30-8570ED4CBBAC}"/>
          </ac:picMkLst>
        </pc:picChg>
      </pc:sldMasterChg>
      <pc:sldMasterChg chg="addSp delSp modSp del mod delSldLayout">
        <pc:chgData name="Thao Dao Thi Thu" userId="b0c0fd0c-b87e-42f7-8ea0-369972801474" providerId="ADAL" clId="{33F9265F-DA34-4CF8-ABDF-D6D39A2C153A}" dt="2024-08-15T09:01:26.653" v="5021" actId="47"/>
        <pc:sldMasterMkLst>
          <pc:docMk/>
          <pc:sldMasterMk cId="3851345252" sldId="2147483712"/>
        </pc:sldMasterMkLst>
        <pc:spChg chg="mod modVis">
          <ac:chgData name="Thao Dao Thi Thu" userId="b0c0fd0c-b87e-42f7-8ea0-369972801474" providerId="ADAL" clId="{33F9265F-DA34-4CF8-ABDF-D6D39A2C153A}" dt="2024-08-15T08:41:10.831" v="61"/>
          <ac:spMkLst>
            <pc:docMk/>
            <pc:sldMasterMk cId="3851345252" sldId="2147483712"/>
            <ac:spMk id="2" creationId="{0CE3C12E-1571-493B-AD45-9F23EFABCCC9}"/>
          </ac:spMkLst>
        </pc:spChg>
        <pc:spChg chg="mod modVis">
          <ac:chgData name="Thao Dao Thi Thu" userId="b0c0fd0c-b87e-42f7-8ea0-369972801474" providerId="ADAL" clId="{33F9265F-DA34-4CF8-ABDF-D6D39A2C153A}" dt="2024-08-15T09:01:13.964" v="4938"/>
          <ac:spMkLst>
            <pc:docMk/>
            <pc:sldMasterMk cId="3851345252" sldId="2147483712"/>
            <ac:spMk id="3" creationId="{7257F64D-2FF4-4538-9415-98A3C327BC3F}"/>
          </ac:spMkLst>
        </pc:spChg>
        <pc:spChg chg="mod modVis">
          <ac:chgData name="Thao Dao Thi Thu" userId="b0c0fd0c-b87e-42f7-8ea0-369972801474" providerId="ADAL" clId="{33F9265F-DA34-4CF8-ABDF-D6D39A2C153A}" dt="2024-08-15T09:01:13.965" v="4940"/>
          <ac:spMkLst>
            <pc:docMk/>
            <pc:sldMasterMk cId="3851345252" sldId="2147483712"/>
            <ac:spMk id="4" creationId="{A9BEEFCE-53DD-441E-832E-02C87526BA37}"/>
          </ac:spMkLst>
        </pc:spChg>
        <pc:spChg chg="mod modVis">
          <ac:chgData name="Thao Dao Thi Thu" userId="b0c0fd0c-b87e-42f7-8ea0-369972801474" providerId="ADAL" clId="{33F9265F-DA34-4CF8-ABDF-D6D39A2C153A}" dt="2024-08-15T09:01:13.966" v="4942"/>
          <ac:spMkLst>
            <pc:docMk/>
            <pc:sldMasterMk cId="3851345252" sldId="2147483712"/>
            <ac:spMk id="5" creationId="{981CCD47-2031-4365-961C-1AF05B8E1C6F}"/>
          </ac:spMkLst>
        </pc:spChg>
        <pc:spChg chg="mod modVis">
          <ac:chgData name="Thao Dao Thi Thu" userId="b0c0fd0c-b87e-42f7-8ea0-369972801474" providerId="ADAL" clId="{33F9265F-DA34-4CF8-ABDF-D6D39A2C153A}" dt="2024-08-15T09:01:13.967" v="4944"/>
          <ac:spMkLst>
            <pc:docMk/>
            <pc:sldMasterMk cId="3851345252" sldId="2147483712"/>
            <ac:spMk id="6" creationId="{D688F8F8-1C9D-4D6E-9678-68A1784A034F}"/>
          </ac:spMkLst>
        </pc:spChg>
        <pc:spChg chg="add del mod ord modVis">
          <ac:chgData name="Thao Dao Thi Thu" userId="b0c0fd0c-b87e-42f7-8ea0-369972801474" providerId="ADAL" clId="{33F9265F-DA34-4CF8-ABDF-D6D39A2C153A}" dt="2024-08-15T08:41:27.170" v="265"/>
          <ac:spMkLst>
            <pc:docMk/>
            <pc:sldMasterMk cId="3851345252" sldId="2147483712"/>
            <ac:spMk id="7" creationId="{E20DC2A5-7E52-3792-CE80-88E7022298F5}"/>
          </ac:spMkLst>
        </pc:spChg>
        <pc:spChg chg="add del mod ord modVis">
          <ac:chgData name="Thao Dao Thi Thu" userId="b0c0fd0c-b87e-42f7-8ea0-369972801474" providerId="ADAL" clId="{33F9265F-DA34-4CF8-ABDF-D6D39A2C153A}" dt="2024-08-15T08:41:41.855" v="405"/>
          <ac:spMkLst>
            <pc:docMk/>
            <pc:sldMasterMk cId="3851345252" sldId="2147483712"/>
            <ac:spMk id="8" creationId="{646B4792-2215-D737-9285-515B08629072}"/>
          </ac:spMkLst>
        </pc:spChg>
        <pc:spChg chg="add del mod ord modVis">
          <ac:chgData name="Thao Dao Thi Thu" userId="b0c0fd0c-b87e-42f7-8ea0-369972801474" providerId="ADAL" clId="{33F9265F-DA34-4CF8-ABDF-D6D39A2C153A}" dt="2024-08-15T08:41:58.274" v="545"/>
          <ac:spMkLst>
            <pc:docMk/>
            <pc:sldMasterMk cId="3851345252" sldId="2147483712"/>
            <ac:spMk id="9" creationId="{67DB62D5-E7BF-0967-07B4-A9CBBCA61829}"/>
          </ac:spMkLst>
        </pc:spChg>
        <pc:spChg chg="add del mod ord modVis">
          <ac:chgData name="Thao Dao Thi Thu" userId="b0c0fd0c-b87e-42f7-8ea0-369972801474" providerId="ADAL" clId="{33F9265F-DA34-4CF8-ABDF-D6D39A2C153A}" dt="2024-08-15T08:42:52.170" v="680"/>
          <ac:spMkLst>
            <pc:docMk/>
            <pc:sldMasterMk cId="3851345252" sldId="2147483712"/>
            <ac:spMk id="10" creationId="{06AE7CC7-BC10-4BCB-3E5C-9F11D2F1B3F4}"/>
          </ac:spMkLst>
        </pc:spChg>
        <pc:spChg chg="add del mod ord modVis">
          <ac:chgData name="Thao Dao Thi Thu" userId="b0c0fd0c-b87e-42f7-8ea0-369972801474" providerId="ADAL" clId="{33F9265F-DA34-4CF8-ABDF-D6D39A2C153A}" dt="2024-08-15T08:43:07.034" v="811"/>
          <ac:spMkLst>
            <pc:docMk/>
            <pc:sldMasterMk cId="3851345252" sldId="2147483712"/>
            <ac:spMk id="11" creationId="{48294C0D-FAB0-F625-F72A-DEB9976E0169}"/>
          </ac:spMkLst>
        </pc:spChg>
        <pc:spChg chg="add del mod ord modVis">
          <ac:chgData name="Thao Dao Thi Thu" userId="b0c0fd0c-b87e-42f7-8ea0-369972801474" providerId="ADAL" clId="{33F9265F-DA34-4CF8-ABDF-D6D39A2C153A}" dt="2024-08-15T08:43:21.434" v="939"/>
          <ac:spMkLst>
            <pc:docMk/>
            <pc:sldMasterMk cId="3851345252" sldId="2147483712"/>
            <ac:spMk id="12" creationId="{C98859BF-A5AF-80C3-A062-301BA6B44981}"/>
          </ac:spMkLst>
        </pc:spChg>
        <pc:spChg chg="add del mod ord modVis">
          <ac:chgData name="Thao Dao Thi Thu" userId="b0c0fd0c-b87e-42f7-8ea0-369972801474" providerId="ADAL" clId="{33F9265F-DA34-4CF8-ABDF-D6D39A2C153A}" dt="2024-08-15T08:44:29.504" v="1069"/>
          <ac:spMkLst>
            <pc:docMk/>
            <pc:sldMasterMk cId="3851345252" sldId="2147483712"/>
            <ac:spMk id="13" creationId="{EE607D08-22F6-7D3D-9FCF-0D56D65B52FE}"/>
          </ac:spMkLst>
        </pc:spChg>
        <pc:spChg chg="add del mod ord modVis">
          <ac:chgData name="Thao Dao Thi Thu" userId="b0c0fd0c-b87e-42f7-8ea0-369972801474" providerId="ADAL" clId="{33F9265F-DA34-4CF8-ABDF-D6D39A2C153A}" dt="2024-08-15T08:44:43.427" v="1199"/>
          <ac:spMkLst>
            <pc:docMk/>
            <pc:sldMasterMk cId="3851345252" sldId="2147483712"/>
            <ac:spMk id="14" creationId="{002C2415-1614-A52C-7ACB-28FA7F49CFA2}"/>
          </ac:spMkLst>
        </pc:spChg>
        <pc:spChg chg="add del mod ord modVis">
          <ac:chgData name="Thao Dao Thi Thu" userId="b0c0fd0c-b87e-42f7-8ea0-369972801474" providerId="ADAL" clId="{33F9265F-DA34-4CF8-ABDF-D6D39A2C153A}" dt="2024-08-15T08:45:18.350" v="1329"/>
          <ac:spMkLst>
            <pc:docMk/>
            <pc:sldMasterMk cId="3851345252" sldId="2147483712"/>
            <ac:spMk id="15" creationId="{696DED8D-0F9A-6457-791B-0D9B2BC12769}"/>
          </ac:spMkLst>
        </pc:spChg>
        <pc:spChg chg="add del mod ord modVis">
          <ac:chgData name="Thao Dao Thi Thu" userId="b0c0fd0c-b87e-42f7-8ea0-369972801474" providerId="ADAL" clId="{33F9265F-DA34-4CF8-ABDF-D6D39A2C153A}" dt="2024-08-15T08:45:43.666" v="1512"/>
          <ac:spMkLst>
            <pc:docMk/>
            <pc:sldMasterMk cId="3851345252" sldId="2147483712"/>
            <ac:spMk id="16" creationId="{B578B10D-B0C2-F43F-3AA0-A503E852B8F3}"/>
          </ac:spMkLst>
        </pc:spChg>
        <pc:spChg chg="add del mod ord modVis">
          <ac:chgData name="Thao Dao Thi Thu" userId="b0c0fd0c-b87e-42f7-8ea0-369972801474" providerId="ADAL" clId="{33F9265F-DA34-4CF8-ABDF-D6D39A2C153A}" dt="2024-08-15T08:45:57.658" v="1653"/>
          <ac:spMkLst>
            <pc:docMk/>
            <pc:sldMasterMk cId="3851345252" sldId="2147483712"/>
            <ac:spMk id="17" creationId="{16ED2A68-A53A-F62E-F166-B8EEB8F65AFF}"/>
          </ac:spMkLst>
        </pc:spChg>
        <pc:spChg chg="add del mod ord modVis">
          <ac:chgData name="Thao Dao Thi Thu" userId="b0c0fd0c-b87e-42f7-8ea0-369972801474" providerId="ADAL" clId="{33F9265F-DA34-4CF8-ABDF-D6D39A2C153A}" dt="2024-08-15T08:46:11.982" v="1794"/>
          <ac:spMkLst>
            <pc:docMk/>
            <pc:sldMasterMk cId="3851345252" sldId="2147483712"/>
            <ac:spMk id="18" creationId="{0E907295-22D4-75E1-5612-31159A056EAC}"/>
          </ac:spMkLst>
        </pc:spChg>
        <pc:spChg chg="add del mod ord modVis">
          <ac:chgData name="Thao Dao Thi Thu" userId="b0c0fd0c-b87e-42f7-8ea0-369972801474" providerId="ADAL" clId="{33F9265F-DA34-4CF8-ABDF-D6D39A2C153A}" dt="2024-08-15T08:46:26.040" v="1924"/>
          <ac:spMkLst>
            <pc:docMk/>
            <pc:sldMasterMk cId="3851345252" sldId="2147483712"/>
            <ac:spMk id="19" creationId="{2366B9E9-5078-9972-A8EC-BE13736F1101}"/>
          </ac:spMkLst>
        </pc:spChg>
        <pc:spChg chg="add del mod ord modVis">
          <ac:chgData name="Thao Dao Thi Thu" userId="b0c0fd0c-b87e-42f7-8ea0-369972801474" providerId="ADAL" clId="{33F9265F-DA34-4CF8-ABDF-D6D39A2C153A}" dt="2024-08-15T08:46:40.018" v="2053"/>
          <ac:spMkLst>
            <pc:docMk/>
            <pc:sldMasterMk cId="3851345252" sldId="2147483712"/>
            <ac:spMk id="20" creationId="{961D85A4-FEF9-2BA9-E1BD-54D42A935386}"/>
          </ac:spMkLst>
        </pc:spChg>
        <pc:spChg chg="add del mod ord modVis">
          <ac:chgData name="Thao Dao Thi Thu" userId="b0c0fd0c-b87e-42f7-8ea0-369972801474" providerId="ADAL" clId="{33F9265F-DA34-4CF8-ABDF-D6D39A2C153A}" dt="2024-08-15T08:53:25.678" v="2186"/>
          <ac:spMkLst>
            <pc:docMk/>
            <pc:sldMasterMk cId="3851345252" sldId="2147483712"/>
            <ac:spMk id="21" creationId="{1A0D5333-140F-23D9-1E2C-A5D6570F4661}"/>
          </ac:spMkLst>
        </pc:spChg>
        <pc:spChg chg="add del mod ord modVis">
          <ac:chgData name="Thao Dao Thi Thu" userId="b0c0fd0c-b87e-42f7-8ea0-369972801474" providerId="ADAL" clId="{33F9265F-DA34-4CF8-ABDF-D6D39A2C153A}" dt="2024-08-15T08:53:39.691" v="2314"/>
          <ac:spMkLst>
            <pc:docMk/>
            <pc:sldMasterMk cId="3851345252" sldId="2147483712"/>
            <ac:spMk id="22" creationId="{405F80DE-1F17-3A21-808B-A099F2E01E19}"/>
          </ac:spMkLst>
        </pc:spChg>
        <pc:spChg chg="add del mod ord modVis">
          <ac:chgData name="Thao Dao Thi Thu" userId="b0c0fd0c-b87e-42f7-8ea0-369972801474" providerId="ADAL" clId="{33F9265F-DA34-4CF8-ABDF-D6D39A2C153A}" dt="2024-08-15T08:53:53.623" v="2443"/>
          <ac:spMkLst>
            <pc:docMk/>
            <pc:sldMasterMk cId="3851345252" sldId="2147483712"/>
            <ac:spMk id="23" creationId="{C692018F-F352-016F-9ED1-E8E13497A339}"/>
          </ac:spMkLst>
        </pc:spChg>
        <pc:spChg chg="add del mod ord modVis">
          <ac:chgData name="Thao Dao Thi Thu" userId="b0c0fd0c-b87e-42f7-8ea0-369972801474" providerId="ADAL" clId="{33F9265F-DA34-4CF8-ABDF-D6D39A2C153A}" dt="2024-08-15T08:54:10.847" v="2571"/>
          <ac:spMkLst>
            <pc:docMk/>
            <pc:sldMasterMk cId="3851345252" sldId="2147483712"/>
            <ac:spMk id="24" creationId="{B3D3746B-25DF-6861-9C3A-BBFCD1A9F5B8}"/>
          </ac:spMkLst>
        </pc:spChg>
        <pc:spChg chg="add del mod ord modVis">
          <ac:chgData name="Thao Dao Thi Thu" userId="b0c0fd0c-b87e-42f7-8ea0-369972801474" providerId="ADAL" clId="{33F9265F-DA34-4CF8-ABDF-D6D39A2C153A}" dt="2024-08-15T08:55:31.495" v="2703"/>
          <ac:spMkLst>
            <pc:docMk/>
            <pc:sldMasterMk cId="3851345252" sldId="2147483712"/>
            <ac:spMk id="25" creationId="{CA3C7206-8AE4-01D5-BC56-6065B5667C17}"/>
          </ac:spMkLst>
        </pc:spChg>
        <pc:spChg chg="add del mod ord modVis">
          <ac:chgData name="Thao Dao Thi Thu" userId="b0c0fd0c-b87e-42f7-8ea0-369972801474" providerId="ADAL" clId="{33F9265F-DA34-4CF8-ABDF-D6D39A2C153A}" dt="2024-08-15T08:55:45.413" v="2832"/>
          <ac:spMkLst>
            <pc:docMk/>
            <pc:sldMasterMk cId="3851345252" sldId="2147483712"/>
            <ac:spMk id="26" creationId="{76539CD7-DC04-9307-5300-541B2F7B65BF}"/>
          </ac:spMkLst>
        </pc:spChg>
        <pc:spChg chg="add del mod ord modVis">
          <ac:chgData name="Thao Dao Thi Thu" userId="b0c0fd0c-b87e-42f7-8ea0-369972801474" providerId="ADAL" clId="{33F9265F-DA34-4CF8-ABDF-D6D39A2C153A}" dt="2024-08-15T08:55:59.406" v="2965"/>
          <ac:spMkLst>
            <pc:docMk/>
            <pc:sldMasterMk cId="3851345252" sldId="2147483712"/>
            <ac:spMk id="27" creationId="{95AEE535-2187-A841-3EFE-111127366874}"/>
          </ac:spMkLst>
        </pc:spChg>
        <pc:spChg chg="add del mod ord modVis">
          <ac:chgData name="Thao Dao Thi Thu" userId="b0c0fd0c-b87e-42f7-8ea0-369972801474" providerId="ADAL" clId="{33F9265F-DA34-4CF8-ABDF-D6D39A2C153A}" dt="2024-08-15T08:56:14.786" v="3097"/>
          <ac:spMkLst>
            <pc:docMk/>
            <pc:sldMasterMk cId="3851345252" sldId="2147483712"/>
            <ac:spMk id="28" creationId="{D7AF7F92-492A-466B-9B58-DEC0DB595E08}"/>
          </ac:spMkLst>
        </pc:spChg>
        <pc:spChg chg="add del mod ord modVis">
          <ac:chgData name="Thao Dao Thi Thu" userId="b0c0fd0c-b87e-42f7-8ea0-369972801474" providerId="ADAL" clId="{33F9265F-DA34-4CF8-ABDF-D6D39A2C153A}" dt="2024-08-15T08:56:30.609" v="3225"/>
          <ac:spMkLst>
            <pc:docMk/>
            <pc:sldMasterMk cId="3851345252" sldId="2147483712"/>
            <ac:spMk id="29" creationId="{950AE968-823F-0E07-7ABA-84B842DEE5D7}"/>
          </ac:spMkLst>
        </pc:spChg>
        <pc:spChg chg="add del mod ord modVis">
          <ac:chgData name="Thao Dao Thi Thu" userId="b0c0fd0c-b87e-42f7-8ea0-369972801474" providerId="ADAL" clId="{33F9265F-DA34-4CF8-ABDF-D6D39A2C153A}" dt="2024-08-15T08:57:15.422" v="3354"/>
          <ac:spMkLst>
            <pc:docMk/>
            <pc:sldMasterMk cId="3851345252" sldId="2147483712"/>
            <ac:spMk id="30" creationId="{8659D3A1-7F42-602B-0421-1C478AFA3ADA}"/>
          </ac:spMkLst>
        </pc:spChg>
        <pc:spChg chg="add del mod ord modVis">
          <ac:chgData name="Thao Dao Thi Thu" userId="b0c0fd0c-b87e-42f7-8ea0-369972801474" providerId="ADAL" clId="{33F9265F-DA34-4CF8-ABDF-D6D39A2C153A}" dt="2024-08-15T08:58:13.559" v="3683"/>
          <ac:spMkLst>
            <pc:docMk/>
            <pc:sldMasterMk cId="3851345252" sldId="2147483712"/>
            <ac:spMk id="31" creationId="{76D4A836-F920-5FDE-3460-F70C16E8D146}"/>
          </ac:spMkLst>
        </pc:spChg>
        <pc:spChg chg="add mod ord">
          <ac:chgData name="Thao Dao Thi Thu" userId="b0c0fd0c-b87e-42f7-8ea0-369972801474" providerId="ADAL" clId="{33F9265F-DA34-4CF8-ABDF-D6D39A2C153A}" dt="2024-08-15T08:58:11.787" v="3639"/>
          <ac:spMkLst>
            <pc:docMk/>
            <pc:sldMasterMk cId="3851345252" sldId="2147483712"/>
            <ac:spMk id="32" creationId="{917B6441-C827-7E8E-AF8C-BC0A59F101EE}"/>
          </ac:spMkLst>
        </pc:spChg>
        <pc:spChg chg="add del mod ord modVis">
          <ac:chgData name="Thao Dao Thi Thu" userId="b0c0fd0c-b87e-42f7-8ea0-369972801474" providerId="ADAL" clId="{33F9265F-DA34-4CF8-ABDF-D6D39A2C153A}" dt="2024-08-15T08:58:30.087" v="3789" actId="478"/>
          <ac:spMkLst>
            <pc:docMk/>
            <pc:sldMasterMk cId="3851345252" sldId="2147483712"/>
            <ac:spMk id="33" creationId="{00C4D0F2-D284-A911-925B-79CDD0F7BA4B}"/>
          </ac:spMkLst>
        </pc:spChg>
        <pc:spChg chg="del mod ord modVis">
          <ac:chgData name="Thao Dao Thi Thu" userId="b0c0fd0c-b87e-42f7-8ea0-369972801474" providerId="ADAL" clId="{33F9265F-DA34-4CF8-ABDF-D6D39A2C153A}" dt="2024-08-15T08:58:44.166" v="3884"/>
          <ac:spMkLst>
            <pc:docMk/>
            <pc:sldMasterMk cId="3851345252" sldId="2147483712"/>
            <ac:spMk id="34" creationId="{DED55663-3A55-FD13-802C-832D9DC5EAA8}"/>
          </ac:spMkLst>
        </pc:spChg>
        <pc:spChg chg="add del mod ord modVis">
          <ac:chgData name="Thao Dao Thi Thu" userId="b0c0fd0c-b87e-42f7-8ea0-369972801474" providerId="ADAL" clId="{33F9265F-DA34-4CF8-ABDF-D6D39A2C153A}" dt="2024-08-15T08:59:00.213" v="3993" actId="478"/>
          <ac:spMkLst>
            <pc:docMk/>
            <pc:sldMasterMk cId="3851345252" sldId="2147483712"/>
            <ac:spMk id="35" creationId="{4C832A3A-8CD1-2E2E-A673-442988D59E40}"/>
          </ac:spMkLst>
        </pc:spChg>
        <pc:spChg chg="del mod ord modVis">
          <ac:chgData name="Thao Dao Thi Thu" userId="b0c0fd0c-b87e-42f7-8ea0-369972801474" providerId="ADAL" clId="{33F9265F-DA34-4CF8-ABDF-D6D39A2C153A}" dt="2024-08-15T08:59:14.170" v="4088"/>
          <ac:spMkLst>
            <pc:docMk/>
            <pc:sldMasterMk cId="3851345252" sldId="2147483712"/>
            <ac:spMk id="36" creationId="{27E5C1D1-6D53-2136-7043-FAA995340902}"/>
          </ac:spMkLst>
        </pc:spChg>
        <pc:spChg chg="add del mod ord modVis">
          <ac:chgData name="Thao Dao Thi Thu" userId="b0c0fd0c-b87e-42f7-8ea0-369972801474" providerId="ADAL" clId="{33F9265F-DA34-4CF8-ABDF-D6D39A2C153A}" dt="2024-08-15T08:59:28.869" v="4217"/>
          <ac:spMkLst>
            <pc:docMk/>
            <pc:sldMasterMk cId="3851345252" sldId="2147483712"/>
            <ac:spMk id="37" creationId="{58E07123-0071-A197-208B-D52FDCA549C6}"/>
          </ac:spMkLst>
        </pc:spChg>
        <pc:spChg chg="add del mod ord modVis">
          <ac:chgData name="Thao Dao Thi Thu" userId="b0c0fd0c-b87e-42f7-8ea0-369972801474" providerId="ADAL" clId="{33F9265F-DA34-4CF8-ABDF-D6D39A2C153A}" dt="2024-08-15T08:59:43.896" v="4346"/>
          <ac:spMkLst>
            <pc:docMk/>
            <pc:sldMasterMk cId="3851345252" sldId="2147483712"/>
            <ac:spMk id="38" creationId="{F24A403B-B606-2DB3-DB44-AA579401AAFB}"/>
          </ac:spMkLst>
        </pc:spChg>
        <pc:spChg chg="add del mod ord modVis">
          <ac:chgData name="Thao Dao Thi Thu" userId="b0c0fd0c-b87e-42f7-8ea0-369972801474" providerId="ADAL" clId="{33F9265F-DA34-4CF8-ABDF-D6D39A2C153A}" dt="2024-08-15T09:00:10.615" v="4475"/>
          <ac:spMkLst>
            <pc:docMk/>
            <pc:sldMasterMk cId="3851345252" sldId="2147483712"/>
            <ac:spMk id="39" creationId="{ED606A14-13F9-6A9B-1AD8-4681DA68BCC8}"/>
          </ac:spMkLst>
        </pc:spChg>
        <pc:spChg chg="add del mod ord modVis">
          <ac:chgData name="Thao Dao Thi Thu" userId="b0c0fd0c-b87e-42f7-8ea0-369972801474" providerId="ADAL" clId="{33F9265F-DA34-4CF8-ABDF-D6D39A2C153A}" dt="2024-08-15T09:00:26.479" v="4582" actId="478"/>
          <ac:spMkLst>
            <pc:docMk/>
            <pc:sldMasterMk cId="3851345252" sldId="2147483712"/>
            <ac:spMk id="40" creationId="{608DBD1F-CDD2-48BD-803F-529A2EFADDBA}"/>
          </ac:spMkLst>
        </pc:spChg>
        <pc:spChg chg="del mod ord modVis">
          <ac:chgData name="Thao Dao Thi Thu" userId="b0c0fd0c-b87e-42f7-8ea0-369972801474" providerId="ADAL" clId="{33F9265F-DA34-4CF8-ABDF-D6D39A2C153A}" dt="2024-08-15T09:00:41.971" v="4678"/>
          <ac:spMkLst>
            <pc:docMk/>
            <pc:sldMasterMk cId="3851345252" sldId="2147483712"/>
            <ac:spMk id="41" creationId="{FB1F4E3F-024C-1568-3EDE-7E0EBAC3A4BF}"/>
          </ac:spMkLst>
        </pc:spChg>
        <pc:spChg chg="add del mod ord modVis">
          <ac:chgData name="Thao Dao Thi Thu" userId="b0c0fd0c-b87e-42f7-8ea0-369972801474" providerId="ADAL" clId="{33F9265F-DA34-4CF8-ABDF-D6D39A2C153A}" dt="2024-08-15T09:00:58.094" v="4806"/>
          <ac:spMkLst>
            <pc:docMk/>
            <pc:sldMasterMk cId="3851345252" sldId="2147483712"/>
            <ac:spMk id="42" creationId="{43BD1EFA-0383-FB67-1484-452AA57D6412}"/>
          </ac:spMkLst>
        </pc:spChg>
        <pc:spChg chg="add del mod ord modVis">
          <ac:chgData name="Thao Dao Thi Thu" userId="b0c0fd0c-b87e-42f7-8ea0-369972801474" providerId="ADAL" clId="{33F9265F-DA34-4CF8-ABDF-D6D39A2C153A}" dt="2024-08-15T09:01:13.963" v="4936"/>
          <ac:spMkLst>
            <pc:docMk/>
            <pc:sldMasterMk cId="3851345252" sldId="2147483712"/>
            <ac:spMk id="43" creationId="{D8C5BC8E-7FE3-1522-AC8F-12B8FC9F1655}"/>
          </ac:spMkLst>
        </pc:spChg>
        <pc:spChg chg="add mod ord">
          <ac:chgData name="Thao Dao Thi Thu" userId="b0c0fd0c-b87e-42f7-8ea0-369972801474" providerId="ADAL" clId="{33F9265F-DA34-4CF8-ABDF-D6D39A2C153A}" dt="2024-08-15T09:01:14.045" v="5019"/>
          <ac:spMkLst>
            <pc:docMk/>
            <pc:sldMasterMk cId="3851345252" sldId="2147483712"/>
            <ac:spMk id="44" creationId="{36DD0155-5BEC-EEF3-3295-2C91F53B8307}"/>
          </ac:spMkLst>
        </pc:spChg>
        <pc:sldLayoutChg chg="del">
          <pc:chgData name="Thao Dao Thi Thu" userId="b0c0fd0c-b87e-42f7-8ea0-369972801474" providerId="ADAL" clId="{33F9265F-DA34-4CF8-ABDF-D6D39A2C153A}" dt="2024-08-15T09:01:26.653" v="5021" actId="47"/>
          <pc:sldLayoutMkLst>
            <pc:docMk/>
            <pc:sldMasterMk cId="3851345252" sldId="2147483712"/>
            <pc:sldLayoutMk cId="3517412526" sldId="2147483713"/>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82058224" sldId="2147483714"/>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100141422" sldId="2147483715"/>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934205101" sldId="2147483716"/>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05851382" sldId="2147483717"/>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7564060" sldId="2147483718"/>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678986555" sldId="2147483719"/>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09023527" sldId="2147483720"/>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559049890" sldId="2147483721"/>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007664157" sldId="2147483722"/>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110541473" sldId="21474837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3AF-969D-41A9-9136-B793E130B0DB}"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E915D-CCCA-4EB9-A5E7-1974C4E5E9C2}" type="slidenum">
              <a:rPr lang="en-US" smtClean="0"/>
              <a:t>‹#›</a:t>
            </a:fld>
            <a:endParaRPr lang="en-US"/>
          </a:p>
        </p:txBody>
      </p:sp>
    </p:spTree>
    <p:extLst>
      <p:ext uri="{BB962C8B-B14F-4D97-AF65-F5344CB8AC3E}">
        <p14:creationId xmlns:p14="http://schemas.microsoft.com/office/powerpoint/2010/main" val="956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76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90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2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 bị tr</a:t>
            </a:r>
            <a:r>
              <a:rPr lang="vi-VN"/>
              <a:t>ư</a:t>
            </a:r>
            <a:r>
              <a:rPr lang="en-US"/>
              <a:t>ớc buổi học.</a:t>
            </a:r>
          </a:p>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12</a:t>
            </a:fld>
            <a:endParaRPr lang="en-US"/>
          </a:p>
        </p:txBody>
      </p:sp>
    </p:spTree>
    <p:extLst>
      <p:ext uri="{BB962C8B-B14F-4D97-AF65-F5344CB8AC3E}">
        <p14:creationId xmlns:p14="http://schemas.microsoft.com/office/powerpoint/2010/main" val="752782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15</a:t>
            </a:fld>
            <a:endParaRPr lang="en-US"/>
          </a:p>
        </p:txBody>
      </p:sp>
    </p:spTree>
    <p:extLst>
      <p:ext uri="{BB962C8B-B14F-4D97-AF65-F5344CB8AC3E}">
        <p14:creationId xmlns:p14="http://schemas.microsoft.com/office/powerpoint/2010/main" val="1969037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Tiếp tục YC HS dự đoán khi đun ông nghiệm đó d</a:t>
            </a:r>
            <a:r>
              <a:rPr lang="vi-VN"/>
              <a:t>ư</a:t>
            </a:r>
            <a:r>
              <a:rPr lang="en-US"/>
              <a:t>ới ngọn lửa. Trong đất còn có thành phần nào khác?  </a:t>
            </a:r>
          </a:p>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16</a:t>
            </a:fld>
            <a:endParaRPr lang="en-US"/>
          </a:p>
        </p:txBody>
      </p:sp>
    </p:spTree>
    <p:extLst>
      <p:ext uri="{BB962C8B-B14F-4D97-AF65-F5344CB8AC3E}">
        <p14:creationId xmlns:p14="http://schemas.microsoft.com/office/powerpoint/2010/main" val="2022289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FE8E915D-CCCA-4EB9-A5E7-1974C4E5E9C2}" type="slidenum">
              <a:rPr lang="en-US" smtClean="0"/>
              <a:t>20</a:t>
            </a:fld>
            <a:endParaRPr lang="en-US"/>
          </a:p>
        </p:txBody>
      </p:sp>
    </p:spTree>
    <p:extLst>
      <p:ext uri="{BB962C8B-B14F-4D97-AF65-F5344CB8AC3E}">
        <p14:creationId xmlns:p14="http://schemas.microsoft.com/office/powerpoint/2010/main" val="166256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1136469" y="6972282"/>
            <a:ext cx="18211253" cy="3750048"/>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2600156" y="6796839"/>
            <a:ext cx="18211253" cy="3750048"/>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7583693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966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927401" y="-1884471"/>
            <a:ext cx="12680627" cy="14055941"/>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130" y="5819592"/>
            <a:ext cx="18287999" cy="4467408"/>
          </a:xfrm>
          <a:prstGeom prst="rect">
            <a:avLst/>
          </a:prstGeom>
        </p:spPr>
      </p:pic>
    </p:spTree>
    <p:extLst>
      <p:ext uri="{BB962C8B-B14F-4D97-AF65-F5344CB8AC3E}">
        <p14:creationId xmlns:p14="http://schemas.microsoft.com/office/powerpoint/2010/main" val="9476845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784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812" y="6591300"/>
            <a:ext cx="18421812" cy="3695700"/>
          </a:xfrm>
          <a:prstGeom prst="rect">
            <a:avLst/>
          </a:prstGeom>
        </p:spPr>
      </p:pic>
    </p:spTree>
    <p:extLst>
      <p:ext uri="{BB962C8B-B14F-4D97-AF65-F5344CB8AC3E}">
        <p14:creationId xmlns:p14="http://schemas.microsoft.com/office/powerpoint/2010/main" val="3675675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10325100" y="5143500"/>
            <a:ext cx="7086600" cy="1714500"/>
          </a:xfrm>
          <a:prstGeom prst="rect">
            <a:avLst/>
          </a:prstGeom>
        </p:spPr>
        <p:txBody>
          <a:bodyPr>
            <a:noAutofit/>
          </a:bodyPr>
          <a:lstStyle>
            <a:lvl1pPr marL="0" indent="0" algn="r">
              <a:buNone/>
              <a:defRPr sz="144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10325100" y="2590800"/>
            <a:ext cx="7086600" cy="2971800"/>
          </a:xfrm>
          <a:prstGeom prst="rect">
            <a:avLst/>
          </a:prstGeom>
        </p:spPr>
        <p:txBody>
          <a:bodyPr>
            <a:noAutofit/>
          </a:bodyPr>
          <a:lstStyle>
            <a:lvl1pPr marL="0" indent="0" algn="ctr">
              <a:buNone/>
              <a:defRPr sz="207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10325100" y="6858000"/>
            <a:ext cx="7086600" cy="1504950"/>
          </a:xfrm>
          <a:prstGeom prst="rect">
            <a:avLst/>
          </a:prstGeom>
        </p:spPr>
        <p:txBody>
          <a:bodyPr>
            <a:noAutofit/>
          </a:bodyPr>
          <a:lstStyle>
            <a:lvl1pPr marL="0" indent="0" algn="ct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7593879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3637322" y="1245623"/>
            <a:ext cx="7086600" cy="1409087"/>
          </a:xfrm>
          <a:prstGeom prst="rect">
            <a:avLst/>
          </a:prstGeom>
        </p:spPr>
        <p:txBody>
          <a:bodyPr>
            <a:normAutofit/>
          </a:bodyPr>
          <a:lstStyle>
            <a:lvl1pPr marL="0" indent="0" algn="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3637322" y="2679910"/>
            <a:ext cx="7086600" cy="857250"/>
          </a:xfrm>
          <a:prstGeom prst="rect">
            <a:avLst/>
          </a:prstGeom>
        </p:spPr>
        <p:txBody>
          <a:bodyPr>
            <a:noAutofit/>
          </a:bodyPr>
          <a:lstStyle>
            <a:lvl1pPr marL="0" indent="0" algn="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3637322" y="3537161"/>
            <a:ext cx="7086600" cy="1504950"/>
          </a:xfrm>
          <a:prstGeom prst="rect">
            <a:avLst/>
          </a:prstGeom>
        </p:spPr>
        <p:txBody>
          <a:bodyPr>
            <a:noAutofit/>
          </a:bodyPr>
          <a:lstStyle>
            <a:lvl1pPr marL="0" indent="0" algn="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2479574" y="7364360"/>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7545645" y="7326879"/>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2479574" y="6818666"/>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7545645" y="6766439"/>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6427202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5718369" y="709595"/>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5718369" y="24240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713835"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13269483"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713835" y="5580993"/>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13269480" y="5573111"/>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6720565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591963" y="6654494"/>
            <a:ext cx="19317432" cy="4222637"/>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459707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11828206" y="1063557"/>
            <a:ext cx="5589638" cy="1714500"/>
          </a:xfrm>
          <a:prstGeom prst="rect">
            <a:avLst/>
          </a:prstGeom>
        </p:spPr>
        <p:txBody>
          <a:bodyPr>
            <a:normAutofit/>
          </a:bodyPr>
          <a:lstStyle>
            <a:lvl1pPr marL="0" indent="0" algn="r">
              <a:buNone/>
              <a:defRPr sz="99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11828206" y="2778057"/>
            <a:ext cx="5589638" cy="857250"/>
          </a:xfrm>
          <a:prstGeom prst="rect">
            <a:avLst/>
          </a:prstGeom>
        </p:spPr>
        <p:txBody>
          <a:bodyPr>
            <a:noAutofit/>
          </a:bodyPr>
          <a:lstStyle>
            <a:lvl1pPr marL="0" indent="0" algn="r">
              <a:buNone/>
              <a:defRPr sz="42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11828204" y="3867150"/>
            <a:ext cx="5589638" cy="2552700"/>
          </a:xfrm>
          <a:prstGeom prst="rect">
            <a:avLst/>
          </a:prstGeom>
        </p:spPr>
        <p:txBody>
          <a:bodyPr>
            <a:noAutofit/>
          </a:bodyPr>
          <a:lstStyle>
            <a:lvl1pPr marL="0" indent="0" algn="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870161" y="4921659"/>
            <a:ext cx="5589638" cy="2552700"/>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1785756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18"/>
            <a:ext cx="18288000" cy="1029461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5405283" y="2617571"/>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13821085" y="5868621"/>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13821085" y="5322928"/>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7722625" y="3670493"/>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7722625" y="3124799"/>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11881670" y="3864544"/>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5501149" y="691306"/>
            <a:ext cx="12255908" cy="1310900"/>
          </a:xfrm>
          <a:prstGeom prst="rect">
            <a:avLst/>
          </a:prstGeom>
        </p:spPr>
        <p:txBody>
          <a:bodyPr>
            <a:normAutofit/>
          </a:bodyPr>
          <a:lstStyle>
            <a:lvl1pPr marL="0" indent="0" algn="r">
              <a:buNone/>
              <a:defRPr sz="9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325225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759"/>
            <a:ext cx="18338115" cy="1031853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1150883" y="3204229"/>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3702418" y="3859679"/>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3702418" y="3313985"/>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7608896" y="2116655"/>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9750527" y="3749922"/>
            <a:ext cx="3602867"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9750527" y="3204229"/>
            <a:ext cx="3602867"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2161005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529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5734134" y="4286250"/>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5734134" y="5791617"/>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4307002" y="7147875"/>
            <a:ext cx="10089932"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19565726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9887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10355973" y="6584153"/>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10355972" y="8504727"/>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2812745" y="2991081"/>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2812745" y="2327401"/>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2812745" y="4945242"/>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2812745" y="4281562"/>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2812745" y="6921527"/>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2812745" y="6257846"/>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093257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6585059" y="-1400175"/>
            <a:ext cx="5086350" cy="18288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20826" y="2054937"/>
            <a:ext cx="4214813" cy="5514975"/>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5831268" y="1675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2865692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5600700" y="656319"/>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5600700" y="22446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1428116" y="5491185"/>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1428116" y="4827505"/>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13224663" y="5807181"/>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13224663" y="5143501"/>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991734" y="2853254"/>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13788281" y="3283707"/>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958810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9824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2002053" y="7719763"/>
            <a:ext cx="3319764" cy="34958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2203386" y="4285266"/>
            <a:ext cx="22282536" cy="8994693"/>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591963" y="6654494"/>
            <a:ext cx="19317432" cy="4222637"/>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075349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3276600" y="9715500"/>
            <a:ext cx="11068050" cy="1562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0514" y="5563705"/>
            <a:ext cx="2537534" cy="4378721"/>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6219419" y="1769561"/>
            <a:ext cx="4809005" cy="829832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0923239" y="5563705"/>
            <a:ext cx="2537534" cy="4378721"/>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10427942" y="12289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10427941" y="3149562"/>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1245077" y="2498862"/>
            <a:ext cx="4931583"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3229949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777" y="479459"/>
            <a:ext cx="16382447" cy="9328083"/>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spTree>
    <p:extLst>
      <p:ext uri="{BB962C8B-B14F-4D97-AF65-F5344CB8AC3E}">
        <p14:creationId xmlns:p14="http://schemas.microsoft.com/office/powerpoint/2010/main" val="36608174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792" y="1224402"/>
            <a:ext cx="5289053" cy="6675816"/>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652437" y="1476210"/>
            <a:ext cx="4937760" cy="61722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806914" y="2879694"/>
            <a:ext cx="8213232" cy="2263806"/>
          </a:xfrm>
          <a:prstGeom prst="rect">
            <a:avLst/>
          </a:prstGeom>
        </p:spPr>
        <p:txBody>
          <a:bodyPr>
            <a:noAutofit/>
          </a:bodyPr>
          <a:lstStyle>
            <a:lvl1pPr marL="0" indent="0" algn="ctr">
              <a:buNone/>
              <a:defRPr sz="1725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2456031" y="5065780"/>
            <a:ext cx="7086600" cy="857250"/>
          </a:xfrm>
          <a:prstGeom prst="rect">
            <a:avLst/>
          </a:prstGeom>
        </p:spPr>
        <p:txBody>
          <a:bodyPr>
            <a:noAutofit/>
          </a:bodyPr>
          <a:lstStyle>
            <a:lvl1pPr marL="0" indent="0" algn="ctr">
              <a:buNone/>
              <a:defRPr sz="5400"/>
            </a:lvl1pPr>
          </a:lstStyle>
          <a:p>
            <a:pPr lvl="0"/>
            <a:r>
              <a:rPr lang="en-US" dirty="0"/>
              <a:t>Section break.</a:t>
            </a:r>
          </a:p>
        </p:txBody>
      </p:sp>
    </p:spTree>
    <p:extLst>
      <p:ext uri="{BB962C8B-B14F-4D97-AF65-F5344CB8AC3E}">
        <p14:creationId xmlns:p14="http://schemas.microsoft.com/office/powerpoint/2010/main" val="24463797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9143999" y="2349331"/>
            <a:ext cx="5912069" cy="3751925"/>
          </a:xfrm>
          <a:prstGeom prst="rect">
            <a:avLst/>
          </a:prstGeom>
        </p:spPr>
        <p:txBody>
          <a:bodyPr>
            <a:normAutofit/>
          </a:bodyPr>
          <a:lstStyle>
            <a:lvl1pPr marL="0" indent="0" algn="ctr">
              <a:buNone/>
              <a:defRPr sz="12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591963" y="6654494"/>
            <a:ext cx="19317432" cy="4222637"/>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568192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1257300" y="9534526"/>
            <a:ext cx="4114800" cy="547688"/>
          </a:xfrm>
          <a:prstGeom prst="rect">
            <a:avLst/>
          </a:prstGeom>
        </p:spPr>
        <p:txBody>
          <a:bodyPr/>
          <a:lstStyle/>
          <a:p>
            <a:fld id="{3A385F0A-170E-4FE2-BF09-FE55F5E468DE}" type="datetimeFigureOut">
              <a:rPr lang="en-US" smtClean="0"/>
              <a:t>9/8/2025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12915900" y="9534526"/>
            <a:ext cx="4114800" cy="547688"/>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7362500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058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6399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0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14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882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199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723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41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84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735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572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691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50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3845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4605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317779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38406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58704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33833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14810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587735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647301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20917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9/8/2025</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06919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3D72BC8-B0EA-44DD-85DF-C8FBB1B181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DDB40D6-58D9-4E74-8609-3201D2D9AD1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2FBBC2A4-035D-7A50-6342-5196DC958BC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49239" y="12078202"/>
            <a:ext cx="1757361" cy="1757361"/>
          </a:xfrm>
          <a:prstGeom prst="rect">
            <a:avLst/>
          </a:prstGeom>
        </p:spPr>
      </p:pic>
    </p:spTree>
    <p:extLst>
      <p:ext uri="{BB962C8B-B14F-4D97-AF65-F5344CB8AC3E}">
        <p14:creationId xmlns:p14="http://schemas.microsoft.com/office/powerpoint/2010/main" val="661374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19B45D5C-B237-4C56-9BD7-F4C908324959}"/>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00561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3E64E6F-9A72-48F1-B61B-EAE68597C23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2E73117-776F-48A7-B171-2DEB4A582306}" type="datetimeFigureOut">
              <a:rPr lang="en-US" smtClean="0"/>
              <a:t>9/8/2025</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F7CCC3E-1BC5-4CAA-9CB8-91C0796EABAD}" type="slidenum">
              <a:rPr lang="en-US" smtClean="0"/>
              <a:t>‹#›</a:t>
            </a:fld>
            <a:endParaRPr lang="en-US"/>
          </a:p>
        </p:txBody>
      </p:sp>
    </p:spTree>
    <p:extLst>
      <p:ext uri="{BB962C8B-B14F-4D97-AF65-F5344CB8AC3E}">
        <p14:creationId xmlns:p14="http://schemas.microsoft.com/office/powerpoint/2010/main" val="39130338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27.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27.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27.sv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28.jpe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29.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2"/>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3">
              <a:extLst>
                <a:ext uri="{96DAC541-7B7A-43D3-8B79-37D633B846F1}">
                  <asvg:svgBlip xmlns:asvg="http://schemas.microsoft.com/office/drawing/2016/SVG/main" r:embed="rId4"/>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9C964EB6-71E3-BDC8-3C16-24A64AFB8F36}"/>
              </a:ext>
            </a:extLst>
          </p:cNvPr>
          <p:cNvPicPr>
            <a:picLocks noChangeAspect="1"/>
          </p:cNvPicPr>
          <p:nvPr/>
        </p:nvPicPr>
        <p:blipFill>
          <a:blip r:embed="rId5"/>
          <a:stretch>
            <a:fillRect/>
          </a:stretch>
        </p:blipFill>
        <p:spPr>
          <a:xfrm>
            <a:off x="685800" y="190500"/>
            <a:ext cx="8583912" cy="6962235"/>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endParaRPr lang="en-US"/>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41149"/>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endParaRPr lang="en-US"/>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2" name="Freeform 4">
            <a:extLst>
              <a:ext uri="{FF2B5EF4-FFF2-40B4-BE49-F238E27FC236}">
                <a16:creationId xmlns:a16="http://schemas.microsoft.com/office/drawing/2014/main" id="{E7303E8B-CA8E-0218-B682-59C769A17263}"/>
              </a:ext>
            </a:extLst>
          </p:cNvPr>
          <p:cNvSpPr/>
          <p:nvPr/>
        </p:nvSpPr>
        <p:spPr>
          <a:xfrm>
            <a:off x="13335000" y="5448300"/>
            <a:ext cx="4800600" cy="48387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2"/>
            <a:stretch>
              <a:fillRect/>
            </a:stretch>
          </a:blipFill>
        </p:spPr>
        <p:txBody>
          <a:bodyPr/>
          <a:lstStyle/>
          <a:p>
            <a:endParaRPr lang="en-US"/>
          </a:p>
        </p:txBody>
      </p:sp>
      <p:sp>
        <p:nvSpPr>
          <p:cNvPr id="13" name="TextBox 9">
            <a:extLst>
              <a:ext uri="{FF2B5EF4-FFF2-40B4-BE49-F238E27FC236}">
                <a16:creationId xmlns:a16="http://schemas.microsoft.com/office/drawing/2014/main" id="{8F0C862D-C2DC-643E-0A2F-7505416DE32C}"/>
              </a:ext>
            </a:extLst>
          </p:cNvPr>
          <p:cNvSpPr txBox="1"/>
          <p:nvPr/>
        </p:nvSpPr>
        <p:spPr>
          <a:xfrm>
            <a:off x="5486400" y="2247900"/>
            <a:ext cx="10895350" cy="1231106"/>
          </a:xfrm>
          <a:prstGeom prst="rect">
            <a:avLst/>
          </a:prstGeom>
        </p:spPr>
        <p:txBody>
          <a:bodyPr wrap="square" lIns="0" tIns="0" rIns="0" bIns="0" rtlCol="0" anchor="t">
            <a:spAutoFit/>
          </a:bodyPr>
          <a:lstStyle/>
          <a:p>
            <a:pPr algn="ctr"/>
            <a:r>
              <a:rPr lang="en-US" sz="8000" b="1" dirty="0">
                <a:solidFill>
                  <a:srgbClr val="5D2E1D"/>
                </a:solidFill>
                <a:latin typeface="Cambria" panose="02040503050406030204" pitchFamily="18" charset="0"/>
                <a:ea typeface="Cambria" panose="02040503050406030204" pitchFamily="18" charset="0"/>
              </a:rPr>
              <a:t>1. Thành </a:t>
            </a:r>
            <a:r>
              <a:rPr lang="en-US" sz="7200" b="1" dirty="0" err="1">
                <a:solidFill>
                  <a:srgbClr val="5D2E1D"/>
                </a:solidFill>
                <a:latin typeface="Cambria" panose="02040503050406030204" pitchFamily="18" charset="0"/>
                <a:ea typeface="Cambria" panose="02040503050406030204" pitchFamily="18" charset="0"/>
              </a:rPr>
              <a:t>phần</a:t>
            </a:r>
            <a:r>
              <a:rPr lang="en-US" sz="8000" b="1" dirty="0">
                <a:solidFill>
                  <a:srgbClr val="5D2E1D"/>
                </a:solidFill>
                <a:latin typeface="Cambria" panose="02040503050406030204" pitchFamily="18" charset="0"/>
                <a:ea typeface="Cambria" panose="02040503050406030204" pitchFamily="18" charset="0"/>
              </a:rPr>
              <a:t> </a:t>
            </a:r>
            <a:r>
              <a:rPr lang="en-US" sz="8000" b="1" dirty="0" err="1">
                <a:solidFill>
                  <a:srgbClr val="5D2E1D"/>
                </a:solidFill>
                <a:latin typeface="Cambria" panose="02040503050406030204" pitchFamily="18" charset="0"/>
                <a:ea typeface="Cambria" panose="02040503050406030204" pitchFamily="18" charset="0"/>
              </a:rPr>
              <a:t>của</a:t>
            </a:r>
            <a:r>
              <a:rPr lang="en-US" sz="8000" b="1" dirty="0">
                <a:solidFill>
                  <a:srgbClr val="5D2E1D"/>
                </a:solidFill>
                <a:latin typeface="Cambria" panose="02040503050406030204" pitchFamily="18" charset="0"/>
                <a:ea typeface="Cambria" panose="02040503050406030204" pitchFamily="18" charset="0"/>
              </a:rPr>
              <a:t> </a:t>
            </a:r>
            <a:r>
              <a:rPr lang="en-US" sz="8000" b="1" dirty="0" err="1">
                <a:solidFill>
                  <a:srgbClr val="5D2E1D"/>
                </a:solidFill>
                <a:latin typeface="Cambria" panose="02040503050406030204" pitchFamily="18" charset="0"/>
                <a:ea typeface="Cambria" panose="02040503050406030204" pitchFamily="18" charset="0"/>
              </a:rPr>
              <a:t>đất</a:t>
            </a:r>
            <a:endParaRPr lang="en-US" sz="80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59263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3" name="TextBox 22">
            <a:extLst>
              <a:ext uri="{FF2B5EF4-FFF2-40B4-BE49-F238E27FC236}">
                <a16:creationId xmlns:a16="http://schemas.microsoft.com/office/drawing/2014/main" id="{A5F71DCF-9D61-665B-6525-B015A46709A2}"/>
              </a:ext>
            </a:extLst>
          </p:cNvPr>
          <p:cNvSpPr txBox="1"/>
          <p:nvPr/>
        </p:nvSpPr>
        <p:spPr>
          <a:xfrm>
            <a:off x="1295400" y="1409700"/>
            <a:ext cx="15621000" cy="4465325"/>
          </a:xfrm>
          <a:prstGeom prst="rect">
            <a:avLst/>
          </a:prstGeom>
          <a:noFill/>
        </p:spPr>
        <p:txBody>
          <a:bodyPr wrap="square" rtlCol="0">
            <a:spAutoFit/>
          </a:bodyPr>
          <a:lstStyle/>
          <a:p>
            <a:pPr algn="just" rtl="0">
              <a:spcBef>
                <a:spcPts val="0"/>
              </a:spcBef>
              <a:spcAft>
                <a:spcPts val="500"/>
              </a:spcAft>
            </a:pPr>
            <a:r>
              <a:rPr lang="en-US" sz="4000" b="1" i="0" u="none" strike="noStrike" dirty="0">
                <a:solidFill>
                  <a:srgbClr val="535C00"/>
                </a:solidFill>
                <a:effectLst/>
                <a:latin typeface="Cambria" panose="02040503050406030204" pitchFamily="18" charset="0"/>
                <a:ea typeface="Cambria" panose="02040503050406030204" pitchFamily="18" charset="0"/>
              </a:rPr>
              <a:t>   </a:t>
            </a:r>
            <a:r>
              <a:rPr lang="vi-VN" sz="4000" b="1" i="0" u="none" strike="noStrike" dirty="0">
                <a:solidFill>
                  <a:srgbClr val="535C00"/>
                </a:solidFill>
                <a:effectLst/>
                <a:latin typeface="Cambria" panose="02040503050406030204" pitchFamily="18" charset="0"/>
                <a:ea typeface="Cambria" panose="02040503050406030204" pitchFamily="18" charset="0"/>
              </a:rPr>
              <a:t>Đất được hình thành do đ</a:t>
            </a:r>
            <a:r>
              <a:rPr lang="en-US" sz="4000" b="1" dirty="0">
                <a:solidFill>
                  <a:srgbClr val="535C00"/>
                </a:solidFill>
                <a:latin typeface="Cambria" panose="02040503050406030204" pitchFamily="18" charset="0"/>
                <a:ea typeface="Cambria" panose="02040503050406030204" pitchFamily="18" charset="0"/>
              </a:rPr>
              <a:t>á</a:t>
            </a:r>
            <a:r>
              <a:rPr lang="vi-VN" sz="4000" b="1" i="0" u="none" strike="noStrike" dirty="0">
                <a:solidFill>
                  <a:srgbClr val="535C00"/>
                </a:solidFill>
                <a:effectLst/>
                <a:latin typeface="Cambria" panose="02040503050406030204" pitchFamily="18" charset="0"/>
                <a:ea typeface="Cambria" panose="02040503050406030204" pitchFamily="18" charset="0"/>
              </a:rPr>
              <a:t> bị phá vỡ sau một quá trình lâu dài dưới tác động của nhiệt, nước, không khí, gió, mưa,...</a:t>
            </a:r>
            <a:endParaRPr lang="vi-VN" sz="4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000" b="1" i="0" u="none" strike="noStrike" dirty="0">
                <a:solidFill>
                  <a:srgbClr val="525900"/>
                </a:solidFill>
                <a:effectLst/>
                <a:latin typeface="Cambria" panose="02040503050406030204" pitchFamily="18" charset="0"/>
                <a:ea typeface="Cambria" panose="02040503050406030204" pitchFamily="18" charset="0"/>
              </a:rPr>
              <a:t>   </a:t>
            </a:r>
            <a:r>
              <a:rPr lang="vi-VN" sz="4000" b="1" i="0" u="none" strike="noStrike" dirty="0">
                <a:solidFill>
                  <a:srgbClr val="525900"/>
                </a:solidFill>
                <a:effectLst/>
                <a:latin typeface="Cambria" panose="02040503050406030204" pitchFamily="18" charset="0"/>
                <a:ea typeface="Cambria" panose="02040503050406030204" pitchFamily="18" charset="0"/>
              </a:rPr>
              <a:t>Chất khoáng, mùn, nước, không khí là những thành phần chính có trong đ</a:t>
            </a:r>
            <a:r>
              <a:rPr lang="en-US" sz="4000" b="1" dirty="0">
                <a:solidFill>
                  <a:srgbClr val="525900"/>
                </a:solidFill>
                <a:latin typeface="Cambria" panose="02040503050406030204" pitchFamily="18" charset="0"/>
                <a:ea typeface="Cambria" panose="02040503050406030204" pitchFamily="18" charset="0"/>
              </a:rPr>
              <a:t>ấ</a:t>
            </a:r>
            <a:r>
              <a:rPr lang="vi-VN" sz="4000" b="1" i="0" u="none" strike="noStrike" dirty="0">
                <a:solidFill>
                  <a:srgbClr val="525900"/>
                </a:solidFill>
                <a:effectLst/>
                <a:latin typeface="Cambria" panose="02040503050406030204" pitchFamily="18" charset="0"/>
                <a:ea typeface="Cambria" panose="02040503050406030204" pitchFamily="18" charset="0"/>
              </a:rPr>
              <a:t>t. Mùn được hình thành chủ yếu do xác động vật và thực vật phân huỷ với sự tham gia của sinh vật trong đất. Tỉ lệ các thành phần trong đất thay đổi tuỳ thuộc vào điều kiện hình thành đất ở từng nơi.</a:t>
            </a:r>
            <a:endParaRPr lang="vi-VN" sz="4000" b="1" dirty="0">
              <a:effectLst/>
              <a:latin typeface="Cambria" panose="02040503050406030204" pitchFamily="18" charset="0"/>
              <a:ea typeface="Cambria" panose="02040503050406030204" pitchFamily="18" charset="0"/>
            </a:endParaRPr>
          </a:p>
        </p:txBody>
      </p:sp>
      <p:sp>
        <p:nvSpPr>
          <p:cNvPr id="24" name="Freeform 2">
            <a:extLst>
              <a:ext uri="{FF2B5EF4-FFF2-40B4-BE49-F238E27FC236}">
                <a16:creationId xmlns:a16="http://schemas.microsoft.com/office/drawing/2014/main" id="{70431F7D-5CCC-6F6C-F8E8-167E541850D3}"/>
              </a:ext>
            </a:extLst>
          </p:cNvPr>
          <p:cNvSpPr/>
          <p:nvPr/>
        </p:nvSpPr>
        <p:spPr>
          <a:xfrm>
            <a:off x="11125200" y="817168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3">
            <a:extLst>
              <a:ext uri="{FF2B5EF4-FFF2-40B4-BE49-F238E27FC236}">
                <a16:creationId xmlns:a16="http://schemas.microsoft.com/office/drawing/2014/main" id="{AFC39728-A7E3-AB64-6929-FB7E92E73234}"/>
              </a:ext>
            </a:extLst>
          </p:cNvPr>
          <p:cNvSpPr/>
          <p:nvPr/>
        </p:nvSpPr>
        <p:spPr>
          <a:xfrm flipH="1">
            <a:off x="8001000" y="5829300"/>
            <a:ext cx="3505200" cy="3733800"/>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4"/>
            <a:stretch>
              <a:fillRect/>
            </a:stretch>
          </a:blipFill>
        </p:spPr>
        <p:txBody>
          <a:bodyPr/>
          <a:lstStyle/>
          <a:p>
            <a:endParaRPr 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3733800" y="4533900"/>
            <a:ext cx="16002000" cy="1316451"/>
          </a:xfrm>
          <a:prstGeom prst="rect">
            <a:avLst/>
          </a:prstGeom>
        </p:spPr>
        <p:txBody>
          <a:bodyPr wrap="square" lIns="0" tIns="0" rIns="0" bIns="0" rtlCol="0" anchor="t">
            <a:spAutoFit/>
          </a:bodyPr>
          <a:lstStyle/>
          <a:p>
            <a:pPr algn="ctr">
              <a:lnSpc>
                <a:spcPts val="10199"/>
              </a:lnSpc>
            </a:pPr>
            <a:r>
              <a:rPr lang="en-US" sz="8800" b="1" dirty="0">
                <a:solidFill>
                  <a:srgbClr val="5D2E1D"/>
                </a:solidFill>
                <a:latin typeface="Cambria" panose="02040503050406030204" pitchFamily="18" charset="0"/>
                <a:ea typeface="Cambria" panose="02040503050406030204" pitchFamily="18" charset="0"/>
              </a:rPr>
              <a:t>1. </a:t>
            </a:r>
            <a:r>
              <a:rPr lang="en-US" sz="8800" b="1" dirty="0" err="1">
                <a:solidFill>
                  <a:srgbClr val="5D2E1D"/>
                </a:solidFill>
                <a:latin typeface="Cambria" panose="02040503050406030204" pitchFamily="18" charset="0"/>
                <a:ea typeface="Cambria" panose="02040503050406030204" pitchFamily="18" charset="0"/>
              </a:rPr>
              <a:t>Thực</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hiện</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thí</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nghiệm</a:t>
            </a:r>
            <a:endParaRPr lang="en-US" sz="8800" b="1" dirty="0">
              <a:solidFill>
                <a:srgbClr val="5D2E1D"/>
              </a:solidFill>
              <a:latin typeface="Cambria" panose="02040503050406030204" pitchFamily="18" charset="0"/>
              <a:ea typeface="Cambria" panose="02040503050406030204" pitchFamily="18" charset="0"/>
            </a:endParaRPr>
          </a:p>
        </p:txBody>
      </p:sp>
      <p:sp>
        <p:nvSpPr>
          <p:cNvPr id="10" name="Freeform 3">
            <a:extLst>
              <a:ext uri="{FF2B5EF4-FFF2-40B4-BE49-F238E27FC236}">
                <a16:creationId xmlns:a16="http://schemas.microsoft.com/office/drawing/2014/main" id="{5284698E-03F5-201E-23E5-FF4685890CD8}"/>
              </a:ext>
            </a:extLst>
          </p:cNvPr>
          <p:cNvSpPr/>
          <p:nvPr/>
        </p:nvSpPr>
        <p:spPr>
          <a:xfrm>
            <a:off x="762000" y="3009900"/>
            <a:ext cx="5025516" cy="4573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2"/>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1658600" cy="6740307"/>
          </a:xfrm>
          <a:prstGeom prst="rect">
            <a:avLst/>
          </a:prstGeom>
          <a:noFill/>
        </p:spPr>
        <p:txBody>
          <a:bodyPr wrap="square" rtlCol="0">
            <a:spAutoFit/>
          </a:bodyPr>
          <a:lstStyle/>
          <a:p>
            <a:pPr algn="just"/>
            <a:r>
              <a:rPr lang="vi-VN" sz="4800" b="1" i="1" dirty="0">
                <a:solidFill>
                  <a:srgbClr val="000000"/>
                </a:solidFill>
                <a:effectLst/>
                <a:latin typeface="Cambria" panose="02040503050406030204" pitchFamily="18" charset="0"/>
                <a:ea typeface="Cambria" panose="02040503050406030204" pitchFamily="18" charset="0"/>
              </a:rPr>
              <a:t>Chuẩn bị</a:t>
            </a:r>
            <a:r>
              <a:rPr lang="vi-VN" sz="4800" b="1" i="0" dirty="0">
                <a:solidFill>
                  <a:srgbClr val="000000"/>
                </a:solidFill>
                <a:effectLst/>
                <a:latin typeface="Cambria" panose="02040503050406030204" pitchFamily="18" charset="0"/>
                <a:ea typeface="Cambria" panose="02040503050406030204" pitchFamily="18" charset="0"/>
              </a:rPr>
              <a:t>: </a:t>
            </a:r>
            <a:r>
              <a:rPr lang="vi-VN" sz="4800" b="0" i="0" dirty="0">
                <a:solidFill>
                  <a:srgbClr val="000000"/>
                </a:solidFill>
                <a:effectLst/>
                <a:latin typeface="Cambria" panose="02040503050406030204" pitchFamily="18" charset="0"/>
                <a:ea typeface="Cambria" panose="02040503050406030204" pitchFamily="18" charset="0"/>
              </a:rPr>
              <a:t>1 đĩa chứa ít đất, 1 cốc thuỷ tinh chứa nước, găng tay.</a:t>
            </a:r>
          </a:p>
          <a:p>
            <a:pPr algn="just"/>
            <a:r>
              <a:rPr lang="vi-VN" sz="4800" b="1" i="1" dirty="0">
                <a:solidFill>
                  <a:srgbClr val="000000"/>
                </a:solidFill>
                <a:effectLst/>
                <a:latin typeface="Cambria" panose="02040503050406030204" pitchFamily="18" charset="0"/>
                <a:ea typeface="Cambria" panose="02040503050406030204" pitchFamily="18" charset="0"/>
              </a:rPr>
              <a:t>Tiến hành:</a:t>
            </a:r>
            <a:endParaRPr lang="vi-VN" sz="4800" b="1"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 Dự đoán hiện tượng xảy ra ngay sau khi thả đất vào cốc nước.</a:t>
            </a:r>
          </a:p>
          <a:p>
            <a:pPr algn="just"/>
            <a:r>
              <a:rPr lang="vi-VN" sz="4800" b="0" i="0" dirty="0">
                <a:solidFill>
                  <a:srgbClr val="000000"/>
                </a:solidFill>
                <a:effectLst/>
                <a:latin typeface="Cambria" panose="02040503050406030204" pitchFamily="18" charset="0"/>
                <a:ea typeface="Cambria" panose="02040503050406030204" pitchFamily="18" charset="0"/>
              </a:rPr>
              <a:t>- Thả đất vào cốc nước, quan sát hiện tượng xảy ra và so sánh với dự đoán.</a:t>
            </a:r>
          </a:p>
          <a:p>
            <a:pPr algn="just"/>
            <a:r>
              <a:rPr lang="vi-VN" sz="4800" b="0" i="0" dirty="0">
                <a:solidFill>
                  <a:srgbClr val="000000"/>
                </a:solidFill>
                <a:effectLst/>
                <a:latin typeface="Cambria" panose="02040503050406030204" pitchFamily="18" charset="0"/>
                <a:ea typeface="Cambria" panose="02040503050406030204" pitchFamily="18" charset="0"/>
              </a:rPr>
              <a:t>Từ đó, em phát hiện được trong đất có thành phần nào?</a:t>
            </a:r>
          </a:p>
        </p:txBody>
      </p:sp>
      <p:pic>
        <p:nvPicPr>
          <p:cNvPr id="16" name="Picture 15">
            <a:extLst>
              <a:ext uri="{FF2B5EF4-FFF2-40B4-BE49-F238E27FC236}">
                <a16:creationId xmlns:a16="http://schemas.microsoft.com/office/drawing/2014/main" id="{48D078FA-CFD1-7C72-322E-65B7DF7515AC}"/>
              </a:ext>
            </a:extLst>
          </p:cNvPr>
          <p:cNvPicPr>
            <a:picLocks noChangeAspect="1"/>
          </p:cNvPicPr>
          <p:nvPr/>
        </p:nvPicPr>
        <p:blipFill>
          <a:blip r:embed="rId3"/>
          <a:stretch>
            <a:fillRect/>
          </a:stretch>
        </p:blipFill>
        <p:spPr>
          <a:xfrm>
            <a:off x="13944600" y="1943100"/>
            <a:ext cx="4786265" cy="4802114"/>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47AF7A2-4A6E-404F-8A55-171F62B88B3B}"/>
              </a:ext>
            </a:extLst>
          </p:cNvPr>
          <p:cNvGrpSpPr/>
          <p:nvPr/>
        </p:nvGrpSpPr>
        <p:grpSpPr>
          <a:xfrm>
            <a:off x="-731112" y="495301"/>
            <a:ext cx="19750225" cy="9220200"/>
            <a:chOff x="0" y="0"/>
            <a:chExt cx="52414898" cy="21557999"/>
          </a:xfrm>
        </p:grpSpPr>
        <p:sp>
          <p:nvSpPr>
            <p:cNvPr id="3" name="Freeform 7">
              <a:extLst>
                <a:ext uri="{FF2B5EF4-FFF2-40B4-BE49-F238E27FC236}">
                  <a16:creationId xmlns:a16="http://schemas.microsoft.com/office/drawing/2014/main" id="{A5682E90-B91A-4029-B393-037C6D62B87A}"/>
                </a:ext>
              </a:extLst>
            </p:cNvPr>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4" name="Freeform 8">
              <a:extLst>
                <a:ext uri="{FF2B5EF4-FFF2-40B4-BE49-F238E27FC236}">
                  <a16:creationId xmlns:a16="http://schemas.microsoft.com/office/drawing/2014/main" id="{B25E0930-24D3-413D-AF5B-85A94A1EBC22}"/>
                </a:ext>
              </a:extLst>
            </p:cNvPr>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aphicFrame>
        <p:nvGraphicFramePr>
          <p:cNvPr id="5" name="Table 4">
            <a:extLst>
              <a:ext uri="{FF2B5EF4-FFF2-40B4-BE49-F238E27FC236}">
                <a16:creationId xmlns:a16="http://schemas.microsoft.com/office/drawing/2014/main" id="{0CED6AA5-CB36-41BA-A81B-5585214425AB}"/>
              </a:ext>
            </a:extLst>
          </p:cNvPr>
          <p:cNvGraphicFramePr>
            <a:graphicFrameLocks noGrp="1"/>
          </p:cNvGraphicFramePr>
          <p:nvPr>
            <p:extLst>
              <p:ext uri="{D42A27DB-BD31-4B8C-83A1-F6EECF244321}">
                <p14:modId xmlns:p14="http://schemas.microsoft.com/office/powerpoint/2010/main" val="2729314977"/>
              </p:ext>
            </p:extLst>
          </p:nvPr>
        </p:nvGraphicFramePr>
        <p:xfrm>
          <a:off x="3048000" y="2781300"/>
          <a:ext cx="12268200" cy="4495800"/>
        </p:xfrm>
        <a:graphic>
          <a:graphicData uri="http://schemas.openxmlformats.org/drawingml/2006/table">
            <a:tbl>
              <a:tblPr firstRow="1" bandRow="1">
                <a:tableStyleId>{5C22544A-7EE6-4342-B048-85BDC9FD1C3A}</a:tableStyleId>
              </a:tblPr>
              <a:tblGrid>
                <a:gridCol w="4089400">
                  <a:extLst>
                    <a:ext uri="{9D8B030D-6E8A-4147-A177-3AD203B41FA5}">
                      <a16:colId xmlns:a16="http://schemas.microsoft.com/office/drawing/2014/main" val="108748370"/>
                    </a:ext>
                  </a:extLst>
                </a:gridCol>
                <a:gridCol w="4089400">
                  <a:extLst>
                    <a:ext uri="{9D8B030D-6E8A-4147-A177-3AD203B41FA5}">
                      <a16:colId xmlns:a16="http://schemas.microsoft.com/office/drawing/2014/main" val="2265462491"/>
                    </a:ext>
                  </a:extLst>
                </a:gridCol>
                <a:gridCol w="4089400">
                  <a:extLst>
                    <a:ext uri="{9D8B030D-6E8A-4147-A177-3AD203B41FA5}">
                      <a16:colId xmlns:a16="http://schemas.microsoft.com/office/drawing/2014/main" val="3795218644"/>
                    </a:ext>
                  </a:extLst>
                </a:gridCol>
              </a:tblGrid>
              <a:tr h="1123950">
                <a:tc>
                  <a:txBody>
                    <a:bodyPr/>
                    <a:lstStyle/>
                    <a:p>
                      <a:pPr algn="ctr"/>
                      <a:r>
                        <a:rPr lang="en-US" b="1">
                          <a:solidFill>
                            <a:sysClr val="windowText" lastClr="000000"/>
                          </a:solidFill>
                          <a:latin typeface="#9Slide01 Tieu de ngan" panose="00000800000000000000" pitchFamily="2" charset="0"/>
                        </a:rPr>
                        <a:t>DỰ ĐOÁN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THÍ NGHIỆM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KẾT LUẬN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964210"/>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979306"/>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552582"/>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194070"/>
                  </a:ext>
                </a:extLst>
              </a:tr>
            </a:tbl>
          </a:graphicData>
        </a:graphic>
      </p:graphicFrame>
      <p:sp>
        <p:nvSpPr>
          <p:cNvPr id="6" name="TextBox 9">
            <a:extLst>
              <a:ext uri="{FF2B5EF4-FFF2-40B4-BE49-F238E27FC236}">
                <a16:creationId xmlns:a16="http://schemas.microsoft.com/office/drawing/2014/main" id="{FD336CC6-B38C-49A5-AD6F-71FE96FE7B53}"/>
              </a:ext>
            </a:extLst>
          </p:cNvPr>
          <p:cNvSpPr txBox="1"/>
          <p:nvPr/>
        </p:nvSpPr>
        <p:spPr>
          <a:xfrm>
            <a:off x="4660825" y="1046596"/>
            <a:ext cx="9563100" cy="1214371"/>
          </a:xfrm>
          <a:prstGeom prst="rect">
            <a:avLst/>
          </a:prstGeom>
        </p:spPr>
        <p:txBody>
          <a:bodyPr wrap="square" lIns="0" tIns="0" rIns="0" bIns="0" rtlCol="0" anchor="t">
            <a:spAutoFit/>
          </a:bodyPr>
          <a:lstStyle/>
          <a:p>
            <a:pPr algn="ctr">
              <a:lnSpc>
                <a:spcPts val="10199"/>
              </a:lnSpc>
            </a:pPr>
            <a:r>
              <a:rPr lang="en-US" sz="6600" b="1">
                <a:solidFill>
                  <a:srgbClr val="5D2E1D"/>
                </a:solidFill>
                <a:latin typeface="Cambria" panose="02040503050406030204" pitchFamily="18" charset="0"/>
                <a:ea typeface="Cambria" panose="02040503050406030204" pitchFamily="18" charset="0"/>
              </a:rPr>
              <a:t>Phiếu ghi </a:t>
            </a:r>
            <a:r>
              <a:rPr lang="en-US" sz="6600" b="1" dirty="0" err="1">
                <a:solidFill>
                  <a:srgbClr val="5D2E1D"/>
                </a:solidFill>
                <a:latin typeface="Cambria" panose="02040503050406030204" pitchFamily="18" charset="0"/>
                <a:ea typeface="Cambria" panose="02040503050406030204" pitchFamily="18" charset="0"/>
              </a:rPr>
              <a:t>thí</a:t>
            </a:r>
            <a:r>
              <a:rPr lang="en-US" sz="6600" b="1" dirty="0">
                <a:solidFill>
                  <a:srgbClr val="5D2E1D"/>
                </a:solidFill>
                <a:latin typeface="Cambria" panose="02040503050406030204" pitchFamily="18" charset="0"/>
                <a:ea typeface="Cambria" panose="02040503050406030204" pitchFamily="18" charset="0"/>
              </a:rPr>
              <a:t> </a:t>
            </a:r>
            <a:r>
              <a:rPr lang="en-US" sz="6600" b="1" dirty="0" err="1">
                <a:solidFill>
                  <a:srgbClr val="5D2E1D"/>
                </a:solidFill>
                <a:latin typeface="Cambria" panose="02040503050406030204" pitchFamily="18" charset="0"/>
                <a:ea typeface="Cambria" panose="02040503050406030204" pitchFamily="18" charset="0"/>
              </a:rPr>
              <a:t>nghiệm</a:t>
            </a:r>
            <a:endParaRPr lang="en-US" sz="66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80697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8DCB82-0998-C32A-68CD-8350953C05F0}"/>
              </a:ext>
            </a:extLst>
          </p:cNvPr>
          <p:cNvPicPr>
            <a:picLocks noChangeAspect="1"/>
          </p:cNvPicPr>
          <p:nvPr/>
        </p:nvPicPr>
        <p:blipFill>
          <a:blip r:embed="rId3"/>
          <a:stretch>
            <a:fillRect/>
          </a:stretch>
        </p:blipFill>
        <p:spPr>
          <a:xfrm>
            <a:off x="762000" y="2095500"/>
            <a:ext cx="5317905" cy="5335514"/>
          </a:xfrm>
          <a:prstGeom prst="rect">
            <a:avLst/>
          </a:prstGeom>
        </p:spPr>
      </p:pic>
      <p:grpSp>
        <p:nvGrpSpPr>
          <p:cNvPr id="14" name="Nhóm 24">
            <a:extLst>
              <a:ext uri="{FF2B5EF4-FFF2-40B4-BE49-F238E27FC236}">
                <a16:creationId xmlns:a16="http://schemas.microsoft.com/office/drawing/2014/main" id="{34AA72D4-776B-B635-E728-D41458AAEAB0}"/>
              </a:ext>
            </a:extLst>
          </p:cNvPr>
          <p:cNvGrpSpPr/>
          <p:nvPr/>
        </p:nvGrpSpPr>
        <p:grpSpPr>
          <a:xfrm>
            <a:off x="6858000" y="2857500"/>
            <a:ext cx="10363021" cy="4202541"/>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60305" y="671291"/>
              <a:ext cx="7134084" cy="91671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white"/>
                  </a:solidFill>
                  <a:effectLst/>
                  <a:uLnTx/>
                  <a:uFillTx/>
                  <a:latin typeface="Calibri"/>
                  <a:ea typeface="+mn-ea"/>
                  <a:cs typeface="+mn-cs"/>
                </a:rPr>
                <a:t>Hiện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tượng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xảy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ra</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ngay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thả</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vào</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cốc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nước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là</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bọt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nổi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lên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nghiệm</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chứng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tỏ</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trong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không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a:t>
              </a:r>
              <a:endParaRPr kumimoji="0" lang="vi-VN" sz="54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3176059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2. </a:t>
            </a:r>
            <a:r>
              <a:rPr lang="vi-VN" sz="4800" b="1" i="1" dirty="0">
                <a:solidFill>
                  <a:srgbClr val="000000"/>
                </a:solidFill>
                <a:latin typeface="Cambria" panose="02040503050406030204" pitchFamily="18" charset="0"/>
                <a:ea typeface="Cambria" panose="02040503050406030204" pitchFamily="18" charset="0"/>
              </a:rPr>
              <a:t>Quan sát ống nghiệm trong hình 3 và nêu hiện tượng xảy ra. Từ đó, cho biết trong đất có thành phần nào.</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6FFD4D9F-0141-3142-FF6A-0FE4984C6051}"/>
              </a:ext>
            </a:extLst>
          </p:cNvPr>
          <p:cNvPicPr>
            <a:picLocks noChangeAspect="1"/>
          </p:cNvPicPr>
          <p:nvPr/>
        </p:nvPicPr>
        <p:blipFill>
          <a:blip r:embed="rId4"/>
          <a:stretch>
            <a:fillRect/>
          </a:stretch>
        </p:blipFill>
        <p:spPr>
          <a:xfrm>
            <a:off x="3429000" y="2476500"/>
            <a:ext cx="10586081" cy="6858000"/>
          </a:xfrm>
          <a:prstGeom prst="rect">
            <a:avLst/>
          </a:prstGeom>
        </p:spPr>
      </p:pic>
    </p:spTree>
    <p:extLst>
      <p:ext uri="{BB962C8B-B14F-4D97-AF65-F5344CB8AC3E}">
        <p14:creationId xmlns:p14="http://schemas.microsoft.com/office/powerpoint/2010/main" val="41735166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47AF7A2-4A6E-404F-8A55-171F62B88B3B}"/>
              </a:ext>
            </a:extLst>
          </p:cNvPr>
          <p:cNvGrpSpPr/>
          <p:nvPr/>
        </p:nvGrpSpPr>
        <p:grpSpPr>
          <a:xfrm>
            <a:off x="-731112" y="495301"/>
            <a:ext cx="19750225" cy="9220200"/>
            <a:chOff x="0" y="0"/>
            <a:chExt cx="52414898" cy="21557999"/>
          </a:xfrm>
        </p:grpSpPr>
        <p:sp>
          <p:nvSpPr>
            <p:cNvPr id="3" name="Freeform 7">
              <a:extLst>
                <a:ext uri="{FF2B5EF4-FFF2-40B4-BE49-F238E27FC236}">
                  <a16:creationId xmlns:a16="http://schemas.microsoft.com/office/drawing/2014/main" id="{A5682E90-B91A-4029-B393-037C6D62B87A}"/>
                </a:ext>
              </a:extLst>
            </p:cNvPr>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4" name="Freeform 8">
              <a:extLst>
                <a:ext uri="{FF2B5EF4-FFF2-40B4-BE49-F238E27FC236}">
                  <a16:creationId xmlns:a16="http://schemas.microsoft.com/office/drawing/2014/main" id="{B25E0930-24D3-413D-AF5B-85A94A1EBC22}"/>
                </a:ext>
              </a:extLst>
            </p:cNvPr>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aphicFrame>
        <p:nvGraphicFramePr>
          <p:cNvPr id="5" name="Table 4">
            <a:extLst>
              <a:ext uri="{FF2B5EF4-FFF2-40B4-BE49-F238E27FC236}">
                <a16:creationId xmlns:a16="http://schemas.microsoft.com/office/drawing/2014/main" id="{0CED6AA5-CB36-41BA-A81B-5585214425AB}"/>
              </a:ext>
            </a:extLst>
          </p:cNvPr>
          <p:cNvGraphicFramePr>
            <a:graphicFrameLocks noGrp="1"/>
          </p:cNvGraphicFramePr>
          <p:nvPr/>
        </p:nvGraphicFramePr>
        <p:xfrm>
          <a:off x="3048000" y="2781300"/>
          <a:ext cx="12268200" cy="4495800"/>
        </p:xfrm>
        <a:graphic>
          <a:graphicData uri="http://schemas.openxmlformats.org/drawingml/2006/table">
            <a:tbl>
              <a:tblPr firstRow="1" bandRow="1">
                <a:tableStyleId>{5C22544A-7EE6-4342-B048-85BDC9FD1C3A}</a:tableStyleId>
              </a:tblPr>
              <a:tblGrid>
                <a:gridCol w="4089400">
                  <a:extLst>
                    <a:ext uri="{9D8B030D-6E8A-4147-A177-3AD203B41FA5}">
                      <a16:colId xmlns:a16="http://schemas.microsoft.com/office/drawing/2014/main" val="108748370"/>
                    </a:ext>
                  </a:extLst>
                </a:gridCol>
                <a:gridCol w="4089400">
                  <a:extLst>
                    <a:ext uri="{9D8B030D-6E8A-4147-A177-3AD203B41FA5}">
                      <a16:colId xmlns:a16="http://schemas.microsoft.com/office/drawing/2014/main" val="2265462491"/>
                    </a:ext>
                  </a:extLst>
                </a:gridCol>
                <a:gridCol w="4089400">
                  <a:extLst>
                    <a:ext uri="{9D8B030D-6E8A-4147-A177-3AD203B41FA5}">
                      <a16:colId xmlns:a16="http://schemas.microsoft.com/office/drawing/2014/main" val="3795218644"/>
                    </a:ext>
                  </a:extLst>
                </a:gridCol>
              </a:tblGrid>
              <a:tr h="1123950">
                <a:tc>
                  <a:txBody>
                    <a:bodyPr/>
                    <a:lstStyle/>
                    <a:p>
                      <a:pPr algn="ctr"/>
                      <a:r>
                        <a:rPr lang="en-US" b="1">
                          <a:solidFill>
                            <a:sysClr val="windowText" lastClr="000000"/>
                          </a:solidFill>
                          <a:latin typeface="#9Slide01 Tieu de ngan" panose="00000800000000000000" pitchFamily="2" charset="0"/>
                        </a:rPr>
                        <a:t>DỰ ĐOÁN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THÍ NGHIỆM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KẾT LUẬN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964210"/>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979306"/>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552582"/>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194070"/>
                  </a:ext>
                </a:extLst>
              </a:tr>
            </a:tbl>
          </a:graphicData>
        </a:graphic>
      </p:graphicFrame>
      <p:sp>
        <p:nvSpPr>
          <p:cNvPr id="6" name="TextBox 9">
            <a:extLst>
              <a:ext uri="{FF2B5EF4-FFF2-40B4-BE49-F238E27FC236}">
                <a16:creationId xmlns:a16="http://schemas.microsoft.com/office/drawing/2014/main" id="{FD336CC6-B38C-49A5-AD6F-71FE96FE7B53}"/>
              </a:ext>
            </a:extLst>
          </p:cNvPr>
          <p:cNvSpPr txBox="1"/>
          <p:nvPr/>
        </p:nvSpPr>
        <p:spPr>
          <a:xfrm>
            <a:off x="4660825" y="1046596"/>
            <a:ext cx="9563100" cy="1214371"/>
          </a:xfrm>
          <a:prstGeom prst="rect">
            <a:avLst/>
          </a:prstGeom>
        </p:spPr>
        <p:txBody>
          <a:bodyPr wrap="square" lIns="0" tIns="0" rIns="0" bIns="0" rtlCol="0" anchor="t">
            <a:spAutoFit/>
          </a:bodyPr>
          <a:lstStyle/>
          <a:p>
            <a:pPr algn="ctr">
              <a:lnSpc>
                <a:spcPts val="10199"/>
              </a:lnSpc>
            </a:pPr>
            <a:r>
              <a:rPr lang="en-US" sz="6600" b="1">
                <a:solidFill>
                  <a:srgbClr val="5D2E1D"/>
                </a:solidFill>
                <a:latin typeface="Cambria" panose="02040503050406030204" pitchFamily="18" charset="0"/>
                <a:ea typeface="Cambria" panose="02040503050406030204" pitchFamily="18" charset="0"/>
              </a:rPr>
              <a:t>Phiếu ghi </a:t>
            </a:r>
            <a:r>
              <a:rPr lang="en-US" sz="6600" b="1" dirty="0" err="1">
                <a:solidFill>
                  <a:srgbClr val="5D2E1D"/>
                </a:solidFill>
                <a:latin typeface="Cambria" panose="02040503050406030204" pitchFamily="18" charset="0"/>
                <a:ea typeface="Cambria" panose="02040503050406030204" pitchFamily="18" charset="0"/>
              </a:rPr>
              <a:t>thí</a:t>
            </a:r>
            <a:r>
              <a:rPr lang="en-US" sz="6600" b="1" dirty="0">
                <a:solidFill>
                  <a:srgbClr val="5D2E1D"/>
                </a:solidFill>
                <a:latin typeface="Cambria" panose="02040503050406030204" pitchFamily="18" charset="0"/>
                <a:ea typeface="Cambria" panose="02040503050406030204" pitchFamily="18" charset="0"/>
              </a:rPr>
              <a:t> </a:t>
            </a:r>
            <a:r>
              <a:rPr lang="en-US" sz="6600" b="1" dirty="0" err="1">
                <a:solidFill>
                  <a:srgbClr val="5D2E1D"/>
                </a:solidFill>
                <a:latin typeface="Cambria" panose="02040503050406030204" pitchFamily="18" charset="0"/>
                <a:ea typeface="Cambria" panose="02040503050406030204" pitchFamily="18" charset="0"/>
              </a:rPr>
              <a:t>nghiệm</a:t>
            </a:r>
            <a:endParaRPr lang="en-US" sz="66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95970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Nhóm 24">
            <a:extLst>
              <a:ext uri="{FF2B5EF4-FFF2-40B4-BE49-F238E27FC236}">
                <a16:creationId xmlns:a16="http://schemas.microsoft.com/office/drawing/2014/main" id="{34AA72D4-776B-B635-E728-D41458AAEAB0}"/>
              </a:ext>
            </a:extLst>
          </p:cNvPr>
          <p:cNvGrpSpPr/>
          <p:nvPr/>
        </p:nvGrpSpPr>
        <p:grpSpPr>
          <a:xfrm>
            <a:off x="4572000" y="2095500"/>
            <a:ext cx="13716000" cy="6477000"/>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46778" y="774163"/>
              <a:ext cx="7134084" cy="65969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0"/>
                  <a:solidFill>
                    <a:prstClr val="white"/>
                  </a:solidFill>
                  <a:effectLst/>
                  <a:uLnTx/>
                  <a:uFillTx/>
                  <a:latin typeface="Calibri"/>
                  <a:ea typeface="+mn-ea"/>
                  <a:cs typeface="+mn-cs"/>
                </a:rPr>
                <a:t> Sau khi đun ống nghiệm chứa đất thấy xuất hiện những giọt nước nhỏ bám vào thành ống nghiệm. </a:t>
              </a:r>
              <a:r>
                <a:rPr kumimoji="0" lang="en-US" sz="6000" b="1" i="0" u="none" strike="noStrike" kern="1200" cap="none" spc="0" normalizeH="0" baseline="0" noProof="0" dirty="0" err="1">
                  <a:ln w="0"/>
                  <a:solidFill>
                    <a:prstClr val="white"/>
                  </a:solidFill>
                  <a:effectLst/>
                  <a:uLnTx/>
                  <a:uFillTx/>
                  <a:latin typeface="Calibri"/>
                  <a:ea typeface="+mn-ea"/>
                  <a:cs typeface="+mn-cs"/>
                </a:rPr>
                <a:t>Thí</a:t>
              </a:r>
              <a:r>
                <a:rPr kumimoji="0" lang="en-US" sz="6000" b="1" i="0" u="none" strike="noStrike" kern="1200" cap="none" spc="0" normalizeH="0" baseline="0" noProof="0" dirty="0">
                  <a:ln w="0"/>
                  <a:solidFill>
                    <a:prstClr val="white"/>
                  </a:solidFill>
                  <a:effectLst/>
                  <a:uLnTx/>
                  <a:uFillTx/>
                  <a:latin typeface="Calibri"/>
                  <a:ea typeface="+mn-ea"/>
                  <a:cs typeface="+mn-cs"/>
                </a:rPr>
                <a:t> </a:t>
              </a:r>
              <a:r>
                <a:rPr kumimoji="0" lang="en-US" sz="6000" b="1" i="0" u="none" strike="noStrike" kern="1200" cap="none" spc="0" normalizeH="0" baseline="0" noProof="0" dirty="0" err="1">
                  <a:ln w="0"/>
                  <a:solidFill>
                    <a:prstClr val="white"/>
                  </a:solidFill>
                  <a:effectLst/>
                  <a:uLnTx/>
                  <a:uFillTx/>
                  <a:latin typeface="Calibri"/>
                  <a:ea typeface="+mn-ea"/>
                  <a:cs typeface="+mn-cs"/>
                </a:rPr>
                <a:t>nghiệm</a:t>
              </a:r>
              <a:r>
                <a:rPr kumimoji="0" lang="vi-VN" sz="6000" b="1" i="0" u="none" strike="noStrike" kern="1200" cap="none" spc="0" normalizeH="0" baseline="0" noProof="0" dirty="0">
                  <a:ln w="0"/>
                  <a:solidFill>
                    <a:prstClr val="white"/>
                  </a:solidFill>
                  <a:effectLst/>
                  <a:uLnTx/>
                  <a:uFillTx/>
                  <a:latin typeface="Calibri"/>
                  <a:ea typeface="+mn-ea"/>
                  <a:cs typeface="+mn-cs"/>
                </a:rPr>
                <a:t> chứng tỏ trong đất có nước.</a:t>
              </a:r>
            </a:p>
          </p:txBody>
        </p:sp>
      </p:grpSp>
      <p:pic>
        <p:nvPicPr>
          <p:cNvPr id="13" name="Picture 12">
            <a:extLst>
              <a:ext uri="{FF2B5EF4-FFF2-40B4-BE49-F238E27FC236}">
                <a16:creationId xmlns:a16="http://schemas.microsoft.com/office/drawing/2014/main" id="{4ECB6632-2985-A8F0-2F94-FBDF33A179A5}"/>
              </a:ext>
            </a:extLst>
          </p:cNvPr>
          <p:cNvPicPr>
            <a:picLocks noChangeAspect="1"/>
          </p:cNvPicPr>
          <p:nvPr/>
        </p:nvPicPr>
        <p:blipFill>
          <a:blip r:embed="rId4"/>
          <a:stretch>
            <a:fillRect/>
          </a:stretch>
        </p:blipFill>
        <p:spPr>
          <a:xfrm>
            <a:off x="1295400" y="1714500"/>
            <a:ext cx="2987299" cy="6718374"/>
          </a:xfrm>
          <a:prstGeom prst="rect">
            <a:avLst/>
          </a:prstGeom>
        </p:spPr>
      </p:pic>
    </p:spTree>
    <p:extLst>
      <p:ext uri="{BB962C8B-B14F-4D97-AF65-F5344CB8AC3E}">
        <p14:creationId xmlns:p14="http://schemas.microsoft.com/office/powerpoint/2010/main" val="37920542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0B2A599-4773-052F-C225-57CA44F681A2}"/>
              </a:ext>
            </a:extLst>
          </p:cNvPr>
          <p:cNvSpPr txBox="1"/>
          <p:nvPr/>
        </p:nvSpPr>
        <p:spPr>
          <a:xfrm>
            <a:off x="1828800" y="7239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Quan </a:t>
            </a:r>
            <a:r>
              <a:rPr lang="en-US" sz="4800" b="1" i="1" dirty="0" err="1">
                <a:solidFill>
                  <a:srgbClr val="000000"/>
                </a:solidFill>
                <a:latin typeface="Cambria" panose="02040503050406030204" pitchFamily="18" charset="0"/>
                <a:ea typeface="Cambria" panose="02040503050406030204" pitchFamily="18" charset="0"/>
              </a:rPr>
              <a:t>sát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hình</a:t>
            </a:r>
            <a:r>
              <a:rPr lang="en-US" sz="4800" b="1" i="1" dirty="0">
                <a:solidFill>
                  <a:srgbClr val="000000"/>
                </a:solidFill>
                <a:latin typeface="Cambria" panose="02040503050406030204" pitchFamily="18" charset="0"/>
                <a:ea typeface="Cambria" panose="02040503050406030204" pitchFamily="18" charset="0"/>
              </a:rPr>
              <a:t> 4, </a:t>
            </a:r>
            <a:r>
              <a:rPr lang="en-US" sz="4800" b="1" i="1" dirty="0" err="1">
                <a:solidFill>
                  <a:srgbClr val="000000"/>
                </a:solidFill>
                <a:latin typeface="Cambria" panose="02040503050406030204" pitchFamily="18" charset="0"/>
                <a:ea typeface="Cambria" panose="02040503050406030204" pitchFamily="18" charset="0"/>
              </a:rPr>
              <a:t>kể</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trên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các</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của</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đất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và</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cho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biết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nào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nhiều</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nhất</a:t>
            </a:r>
            <a:r>
              <a:rPr lang="en-US" sz="4800" b="1" i="1" dirty="0">
                <a:solidFill>
                  <a:srgbClr val="000000"/>
                </a:solidFill>
                <a:latin typeface="Cambria" panose="02040503050406030204" pitchFamily="18" charset="0"/>
                <a:ea typeface="Cambria" panose="02040503050406030204" pitchFamily="18" charset="0"/>
              </a:rPr>
              <a:t>.</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Freeform 9">
            <a:extLst>
              <a:ext uri="{FF2B5EF4-FFF2-40B4-BE49-F238E27FC236}">
                <a16:creationId xmlns:a16="http://schemas.microsoft.com/office/drawing/2014/main" id="{DCCE9BD2-D00B-B062-0C6E-991EF43F9222}"/>
              </a:ext>
            </a:extLst>
          </p:cNvPr>
          <p:cNvSpPr/>
          <p:nvPr/>
        </p:nvSpPr>
        <p:spPr>
          <a:xfrm>
            <a:off x="762000" y="7239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2"/>
            <a:stretch>
              <a:fillRect/>
            </a:stretch>
          </a:blipFill>
        </p:spPr>
        <p:txBody>
          <a:bodyPr/>
          <a:lstStyle/>
          <a:p>
            <a:endParaRPr lang="en-US"/>
          </a:p>
        </p:txBody>
      </p:sp>
      <p:pic>
        <p:nvPicPr>
          <p:cNvPr id="14" name="Picture 13">
            <a:extLst>
              <a:ext uri="{FF2B5EF4-FFF2-40B4-BE49-F238E27FC236}">
                <a16:creationId xmlns:a16="http://schemas.microsoft.com/office/drawing/2014/main" id="{4EFC4319-C0B9-250C-8D82-27428AF8241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28600" y="3162300"/>
            <a:ext cx="9296400" cy="5914246"/>
          </a:xfrm>
          <a:prstGeom prst="rect">
            <a:avLst/>
          </a:prstGeom>
        </p:spPr>
      </p:pic>
      <p:sp>
        <p:nvSpPr>
          <p:cNvPr id="15" name="Rectangle: Rounded Corners 14">
            <a:extLst>
              <a:ext uri="{FF2B5EF4-FFF2-40B4-BE49-F238E27FC236}">
                <a16:creationId xmlns:a16="http://schemas.microsoft.com/office/drawing/2014/main" id="{801E806A-BF48-B115-7C59-F2E1902BFC09}"/>
              </a:ext>
            </a:extLst>
          </p:cNvPr>
          <p:cNvSpPr/>
          <p:nvPr/>
        </p:nvSpPr>
        <p:spPr>
          <a:xfrm>
            <a:off x="8077200" y="3619500"/>
            <a:ext cx="9753600" cy="3886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Ngoài không khí và nước, trong đất còn có chất khoáng, mùn và một số thành phần khác.</a:t>
            </a:r>
            <a:endParaRPr lang="en-US" sz="4800" dirty="0">
              <a:solidFill>
                <a:srgbClr val="FF0000"/>
              </a:solidFill>
              <a:latin typeface="Cambria" panose="02040503050406030204" pitchFamily="18" charset="0"/>
              <a:ea typeface="Cambria" panose="02040503050406030204" pitchFamily="18" charset="0"/>
            </a:endParaRPr>
          </a:p>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Chất khoáng chiếm tỉ lệ nhiều nhất trong đất</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733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8ED115-013C-4638-C296-67A017EEFDA5}"/>
              </a:ext>
            </a:extLst>
          </p:cNvPr>
          <p:cNvPicPr>
            <a:picLocks noChangeAspect="1"/>
          </p:cNvPicPr>
          <p:nvPr/>
        </p:nvPicPr>
        <p:blipFill>
          <a:blip r:embed="rId3"/>
          <a:stretch>
            <a:fillRect/>
          </a:stretch>
        </p:blipFill>
        <p:spPr>
          <a:xfrm>
            <a:off x="5029200" y="1409700"/>
            <a:ext cx="9169179" cy="3779848"/>
          </a:xfrm>
          <a:prstGeom prst="rect">
            <a:avLst/>
          </a:prstGeom>
        </p:spPr>
      </p:pic>
      <p:pic>
        <p:nvPicPr>
          <p:cNvPr id="21" name="Picture 20">
            <a:extLst>
              <a:ext uri="{FF2B5EF4-FFF2-40B4-BE49-F238E27FC236}">
                <a16:creationId xmlns:a16="http://schemas.microsoft.com/office/drawing/2014/main" id="{DD597A1E-2BE6-2044-06FC-C2B891EAF1E4}"/>
              </a:ext>
            </a:extLst>
          </p:cNvPr>
          <p:cNvPicPr>
            <a:picLocks noChangeAspect="1"/>
          </p:cNvPicPr>
          <p:nvPr/>
        </p:nvPicPr>
        <p:blipFill>
          <a:blip r:embed="rId4"/>
          <a:stretch>
            <a:fillRect/>
          </a:stretch>
        </p:blipFill>
        <p:spPr>
          <a:xfrm>
            <a:off x="2971800" y="4686300"/>
            <a:ext cx="13961050" cy="483454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579E88-00D6-CA75-9AFD-339F9034FBCF}"/>
              </a:ext>
            </a:extLst>
          </p:cNvPr>
          <p:cNvPicPr>
            <a:picLocks noChangeAspect="1"/>
          </p:cNvPicPr>
          <p:nvPr/>
        </p:nvPicPr>
        <p:blipFill>
          <a:blip r:embed="rId3"/>
          <a:stretch>
            <a:fillRect/>
          </a:stretch>
        </p:blipFill>
        <p:spPr>
          <a:xfrm>
            <a:off x="5486400" y="495300"/>
            <a:ext cx="7693819" cy="2139881"/>
          </a:xfrm>
          <a:prstGeom prst="rect">
            <a:avLst/>
          </a:prstGeom>
        </p:spPr>
      </p:pic>
      <p:sp>
        <p:nvSpPr>
          <p:cNvPr id="14" name="TextBox 13">
            <a:extLst>
              <a:ext uri="{FF2B5EF4-FFF2-40B4-BE49-F238E27FC236}">
                <a16:creationId xmlns:a16="http://schemas.microsoft.com/office/drawing/2014/main" id="{942FE31F-8193-70A3-D347-E28738D33560}"/>
              </a:ext>
            </a:extLst>
          </p:cNvPr>
          <p:cNvSpPr txBox="1"/>
          <p:nvPr/>
        </p:nvSpPr>
        <p:spPr>
          <a:xfrm>
            <a:off x="990600" y="3467100"/>
            <a:ext cx="16383000" cy="2800767"/>
          </a:xfrm>
          <a:prstGeom prst="rect">
            <a:avLst/>
          </a:prstGeom>
          <a:noFill/>
        </p:spPr>
        <p:txBody>
          <a:bodyPr wrap="square" rtlCol="0">
            <a:spAutoFit/>
          </a:bodyPr>
          <a:lstStyle/>
          <a:p>
            <a:pPr algn="ctr"/>
            <a:r>
              <a:rPr lang="en-US" sz="8800" dirty="0"/>
              <a:t>Trong </a:t>
            </a:r>
            <a:r>
              <a:rPr lang="en-US" sz="8800" dirty="0" err="1"/>
              <a:t>đất</a:t>
            </a:r>
            <a:r>
              <a:rPr lang="en-US" sz="8800" dirty="0"/>
              <a:t> </a:t>
            </a:r>
            <a:r>
              <a:rPr lang="en-US" sz="8800" dirty="0" err="1"/>
              <a:t>có</a:t>
            </a:r>
            <a:r>
              <a:rPr lang="en-US" sz="8800" dirty="0"/>
              <a:t> </a:t>
            </a:r>
            <a:r>
              <a:rPr lang="en-US" sz="8800" dirty="0" err="1"/>
              <a:t>nước</a:t>
            </a:r>
            <a:r>
              <a:rPr lang="en-US" sz="8800" dirty="0"/>
              <a:t> </a:t>
            </a:r>
            <a:r>
              <a:rPr lang="en-US" sz="8800" dirty="0" err="1"/>
              <a:t>và</a:t>
            </a:r>
            <a:r>
              <a:rPr lang="en-US" sz="8800" dirty="0"/>
              <a:t> </a:t>
            </a:r>
            <a:r>
              <a:rPr lang="en-US" sz="8800" dirty="0" err="1"/>
              <a:t>không</a:t>
            </a:r>
            <a:r>
              <a:rPr lang="en-US" sz="8800" dirty="0"/>
              <a:t> </a:t>
            </a:r>
            <a:r>
              <a:rPr lang="en-US" sz="8800" dirty="0" err="1"/>
              <a:t>khí</a:t>
            </a:r>
            <a:r>
              <a:rPr lang="en-US" sz="8800" dirty="0"/>
              <a:t>, </a:t>
            </a:r>
            <a:r>
              <a:rPr lang="en-US" sz="8800" dirty="0" err="1"/>
              <a:t>chất</a:t>
            </a:r>
            <a:r>
              <a:rPr lang="en-US" sz="8800" dirty="0"/>
              <a:t> </a:t>
            </a:r>
            <a:r>
              <a:rPr lang="en-US" sz="8800" dirty="0" err="1"/>
              <a:t>khoáng</a:t>
            </a:r>
            <a:r>
              <a:rPr lang="en-US" sz="8800" dirty="0"/>
              <a:t>, </a:t>
            </a:r>
            <a:r>
              <a:rPr lang="en-US" sz="8800" dirty="0" err="1"/>
              <a:t>mùn</a:t>
            </a:r>
            <a:r>
              <a:rPr lang="en-US" sz="8800" dirty="0"/>
              <a:t>,…. </a:t>
            </a:r>
          </a:p>
        </p:txBody>
      </p:sp>
    </p:spTree>
    <p:extLst>
      <p:ext uri="{BB962C8B-B14F-4D97-AF65-F5344CB8AC3E}">
        <p14:creationId xmlns:p14="http://schemas.microsoft.com/office/powerpoint/2010/main" val="2336149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70431F7D-5CCC-6F6C-F8E8-167E541850D3}"/>
              </a:ext>
            </a:extLst>
          </p:cNvPr>
          <p:cNvSpPr/>
          <p:nvPr/>
        </p:nvSpPr>
        <p:spPr>
          <a:xfrm>
            <a:off x="13639800" y="816406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30E4CC8B-DBF8-C834-F1DA-917B0C0C0099}"/>
              </a:ext>
            </a:extLst>
          </p:cNvPr>
          <p:cNvPicPr>
            <a:picLocks noChangeAspect="1"/>
          </p:cNvPicPr>
          <p:nvPr/>
        </p:nvPicPr>
        <p:blipFill>
          <a:blip r:embed="rId4"/>
          <a:stretch>
            <a:fillRect/>
          </a:stretch>
        </p:blipFill>
        <p:spPr>
          <a:xfrm>
            <a:off x="9982200" y="3619500"/>
            <a:ext cx="7010400" cy="3849974"/>
          </a:xfrm>
          <a:prstGeom prst="rect">
            <a:avLst/>
          </a:prstGeom>
        </p:spPr>
      </p:pic>
      <p:grpSp>
        <p:nvGrpSpPr>
          <p:cNvPr id="13" name="Group 12">
            <a:extLst>
              <a:ext uri="{FF2B5EF4-FFF2-40B4-BE49-F238E27FC236}">
                <a16:creationId xmlns:a16="http://schemas.microsoft.com/office/drawing/2014/main" id="{FAEC8644-442C-955E-FF30-02580851CE16}"/>
              </a:ext>
            </a:extLst>
          </p:cNvPr>
          <p:cNvGrpSpPr/>
          <p:nvPr/>
        </p:nvGrpSpPr>
        <p:grpSpPr>
          <a:xfrm>
            <a:off x="3588911" y="1429886"/>
            <a:ext cx="10058400" cy="1295400"/>
            <a:chOff x="3962400" y="876300"/>
            <a:chExt cx="10058400" cy="1295400"/>
          </a:xfrm>
        </p:grpSpPr>
        <p:sp>
          <p:nvSpPr>
            <p:cNvPr id="11" name="TextBox 10">
              <a:extLst>
                <a:ext uri="{FF2B5EF4-FFF2-40B4-BE49-F238E27FC236}">
                  <a16:creationId xmlns:a16="http://schemas.microsoft.com/office/drawing/2014/main" id="{619BBF19-C50A-41AD-3CE7-64540DF320C2}"/>
                </a:ext>
              </a:extLst>
            </p:cNvPr>
            <p:cNvSpPr txBox="1"/>
            <p:nvPr/>
          </p:nvSpPr>
          <p:spPr>
            <a:xfrm>
              <a:off x="3962400" y="1028700"/>
              <a:ext cx="10058400" cy="1015663"/>
            </a:xfrm>
            <a:prstGeom prst="rect">
              <a:avLst/>
            </a:prstGeom>
            <a:noFill/>
          </p:spPr>
          <p:txBody>
            <a:bodyPr wrap="square" rtlCol="0">
              <a:spAutoFit/>
            </a:bodyPr>
            <a:lstStyle/>
            <a:p>
              <a:pPr lvl="0" algn="ctr"/>
              <a:r>
                <a:rPr lang="en-US" sz="6000" b="1" i="1" dirty="0">
                  <a:solidFill>
                    <a:srgbClr val="FF0000"/>
                  </a:solidFill>
                  <a:latin typeface="Cambria" panose="02040503050406030204" pitchFamily="18" charset="0"/>
                  <a:ea typeface="Cambria" panose="02040503050406030204" pitchFamily="18" charset="0"/>
                </a:rPr>
                <a:t>Em </a:t>
              </a:r>
              <a:r>
                <a:rPr lang="en-US" sz="6000" b="1" i="1" dirty="0" err="1">
                  <a:solidFill>
                    <a:srgbClr val="FF0000"/>
                  </a:solidFill>
                  <a:latin typeface="Cambria" panose="02040503050406030204" pitchFamily="18" charset="0"/>
                  <a:ea typeface="Cambria" panose="02040503050406030204" pitchFamily="18" charset="0"/>
                </a:rPr>
                <a:t>có</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biết</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2" name="Freeform 9">
              <a:extLst>
                <a:ext uri="{FF2B5EF4-FFF2-40B4-BE49-F238E27FC236}">
                  <a16:creationId xmlns:a16="http://schemas.microsoft.com/office/drawing/2014/main" id="{20F0A8AE-E573-AD93-838F-423EC2D7E8BB}"/>
                </a:ext>
              </a:extLst>
            </p:cNvPr>
            <p:cNvSpPr/>
            <p:nvPr/>
          </p:nvSpPr>
          <p:spPr>
            <a:xfrm>
              <a:off x="6172200" y="8763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5"/>
              <a:stretch>
                <a:fillRect/>
              </a:stretch>
            </a:blipFill>
          </p:spPr>
          <p:txBody>
            <a:bodyPr/>
            <a:lstStyle/>
            <a:p>
              <a:endParaRPr lang="en-US"/>
            </a:p>
          </p:txBody>
        </p:sp>
      </p:grpSp>
      <p:sp>
        <p:nvSpPr>
          <p:cNvPr id="14" name="TextBox 13">
            <a:extLst>
              <a:ext uri="{FF2B5EF4-FFF2-40B4-BE49-F238E27FC236}">
                <a16:creationId xmlns:a16="http://schemas.microsoft.com/office/drawing/2014/main" id="{FD96195D-5263-9EB6-0344-B56A66F1D3A5}"/>
              </a:ext>
            </a:extLst>
          </p:cNvPr>
          <p:cNvSpPr txBox="1"/>
          <p:nvPr/>
        </p:nvSpPr>
        <p:spPr>
          <a:xfrm>
            <a:off x="1524000" y="3162300"/>
            <a:ext cx="7848600" cy="5016758"/>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mbria" panose="02040503050406030204" pitchFamily="18" charset="0"/>
                <a:ea typeface="Cambria" panose="02040503050406030204" pitchFamily="18" charset="0"/>
              </a:rPr>
              <a:t>Quá trình hình thành đất đã tạo ra những hạt riêng rẽ có kích thước và hình dạng khác nhau như hạt cát, hạt sét,... Tuỳ thuộc vào tỉ lệ các loại hạt trong đất, người ta chia thành các loại đất khác nhau như đất cát, đất thịt, đất sét,... (hình 5).</a:t>
            </a:r>
            <a:endParaRPr lang="vi-VN" sz="40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951534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4C8C6B-790F-FF6F-0F92-096DFE63F63A}"/>
              </a:ext>
            </a:extLst>
          </p:cNvPr>
          <p:cNvSpPr/>
          <p:nvPr/>
        </p:nvSpPr>
        <p:spPr>
          <a:xfrm>
            <a:off x="30480" y="2123772"/>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2"/>
            <a:stretch>
              <a:fillRect/>
            </a:stretch>
          </a:blipFill>
        </p:spPr>
        <p:txBody>
          <a:bodyPr/>
          <a:lstStyle/>
          <a:p>
            <a:endParaRPr lang="en-US"/>
          </a:p>
        </p:txBody>
      </p:sp>
      <p:sp>
        <p:nvSpPr>
          <p:cNvPr id="11" name="Speech Bubble: Rectangle with Corners Rounded 10">
            <a:extLst>
              <a:ext uri="{FF2B5EF4-FFF2-40B4-BE49-F238E27FC236}">
                <a16:creationId xmlns:a16="http://schemas.microsoft.com/office/drawing/2014/main" id="{EA217165-FE2C-D52A-3464-60B7F775345E}"/>
              </a:ext>
            </a:extLst>
          </p:cNvPr>
          <p:cNvSpPr/>
          <p:nvPr/>
        </p:nvSpPr>
        <p:spPr>
          <a:xfrm>
            <a:off x="5257800" y="647700"/>
            <a:ext cx="10439400" cy="3962400"/>
          </a:xfrm>
          <a:prstGeom prst="wedgeRoundRectCallout">
            <a:avLst>
              <a:gd name="adj1" fmla="val -61243"/>
              <a:gd name="adj2" fmla="val -1462"/>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1" dirty="0">
                <a:solidFill>
                  <a:srgbClr val="FF0000"/>
                </a:solidFill>
                <a:latin typeface="Calibri" panose="020F0502020204030204" pitchFamily="34" charset="0"/>
                <a:cs typeface="Calibri" panose="020F0502020204030204" pitchFamily="34" charset="0"/>
              </a:rPr>
              <a:t>Ở địa phương em trồng nhiều loại cây nào? Loại đất nào thích hợp để các cây trồng đó sống và phát triển tốt?</a:t>
            </a:r>
          </a:p>
        </p:txBody>
      </p:sp>
    </p:spTree>
    <p:extLst>
      <p:ext uri="{BB962C8B-B14F-4D97-AF65-F5344CB8AC3E}">
        <p14:creationId xmlns:p14="http://schemas.microsoft.com/office/powerpoint/2010/main" val="30823692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à Mau: Đưa cây lúa trở lại đất tôm">
            <a:extLst>
              <a:ext uri="{FF2B5EF4-FFF2-40B4-BE49-F238E27FC236}">
                <a16:creationId xmlns:a16="http://schemas.microsoft.com/office/drawing/2014/main" id="{A04257CE-F6E7-5E2A-F8BA-CA24A9022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95300"/>
            <a:ext cx="11811000" cy="7869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Trồng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lúa</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trên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đất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phù</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413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lao</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Cây phi lao và cách trồng, chăm sóc giúp cây xanh tốt">
            <a:extLst>
              <a:ext uri="{FF2B5EF4-FFF2-40B4-BE49-F238E27FC236}">
                <a16:creationId xmlns:a16="http://schemas.microsoft.com/office/drawing/2014/main" id="{5475F173-1B08-C077-8AAD-74108FA8F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95300"/>
            <a:ext cx="13182600" cy="772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1021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64EA0F-6E31-012B-9494-216D740AD28C}"/>
              </a:ext>
            </a:extLst>
          </p:cNvPr>
          <p:cNvSpPr txBox="1"/>
          <p:nvPr/>
        </p:nvSpPr>
        <p:spPr>
          <a:xfrm>
            <a:off x="3581400" y="78105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thịt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FUNO - Cây rau màu">
            <a:extLst>
              <a:ext uri="{FF2B5EF4-FFF2-40B4-BE49-F238E27FC236}">
                <a16:creationId xmlns:a16="http://schemas.microsoft.com/office/drawing/2014/main" id="{E9534C05-0C0C-2D52-2A15-FB56469E5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52500"/>
            <a:ext cx="13487400" cy="629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630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2"/>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3">
              <a:extLst>
                <a:ext uri="{96DAC541-7B7A-43D3-8B79-37D633B846F1}">
                  <asvg:svgBlip xmlns:asvg="http://schemas.microsoft.com/office/drawing/2016/SVG/main" r:embed="rId4"/>
                </a:ext>
              </a:extLst>
            </a:blip>
            <a:stretch>
              <a:fillRect l="-2370" b="-38495"/>
            </a:stretch>
          </a:blipFill>
        </p:spPr>
        <p:txBody>
          <a:bodyPr/>
          <a:lstStyle/>
          <a:p>
            <a:endParaRPr lang="en-US"/>
          </a:p>
        </p:txBody>
      </p:sp>
      <p:pic>
        <p:nvPicPr>
          <p:cNvPr id="13" name="Picture 12">
            <a:extLst>
              <a:ext uri="{FF2B5EF4-FFF2-40B4-BE49-F238E27FC236}">
                <a16:creationId xmlns:a16="http://schemas.microsoft.com/office/drawing/2014/main" id="{7857AD0E-DD18-5AB1-11B7-43767CE6DA50}"/>
              </a:ext>
            </a:extLst>
          </p:cNvPr>
          <p:cNvPicPr>
            <a:picLocks noChangeAspect="1"/>
          </p:cNvPicPr>
          <p:nvPr/>
        </p:nvPicPr>
        <p:blipFill>
          <a:blip r:embed="rId5"/>
          <a:stretch>
            <a:fillRect/>
          </a:stretch>
        </p:blipFill>
        <p:spPr>
          <a:xfrm>
            <a:off x="762000" y="-22860"/>
            <a:ext cx="8492464" cy="6962235"/>
          </a:xfrm>
          <a:prstGeom prst="rect">
            <a:avLst/>
          </a:prstGeom>
        </p:spPr>
      </p:pic>
    </p:spTree>
    <p:extLst>
      <p:ext uri="{BB962C8B-B14F-4D97-AF65-F5344CB8AC3E}">
        <p14:creationId xmlns:p14="http://schemas.microsoft.com/office/powerpoint/2010/main" val="94004692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8" descr="Seed  premium icon">
            <a:hlinkClick r:id="rId2"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09304B1-E509-4C77-A889-88662498D567}"/>
              </a:ext>
            </a:extLst>
          </p:cNvPr>
          <p:cNvSpPr txBox="1"/>
          <p:nvPr/>
        </p:nvSpPr>
        <p:spPr>
          <a:xfrm>
            <a:off x="3967318" y="4468367"/>
            <a:ext cx="10832861" cy="1481257"/>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8100" b="1" dirty="0" err="1">
                <a:solidFill>
                  <a:srgbClr val="FF0000"/>
                </a:solidFill>
                <a:latin typeface="Cambria" panose="02040503050406030204" pitchFamily="18" charset="0"/>
                <a:ea typeface="Cambria" panose="02040503050406030204" pitchFamily="18" charset="0"/>
              </a:rPr>
              <a:t>Đáp</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án</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Chất</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khoáng</a:t>
            </a:r>
            <a:endParaRPr lang="vi-VN" sz="81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46F7DD7-E51A-B904-7DEA-D970F359E449}"/>
              </a:ext>
            </a:extLst>
          </p:cNvPr>
          <p:cNvSpPr txBox="1"/>
          <p:nvPr/>
        </p:nvSpPr>
        <p:spPr>
          <a:xfrm>
            <a:off x="3303059" y="1204635"/>
            <a:ext cx="12159465" cy="1754326"/>
          </a:xfrm>
          <a:prstGeom prst="rect">
            <a:avLst/>
          </a:prstGeom>
          <a:noFill/>
        </p:spPr>
        <p:txBody>
          <a:bodyPr wrap="square">
            <a:spAutoFit/>
          </a:bodyPr>
          <a:lstStyle/>
          <a:p>
            <a:pPr algn="ctr" defTabSz="1371600">
              <a:defRPr/>
            </a:pP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1. Thành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phần</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nào</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chiếm</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nhiều</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nhất</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đất</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A2A567-FAFD-953C-A2E9-D63AF3053D12}"/>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9" name="Picture 8" descr="Seed  premium icon">
            <a:hlinkClick r:id="rId2" action="ppaction://hlinksldjump"/>
            <a:extLst>
              <a:ext uri="{FF2B5EF4-FFF2-40B4-BE49-F238E27FC236}">
                <a16:creationId xmlns:a16="http://schemas.microsoft.com/office/drawing/2014/main" id="{2E7797AE-C0FF-14E9-EE1B-8539281F4F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0C8FB54-38BE-B57B-C244-7B3600F1265F}"/>
              </a:ext>
            </a:extLst>
          </p:cNvPr>
          <p:cNvSpPr txBox="1"/>
          <p:nvPr/>
        </p:nvSpPr>
        <p:spPr>
          <a:xfrm>
            <a:off x="3967318" y="4468367"/>
            <a:ext cx="10832861" cy="1481257"/>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8100" b="1" dirty="0" err="1">
                <a:solidFill>
                  <a:srgbClr val="FF0000"/>
                </a:solidFill>
                <a:latin typeface="Cambria" panose="02040503050406030204" pitchFamily="18" charset="0"/>
                <a:ea typeface="Cambria" panose="02040503050406030204" pitchFamily="18" charset="0"/>
              </a:rPr>
              <a:t>Đáp</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án</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phá</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vỡ</a:t>
            </a:r>
            <a:endParaRPr lang="vi-VN" sz="8100" b="1" dirty="0">
              <a:solidFill>
                <a:srgbClr val="FF0000"/>
              </a:solidFill>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F2495D80-EACB-8473-7359-D97BB9BA3967}"/>
              </a:ext>
            </a:extLst>
          </p:cNvPr>
          <p:cNvGrpSpPr/>
          <p:nvPr/>
        </p:nvGrpSpPr>
        <p:grpSpPr>
          <a:xfrm>
            <a:off x="0" y="-332472"/>
            <a:ext cx="18288000" cy="4154459"/>
            <a:chOff x="557193" y="486788"/>
            <a:chExt cx="12192000" cy="2883408"/>
          </a:xfrm>
        </p:grpSpPr>
        <p:pic>
          <p:nvPicPr>
            <p:cNvPr id="22" name="Picture 21">
              <a:extLst>
                <a:ext uri="{FF2B5EF4-FFF2-40B4-BE49-F238E27FC236}">
                  <a16:creationId xmlns:a16="http://schemas.microsoft.com/office/drawing/2014/main" id="{29E40A74-A88B-BA36-14E3-B0C77325ECE7}"/>
                </a:ext>
              </a:extLst>
            </p:cNvPr>
            <p:cNvPicPr>
              <a:picLocks noChangeAspect="1"/>
            </p:cNvPicPr>
            <p:nvPr/>
          </p:nvPicPr>
          <p:blipFill>
            <a:blip r:embed="rId4"/>
            <a:stretch>
              <a:fillRect/>
            </a:stretch>
          </p:blipFill>
          <p:spPr>
            <a:xfrm>
              <a:off x="557193" y="486788"/>
              <a:ext cx="12192000" cy="2883408"/>
            </a:xfrm>
            <a:prstGeom prst="rect">
              <a:avLst/>
            </a:prstGeom>
          </p:spPr>
        </p:pic>
        <p:sp>
          <p:nvSpPr>
            <p:cNvPr id="23" name="TextBox 22">
              <a:extLst>
                <a:ext uri="{FF2B5EF4-FFF2-40B4-BE49-F238E27FC236}">
                  <a16:creationId xmlns:a16="http://schemas.microsoft.com/office/drawing/2014/main" id="{B66FDCFE-C464-3591-BEB0-CD15710F44E5}"/>
                </a:ext>
              </a:extLst>
            </p:cNvPr>
            <p:cNvSpPr txBox="1"/>
            <p:nvPr/>
          </p:nvSpPr>
          <p:spPr>
            <a:xfrm>
              <a:off x="2075380" y="708917"/>
              <a:ext cx="8096036" cy="352461"/>
            </a:xfrm>
            <a:prstGeom prst="rect">
              <a:avLst/>
            </a:prstGeom>
            <a:noFill/>
          </p:spPr>
          <p:txBody>
            <a:bodyPr wrap="square" rtlCol="0">
              <a:spAutoFit/>
            </a:bodyPr>
            <a:lstStyle/>
            <a:p>
              <a:pPr defTabSz="1371600">
                <a:defRPr/>
              </a:pPr>
              <a:endParaRPr lang="en-US" sz="2700" dirty="0">
                <a:solidFill>
                  <a:prstClr val="black"/>
                </a:solidFill>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82E91A84-1E1C-AEA7-8E1A-3A2F98AD0F93}"/>
              </a:ext>
            </a:extLst>
          </p:cNvPr>
          <p:cNvSpPr txBox="1"/>
          <p:nvPr/>
        </p:nvSpPr>
        <p:spPr>
          <a:xfrm>
            <a:off x="3200400" y="952500"/>
            <a:ext cx="12159465" cy="1938992"/>
          </a:xfrm>
          <a:prstGeom prst="rect">
            <a:avLst/>
          </a:prstGeom>
          <a:noFill/>
        </p:spPr>
        <p:txBody>
          <a:bodyPr wrap="square">
            <a:spAutoFit/>
          </a:bodyPr>
          <a:lstStyle/>
          <a:p>
            <a:pPr algn="ctr" defTabSz="1371600">
              <a:defRP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chỗ</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trống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Đất được hình thành do đá bị </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sau một quá trình lâu dài dưới tác động của nhiệt, nước, không khí, gió, mưa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AA19B5A-F58D-03B6-0D42-4FAFD15634B8}"/>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9" name="Picture 8" descr="Seed  premium icon">
            <a:hlinkClick r:id="rId2" action="ppaction://hlinksldjump"/>
            <a:extLst>
              <a:ext uri="{FF2B5EF4-FFF2-40B4-BE49-F238E27FC236}">
                <a16:creationId xmlns:a16="http://schemas.microsoft.com/office/drawing/2014/main" id="{E64B4007-55A8-E817-567B-4566A04EEE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5192BC5-FF39-1E37-368D-AF7D6877D7BD}"/>
              </a:ext>
            </a:extLst>
          </p:cNvPr>
          <p:cNvSpPr txBox="1"/>
          <p:nvPr/>
        </p:nvSpPr>
        <p:spPr>
          <a:xfrm>
            <a:off x="3124200" y="4468367"/>
            <a:ext cx="12496800" cy="122586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6600" b="1" dirty="0" err="1">
                <a:solidFill>
                  <a:srgbClr val="FF0000"/>
                </a:solidFill>
                <a:latin typeface="Cambria" panose="02040503050406030204" pitchFamily="18" charset="0"/>
                <a:ea typeface="Cambria" panose="02040503050406030204" pitchFamily="18" charset="0"/>
              </a:rPr>
              <a:t>Đáp</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án</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cát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thịt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sét</a:t>
            </a:r>
            <a:endParaRPr lang="vi-VN" sz="6600" b="1" dirty="0">
              <a:solidFill>
                <a:srgbClr val="FF0000"/>
              </a:solidFill>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7AE8376E-5B35-4FCB-5D55-AF8C6B6C2476}"/>
              </a:ext>
            </a:extLst>
          </p:cNvPr>
          <p:cNvGrpSpPr/>
          <p:nvPr/>
        </p:nvGrpSpPr>
        <p:grpSpPr>
          <a:xfrm>
            <a:off x="0" y="-332472"/>
            <a:ext cx="18288000" cy="4154459"/>
            <a:chOff x="557193" y="486788"/>
            <a:chExt cx="12192000" cy="2883408"/>
          </a:xfrm>
        </p:grpSpPr>
        <p:pic>
          <p:nvPicPr>
            <p:cNvPr id="22" name="Picture 21">
              <a:extLst>
                <a:ext uri="{FF2B5EF4-FFF2-40B4-BE49-F238E27FC236}">
                  <a16:creationId xmlns:a16="http://schemas.microsoft.com/office/drawing/2014/main" id="{B5A5B70D-2EF9-1110-C1A3-AF8F0525EC9C}"/>
                </a:ext>
              </a:extLst>
            </p:cNvPr>
            <p:cNvPicPr>
              <a:picLocks noChangeAspect="1"/>
            </p:cNvPicPr>
            <p:nvPr/>
          </p:nvPicPr>
          <p:blipFill>
            <a:blip r:embed="rId4"/>
            <a:stretch>
              <a:fillRect/>
            </a:stretch>
          </p:blipFill>
          <p:spPr>
            <a:xfrm>
              <a:off x="557193" y="486788"/>
              <a:ext cx="12192000" cy="2883408"/>
            </a:xfrm>
            <a:prstGeom prst="rect">
              <a:avLst/>
            </a:prstGeom>
          </p:spPr>
        </p:pic>
        <p:sp>
          <p:nvSpPr>
            <p:cNvPr id="23" name="TextBox 22">
              <a:extLst>
                <a:ext uri="{FF2B5EF4-FFF2-40B4-BE49-F238E27FC236}">
                  <a16:creationId xmlns:a16="http://schemas.microsoft.com/office/drawing/2014/main" id="{BD03DE26-5703-51DF-9243-8C369EE3A043}"/>
                </a:ext>
              </a:extLst>
            </p:cNvPr>
            <p:cNvSpPr txBox="1"/>
            <p:nvPr/>
          </p:nvSpPr>
          <p:spPr>
            <a:xfrm>
              <a:off x="2075380" y="708917"/>
              <a:ext cx="8096036" cy="352461"/>
            </a:xfrm>
            <a:prstGeom prst="rect">
              <a:avLst/>
            </a:prstGeom>
            <a:noFill/>
          </p:spPr>
          <p:txBody>
            <a:bodyPr wrap="square" rtlCol="0">
              <a:spAutoFit/>
            </a:bodyPr>
            <a:lstStyle/>
            <a:p>
              <a:pPr defTabSz="1371600">
                <a:defRPr/>
              </a:pPr>
              <a:endParaRPr lang="en-US" sz="2700" dirty="0">
                <a:solidFill>
                  <a:prstClr val="black"/>
                </a:solidFill>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524FA4AD-B27B-D04A-8303-B2EACCABE4A6}"/>
              </a:ext>
            </a:extLst>
          </p:cNvPr>
          <p:cNvSpPr txBox="1"/>
          <p:nvPr/>
        </p:nvSpPr>
        <p:spPr>
          <a:xfrm>
            <a:off x="3303059" y="1204635"/>
            <a:ext cx="12159465" cy="1569660"/>
          </a:xfrm>
          <a:prstGeom prst="rect">
            <a:avLst/>
          </a:prstGeom>
          <a:noFill/>
        </p:spPr>
        <p:txBody>
          <a:bodyPr wrap="square">
            <a:spAutoFit/>
          </a:bodyPr>
          <a:lstStyle/>
          <a:p>
            <a:pPr algn="ctr" defTabSz="1371600">
              <a:defRPr/>
            </a:pP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3. </a:t>
            </a: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Tuỳ thuộc vào tỉ lệ các loại hạt trong đất, người ta chia thành các loại đất</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ĐOÁN XEM TÔI ĐƯỢC TRỒNG Ở ĐÂU?</a:t>
            </a:r>
          </a:p>
        </p:txBody>
      </p:sp>
      <p:pic>
        <p:nvPicPr>
          <p:cNvPr id="1026" name="Picture 2" descr="Khám phá các thành phần dinh dưỡng trong cải bẹ xanh">
            <a:extLst>
              <a:ext uri="{FF2B5EF4-FFF2-40B4-BE49-F238E27FC236}">
                <a16:creationId xmlns:a16="http://schemas.microsoft.com/office/drawing/2014/main" id="{D9FF16E2-C67B-C009-8085-6550E16D4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62100"/>
            <a:ext cx="9525000" cy="63531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840481" y="760775"/>
              <a:ext cx="7134084" cy="702104"/>
            </a:xfrm>
            <a:prstGeom prst="rect">
              <a:avLst/>
            </a:prstGeom>
            <a:noFill/>
          </p:spPr>
          <p:txBody>
            <a:bodyPr wrap="square" lIns="60960" tIns="30480" rIns="60960" bIns="30480">
              <a:spAutoFit/>
            </a:bodyPr>
            <a:lstStyle/>
            <a:p>
              <a:pPr marL="0" marR="0" algn="just">
                <a:lnSpc>
                  <a:spcPct val="120000"/>
                </a:lnSpc>
                <a:spcBef>
                  <a:spcPts val="0"/>
                </a:spcBef>
                <a:spcAft>
                  <a:spcPts val="0"/>
                </a:spcAft>
              </a:pPr>
              <a:r>
                <a:rPr lang="nl-NL" sz="4400" b="1" dirty="0">
                  <a:solidFill>
                    <a:schemeClr val="bg1"/>
                  </a:solidFill>
                  <a:effectLst/>
                  <a:latin typeface="Cambria" panose="02040503050406030204" pitchFamily="18" charset="0"/>
                  <a:ea typeface="Cambria" panose="02040503050406030204" pitchFamily="18" charset="0"/>
                </a:rPr>
                <a:t>Cây rau cải trồng trên đất trong vườn.</a:t>
              </a:r>
              <a:endParaRPr lang="en-US" sz="4400" b="1" dirty="0">
                <a:solidFill>
                  <a:schemeClr val="bg1"/>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089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9"/>
          <p:cNvSpPr txBox="1"/>
          <p:nvPr/>
        </p:nvSpPr>
        <p:spPr>
          <a:xfrm>
            <a:off x="1219200" y="3771900"/>
            <a:ext cx="16002000" cy="2616101"/>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5D2E1D"/>
                </a:solidFill>
                <a:effectLst/>
                <a:uLnTx/>
                <a:uFillTx/>
                <a:latin typeface="Cambria" panose="02040503050406030204" pitchFamily="18" charset="0"/>
                <a:ea typeface="Cambria" panose="02040503050406030204" pitchFamily="18" charset="0"/>
                <a:cs typeface="+mn-cs"/>
              </a:rPr>
              <a:t>Dặn</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dò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Về</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nhà</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tìm</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hiểu</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vai</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của</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cây</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trồng</a:t>
            </a:r>
            <a:endParaRPr kumimoji="0" lang="en-US" sz="88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3132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ĐOÁN XEM TÔI ĐƯỢC TRỒNG Ở ĐÂU?</a:t>
            </a:r>
          </a:p>
        </p:txBody>
      </p:sp>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682670" y="760775"/>
              <a:ext cx="7291894" cy="702105"/>
            </a:xfrm>
            <a:prstGeom prst="rect">
              <a:avLst/>
            </a:prstGeom>
            <a:noFill/>
          </p:spPr>
          <p:txBody>
            <a:bodyPr wrap="square" lIns="60960" tIns="30480" rIns="60960" bIns="3048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Cây phi lao trồng trên đất ngoài bờ biển.</a:t>
              </a:r>
              <a:endParaRPr kumimoji="0" lang="en-US"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2052" name="Picture 4" descr="Cây phi lao và cách trồng, chăm sóc giúp cây xanh tốt">
            <a:extLst>
              <a:ext uri="{FF2B5EF4-FFF2-40B4-BE49-F238E27FC236}">
                <a16:creationId xmlns:a16="http://schemas.microsoft.com/office/drawing/2014/main" id="{5859EE5F-7C68-DC51-7641-746AE04C4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562100"/>
            <a:ext cx="11506200" cy="674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05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ĐOÁN XEM TÔI ĐƯỢC TRỒNG Ở ĐÂU?</a:t>
            </a:r>
          </a:p>
        </p:txBody>
      </p:sp>
      <p:grpSp>
        <p:nvGrpSpPr>
          <p:cNvPr id="8" name="Nhóm 24">
            <a:extLst>
              <a:ext uri="{FF2B5EF4-FFF2-40B4-BE49-F238E27FC236}">
                <a16:creationId xmlns:a16="http://schemas.microsoft.com/office/drawing/2014/main" id="{BF588C92-69F1-D357-1ED3-758F08FE7F4A}"/>
              </a:ext>
            </a:extLst>
          </p:cNvPr>
          <p:cNvGrpSpPr/>
          <p:nvPr/>
        </p:nvGrpSpPr>
        <p:grpSpPr>
          <a:xfrm>
            <a:off x="2819400" y="8115300"/>
            <a:ext cx="14325600" cy="1734505"/>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536892" y="626900"/>
              <a:ext cx="7291894" cy="928830"/>
            </a:xfrm>
            <a:prstGeom prst="rect">
              <a:avLst/>
            </a:prstGeom>
            <a:noFill/>
          </p:spPr>
          <p:txBody>
            <a:bodyPr wrap="square" lIns="60960" tIns="30480" rIns="60960" bIns="3048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Cây ngô được trồng trong các khe đất mà không được trồng trên đá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3D96513-3859-CC4A-0255-39889816ABA7}"/>
              </a:ext>
            </a:extLst>
          </p:cNvPr>
          <p:cNvPicPr>
            <a:picLocks noChangeAspect="1"/>
          </p:cNvPicPr>
          <p:nvPr/>
        </p:nvPicPr>
        <p:blipFill>
          <a:blip r:embed="rId5"/>
          <a:stretch>
            <a:fillRect/>
          </a:stretch>
        </p:blipFill>
        <p:spPr>
          <a:xfrm>
            <a:off x="4114800" y="1562100"/>
            <a:ext cx="9906000" cy="6126925"/>
          </a:xfrm>
          <a:prstGeom prst="rect">
            <a:avLst/>
          </a:prstGeom>
        </p:spPr>
      </p:pic>
    </p:spTree>
    <p:extLst>
      <p:ext uri="{BB962C8B-B14F-4D97-AF65-F5344CB8AC3E}">
        <p14:creationId xmlns:p14="http://schemas.microsoft.com/office/powerpoint/2010/main" val="3019308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Freeform 3">
            <a:extLst>
              <a:ext uri="{FF2B5EF4-FFF2-40B4-BE49-F238E27FC236}">
                <a16:creationId xmlns:a16="http://schemas.microsoft.com/office/drawing/2014/main" id="{878A147F-5295-F115-014B-A832FC55E86D}"/>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5" name="Freeform: Shape 34">
            <a:extLst>
              <a:ext uri="{FF2B5EF4-FFF2-40B4-BE49-F238E27FC236}">
                <a16:creationId xmlns:a16="http://schemas.microsoft.com/office/drawing/2014/main" id="{E56BF7EA-B103-7E57-3D4D-4E598DEA374A}"/>
              </a:ext>
            </a:extLst>
          </p:cNvPr>
          <p:cNvSpPr/>
          <p:nvPr/>
        </p:nvSpPr>
        <p:spPr>
          <a:xfrm>
            <a:off x="0" y="0"/>
            <a:ext cx="18288000" cy="10287000"/>
          </a:xfrm>
          <a:custGeom>
            <a:avLst/>
            <a:gdLst/>
            <a:ahLst/>
            <a:cxnLst/>
            <a:rect l="l" t="t" r="r" b="b"/>
            <a:pathLst>
              <a:path w="18288000" h="10287000">
                <a:moveTo>
                  <a:pt x="10375642" y="4464855"/>
                </a:moveTo>
                <a:cubicBezTo>
                  <a:pt x="10343436" y="4464855"/>
                  <a:pt x="10313972" y="4476161"/>
                  <a:pt x="10287248" y="4498774"/>
                </a:cubicBezTo>
                <a:cubicBezTo>
                  <a:pt x="10263264" y="4522072"/>
                  <a:pt x="10251273" y="4551537"/>
                  <a:pt x="10251273" y="4587169"/>
                </a:cubicBezTo>
                <a:cubicBezTo>
                  <a:pt x="10251273" y="4620745"/>
                  <a:pt x="10263264" y="4653636"/>
                  <a:pt x="10287248" y="4685842"/>
                </a:cubicBezTo>
                <a:cubicBezTo>
                  <a:pt x="10298896" y="4698176"/>
                  <a:pt x="10310202" y="4710339"/>
                  <a:pt x="10321167" y="4722330"/>
                </a:cubicBezTo>
                <a:cubicBezTo>
                  <a:pt x="10332130" y="4734322"/>
                  <a:pt x="10343436" y="4746484"/>
                  <a:pt x="10355085" y="4758819"/>
                </a:cubicBezTo>
                <a:cubicBezTo>
                  <a:pt x="10380438" y="4791710"/>
                  <a:pt x="10393116" y="4826314"/>
                  <a:pt x="10393116" y="4862631"/>
                </a:cubicBezTo>
                <a:cubicBezTo>
                  <a:pt x="10393116" y="4869483"/>
                  <a:pt x="10392773" y="4876849"/>
                  <a:pt x="10392088" y="4884729"/>
                </a:cubicBezTo>
                <a:cubicBezTo>
                  <a:pt x="10391402" y="4892610"/>
                  <a:pt x="10390374" y="4900661"/>
                  <a:pt x="10389004" y="4908884"/>
                </a:cubicBezTo>
                <a:cubicBezTo>
                  <a:pt x="10430803" y="4889012"/>
                  <a:pt x="10469176" y="4868284"/>
                  <a:pt x="10504123" y="4846699"/>
                </a:cubicBezTo>
                <a:cubicBezTo>
                  <a:pt x="10539069" y="4825115"/>
                  <a:pt x="10570590" y="4802331"/>
                  <a:pt x="10598684" y="4778348"/>
                </a:cubicBezTo>
                <a:cubicBezTo>
                  <a:pt x="10680226" y="4711195"/>
                  <a:pt x="10720998" y="4644385"/>
                  <a:pt x="10720998" y="4577918"/>
                </a:cubicBezTo>
                <a:cubicBezTo>
                  <a:pt x="10720998" y="4544342"/>
                  <a:pt x="10708321" y="4516932"/>
                  <a:pt x="10682968" y="4495690"/>
                </a:cubicBezTo>
                <a:cubicBezTo>
                  <a:pt x="10658984" y="4475134"/>
                  <a:pt x="10630205" y="4464855"/>
                  <a:pt x="10596629" y="4464855"/>
                </a:cubicBezTo>
                <a:cubicBezTo>
                  <a:pt x="10547977" y="4464855"/>
                  <a:pt x="10511660" y="4489181"/>
                  <a:pt x="10487677" y="4537832"/>
                </a:cubicBezTo>
                <a:cubicBezTo>
                  <a:pt x="10480824" y="4514534"/>
                  <a:pt x="10466093" y="4496376"/>
                  <a:pt x="10443480" y="4483356"/>
                </a:cubicBezTo>
                <a:cubicBezTo>
                  <a:pt x="10423608" y="4471022"/>
                  <a:pt x="10400995" y="4464855"/>
                  <a:pt x="10375642" y="4464855"/>
                </a:cubicBezTo>
                <a:close/>
                <a:moveTo>
                  <a:pt x="6653824" y="3910847"/>
                </a:moveTo>
                <a:cubicBezTo>
                  <a:pt x="6679177" y="3910847"/>
                  <a:pt x="6701790" y="3917357"/>
                  <a:pt x="6721661" y="3930376"/>
                </a:cubicBezTo>
                <a:cubicBezTo>
                  <a:pt x="6743589" y="3942710"/>
                  <a:pt x="6758321" y="3960869"/>
                  <a:pt x="6765859" y="3984852"/>
                </a:cubicBezTo>
                <a:cubicBezTo>
                  <a:pt x="6789842" y="3935515"/>
                  <a:pt x="6826159" y="3910847"/>
                  <a:pt x="6874810" y="3910847"/>
                </a:cubicBezTo>
                <a:cubicBezTo>
                  <a:pt x="6908386" y="3910847"/>
                  <a:pt x="6937166" y="3921468"/>
                  <a:pt x="6961149" y="3942710"/>
                </a:cubicBezTo>
                <a:cubicBezTo>
                  <a:pt x="6986502" y="3963953"/>
                  <a:pt x="6999179" y="3991362"/>
                  <a:pt x="6999179" y="4024938"/>
                </a:cubicBezTo>
                <a:cubicBezTo>
                  <a:pt x="6999179" y="4090720"/>
                  <a:pt x="6958407" y="4157187"/>
                  <a:pt x="6876865" y="4224340"/>
                </a:cubicBezTo>
                <a:cubicBezTo>
                  <a:pt x="6848772" y="4248323"/>
                  <a:pt x="6817251" y="4271278"/>
                  <a:pt x="6782304" y="4293205"/>
                </a:cubicBezTo>
                <a:cubicBezTo>
                  <a:pt x="6747357" y="4315132"/>
                  <a:pt x="6708642" y="4335689"/>
                  <a:pt x="6666157" y="4354876"/>
                </a:cubicBezTo>
                <a:cubicBezTo>
                  <a:pt x="6667528" y="4346653"/>
                  <a:pt x="6668727" y="4338602"/>
                  <a:pt x="6669755" y="4330721"/>
                </a:cubicBezTo>
                <a:cubicBezTo>
                  <a:pt x="6670783" y="4322841"/>
                  <a:pt x="6671297" y="4315475"/>
                  <a:pt x="6671297" y="4308623"/>
                </a:cubicBezTo>
                <a:cubicBezTo>
                  <a:pt x="6671297" y="4272306"/>
                  <a:pt x="6658620" y="4238044"/>
                  <a:pt x="6633267" y="4205838"/>
                </a:cubicBezTo>
                <a:cubicBezTo>
                  <a:pt x="6621618" y="4192819"/>
                  <a:pt x="6610312" y="4180485"/>
                  <a:pt x="6599348" y="4168836"/>
                </a:cubicBezTo>
                <a:cubicBezTo>
                  <a:pt x="6588384" y="4157187"/>
                  <a:pt x="6577078" y="4144853"/>
                  <a:pt x="6565429" y="4131834"/>
                </a:cubicBezTo>
                <a:cubicBezTo>
                  <a:pt x="6541446" y="4099628"/>
                  <a:pt x="6529455" y="4066737"/>
                  <a:pt x="6529455" y="4033161"/>
                </a:cubicBezTo>
                <a:cubicBezTo>
                  <a:pt x="6529455" y="3998214"/>
                  <a:pt x="6541446" y="3968749"/>
                  <a:pt x="6565429" y="3944766"/>
                </a:cubicBezTo>
                <a:cubicBezTo>
                  <a:pt x="6592153" y="3922153"/>
                  <a:pt x="6621618" y="3910847"/>
                  <a:pt x="6653824" y="3910847"/>
                </a:cubicBezTo>
                <a:close/>
                <a:moveTo>
                  <a:pt x="14520031" y="3884123"/>
                </a:moveTo>
                <a:cubicBezTo>
                  <a:pt x="14545384" y="3884123"/>
                  <a:pt x="14567997" y="3890290"/>
                  <a:pt x="14587869" y="3902624"/>
                </a:cubicBezTo>
                <a:cubicBezTo>
                  <a:pt x="14609797" y="3914958"/>
                  <a:pt x="14624528" y="3933117"/>
                  <a:pt x="14632066" y="3957100"/>
                </a:cubicBezTo>
                <a:cubicBezTo>
                  <a:pt x="14655364" y="3908449"/>
                  <a:pt x="14691681" y="3884123"/>
                  <a:pt x="14741018" y="3884123"/>
                </a:cubicBezTo>
                <a:cubicBezTo>
                  <a:pt x="14774594" y="3884123"/>
                  <a:pt x="14803373" y="3894402"/>
                  <a:pt x="14827357" y="3914958"/>
                </a:cubicBezTo>
                <a:cubicBezTo>
                  <a:pt x="14852710" y="3936201"/>
                  <a:pt x="14865387" y="3963610"/>
                  <a:pt x="14865387" y="3997186"/>
                </a:cubicBezTo>
                <a:cubicBezTo>
                  <a:pt x="14865387" y="4062968"/>
                  <a:pt x="14824616" y="4129778"/>
                  <a:pt x="14743073" y="4197616"/>
                </a:cubicBezTo>
                <a:cubicBezTo>
                  <a:pt x="14714979" y="4220913"/>
                  <a:pt x="14683458" y="4243526"/>
                  <a:pt x="14648512" y="4265453"/>
                </a:cubicBezTo>
                <a:cubicBezTo>
                  <a:pt x="14613565" y="4287381"/>
                  <a:pt x="14574850" y="4308280"/>
                  <a:pt x="14532365" y="4328152"/>
                </a:cubicBezTo>
                <a:cubicBezTo>
                  <a:pt x="14533736" y="4319244"/>
                  <a:pt x="14534764" y="4311021"/>
                  <a:pt x="14535449" y="4303484"/>
                </a:cubicBezTo>
                <a:cubicBezTo>
                  <a:pt x="14536134" y="4295946"/>
                  <a:pt x="14536477" y="4288751"/>
                  <a:pt x="14536477" y="4281899"/>
                </a:cubicBezTo>
                <a:cubicBezTo>
                  <a:pt x="14536477" y="4244896"/>
                  <a:pt x="14524143" y="4210292"/>
                  <a:pt x="14499474" y="4178087"/>
                </a:cubicBezTo>
                <a:cubicBezTo>
                  <a:pt x="14487825" y="4165753"/>
                  <a:pt x="14476348" y="4153590"/>
                  <a:pt x="14465041" y="4141598"/>
                </a:cubicBezTo>
                <a:cubicBezTo>
                  <a:pt x="14453735" y="4129607"/>
                  <a:pt x="14442600" y="4117444"/>
                  <a:pt x="14431637" y="4105110"/>
                </a:cubicBezTo>
                <a:cubicBezTo>
                  <a:pt x="14407653" y="4072219"/>
                  <a:pt x="14395662" y="4038985"/>
                  <a:pt x="14395662" y="4005409"/>
                </a:cubicBezTo>
                <a:cubicBezTo>
                  <a:pt x="14395662" y="3970462"/>
                  <a:pt x="14407653" y="3940997"/>
                  <a:pt x="14431637" y="3917014"/>
                </a:cubicBezTo>
                <a:cubicBezTo>
                  <a:pt x="14458361" y="3895087"/>
                  <a:pt x="14487825" y="3884123"/>
                  <a:pt x="14520031" y="3884123"/>
                </a:cubicBezTo>
                <a:close/>
                <a:moveTo>
                  <a:pt x="10381809" y="3689861"/>
                </a:moveTo>
                <a:cubicBezTo>
                  <a:pt x="10349603" y="3689861"/>
                  <a:pt x="10320139" y="3701167"/>
                  <a:pt x="10293415" y="3723780"/>
                </a:cubicBezTo>
                <a:cubicBezTo>
                  <a:pt x="10270116" y="3747763"/>
                  <a:pt x="10258468" y="3777227"/>
                  <a:pt x="10258468" y="3812174"/>
                </a:cubicBezTo>
                <a:cubicBezTo>
                  <a:pt x="10258468" y="3845750"/>
                  <a:pt x="10270116" y="3878641"/>
                  <a:pt x="10293415" y="3910847"/>
                </a:cubicBezTo>
                <a:cubicBezTo>
                  <a:pt x="10305063" y="3923866"/>
                  <a:pt x="10316541" y="3936201"/>
                  <a:pt x="10327848" y="3947850"/>
                </a:cubicBezTo>
                <a:cubicBezTo>
                  <a:pt x="10339154" y="3959498"/>
                  <a:pt x="10350288" y="3971833"/>
                  <a:pt x="10361252" y="3984852"/>
                </a:cubicBezTo>
                <a:cubicBezTo>
                  <a:pt x="10386606" y="4017058"/>
                  <a:pt x="10399283" y="4051319"/>
                  <a:pt x="10399283" y="4087636"/>
                </a:cubicBezTo>
                <a:cubicBezTo>
                  <a:pt x="10399283" y="4094489"/>
                  <a:pt x="10398940" y="4101855"/>
                  <a:pt x="10398255" y="4109735"/>
                </a:cubicBezTo>
                <a:cubicBezTo>
                  <a:pt x="10397569" y="4117615"/>
                  <a:pt x="10396541" y="4125667"/>
                  <a:pt x="10395171" y="4133889"/>
                </a:cubicBezTo>
                <a:cubicBezTo>
                  <a:pt x="10436970" y="4114703"/>
                  <a:pt x="10475514" y="4094146"/>
                  <a:pt x="10510804" y="4072219"/>
                </a:cubicBezTo>
                <a:cubicBezTo>
                  <a:pt x="10546092" y="4050291"/>
                  <a:pt x="10577785" y="4027336"/>
                  <a:pt x="10605879" y="4003353"/>
                </a:cubicBezTo>
                <a:cubicBezTo>
                  <a:pt x="10686736" y="3936201"/>
                  <a:pt x="10727165" y="3869733"/>
                  <a:pt x="10727165" y="3803951"/>
                </a:cubicBezTo>
                <a:cubicBezTo>
                  <a:pt x="10727165" y="3770375"/>
                  <a:pt x="10714488" y="3742966"/>
                  <a:pt x="10689135" y="3721724"/>
                </a:cubicBezTo>
                <a:cubicBezTo>
                  <a:pt x="10665836" y="3700482"/>
                  <a:pt x="10637057" y="3689861"/>
                  <a:pt x="10602796" y="3689861"/>
                </a:cubicBezTo>
                <a:cubicBezTo>
                  <a:pt x="10554144" y="3689861"/>
                  <a:pt x="10517827" y="3714529"/>
                  <a:pt x="10493844" y="3763866"/>
                </a:cubicBezTo>
                <a:cubicBezTo>
                  <a:pt x="10486991" y="3739883"/>
                  <a:pt x="10472260" y="3721724"/>
                  <a:pt x="10449647" y="3709390"/>
                </a:cubicBezTo>
                <a:cubicBezTo>
                  <a:pt x="10429775" y="3696370"/>
                  <a:pt x="10407162" y="3689861"/>
                  <a:pt x="10381809" y="3689861"/>
                </a:cubicBezTo>
                <a:close/>
                <a:moveTo>
                  <a:pt x="15348246" y="3344505"/>
                </a:moveTo>
                <a:lnTo>
                  <a:pt x="15348246" y="3978685"/>
                </a:lnTo>
                <a:lnTo>
                  <a:pt x="15585678" y="3978685"/>
                </a:lnTo>
                <a:lnTo>
                  <a:pt x="15585678" y="4912995"/>
                </a:lnTo>
                <a:lnTo>
                  <a:pt x="16057458" y="4912995"/>
                </a:lnTo>
                <a:lnTo>
                  <a:pt x="16057458" y="3978685"/>
                </a:lnTo>
                <a:lnTo>
                  <a:pt x="16294890" y="3978685"/>
                </a:lnTo>
                <a:lnTo>
                  <a:pt x="16294890" y="3344505"/>
                </a:lnTo>
                <a:close/>
                <a:moveTo>
                  <a:pt x="14288766" y="3344505"/>
                </a:moveTo>
                <a:lnTo>
                  <a:pt x="13907436" y="4912995"/>
                </a:lnTo>
                <a:lnTo>
                  <a:pt x="14385384" y="4912995"/>
                </a:lnTo>
                <a:lnTo>
                  <a:pt x="14446026" y="4645756"/>
                </a:lnTo>
                <a:lnTo>
                  <a:pt x="14789326" y="4645756"/>
                </a:lnTo>
                <a:lnTo>
                  <a:pt x="14850997" y="4912995"/>
                </a:lnTo>
                <a:lnTo>
                  <a:pt x="15323805" y="4912995"/>
                </a:lnTo>
                <a:lnTo>
                  <a:pt x="14962004" y="3344505"/>
                </a:lnTo>
                <a:close/>
                <a:moveTo>
                  <a:pt x="12607990" y="3344505"/>
                </a:moveTo>
                <a:lnTo>
                  <a:pt x="12607990" y="4912995"/>
                </a:lnTo>
                <a:lnTo>
                  <a:pt x="13079770" y="4912995"/>
                </a:lnTo>
                <a:lnTo>
                  <a:pt x="13079770" y="4330208"/>
                </a:lnTo>
                <a:lnTo>
                  <a:pt x="13322341" y="4330208"/>
                </a:lnTo>
                <a:lnTo>
                  <a:pt x="13322341" y="4912995"/>
                </a:lnTo>
                <a:lnTo>
                  <a:pt x="13793094" y="4912995"/>
                </a:lnTo>
                <a:lnTo>
                  <a:pt x="13793094" y="3344505"/>
                </a:lnTo>
                <a:lnTo>
                  <a:pt x="13322341" y="3344505"/>
                </a:lnTo>
                <a:lnTo>
                  <a:pt x="13322341" y="3919070"/>
                </a:lnTo>
                <a:lnTo>
                  <a:pt x="13079770" y="3919070"/>
                </a:lnTo>
                <a:lnTo>
                  <a:pt x="13079770" y="3344505"/>
                </a:lnTo>
                <a:close/>
                <a:moveTo>
                  <a:pt x="7493065" y="3344505"/>
                </a:moveTo>
                <a:lnTo>
                  <a:pt x="7493065" y="4912995"/>
                </a:lnTo>
                <a:lnTo>
                  <a:pt x="8378039" y="4912995"/>
                </a:lnTo>
                <a:lnTo>
                  <a:pt x="8378039" y="4519331"/>
                </a:lnTo>
                <a:lnTo>
                  <a:pt x="7964845" y="4519331"/>
                </a:lnTo>
                <a:lnTo>
                  <a:pt x="7964845" y="4326096"/>
                </a:lnTo>
                <a:lnTo>
                  <a:pt x="8253670" y="4326096"/>
                </a:lnTo>
                <a:lnTo>
                  <a:pt x="8253670" y="3932432"/>
                </a:lnTo>
                <a:lnTo>
                  <a:pt x="7964845" y="3932432"/>
                </a:lnTo>
                <a:lnTo>
                  <a:pt x="7964845" y="3738169"/>
                </a:lnTo>
                <a:lnTo>
                  <a:pt x="8378039" y="3738169"/>
                </a:lnTo>
                <a:lnTo>
                  <a:pt x="8378039" y="3344505"/>
                </a:lnTo>
                <a:close/>
                <a:moveTo>
                  <a:pt x="6226241" y="3344505"/>
                </a:moveTo>
                <a:lnTo>
                  <a:pt x="6226241" y="3982796"/>
                </a:lnTo>
                <a:lnTo>
                  <a:pt x="6081315" y="3982796"/>
                </a:lnTo>
                <a:lnTo>
                  <a:pt x="6081315" y="4277787"/>
                </a:lnTo>
                <a:lnTo>
                  <a:pt x="6226241" y="4277787"/>
                </a:lnTo>
                <a:lnTo>
                  <a:pt x="6226241" y="4912995"/>
                </a:lnTo>
                <a:lnTo>
                  <a:pt x="6599348" y="4912995"/>
                </a:lnTo>
                <a:cubicBezTo>
                  <a:pt x="6659648" y="4912995"/>
                  <a:pt x="6711211" y="4911967"/>
                  <a:pt x="6754038" y="4909912"/>
                </a:cubicBezTo>
                <a:cubicBezTo>
                  <a:pt x="6796866" y="4907856"/>
                  <a:pt x="6830955" y="4905458"/>
                  <a:pt x="6856308" y="4902717"/>
                </a:cubicBezTo>
                <a:cubicBezTo>
                  <a:pt x="6911127" y="4893809"/>
                  <a:pt x="6965603" y="4873937"/>
                  <a:pt x="7019737" y="4843102"/>
                </a:cubicBezTo>
                <a:cubicBezTo>
                  <a:pt x="7064961" y="4821174"/>
                  <a:pt x="7107274" y="4786913"/>
                  <a:pt x="7146675" y="4740317"/>
                </a:cubicBezTo>
                <a:cubicBezTo>
                  <a:pt x="7186075" y="4693722"/>
                  <a:pt x="7220508" y="4638903"/>
                  <a:pt x="7249973" y="4575862"/>
                </a:cubicBezTo>
                <a:cubicBezTo>
                  <a:pt x="7279438" y="4512821"/>
                  <a:pt x="7302565" y="4444127"/>
                  <a:pt x="7319353" y="4369780"/>
                </a:cubicBezTo>
                <a:cubicBezTo>
                  <a:pt x="7336141" y="4295432"/>
                  <a:pt x="7343850" y="4218858"/>
                  <a:pt x="7342479" y="4140056"/>
                </a:cubicBezTo>
                <a:cubicBezTo>
                  <a:pt x="7342479" y="3920098"/>
                  <a:pt x="7294171" y="3737141"/>
                  <a:pt x="7197553" y="3591187"/>
                </a:cubicBezTo>
                <a:cubicBezTo>
                  <a:pt x="7150958" y="3517868"/>
                  <a:pt x="7101621" y="3465106"/>
                  <a:pt x="7049544" y="3432900"/>
                </a:cubicBezTo>
                <a:cubicBezTo>
                  <a:pt x="6998837" y="3397953"/>
                  <a:pt x="6947101" y="3374998"/>
                  <a:pt x="6894339" y="3364034"/>
                </a:cubicBezTo>
                <a:cubicBezTo>
                  <a:pt x="6840891" y="3351015"/>
                  <a:pt x="6767914" y="3344505"/>
                  <a:pt x="6675408" y="3344505"/>
                </a:cubicBezTo>
                <a:close/>
                <a:moveTo>
                  <a:pt x="4266695" y="3344505"/>
                </a:moveTo>
                <a:lnTo>
                  <a:pt x="4266695" y="3932432"/>
                </a:lnTo>
                <a:cubicBezTo>
                  <a:pt x="4266695" y="4131148"/>
                  <a:pt x="4274575" y="4280186"/>
                  <a:pt x="4290335" y="4379544"/>
                </a:cubicBezTo>
                <a:cubicBezTo>
                  <a:pt x="4306095" y="4478902"/>
                  <a:pt x="4335904" y="4571237"/>
                  <a:pt x="4379757" y="4656548"/>
                </a:cubicBezTo>
                <a:cubicBezTo>
                  <a:pt x="4423613" y="4741859"/>
                  <a:pt x="4484084" y="4809868"/>
                  <a:pt x="4561173" y="4860575"/>
                </a:cubicBezTo>
                <a:cubicBezTo>
                  <a:pt x="4638261" y="4911282"/>
                  <a:pt x="4717576" y="4936636"/>
                  <a:pt x="4799119" y="4936636"/>
                </a:cubicBezTo>
                <a:cubicBezTo>
                  <a:pt x="4862845" y="4936636"/>
                  <a:pt x="4925372" y="4920190"/>
                  <a:pt x="4986700" y="4887299"/>
                </a:cubicBezTo>
                <a:cubicBezTo>
                  <a:pt x="5048028" y="4854408"/>
                  <a:pt x="5102675" y="4808326"/>
                  <a:pt x="5150641" y="4749054"/>
                </a:cubicBezTo>
                <a:cubicBezTo>
                  <a:pt x="5198607" y="4689782"/>
                  <a:pt x="5236466" y="4618518"/>
                  <a:pt x="5264218" y="4535262"/>
                </a:cubicBezTo>
                <a:cubicBezTo>
                  <a:pt x="5291970" y="4452007"/>
                  <a:pt x="5309443" y="4372349"/>
                  <a:pt x="5316637" y="4296289"/>
                </a:cubicBezTo>
                <a:cubicBezTo>
                  <a:pt x="5323833" y="4220228"/>
                  <a:pt x="5327430" y="4097572"/>
                  <a:pt x="5327430" y="3928321"/>
                </a:cubicBezTo>
                <a:lnTo>
                  <a:pt x="5327430" y="3344505"/>
                </a:lnTo>
                <a:lnTo>
                  <a:pt x="4855650" y="3344505"/>
                </a:lnTo>
                <a:lnTo>
                  <a:pt x="4855650" y="4005409"/>
                </a:lnTo>
                <a:cubicBezTo>
                  <a:pt x="4855650" y="4104767"/>
                  <a:pt x="4851539" y="4170378"/>
                  <a:pt x="4843316" y="4202241"/>
                </a:cubicBezTo>
                <a:cubicBezTo>
                  <a:pt x="4835093" y="4234104"/>
                  <a:pt x="4818305" y="4250036"/>
                  <a:pt x="4792951" y="4250036"/>
                </a:cubicBezTo>
                <a:cubicBezTo>
                  <a:pt x="4771709" y="4250036"/>
                  <a:pt x="4757320" y="4236160"/>
                  <a:pt x="4749782" y="4208408"/>
                </a:cubicBezTo>
                <a:cubicBezTo>
                  <a:pt x="4742244" y="4180656"/>
                  <a:pt x="4738475" y="4134917"/>
                  <a:pt x="4738475" y="4071191"/>
                </a:cubicBezTo>
                <a:lnTo>
                  <a:pt x="4738475" y="3344505"/>
                </a:lnTo>
                <a:close/>
                <a:moveTo>
                  <a:pt x="2882965" y="3344505"/>
                </a:moveTo>
                <a:lnTo>
                  <a:pt x="2882965" y="4912995"/>
                </a:lnTo>
                <a:lnTo>
                  <a:pt x="3354746" y="4912995"/>
                </a:lnTo>
                <a:lnTo>
                  <a:pt x="3354746" y="4330208"/>
                </a:lnTo>
                <a:lnTo>
                  <a:pt x="3597317" y="4330208"/>
                </a:lnTo>
                <a:lnTo>
                  <a:pt x="3597317" y="4912995"/>
                </a:lnTo>
                <a:lnTo>
                  <a:pt x="4068070" y="4912995"/>
                </a:lnTo>
                <a:lnTo>
                  <a:pt x="4068070" y="3344505"/>
                </a:lnTo>
                <a:lnTo>
                  <a:pt x="3597317" y="3344505"/>
                </a:lnTo>
                <a:lnTo>
                  <a:pt x="3597317" y="3919070"/>
                </a:lnTo>
                <a:lnTo>
                  <a:pt x="3354746" y="3919070"/>
                </a:lnTo>
                <a:lnTo>
                  <a:pt x="3354746" y="3344505"/>
                </a:lnTo>
                <a:close/>
                <a:moveTo>
                  <a:pt x="12055796" y="3317781"/>
                </a:moveTo>
                <a:cubicBezTo>
                  <a:pt x="11884489" y="3317781"/>
                  <a:pt x="11742817" y="3394869"/>
                  <a:pt x="11630782" y="3549046"/>
                </a:cubicBezTo>
                <a:cubicBezTo>
                  <a:pt x="11518747" y="3703223"/>
                  <a:pt x="11462729" y="3898856"/>
                  <a:pt x="11462729" y="4135945"/>
                </a:cubicBezTo>
                <a:cubicBezTo>
                  <a:pt x="11462729" y="4370293"/>
                  <a:pt x="11517205" y="4561815"/>
                  <a:pt x="11626157" y="4710510"/>
                </a:cubicBezTo>
                <a:cubicBezTo>
                  <a:pt x="11737164" y="4859205"/>
                  <a:pt x="11876951" y="4933552"/>
                  <a:pt x="12045517" y="4933552"/>
                </a:cubicBezTo>
                <a:cubicBezTo>
                  <a:pt x="12093483" y="4933552"/>
                  <a:pt x="12139565" y="4929098"/>
                  <a:pt x="12183762" y="4920190"/>
                </a:cubicBezTo>
                <a:cubicBezTo>
                  <a:pt x="12227959" y="4911282"/>
                  <a:pt x="12269244" y="4899462"/>
                  <a:pt x="12307617" y="4884729"/>
                </a:cubicBezTo>
                <a:cubicBezTo>
                  <a:pt x="12345991" y="4869997"/>
                  <a:pt x="12380251" y="4853209"/>
                  <a:pt x="12410402" y="4834365"/>
                </a:cubicBezTo>
                <a:cubicBezTo>
                  <a:pt x="12440552" y="4815521"/>
                  <a:pt x="12466248" y="4796164"/>
                  <a:pt x="12487490" y="4776292"/>
                </a:cubicBezTo>
                <a:lnTo>
                  <a:pt x="12290144" y="4182198"/>
                </a:lnTo>
                <a:cubicBezTo>
                  <a:pt x="12258624" y="4202070"/>
                  <a:pt x="12224019" y="4217487"/>
                  <a:pt x="12186332" y="4228451"/>
                </a:cubicBezTo>
                <a:cubicBezTo>
                  <a:pt x="12183591" y="4231192"/>
                  <a:pt x="12181193" y="4233076"/>
                  <a:pt x="12179137" y="4234104"/>
                </a:cubicBezTo>
                <a:cubicBezTo>
                  <a:pt x="12177081" y="4235132"/>
                  <a:pt x="12174682" y="4237016"/>
                  <a:pt x="12171942" y="4239757"/>
                </a:cubicBezTo>
                <a:cubicBezTo>
                  <a:pt x="12143847" y="4263055"/>
                  <a:pt x="12112156" y="4285668"/>
                  <a:pt x="12076866" y="4307595"/>
                </a:cubicBezTo>
                <a:cubicBezTo>
                  <a:pt x="12041577" y="4329522"/>
                  <a:pt x="12003032" y="4350422"/>
                  <a:pt x="11961234" y="4370293"/>
                </a:cubicBezTo>
                <a:cubicBezTo>
                  <a:pt x="11962605" y="4361385"/>
                  <a:pt x="11963633" y="4353163"/>
                  <a:pt x="11964317" y="4345625"/>
                </a:cubicBezTo>
                <a:cubicBezTo>
                  <a:pt x="11965002" y="4338088"/>
                  <a:pt x="11965345" y="4330893"/>
                  <a:pt x="11965345" y="4324040"/>
                </a:cubicBezTo>
                <a:cubicBezTo>
                  <a:pt x="11965345" y="4287038"/>
                  <a:pt x="11952668" y="4252434"/>
                  <a:pt x="11927315" y="4220228"/>
                </a:cubicBezTo>
                <a:cubicBezTo>
                  <a:pt x="11916352" y="4207894"/>
                  <a:pt x="11905216" y="4195731"/>
                  <a:pt x="11893910" y="4183740"/>
                </a:cubicBezTo>
                <a:cubicBezTo>
                  <a:pt x="11882604" y="4171748"/>
                  <a:pt x="11871468" y="4159585"/>
                  <a:pt x="11860505" y="4147251"/>
                </a:cubicBezTo>
                <a:cubicBezTo>
                  <a:pt x="11836522" y="4114360"/>
                  <a:pt x="11824531" y="4081127"/>
                  <a:pt x="11824531" y="4047550"/>
                </a:cubicBezTo>
                <a:cubicBezTo>
                  <a:pt x="11824531" y="4012604"/>
                  <a:pt x="11836522" y="3983139"/>
                  <a:pt x="11860505" y="3959156"/>
                </a:cubicBezTo>
                <a:cubicBezTo>
                  <a:pt x="11887229" y="3936543"/>
                  <a:pt x="11916694" y="3925237"/>
                  <a:pt x="11948900" y="3925237"/>
                </a:cubicBezTo>
                <a:cubicBezTo>
                  <a:pt x="11974253" y="3925237"/>
                  <a:pt x="11996524" y="3931747"/>
                  <a:pt x="12015710" y="3944766"/>
                </a:cubicBezTo>
                <a:cubicBezTo>
                  <a:pt x="12036951" y="3957100"/>
                  <a:pt x="12050999" y="3974573"/>
                  <a:pt x="12057851" y="3997186"/>
                </a:cubicBezTo>
                <a:lnTo>
                  <a:pt x="12059907" y="3997186"/>
                </a:lnTo>
                <a:cubicBezTo>
                  <a:pt x="12085260" y="3949220"/>
                  <a:pt x="12121921" y="3925237"/>
                  <a:pt x="12169886" y="3925237"/>
                </a:cubicBezTo>
                <a:cubicBezTo>
                  <a:pt x="12203462" y="3925237"/>
                  <a:pt x="12232242" y="3935858"/>
                  <a:pt x="12256225" y="3957100"/>
                </a:cubicBezTo>
                <a:cubicBezTo>
                  <a:pt x="12280209" y="3978342"/>
                  <a:pt x="12292885" y="4002325"/>
                  <a:pt x="12294255" y="4029049"/>
                </a:cubicBezTo>
                <a:lnTo>
                  <a:pt x="12487490" y="3485320"/>
                </a:lnTo>
                <a:cubicBezTo>
                  <a:pt x="12459395" y="3460651"/>
                  <a:pt x="12428560" y="3437696"/>
                  <a:pt x="12394984" y="3416454"/>
                </a:cubicBezTo>
                <a:cubicBezTo>
                  <a:pt x="12361408" y="3395212"/>
                  <a:pt x="12325605" y="3377225"/>
                  <a:pt x="12287574" y="3362492"/>
                </a:cubicBezTo>
                <a:cubicBezTo>
                  <a:pt x="12249544" y="3347760"/>
                  <a:pt x="12211000" y="3336625"/>
                  <a:pt x="12171942" y="3329087"/>
                </a:cubicBezTo>
                <a:cubicBezTo>
                  <a:pt x="12132884" y="3321550"/>
                  <a:pt x="12094169" y="3317781"/>
                  <a:pt x="12055796" y="3317781"/>
                </a:cubicBezTo>
                <a:close/>
                <a:moveTo>
                  <a:pt x="9963579" y="3317781"/>
                </a:moveTo>
                <a:lnTo>
                  <a:pt x="9491799" y="3519239"/>
                </a:lnTo>
                <a:lnTo>
                  <a:pt x="9491799" y="4912995"/>
                </a:lnTo>
                <a:lnTo>
                  <a:pt x="9963579" y="4912995"/>
                </a:lnTo>
                <a:close/>
                <a:moveTo>
                  <a:pt x="2330771" y="3317781"/>
                </a:moveTo>
                <a:cubicBezTo>
                  <a:pt x="2159464" y="3317781"/>
                  <a:pt x="2017792" y="3394869"/>
                  <a:pt x="1905757" y="3549046"/>
                </a:cubicBezTo>
                <a:cubicBezTo>
                  <a:pt x="1793722" y="3703223"/>
                  <a:pt x="1737705" y="3898856"/>
                  <a:pt x="1737705" y="4135945"/>
                </a:cubicBezTo>
                <a:cubicBezTo>
                  <a:pt x="1737705" y="4370293"/>
                  <a:pt x="1792181" y="4561815"/>
                  <a:pt x="1901132" y="4710510"/>
                </a:cubicBezTo>
                <a:cubicBezTo>
                  <a:pt x="2012139" y="4859205"/>
                  <a:pt x="2151926" y="4933552"/>
                  <a:pt x="2320493" y="4933552"/>
                </a:cubicBezTo>
                <a:cubicBezTo>
                  <a:pt x="2368459" y="4933552"/>
                  <a:pt x="2414540" y="4929098"/>
                  <a:pt x="2458738" y="4920190"/>
                </a:cubicBezTo>
                <a:cubicBezTo>
                  <a:pt x="2502935" y="4911282"/>
                  <a:pt x="2544220" y="4899462"/>
                  <a:pt x="2582593" y="4884729"/>
                </a:cubicBezTo>
                <a:cubicBezTo>
                  <a:pt x="2620966" y="4869997"/>
                  <a:pt x="2655227" y="4853209"/>
                  <a:pt x="2685377" y="4834365"/>
                </a:cubicBezTo>
                <a:cubicBezTo>
                  <a:pt x="2715527" y="4815521"/>
                  <a:pt x="2741223" y="4796164"/>
                  <a:pt x="2762466" y="4776292"/>
                </a:cubicBezTo>
                <a:lnTo>
                  <a:pt x="2565120" y="4182198"/>
                </a:lnTo>
                <a:cubicBezTo>
                  <a:pt x="2533599" y="4202070"/>
                  <a:pt x="2498995" y="4217487"/>
                  <a:pt x="2461307" y="4228451"/>
                </a:cubicBezTo>
                <a:cubicBezTo>
                  <a:pt x="2458566" y="4231192"/>
                  <a:pt x="2456168" y="4233076"/>
                  <a:pt x="2454112" y="4234104"/>
                </a:cubicBezTo>
                <a:cubicBezTo>
                  <a:pt x="2452057" y="4235132"/>
                  <a:pt x="2449658" y="4237016"/>
                  <a:pt x="2446917" y="4239757"/>
                </a:cubicBezTo>
                <a:cubicBezTo>
                  <a:pt x="2418823" y="4263055"/>
                  <a:pt x="2387131" y="4285668"/>
                  <a:pt x="2351842" y="4307595"/>
                </a:cubicBezTo>
                <a:cubicBezTo>
                  <a:pt x="2316552" y="4329522"/>
                  <a:pt x="2278008" y="4350422"/>
                  <a:pt x="2236209" y="4370293"/>
                </a:cubicBezTo>
                <a:cubicBezTo>
                  <a:pt x="2237580" y="4361385"/>
                  <a:pt x="2238608" y="4353163"/>
                  <a:pt x="2239293" y="4345625"/>
                </a:cubicBezTo>
                <a:cubicBezTo>
                  <a:pt x="2239978" y="4338088"/>
                  <a:pt x="2240321" y="4330893"/>
                  <a:pt x="2240321" y="4324040"/>
                </a:cubicBezTo>
                <a:cubicBezTo>
                  <a:pt x="2240321" y="4287038"/>
                  <a:pt x="2227644" y="4252434"/>
                  <a:pt x="2202290" y="4220228"/>
                </a:cubicBezTo>
                <a:cubicBezTo>
                  <a:pt x="2191327" y="4207894"/>
                  <a:pt x="2180192" y="4195731"/>
                  <a:pt x="2168885" y="4183740"/>
                </a:cubicBezTo>
                <a:cubicBezTo>
                  <a:pt x="2157579" y="4171748"/>
                  <a:pt x="2146444" y="4159585"/>
                  <a:pt x="2135481" y="4147251"/>
                </a:cubicBezTo>
                <a:cubicBezTo>
                  <a:pt x="2111498" y="4114360"/>
                  <a:pt x="2099506" y="4081127"/>
                  <a:pt x="2099506" y="4047550"/>
                </a:cubicBezTo>
                <a:cubicBezTo>
                  <a:pt x="2099506" y="4012604"/>
                  <a:pt x="2111498" y="3983139"/>
                  <a:pt x="2135481" y="3959156"/>
                </a:cubicBezTo>
                <a:cubicBezTo>
                  <a:pt x="2162205" y="3936543"/>
                  <a:pt x="2191669" y="3925237"/>
                  <a:pt x="2223875" y="3925237"/>
                </a:cubicBezTo>
                <a:cubicBezTo>
                  <a:pt x="2249229" y="3925237"/>
                  <a:pt x="2271499" y="3931747"/>
                  <a:pt x="2290685" y="3944766"/>
                </a:cubicBezTo>
                <a:cubicBezTo>
                  <a:pt x="2311928" y="3957100"/>
                  <a:pt x="2325974" y="3974573"/>
                  <a:pt x="2332827" y="3997186"/>
                </a:cubicBezTo>
                <a:lnTo>
                  <a:pt x="2334882" y="3997186"/>
                </a:lnTo>
                <a:cubicBezTo>
                  <a:pt x="2360236" y="3949220"/>
                  <a:pt x="2396896" y="3925237"/>
                  <a:pt x="2444862" y="3925237"/>
                </a:cubicBezTo>
                <a:cubicBezTo>
                  <a:pt x="2478438" y="3925237"/>
                  <a:pt x="2507218" y="3935858"/>
                  <a:pt x="2531201" y="3957100"/>
                </a:cubicBezTo>
                <a:cubicBezTo>
                  <a:pt x="2555184" y="3978342"/>
                  <a:pt x="2567860" y="4002325"/>
                  <a:pt x="2569231" y="4029049"/>
                </a:cubicBezTo>
                <a:lnTo>
                  <a:pt x="2762466" y="3485320"/>
                </a:lnTo>
                <a:cubicBezTo>
                  <a:pt x="2734371" y="3460651"/>
                  <a:pt x="2703536" y="3437696"/>
                  <a:pt x="2669960" y="3416454"/>
                </a:cubicBezTo>
                <a:cubicBezTo>
                  <a:pt x="2636383" y="3395212"/>
                  <a:pt x="2600580" y="3377225"/>
                  <a:pt x="2562550" y="3362492"/>
                </a:cubicBezTo>
                <a:cubicBezTo>
                  <a:pt x="2524520" y="3347760"/>
                  <a:pt x="2485976" y="3336625"/>
                  <a:pt x="2446917" y="3329087"/>
                </a:cubicBezTo>
                <a:cubicBezTo>
                  <a:pt x="2407859" y="3321550"/>
                  <a:pt x="2369144" y="3317781"/>
                  <a:pt x="2330771" y="3317781"/>
                </a:cubicBezTo>
                <a:close/>
                <a:moveTo>
                  <a:pt x="14492279" y="3029984"/>
                </a:moveTo>
                <a:lnTo>
                  <a:pt x="14361743" y="3301335"/>
                </a:lnTo>
                <a:lnTo>
                  <a:pt x="14515920" y="3301335"/>
                </a:lnTo>
                <a:lnTo>
                  <a:pt x="14616649" y="3176966"/>
                </a:lnTo>
                <a:lnTo>
                  <a:pt x="14736906" y="3301335"/>
                </a:lnTo>
                <a:lnTo>
                  <a:pt x="14903417" y="3301335"/>
                </a:lnTo>
                <a:lnTo>
                  <a:pt x="14770825" y="3029984"/>
                </a:lnTo>
                <a:close/>
                <a:moveTo>
                  <a:pt x="7794224" y="3029984"/>
                </a:moveTo>
                <a:lnTo>
                  <a:pt x="7663688" y="3301335"/>
                </a:lnTo>
                <a:lnTo>
                  <a:pt x="7817864" y="3301335"/>
                </a:lnTo>
                <a:lnTo>
                  <a:pt x="7918592" y="3176966"/>
                </a:lnTo>
                <a:lnTo>
                  <a:pt x="8038851" y="3301335"/>
                </a:lnTo>
                <a:lnTo>
                  <a:pt x="8205362" y="3301335"/>
                </a:lnTo>
                <a:lnTo>
                  <a:pt x="8072769" y="3029984"/>
                </a:lnTo>
                <a:close/>
                <a:moveTo>
                  <a:pt x="4835093" y="2926172"/>
                </a:moveTo>
                <a:cubicBezTo>
                  <a:pt x="4785071" y="2926172"/>
                  <a:pt x="4743101" y="2947757"/>
                  <a:pt x="4709182" y="2990926"/>
                </a:cubicBezTo>
                <a:cubicBezTo>
                  <a:pt x="4675263" y="3034096"/>
                  <a:pt x="4652821" y="3080349"/>
                  <a:pt x="4641858" y="3129685"/>
                </a:cubicBezTo>
                <a:cubicBezTo>
                  <a:pt x="4678175" y="3109129"/>
                  <a:pt x="4708667" y="3098850"/>
                  <a:pt x="4733336" y="3098850"/>
                </a:cubicBezTo>
                <a:cubicBezTo>
                  <a:pt x="4758004" y="3098850"/>
                  <a:pt x="4778047" y="3106902"/>
                  <a:pt x="4793465" y="3123005"/>
                </a:cubicBezTo>
                <a:cubicBezTo>
                  <a:pt x="4808883" y="3139107"/>
                  <a:pt x="4816592" y="3160864"/>
                  <a:pt x="4816592" y="3188273"/>
                </a:cubicBezTo>
                <a:cubicBezTo>
                  <a:pt x="4816592" y="3206089"/>
                  <a:pt x="4813166" y="3220479"/>
                  <a:pt x="4806313" y="3231442"/>
                </a:cubicBezTo>
                <a:cubicBezTo>
                  <a:pt x="4800831" y="3244461"/>
                  <a:pt x="4788840" y="3262277"/>
                  <a:pt x="4770339" y="3284890"/>
                </a:cubicBezTo>
                <a:cubicBezTo>
                  <a:pt x="4770339" y="3286261"/>
                  <a:pt x="4770339" y="3287117"/>
                  <a:pt x="4770339" y="3287460"/>
                </a:cubicBezTo>
                <a:cubicBezTo>
                  <a:pt x="4770339" y="3287802"/>
                  <a:pt x="4770339" y="3288316"/>
                  <a:pt x="4770339" y="3289001"/>
                </a:cubicBezTo>
                <a:cubicBezTo>
                  <a:pt x="4781987" y="3288316"/>
                  <a:pt x="4794150" y="3287802"/>
                  <a:pt x="4806827" y="3287460"/>
                </a:cubicBezTo>
                <a:cubicBezTo>
                  <a:pt x="4819504" y="3287117"/>
                  <a:pt x="4831324" y="3286261"/>
                  <a:pt x="4842288" y="3284890"/>
                </a:cubicBezTo>
                <a:cubicBezTo>
                  <a:pt x="4840917" y="3284205"/>
                  <a:pt x="4839890" y="3283520"/>
                  <a:pt x="4839204" y="3282834"/>
                </a:cubicBezTo>
                <a:cubicBezTo>
                  <a:pt x="4854965" y="3269815"/>
                  <a:pt x="4869697" y="3255768"/>
                  <a:pt x="4883402" y="3240693"/>
                </a:cubicBezTo>
                <a:cubicBezTo>
                  <a:pt x="4897106" y="3225618"/>
                  <a:pt x="4911153" y="3209172"/>
                  <a:pt x="4925543" y="3191356"/>
                </a:cubicBezTo>
                <a:cubicBezTo>
                  <a:pt x="4952952" y="3153669"/>
                  <a:pt x="4966657" y="3112897"/>
                  <a:pt x="4966657" y="3069043"/>
                </a:cubicBezTo>
                <a:cubicBezTo>
                  <a:pt x="4966657" y="3029300"/>
                  <a:pt x="4953980" y="2995723"/>
                  <a:pt x="4928627" y="2968314"/>
                </a:cubicBezTo>
                <a:cubicBezTo>
                  <a:pt x="4901902" y="2940220"/>
                  <a:pt x="4870725" y="2926172"/>
                  <a:pt x="4835093" y="2926172"/>
                </a:cubicBezTo>
                <a:close/>
                <a:moveTo>
                  <a:pt x="14920890" y="2802831"/>
                </a:moveTo>
                <a:lnTo>
                  <a:pt x="14824273" y="3078293"/>
                </a:lnTo>
                <a:lnTo>
                  <a:pt x="14971255" y="3078293"/>
                </a:lnTo>
                <a:lnTo>
                  <a:pt x="15209715" y="2802831"/>
                </a:lnTo>
                <a:close/>
                <a:moveTo>
                  <a:pt x="7963819" y="2802831"/>
                </a:moveTo>
                <a:lnTo>
                  <a:pt x="8200222" y="3078293"/>
                </a:lnTo>
                <a:lnTo>
                  <a:pt x="8345148" y="3078293"/>
                </a:lnTo>
                <a:lnTo>
                  <a:pt x="8250586" y="2802831"/>
                </a:lnTo>
                <a:close/>
                <a:moveTo>
                  <a:pt x="0" y="0"/>
                </a:moveTo>
                <a:lnTo>
                  <a:pt x="18288000" y="0"/>
                </a:lnTo>
                <a:lnTo>
                  <a:pt x="18288000" y="10287000"/>
                </a:lnTo>
                <a:lnTo>
                  <a:pt x="0" y="1028700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4">
            <a:extLst>
              <a:ext uri="{FF2B5EF4-FFF2-40B4-BE49-F238E27FC236}">
                <a16:creationId xmlns:a16="http://schemas.microsoft.com/office/drawing/2014/main" id="{36331754-0AC3-EFDA-5217-8D039A8BE10C}"/>
              </a:ext>
            </a:extLst>
          </p:cNvPr>
          <p:cNvSpPr/>
          <p:nvPr/>
        </p:nvSpPr>
        <p:spPr>
          <a:xfrm>
            <a:off x="5562600" y="54483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2026159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grpSp>
        <p:nvGrpSpPr>
          <p:cNvPr id="25" name="Group 24">
            <a:extLst>
              <a:ext uri="{FF2B5EF4-FFF2-40B4-BE49-F238E27FC236}">
                <a16:creationId xmlns:a16="http://schemas.microsoft.com/office/drawing/2014/main" id="{A3D9C42F-B56F-3C04-C6F7-6F617DDE0C87}"/>
              </a:ext>
            </a:extLst>
          </p:cNvPr>
          <p:cNvGrpSpPr/>
          <p:nvPr/>
        </p:nvGrpSpPr>
        <p:grpSpPr>
          <a:xfrm>
            <a:off x="0" y="-190500"/>
            <a:ext cx="3672935" cy="2590800"/>
            <a:chOff x="4095008" y="109959"/>
            <a:chExt cx="3672935" cy="2517227"/>
          </a:xfrm>
        </p:grpSpPr>
        <p:pic>
          <p:nvPicPr>
            <p:cNvPr id="26" name="Hình ảnh 25">
              <a:extLst>
                <a:ext uri="{FF2B5EF4-FFF2-40B4-BE49-F238E27FC236}">
                  <a16:creationId xmlns:a16="http://schemas.microsoft.com/office/drawing/2014/main" id="{F43B3870-1CFA-6D3E-F57B-474652A9250B}"/>
                </a:ext>
              </a:extLst>
            </p:cNvPr>
            <p:cNvPicPr>
              <a:picLocks noChangeAspect="1"/>
            </p:cNvPicPr>
            <p:nvPr/>
          </p:nvPicPr>
          <p:blipFill>
            <a:blip r:embed="rId2"/>
            <a:stretch>
              <a:fillRect/>
            </a:stretch>
          </p:blipFill>
          <p:spPr>
            <a:xfrm>
              <a:off x="4095008" y="109959"/>
              <a:ext cx="3672935" cy="2517227"/>
            </a:xfrm>
            <a:prstGeom prst="rect">
              <a:avLst/>
            </a:prstGeom>
          </p:spPr>
        </p:pic>
        <p:sp>
          <p:nvSpPr>
            <p:cNvPr id="27" name="Hộp Văn bản 26">
              <a:extLst>
                <a:ext uri="{FF2B5EF4-FFF2-40B4-BE49-F238E27FC236}">
                  <a16:creationId xmlns:a16="http://schemas.microsoft.com/office/drawing/2014/main" id="{CDB5D28B-4E65-60C1-87F3-4ECCE3BE9645}"/>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9" name="Picture 8">
            <a:extLst>
              <a:ext uri="{FF2B5EF4-FFF2-40B4-BE49-F238E27FC236}">
                <a16:creationId xmlns:a16="http://schemas.microsoft.com/office/drawing/2014/main" id="{0E5E3034-C6B1-26D6-4A94-003FB4F8F115}"/>
              </a:ext>
            </a:extLst>
          </p:cNvPr>
          <p:cNvPicPr>
            <a:picLocks noChangeAspect="1"/>
          </p:cNvPicPr>
          <p:nvPr/>
        </p:nvPicPr>
        <p:blipFill>
          <a:blip r:embed="rId3"/>
          <a:stretch>
            <a:fillRect/>
          </a:stretch>
        </p:blipFill>
        <p:spPr>
          <a:xfrm>
            <a:off x="1752600" y="2171700"/>
            <a:ext cx="15088908" cy="2603218"/>
          </a:xfrm>
          <a:prstGeom prst="rect">
            <a:avLst/>
          </a:prstGeom>
        </p:spPr>
      </p:pic>
      <p:pic>
        <p:nvPicPr>
          <p:cNvPr id="10" name="Picture 9">
            <a:extLst>
              <a:ext uri="{FF2B5EF4-FFF2-40B4-BE49-F238E27FC236}">
                <a16:creationId xmlns:a16="http://schemas.microsoft.com/office/drawing/2014/main" id="{7CC20251-7E41-CC23-1E1B-A154B7A06DE8}"/>
              </a:ext>
            </a:extLst>
          </p:cNvPr>
          <p:cNvPicPr>
            <a:picLocks noChangeAspect="1"/>
          </p:cNvPicPr>
          <p:nvPr/>
        </p:nvPicPr>
        <p:blipFill>
          <a:blip r:embed="rId4"/>
          <a:stretch>
            <a:fillRect/>
          </a:stretch>
        </p:blipFill>
        <p:spPr>
          <a:xfrm>
            <a:off x="6934200" y="342900"/>
            <a:ext cx="4255377" cy="1993565"/>
          </a:xfrm>
          <a:prstGeom prst="rect">
            <a:avLst/>
          </a:prstGeom>
        </p:spPr>
      </p:pic>
      <p:sp>
        <p:nvSpPr>
          <p:cNvPr id="11" name="Freeform 4">
            <a:extLst>
              <a:ext uri="{FF2B5EF4-FFF2-40B4-BE49-F238E27FC236}">
                <a16:creationId xmlns:a16="http://schemas.microsoft.com/office/drawing/2014/main" id="{32DCF54F-8C2F-5E81-5ACE-4C6EEA3FA4AB}"/>
              </a:ext>
            </a:extLst>
          </p:cNvPr>
          <p:cNvSpPr/>
          <p:nvPr/>
        </p:nvSpPr>
        <p:spPr>
          <a:xfrm>
            <a:off x="6781800" y="4526280"/>
            <a:ext cx="5486400" cy="57531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endParaRPr lang="en-US"/>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endParaRPr lang="en-US"/>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3" name="TextBox 9">
            <a:extLst>
              <a:ext uri="{FF2B5EF4-FFF2-40B4-BE49-F238E27FC236}">
                <a16:creationId xmlns:a16="http://schemas.microsoft.com/office/drawing/2014/main" id="{8F0C862D-C2DC-643E-0A2F-7505416DE32C}"/>
              </a:ext>
            </a:extLst>
          </p:cNvPr>
          <p:cNvSpPr txBox="1"/>
          <p:nvPr/>
        </p:nvSpPr>
        <p:spPr>
          <a:xfrm>
            <a:off x="1828800" y="1473163"/>
            <a:ext cx="10895350" cy="1015663"/>
          </a:xfrm>
          <a:prstGeom prst="rect">
            <a:avLst/>
          </a:prstGeom>
        </p:spPr>
        <p:txBody>
          <a:bodyPr wrap="square" lIns="0" tIns="0" rIns="0" bIns="0" rtlCol="0" anchor="t">
            <a:spAutoFit/>
          </a:bodyPr>
          <a:lstStyle/>
          <a:p>
            <a:pPr algn="ctr"/>
            <a:r>
              <a:rPr lang="en-US" sz="6600" b="1">
                <a:solidFill>
                  <a:schemeClr val="tx2">
                    <a:lumMod val="75000"/>
                  </a:schemeClr>
                </a:solidFill>
                <a:latin typeface="Cambria" panose="02040503050406030204" pitchFamily="18" charset="0"/>
                <a:ea typeface="Cambria" panose="02040503050406030204" pitchFamily="18" charset="0"/>
              </a:rPr>
              <a:t>Yêu cầu cần đạt</a:t>
            </a:r>
            <a:endParaRPr lang="en-US" sz="6600" b="1" dirty="0">
              <a:solidFill>
                <a:schemeClr val="tx2">
                  <a:lumMod val="75000"/>
                </a:schemeClr>
              </a:solidFill>
              <a:latin typeface="Cambria" panose="02040503050406030204" pitchFamily="18" charset="0"/>
              <a:ea typeface="Cambria" panose="02040503050406030204" pitchFamily="18" charset="0"/>
            </a:endParaRPr>
          </a:p>
        </p:txBody>
      </p:sp>
      <p:sp>
        <p:nvSpPr>
          <p:cNvPr id="10" name="Freeform 4">
            <a:extLst>
              <a:ext uri="{FF2B5EF4-FFF2-40B4-BE49-F238E27FC236}">
                <a16:creationId xmlns:a16="http://schemas.microsoft.com/office/drawing/2014/main" id="{0EB98A08-CEEE-59E5-FB99-1DBAF68C2775}"/>
              </a:ext>
            </a:extLst>
          </p:cNvPr>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2"/>
            <a:stretch>
              <a:fillRect/>
            </a:stretch>
          </a:blipFill>
        </p:spPr>
        <p:txBody>
          <a:bodyPr/>
          <a:lstStyle/>
          <a:p>
            <a:endParaRPr lang="en-US"/>
          </a:p>
        </p:txBody>
      </p:sp>
      <p:sp>
        <p:nvSpPr>
          <p:cNvPr id="11" name="TextBox 9">
            <a:extLst>
              <a:ext uri="{FF2B5EF4-FFF2-40B4-BE49-F238E27FC236}">
                <a16:creationId xmlns:a16="http://schemas.microsoft.com/office/drawing/2014/main" id="{D1984776-617D-CDB4-8948-C117C9C45D30}"/>
              </a:ext>
            </a:extLst>
          </p:cNvPr>
          <p:cNvSpPr txBox="1"/>
          <p:nvPr/>
        </p:nvSpPr>
        <p:spPr>
          <a:xfrm>
            <a:off x="1432645" y="2804411"/>
            <a:ext cx="13106400" cy="1138517"/>
          </a:xfrm>
          <a:prstGeom prst="rect">
            <a:avLst/>
          </a:prstGeom>
        </p:spPr>
        <p:txBody>
          <a:bodyPr wrap="square" lIns="0" tIns="0" rIns="0" bIns="0" rtlCol="0" anchor="t">
            <a:spAutoFit/>
          </a:bodyPr>
          <a:lstStyle/>
          <a:p>
            <a:pPr algn="ctr">
              <a:lnSpc>
                <a:spcPts val="10199"/>
              </a:lnSpc>
            </a:pPr>
            <a:r>
              <a:rPr lang="en-US" sz="5400" b="1">
                <a:solidFill>
                  <a:srgbClr val="5D2E1D"/>
                </a:solidFill>
                <a:latin typeface="Cambria" panose="02040503050406030204" pitchFamily="18" charset="0"/>
                <a:ea typeface="Cambria" panose="02040503050406030204" pitchFamily="18" charset="0"/>
              </a:rPr>
              <a:t>1. Nêu được một số thành phần của đất</a:t>
            </a:r>
            <a:endParaRPr lang="en-US" sz="5400" b="1" dirty="0">
              <a:solidFill>
                <a:srgbClr val="5D2E1D"/>
              </a:solidFill>
              <a:latin typeface="Cambria" panose="02040503050406030204" pitchFamily="18" charset="0"/>
              <a:ea typeface="Cambria" panose="02040503050406030204" pitchFamily="18" charset="0"/>
            </a:endParaRPr>
          </a:p>
        </p:txBody>
      </p:sp>
      <p:sp>
        <p:nvSpPr>
          <p:cNvPr id="14" name="TextBox 9">
            <a:extLst>
              <a:ext uri="{FF2B5EF4-FFF2-40B4-BE49-F238E27FC236}">
                <a16:creationId xmlns:a16="http://schemas.microsoft.com/office/drawing/2014/main" id="{40596B5D-BFE7-D63A-5D71-B617342907F9}"/>
              </a:ext>
            </a:extLst>
          </p:cNvPr>
          <p:cNvSpPr txBox="1"/>
          <p:nvPr/>
        </p:nvSpPr>
        <p:spPr>
          <a:xfrm>
            <a:off x="2590800" y="4467981"/>
            <a:ext cx="12862645" cy="1661993"/>
          </a:xfrm>
          <a:prstGeom prst="rect">
            <a:avLst/>
          </a:prstGeom>
        </p:spPr>
        <p:txBody>
          <a:bodyPr wrap="square" lIns="0" tIns="0" rIns="0" bIns="0" rtlCol="0" anchor="t">
            <a:spAutoFit/>
          </a:bodyPr>
          <a:lstStyle/>
          <a:p>
            <a:r>
              <a:rPr lang="vi-VN" sz="5400" b="1">
                <a:solidFill>
                  <a:srgbClr val="5D2E1D"/>
                </a:solidFill>
                <a:latin typeface="Cambria" panose="02040503050406030204" pitchFamily="18" charset="0"/>
                <a:ea typeface="Cambria" panose="02040503050406030204" pitchFamily="18" charset="0"/>
              </a:rPr>
              <a:t>Trình bày được vai trò của đất đối với </a:t>
            </a:r>
            <a:r>
              <a:rPr lang="en-US" sz="5400" b="1">
                <a:solidFill>
                  <a:srgbClr val="5D2E1D"/>
                </a:solidFill>
                <a:latin typeface="Cambria" panose="02040503050406030204" pitchFamily="18" charset="0"/>
                <a:ea typeface="Cambria" panose="02040503050406030204" pitchFamily="18" charset="0"/>
              </a:rPr>
              <a:t>    </a:t>
            </a:r>
            <a:r>
              <a:rPr lang="vi-VN" sz="5400" b="1">
                <a:solidFill>
                  <a:srgbClr val="5D2E1D"/>
                </a:solidFill>
                <a:latin typeface="Cambria" panose="02040503050406030204" pitchFamily="18" charset="0"/>
                <a:ea typeface="Cambria" panose="02040503050406030204" pitchFamily="18" charset="0"/>
              </a:rPr>
              <a:t>cây trồng.</a:t>
            </a:r>
            <a:endParaRPr lang="en-US" sz="5400" b="1" dirty="0">
              <a:solidFill>
                <a:srgbClr val="5D2E1D"/>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a16="http://schemas.microsoft.com/office/drawing/2014/main" id="{E929CFF3-A312-FCB4-8A8E-04E480F97854}"/>
              </a:ext>
            </a:extLst>
          </p:cNvPr>
          <p:cNvSpPr txBox="1"/>
          <p:nvPr/>
        </p:nvSpPr>
        <p:spPr>
          <a:xfrm>
            <a:off x="1249958" y="4160460"/>
            <a:ext cx="1737275" cy="1138517"/>
          </a:xfrm>
          <a:prstGeom prst="rect">
            <a:avLst/>
          </a:prstGeom>
        </p:spPr>
        <p:txBody>
          <a:bodyPr wrap="square" lIns="0" tIns="0" rIns="0" bIns="0" rtlCol="0" anchor="t">
            <a:spAutoFit/>
          </a:bodyPr>
          <a:lstStyle/>
          <a:p>
            <a:pPr algn="ctr">
              <a:lnSpc>
                <a:spcPts val="10199"/>
              </a:lnSpc>
            </a:pPr>
            <a:r>
              <a:rPr lang="en-US" sz="5400" b="1">
                <a:solidFill>
                  <a:srgbClr val="5D2E1D"/>
                </a:solidFill>
                <a:latin typeface="Cambria" panose="02040503050406030204" pitchFamily="18" charset="0"/>
                <a:ea typeface="Cambria" panose="02040503050406030204" pitchFamily="18" charset="0"/>
              </a:rPr>
              <a:t>2.</a:t>
            </a:r>
            <a:endParaRPr lang="en-US" sz="54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2"/>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3">
              <a:extLst>
                <a:ext uri="{96DAC541-7B7A-43D3-8B79-37D633B846F1}">
                  <asvg:svgBlip xmlns:asvg="http://schemas.microsoft.com/office/drawing/2016/SVG/main" r:embed="rId4"/>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5E6568B0-58E1-13F0-4158-59511EFADD38}"/>
              </a:ext>
            </a:extLst>
          </p:cNvPr>
          <p:cNvPicPr>
            <a:picLocks noChangeAspect="1"/>
          </p:cNvPicPr>
          <p:nvPr/>
        </p:nvPicPr>
        <p:blipFill>
          <a:blip r:embed="rId5"/>
          <a:stretch>
            <a:fillRect/>
          </a:stretch>
        </p:blipFill>
        <p:spPr>
          <a:xfrm>
            <a:off x="533400" y="342900"/>
            <a:ext cx="9352075" cy="6962235"/>
          </a:xfrm>
          <a:prstGeom prst="rect">
            <a:avLst/>
          </a:prstGeom>
        </p:spPr>
      </p:pic>
    </p:spTree>
    <p:extLst>
      <p:ext uri="{BB962C8B-B14F-4D97-AF65-F5344CB8AC3E}">
        <p14:creationId xmlns:p14="http://schemas.microsoft.com/office/powerpoint/2010/main" val="289034324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287</TotalTime>
  <Words>698</Words>
  <Application>Microsoft Office PowerPoint</Application>
  <PresentationFormat>Custom</PresentationFormat>
  <Paragraphs>59</Paragraphs>
  <Slides>30</Slides>
  <Notes>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#9Slide01 Tieu de ngan</vt:lpstr>
      <vt:lpstr>Arial</vt:lpstr>
      <vt:lpstr>Calibri</vt:lpstr>
      <vt:lpstr>Calibri Light</vt:lpstr>
      <vt:lpstr>Cambria</vt:lpstr>
      <vt:lpstr>Mali</vt:lpstr>
      <vt:lpstr>SVN-Genica Pro</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Vũ Kim Ngân</cp:lastModifiedBy>
  <cp:revision>57</cp:revision>
  <dcterms:created xsi:type="dcterms:W3CDTF">2006-08-16T00:00:00Z</dcterms:created>
  <dcterms:modified xsi:type="dcterms:W3CDTF">2025-09-08T12:23:39Z</dcterms:modified>
  <cp:category>9Slide.vn</cp:category>
  <dc:identifier>DAGC02_-eZc</dc:identifier>
</cp:coreProperties>
</file>