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50" autoAdjust="0"/>
    <p:restoredTop sz="93271" autoAdjust="0"/>
  </p:normalViewPr>
  <p:slideViewPr>
    <p:cSldViewPr snapToGrid="0">
      <p:cViewPr varScale="1">
        <p:scale>
          <a:sx n="86" d="100"/>
          <a:sy n="86" d="100"/>
        </p:scale>
        <p:origin x="3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04/09/2025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04/09/2025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04/09/2025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E9E5F4-660C-4759-955E-9FD619943C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71D6118-C3A2-4D84-95F0-51324B90F9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1362</TotalTime>
  <Words>746</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(Body)</vt:lpstr>
      <vt:lpstr>Calibri bold</vt:lpstr>
      <vt:lpstr>Calibri Light</vt:lpstr>
      <vt:lpstr>iCiel Pony</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Nguyễn Thị Thanh Huyền</cp:lastModifiedBy>
  <cp:revision>64</cp:revision>
  <dcterms:created xsi:type="dcterms:W3CDTF">2022-05-25T09:53:07Z</dcterms:created>
  <dcterms:modified xsi:type="dcterms:W3CDTF">2025-09-04T08:31:52Z</dcterms:modified>
  <cp:category>9Slide.vn</cp:category>
</cp:coreProperties>
</file>