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9"/>
  </p:notesMasterIdLst>
  <p:sldIdLst>
    <p:sldId id="496" r:id="rId4"/>
    <p:sldId id="271" r:id="rId5"/>
    <p:sldId id="395" r:id="rId6"/>
    <p:sldId id="615" r:id="rId7"/>
    <p:sldId id="616" r:id="rId8"/>
    <p:sldId id="511" r:id="rId9"/>
    <p:sldId id="620" r:id="rId10"/>
    <p:sldId id="515" r:id="rId11"/>
    <p:sldId id="617" r:id="rId12"/>
    <p:sldId id="618" r:id="rId13"/>
    <p:sldId id="607" r:id="rId14"/>
    <p:sldId id="619" r:id="rId15"/>
    <p:sldId id="486" r:id="rId16"/>
    <p:sldId id="621" r:id="rId17"/>
    <p:sldId id="622" r:id="rId18"/>
    <p:sldId id="623" r:id="rId19"/>
    <p:sldId id="624" r:id="rId20"/>
    <p:sldId id="625" r:id="rId21"/>
    <p:sldId id="520" r:id="rId22"/>
    <p:sldId id="609" r:id="rId23"/>
    <p:sldId id="626" r:id="rId24"/>
    <p:sldId id="627" r:id="rId25"/>
    <p:sldId id="562" r:id="rId26"/>
    <p:sldId id="2641"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1662" autoAdjust="0"/>
  </p:normalViewPr>
  <p:slideViewPr>
    <p:cSldViewPr snapToGrid="0">
      <p:cViewPr varScale="1">
        <p:scale>
          <a:sx n="55" d="100"/>
          <a:sy n="55" d="100"/>
        </p:scale>
        <p:origin x="1102" y="42"/>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e6PKYkA_81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yFZOHB1_xd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u="sng" kern="1200">
                <a:solidFill>
                  <a:schemeClr val="tx1"/>
                </a:solidFill>
                <a:effectLst/>
                <a:latin typeface="+mn-lt"/>
                <a:ea typeface="+mn-ea"/>
                <a:cs typeface="+mn-cs"/>
                <a:hlinkClick r:id="rId3"/>
              </a:rPr>
              <a:t>https://youtu.be/e6PKYkA_81k</a:t>
            </a:r>
            <a:r>
              <a:rPr lang="vi-VN"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GV có thể mở video cho HS xem </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9</a:t>
            </a:fld>
            <a:endParaRPr lang="en-US"/>
          </a:p>
        </p:txBody>
      </p:sp>
    </p:spTree>
    <p:extLst>
      <p:ext uri="{BB962C8B-B14F-4D97-AF65-F5344CB8AC3E}">
        <p14:creationId xmlns:p14="http://schemas.microsoft.com/office/powerpoint/2010/main" val="7822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tìm hiểu theo nhóm tr</a:t>
            </a:r>
            <a:r>
              <a:rPr lang="vi-VN"/>
              <a:t>ư</a:t>
            </a:r>
            <a:r>
              <a:rPr lang="en-US"/>
              <a:t>ớc ở nhà. Mỗi tổ 1-2 nhân vật LS. khuyến khích HS s</a:t>
            </a:r>
            <a:r>
              <a:rPr lang="vi-VN"/>
              <a:t>ư</a:t>
            </a:r>
            <a:r>
              <a:rPr lang="en-US"/>
              <a:t>u tầm làm trên PP chia sẻ tr</a:t>
            </a:r>
            <a:r>
              <a:rPr lang="vi-VN"/>
              <a:t>ư</a:t>
            </a:r>
            <a:r>
              <a:rPr lang="en-US"/>
              <a:t>ớc lớp. </a:t>
            </a:r>
          </a:p>
          <a:p>
            <a:r>
              <a:rPr lang="en-US"/>
              <a:t>Gv có thể sử dụng Padlet cho HS tìm hiểu thông tin NVTL. </a:t>
            </a:r>
          </a:p>
        </p:txBody>
      </p:sp>
      <p:sp>
        <p:nvSpPr>
          <p:cNvPr id="4" name="Slide Number Placeholder 3"/>
          <p:cNvSpPr>
            <a:spLocks noGrp="1"/>
          </p:cNvSpPr>
          <p:nvPr>
            <p:ph type="sldNum" sz="quarter" idx="5"/>
          </p:nvPr>
        </p:nvSpPr>
        <p:spPr/>
        <p:txBody>
          <a:bodyPr/>
          <a:lstStyle/>
          <a:p>
            <a:fld id="{DC32AACF-936A-4545-B350-893822980937}" type="slidenum">
              <a:rPr lang="en-US" smtClean="0"/>
              <a:t>10</a:t>
            </a:fld>
            <a:endParaRPr lang="en-US"/>
          </a:p>
        </p:txBody>
      </p:sp>
    </p:spTree>
    <p:extLst>
      <p:ext uri="{BB962C8B-B14F-4D97-AF65-F5344CB8AC3E}">
        <p14:creationId xmlns:p14="http://schemas.microsoft.com/office/powerpoint/2010/main" val="1088296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 </a:t>
            </a:r>
            <a:r>
              <a:rPr lang="vi-VN" sz="1200" kern="1200">
                <a:solidFill>
                  <a:schemeClr val="tx1"/>
                </a:solidFill>
                <a:effectLst/>
                <a:latin typeface="+mn-lt"/>
                <a:ea typeface="+mn-ea"/>
                <a:cs typeface="+mn-cs"/>
              </a:rPr>
              <a:t>GV cho HS xem video mở rộng về những anh hùng nhỏ tuổi của đất nước:</a:t>
            </a:r>
            <a:r>
              <a:rPr lang="en-US" sz="1200" kern="1200">
                <a:solidFill>
                  <a:schemeClr val="tx1"/>
                </a:solidFill>
                <a:effectLst/>
                <a:latin typeface="+mn-lt"/>
                <a:ea typeface="+mn-ea"/>
                <a:cs typeface="+mn-cs"/>
              </a:rPr>
              <a:t> (Nếu còn thời gian)</a:t>
            </a:r>
            <a:endParaRPr lang="en-US">
              <a:effectLst/>
            </a:endParaRPr>
          </a:p>
          <a:p>
            <a:r>
              <a:rPr lang="vi-VN" sz="1200" u="sng" kern="1200">
                <a:solidFill>
                  <a:schemeClr val="tx1"/>
                </a:solidFill>
                <a:effectLst/>
                <a:latin typeface="+mn-lt"/>
                <a:ea typeface="+mn-ea"/>
                <a:cs typeface="+mn-cs"/>
                <a:hlinkClick r:id="rId3"/>
              </a:rPr>
              <a:t>https://youtu.be/yFZOHB1_xd0</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21</a:t>
            </a:fld>
            <a:endParaRPr lang="en-US"/>
          </a:p>
        </p:txBody>
      </p:sp>
    </p:spTree>
    <p:extLst>
      <p:ext uri="{BB962C8B-B14F-4D97-AF65-F5344CB8AC3E}">
        <p14:creationId xmlns:p14="http://schemas.microsoft.com/office/powerpoint/2010/main" val="234594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9/8/2025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08/09/2025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9/8/2025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DC16B6D-7E59-4CF0-BE12-200CDCC1D8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9/8/2025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D1EA48C-1D64-419B-94EC-BCEDB6E9ECA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201D33B-3200-40D5-90DB-B08DAF5DF3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5"/>
          <a:stretch>
            <a:fillRect/>
          </a:stretch>
        </p:blipFill>
        <p:spPr>
          <a:xfrm>
            <a:off x="4202031" y="37946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6"/>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7"/>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F7B6B9D-BD68-0595-98A7-FF0D4D754298}"/>
              </a:ext>
            </a:extLst>
          </p:cNvPr>
          <p:cNvPicPr>
            <a:picLocks noChangeAspect="1"/>
          </p:cNvPicPr>
          <p:nvPr/>
        </p:nvPicPr>
        <p:blipFill>
          <a:blip r:embed="rId3"/>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99">
            <a:extLst>
              <a:ext uri="{FF2B5EF4-FFF2-40B4-BE49-F238E27FC236}">
                <a16:creationId xmlns:a16="http://schemas.microsoft.com/office/drawing/2014/main"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id="{0C2963D0-1548-3C5A-A942-8D7D31F561D0}"/>
                </a:ext>
              </a:extLst>
            </p:cNvPr>
            <p:cNvPicPr>
              <a:picLocks noChangeAspect="1"/>
            </p:cNvPicPr>
            <p:nvPr/>
          </p:nvPicPr>
          <p:blipFill>
            <a:blip r:embed="rId2"/>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2"/>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135CB9B-D875-760F-3DF9-E1A29184A334}"/>
              </a:ext>
            </a:extLst>
          </p:cNvPr>
          <p:cNvPicPr>
            <a:picLocks noChangeAspect="1"/>
          </p:cNvPicPr>
          <p:nvPr/>
        </p:nvPicPr>
        <p:blipFill>
          <a:blip r:embed="rId2"/>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083FDFE5-6497-D4EB-16EB-F13422824E7B}"/>
              </a:ext>
            </a:extLst>
          </p:cNvPr>
          <p:cNvPicPr>
            <a:picLocks noChangeAspect="1"/>
          </p:cNvPicPr>
          <p:nvPr/>
        </p:nvPicPr>
        <p:blipFill>
          <a:blip r:embed="rId3"/>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8CD153DB-385F-8074-8CF4-5B80B7B7632C}"/>
              </a:ext>
            </a:extLst>
          </p:cNvPr>
          <p:cNvPicPr>
            <a:picLocks noChangeAspect="1"/>
          </p:cNvPicPr>
          <p:nvPr/>
        </p:nvPicPr>
        <p:blipFill>
          <a:blip r:embed="rId3"/>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3"/>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3"/>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38A073F6-1837-DB6E-355F-110188CF06AB}"/>
              </a:ext>
            </a:extLst>
          </p:cNvPr>
          <p:cNvPicPr>
            <a:picLocks noChangeAspect="1"/>
          </p:cNvPicPr>
          <p:nvPr/>
        </p:nvPicPr>
        <p:blipFill>
          <a:blip r:embed="rId3"/>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id="{745407F9-9E8F-87C2-F0A7-FC3D4F3C59CE}"/>
              </a:ext>
            </a:extLst>
          </p:cNvPr>
          <p:cNvPicPr>
            <a:picLocks noChangeAspect="1"/>
          </p:cNvPicPr>
          <p:nvPr/>
        </p:nvPicPr>
        <p:blipFill>
          <a:blip r:embed="rId6"/>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027B3D-B64E-B4DF-32F0-0349A611783C}"/>
              </a:ext>
            </a:extLst>
          </p:cNvPr>
          <p:cNvPicPr>
            <a:picLocks noChangeAspect="1"/>
          </p:cNvPicPr>
          <p:nvPr/>
        </p:nvPicPr>
        <p:blipFill>
          <a:blip r:embed="rId2"/>
          <a:stretch>
            <a:fillRect/>
          </a:stretch>
        </p:blipFill>
        <p:spPr>
          <a:xfrm>
            <a:off x="3021715" y="748999"/>
            <a:ext cx="6148569" cy="5065091"/>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387EC7DB-031C-787A-7041-A4B8103A2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id="{DAA28CEE-A7A1-1A02-967C-94F47AC29AF8}"/>
              </a:ext>
            </a:extLst>
          </p:cNvPr>
          <p:cNvPicPr>
            <a:picLocks noChangeAspect="1"/>
          </p:cNvPicPr>
          <p:nvPr/>
        </p:nvPicPr>
        <p:blipFill>
          <a:blip r:embed="rId4"/>
          <a:stretch>
            <a:fillRect/>
          </a:stretch>
        </p:blipFill>
        <p:spPr>
          <a:xfrm>
            <a:off x="334182" y="80900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1FFA944-030B-BAAF-FD77-F8A893E33E88}"/>
              </a:ext>
            </a:extLst>
          </p:cNvPr>
          <p:cNvPicPr>
            <a:picLocks noChangeAspect="1"/>
          </p:cNvPicPr>
          <p:nvPr/>
        </p:nvPicPr>
        <p:blipFill>
          <a:blip r:embed="rId2"/>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id="{77E33610-F860-11B6-C858-786613D4710C}"/>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2"/>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399</TotalTime>
  <Words>1181</Words>
  <Application>Microsoft Office PowerPoint</Application>
  <PresentationFormat>Widescreen</PresentationFormat>
  <Paragraphs>43</Paragraphs>
  <Slides>25</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Calibri (Body)</vt:lpstr>
      <vt:lpstr>Calibri (Headings)</vt:lpstr>
      <vt:lpstr>Calibri Light</vt:lpstr>
      <vt:lpstr>Cambria</vt:lpstr>
      <vt:lpstr>Custom Design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Vũ Kim Ngân</cp:lastModifiedBy>
  <cp:revision>34</cp:revision>
  <dcterms:created xsi:type="dcterms:W3CDTF">2024-05-15T01:25:48Z</dcterms:created>
  <dcterms:modified xsi:type="dcterms:W3CDTF">2025-09-08T08:54:10Z</dcterms:modified>
  <cp:category>9Slide.vn</cp:category>
</cp:coreProperties>
</file>