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microsoft.com/office/2007/relationships/hdphoto" Target="../media/hdphoto4.wdp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50.sv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53.svg"/><Relationship Id="rId10" Type="http://schemas.openxmlformats.org/officeDocument/2006/relationships/image" Target="../media/image48.svg"/><Relationship Id="rId19" Type="http://schemas.openxmlformats.org/officeDocument/2006/relationships/image" Target="../media/image47.png"/><Relationship Id="rId4" Type="http://schemas.openxmlformats.org/officeDocument/2006/relationships/image" Target="../media/image40.sv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9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0.svg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0.sv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0.svg"/><Relationship Id="rId7" Type="http://schemas.openxmlformats.org/officeDocument/2006/relationships/image" Target="../media/image8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8.svg"/><Relationship Id="rId7" Type="http://schemas.openxmlformats.org/officeDocument/2006/relationships/image" Target="../media/image86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0.svg"/><Relationship Id="rId5" Type="http://schemas.openxmlformats.org/officeDocument/2006/relationships/image" Target="../media/image84.svg"/><Relationship Id="rId10" Type="http://schemas.openxmlformats.org/officeDocument/2006/relationships/image" Target="../media/image40.png"/><Relationship Id="rId4" Type="http://schemas.openxmlformats.org/officeDocument/2006/relationships/image" Target="../media/image56.png"/><Relationship Id="rId9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svg"/><Relationship Id="rId7" Type="http://schemas.openxmlformats.org/officeDocument/2006/relationships/image" Target="../media/image46.svg"/><Relationship Id="rId12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0.svg"/><Relationship Id="rId5" Type="http://schemas.openxmlformats.org/officeDocument/2006/relationships/image" Target="../media/image42.svg"/><Relationship Id="rId10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7" Type="http://schemas.openxmlformats.org/officeDocument/2006/relationships/image" Target="../media/image25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6.gif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7" Type="http://schemas.openxmlformats.org/officeDocument/2006/relationships/image" Target="../media/image29.png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6.gif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openxmlformats.org/officeDocument/2006/relationships/audio" Target="../media/audio2.wav"/><Relationship Id="rId12" Type="http://schemas.microsoft.com/office/2007/relationships/hdphoto" Target="../media/hdphoto4.wdp"/><Relationship Id="rId17" Type="http://schemas.openxmlformats.org/officeDocument/2006/relationships/image" Target="../media/image33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.gif"/><Relationship Id="rId10" Type="http://schemas.openxmlformats.org/officeDocument/2006/relationships/image" Target="../media/image18.png"/><Relationship Id="rId19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slide" Target="slide5.xml"/><Relationship Id="rId14" Type="http://schemas.microsoft.com/office/2007/relationships/hdphoto" Target="../media/hdphoto3.wdp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=""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=""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-79744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=""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=""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=""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=""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=""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=""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=""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1031358"/>
              </a:xfrm>
              <a:prstGeom prst="rect">
                <a:avLst/>
              </a:prstGeom>
              <a:blipFill>
                <a:blip r:embed="rId17"/>
                <a:stretch>
                  <a:fillRect l="-7407" b="-140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1"/>
                <a:ext cx="3391857" cy="104581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1"/>
                <a:ext cx="3391857" cy="1045811"/>
              </a:xfrm>
              <a:prstGeom prst="rect">
                <a:avLst/>
              </a:prstGeom>
              <a:blipFill>
                <a:blip r:embed="rId18"/>
                <a:stretch>
                  <a:fillRect l="-6272" b="-75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08622" y="2996443"/>
                <a:ext cx="3391857" cy="109146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622" y="2996443"/>
                <a:ext cx="3391857" cy="1091463"/>
              </a:xfrm>
              <a:prstGeom prst="rect">
                <a:avLst/>
              </a:prstGeom>
              <a:blipFill>
                <a:blip r:embed="rId19"/>
                <a:stretch>
                  <a:fillRect l="-6272" b="-497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533349" y="3013148"/>
                <a:ext cx="3391857" cy="109146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3013148"/>
                <a:ext cx="3391857" cy="1091463"/>
              </a:xfrm>
              <a:prstGeom prst="rect">
                <a:avLst/>
              </a:prstGeom>
              <a:blipFill>
                <a:blip r:embed="rId20"/>
                <a:stretch>
                  <a:fillRect l="-7168" b="-1049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=""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=""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29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=""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=""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=""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=""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=""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=""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7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3089971" y="174624"/>
            <a:ext cx="3910806" cy="695840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-3119020" y="-522243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56303" y="909801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=""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=""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=""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=""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=""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=""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=""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=""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=""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=""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=""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9162544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=""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6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7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38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=""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=""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=""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=""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=""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=""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=""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=""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=""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7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=""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=""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=""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=""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=""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=""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=""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=""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=""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=""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8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9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20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=""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=""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=""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=""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558</Words>
  <Application>Microsoft Office PowerPoint</Application>
  <PresentationFormat>Custom</PresentationFormat>
  <Paragraphs>97</Paragraphs>
  <Slides>20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26</cp:revision>
  <dcterms:created xsi:type="dcterms:W3CDTF">2024-06-04T12:49:17Z</dcterms:created>
  <dcterms:modified xsi:type="dcterms:W3CDTF">2025-09-18T05:26:09Z</dcterms:modified>
</cp:coreProperties>
</file>