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Lst>
  <p:notesMasterIdLst>
    <p:notesMasterId r:id="rId22"/>
  </p:notesMasterIdLst>
  <p:sldIdLst>
    <p:sldId id="334" r:id="rId3"/>
    <p:sldId id="335" r:id="rId4"/>
    <p:sldId id="333" r:id="rId5"/>
    <p:sldId id="338" r:id="rId6"/>
    <p:sldId id="356" r:id="rId7"/>
    <p:sldId id="357" r:id="rId8"/>
    <p:sldId id="353" r:id="rId9"/>
    <p:sldId id="352" r:id="rId10"/>
    <p:sldId id="358" r:id="rId11"/>
    <p:sldId id="359" r:id="rId12"/>
    <p:sldId id="360" r:id="rId13"/>
    <p:sldId id="362" r:id="rId14"/>
    <p:sldId id="364" r:id="rId15"/>
    <p:sldId id="354" r:id="rId16"/>
    <p:sldId id="365" r:id="rId17"/>
    <p:sldId id="347" r:id="rId18"/>
    <p:sldId id="350" r:id="rId19"/>
    <p:sldId id="355" r:id="rId20"/>
    <p:sldId id="26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61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AFD392-F27C-4075-87FB-1829D3621C87}" type="datetimeFigureOut">
              <a:rPr lang="en-US" smtClean="0"/>
              <a:t>9/15/2024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509CD3-9D5A-4B91-A04A-C2B9CF514739}" type="slidenum">
              <a:rPr lang="en-US" smtClean="0"/>
              <a:t>‹#›</a:t>
            </a:fld>
            <a:endParaRPr lang="en-US"/>
          </a:p>
        </p:txBody>
      </p:sp>
    </p:spTree>
    <p:extLst>
      <p:ext uri="{BB962C8B-B14F-4D97-AF65-F5344CB8AC3E}">
        <p14:creationId xmlns:p14="http://schemas.microsoft.com/office/powerpoint/2010/main" val="979961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2"/>
        <p:cNvGrpSpPr/>
        <p:nvPr/>
      </p:nvGrpSpPr>
      <p:grpSpPr>
        <a:xfrm>
          <a:off x="0" y="0"/>
          <a:ext cx="0" cy="0"/>
          <a:chOff x="0" y="0"/>
          <a:chExt cx="0" cy="0"/>
        </a:xfrm>
      </p:grpSpPr>
      <p:sp>
        <p:nvSpPr>
          <p:cNvPr id="6783" name="Google Shape;6783;gcc9050bdf8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84" name="Google Shape;6784;gcc9050bdf8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70282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9"/>
        <p:cNvGrpSpPr/>
        <p:nvPr/>
      </p:nvGrpSpPr>
      <p:grpSpPr>
        <a:xfrm>
          <a:off x="0" y="0"/>
          <a:ext cx="0" cy="0"/>
          <a:chOff x="0" y="0"/>
          <a:chExt cx="0" cy="0"/>
        </a:xfrm>
      </p:grpSpPr>
      <p:sp>
        <p:nvSpPr>
          <p:cNvPr id="6980" name="Google Shape;6980;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1" name="Google Shape;6981;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7623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9"/>
        <p:cNvGrpSpPr/>
        <p:nvPr/>
      </p:nvGrpSpPr>
      <p:grpSpPr>
        <a:xfrm>
          <a:off x="0" y="0"/>
          <a:ext cx="0" cy="0"/>
          <a:chOff x="0" y="0"/>
          <a:chExt cx="0" cy="0"/>
        </a:xfrm>
      </p:grpSpPr>
      <p:sp>
        <p:nvSpPr>
          <p:cNvPr id="6980" name="Google Shape;6980;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1" name="Google Shape;6981;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32007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9"/>
        <p:cNvGrpSpPr/>
        <p:nvPr/>
      </p:nvGrpSpPr>
      <p:grpSpPr>
        <a:xfrm>
          <a:off x="0" y="0"/>
          <a:ext cx="0" cy="0"/>
          <a:chOff x="0" y="0"/>
          <a:chExt cx="0" cy="0"/>
        </a:xfrm>
      </p:grpSpPr>
      <p:sp>
        <p:nvSpPr>
          <p:cNvPr id="6980" name="Google Shape;6980;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1" name="Google Shape;6981;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3489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9"/>
        <p:cNvGrpSpPr/>
        <p:nvPr/>
      </p:nvGrpSpPr>
      <p:grpSpPr>
        <a:xfrm>
          <a:off x="0" y="0"/>
          <a:ext cx="0" cy="0"/>
          <a:chOff x="0" y="0"/>
          <a:chExt cx="0" cy="0"/>
        </a:xfrm>
      </p:grpSpPr>
      <p:sp>
        <p:nvSpPr>
          <p:cNvPr id="6980" name="Google Shape;6980;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1" name="Google Shape;6981;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69805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9"/>
        <p:cNvGrpSpPr/>
        <p:nvPr/>
      </p:nvGrpSpPr>
      <p:grpSpPr>
        <a:xfrm>
          <a:off x="0" y="0"/>
          <a:ext cx="0" cy="0"/>
          <a:chOff x="0" y="0"/>
          <a:chExt cx="0" cy="0"/>
        </a:xfrm>
      </p:grpSpPr>
      <p:sp>
        <p:nvSpPr>
          <p:cNvPr id="6980" name="Google Shape;6980;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1" name="Google Shape;6981;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91033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2"/>
        <p:cNvGrpSpPr/>
        <p:nvPr/>
      </p:nvGrpSpPr>
      <p:grpSpPr>
        <a:xfrm>
          <a:off x="0" y="0"/>
          <a:ext cx="0" cy="0"/>
          <a:chOff x="0" y="0"/>
          <a:chExt cx="0" cy="0"/>
        </a:xfrm>
      </p:grpSpPr>
      <p:sp>
        <p:nvSpPr>
          <p:cNvPr id="6783" name="Google Shape;6783;gcc9050bdf8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84" name="Google Shape;6784;gcc9050bdf8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8303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2"/>
        <p:cNvGrpSpPr/>
        <p:nvPr/>
      </p:nvGrpSpPr>
      <p:grpSpPr>
        <a:xfrm>
          <a:off x="0" y="0"/>
          <a:ext cx="0" cy="0"/>
          <a:chOff x="0" y="0"/>
          <a:chExt cx="0" cy="0"/>
        </a:xfrm>
      </p:grpSpPr>
      <p:sp>
        <p:nvSpPr>
          <p:cNvPr id="6783" name="Google Shape;6783;gcc9050bdf8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84" name="Google Shape;6784;gcc9050bdf8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0926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5"/>
        <p:cNvGrpSpPr/>
        <p:nvPr/>
      </p:nvGrpSpPr>
      <p:grpSpPr>
        <a:xfrm>
          <a:off x="0" y="0"/>
          <a:ext cx="0" cy="0"/>
          <a:chOff x="0" y="0"/>
          <a:chExt cx="0" cy="0"/>
        </a:xfrm>
      </p:grpSpPr>
      <p:sp>
        <p:nvSpPr>
          <p:cNvPr id="7506" name="Google Shape;7506;gcc9050bdf8_0_2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07" name="Google Shape;7507;gcc9050bdf8_0_2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34896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5"/>
        <p:cNvGrpSpPr/>
        <p:nvPr/>
      </p:nvGrpSpPr>
      <p:grpSpPr>
        <a:xfrm>
          <a:off x="0" y="0"/>
          <a:ext cx="0" cy="0"/>
          <a:chOff x="0" y="0"/>
          <a:chExt cx="0" cy="0"/>
        </a:xfrm>
      </p:grpSpPr>
      <p:sp>
        <p:nvSpPr>
          <p:cNvPr id="7506" name="Google Shape;7506;gcc9050bdf8_0_2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07" name="Google Shape;7507;gcc9050bdf8_0_2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27708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0"/>
        <p:cNvGrpSpPr/>
        <p:nvPr/>
      </p:nvGrpSpPr>
      <p:grpSpPr>
        <a:xfrm>
          <a:off x="0" y="0"/>
          <a:ext cx="0" cy="0"/>
          <a:chOff x="0" y="0"/>
          <a:chExt cx="0" cy="0"/>
        </a:xfrm>
      </p:grpSpPr>
      <p:sp>
        <p:nvSpPr>
          <p:cNvPr id="7511" name="Google Shape;7511;gf8ca560fe2_1_4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12" name="Google Shape;7512;gf8ca560fe2_1_4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798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2"/>
        <p:cNvGrpSpPr/>
        <p:nvPr/>
      </p:nvGrpSpPr>
      <p:grpSpPr>
        <a:xfrm>
          <a:off x="0" y="0"/>
          <a:ext cx="0" cy="0"/>
          <a:chOff x="0" y="0"/>
          <a:chExt cx="0" cy="0"/>
        </a:xfrm>
      </p:grpSpPr>
      <p:sp>
        <p:nvSpPr>
          <p:cNvPr id="6783" name="Google Shape;6783;gcc9050bdf8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84" name="Google Shape;6784;gcc9050bdf8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1860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8"/>
        <p:cNvGrpSpPr/>
        <p:nvPr/>
      </p:nvGrpSpPr>
      <p:grpSpPr>
        <a:xfrm>
          <a:off x="0" y="0"/>
          <a:ext cx="0" cy="0"/>
          <a:chOff x="0" y="0"/>
          <a:chExt cx="0" cy="0"/>
        </a:xfrm>
      </p:grpSpPr>
      <p:sp>
        <p:nvSpPr>
          <p:cNvPr id="6379" name="Google Shape;637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0" name="Google Shape;638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123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9"/>
        <p:cNvGrpSpPr/>
        <p:nvPr/>
      </p:nvGrpSpPr>
      <p:grpSpPr>
        <a:xfrm>
          <a:off x="0" y="0"/>
          <a:ext cx="0" cy="0"/>
          <a:chOff x="0" y="0"/>
          <a:chExt cx="0" cy="0"/>
        </a:xfrm>
      </p:grpSpPr>
      <p:sp>
        <p:nvSpPr>
          <p:cNvPr id="6980" name="Google Shape;6980;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1" name="Google Shape;6981;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0359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9"/>
        <p:cNvGrpSpPr/>
        <p:nvPr/>
      </p:nvGrpSpPr>
      <p:grpSpPr>
        <a:xfrm>
          <a:off x="0" y="0"/>
          <a:ext cx="0" cy="0"/>
          <a:chOff x="0" y="0"/>
          <a:chExt cx="0" cy="0"/>
        </a:xfrm>
      </p:grpSpPr>
      <p:sp>
        <p:nvSpPr>
          <p:cNvPr id="6980" name="Google Shape;6980;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1" name="Google Shape;6981;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0037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9"/>
        <p:cNvGrpSpPr/>
        <p:nvPr/>
      </p:nvGrpSpPr>
      <p:grpSpPr>
        <a:xfrm>
          <a:off x="0" y="0"/>
          <a:ext cx="0" cy="0"/>
          <a:chOff x="0" y="0"/>
          <a:chExt cx="0" cy="0"/>
        </a:xfrm>
      </p:grpSpPr>
      <p:sp>
        <p:nvSpPr>
          <p:cNvPr id="6980" name="Google Shape;6980;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1" name="Google Shape;6981;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75558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9"/>
        <p:cNvGrpSpPr/>
        <p:nvPr/>
      </p:nvGrpSpPr>
      <p:grpSpPr>
        <a:xfrm>
          <a:off x="0" y="0"/>
          <a:ext cx="0" cy="0"/>
          <a:chOff x="0" y="0"/>
          <a:chExt cx="0" cy="0"/>
        </a:xfrm>
      </p:grpSpPr>
      <p:sp>
        <p:nvSpPr>
          <p:cNvPr id="6980" name="Google Shape;6980;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1" name="Google Shape;6981;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6539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9"/>
        <p:cNvGrpSpPr/>
        <p:nvPr/>
      </p:nvGrpSpPr>
      <p:grpSpPr>
        <a:xfrm>
          <a:off x="0" y="0"/>
          <a:ext cx="0" cy="0"/>
          <a:chOff x="0" y="0"/>
          <a:chExt cx="0" cy="0"/>
        </a:xfrm>
      </p:grpSpPr>
      <p:sp>
        <p:nvSpPr>
          <p:cNvPr id="6980" name="Google Shape;6980;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1" name="Google Shape;6981;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65920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9"/>
        <p:cNvGrpSpPr/>
        <p:nvPr/>
      </p:nvGrpSpPr>
      <p:grpSpPr>
        <a:xfrm>
          <a:off x="0" y="0"/>
          <a:ext cx="0" cy="0"/>
          <a:chOff x="0" y="0"/>
          <a:chExt cx="0" cy="0"/>
        </a:xfrm>
      </p:grpSpPr>
      <p:sp>
        <p:nvSpPr>
          <p:cNvPr id="6980" name="Google Shape;6980;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1" name="Google Shape;6981;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0837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15008" y="280633"/>
            <a:ext cx="12578703" cy="7836291"/>
            <a:chOff x="-86256" y="210475"/>
            <a:chExt cx="9434027" cy="5877218"/>
          </a:xfrm>
        </p:grpSpPr>
        <p:sp>
          <p:nvSpPr>
            <p:cNvPr id="10" name="Google Shape;10;p2"/>
            <p:cNvSpPr/>
            <p:nvPr/>
          </p:nvSpPr>
          <p:spPr>
            <a:xfrm>
              <a:off x="-38725" y="3703550"/>
              <a:ext cx="9209436" cy="1478864"/>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65450" y="4085100"/>
              <a:ext cx="9209483" cy="1097086"/>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662662" y="4395773"/>
              <a:ext cx="774936" cy="847100"/>
              <a:chOff x="747000" y="4488650"/>
              <a:chExt cx="666325" cy="728375"/>
            </a:xfrm>
          </p:grpSpPr>
          <p:sp>
            <p:nvSpPr>
              <p:cNvPr id="13" name="Google Shape;13;p2"/>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 name="Google Shape;57;p2"/>
            <p:cNvGrpSpPr/>
            <p:nvPr/>
          </p:nvGrpSpPr>
          <p:grpSpPr>
            <a:xfrm>
              <a:off x="-58751" y="3080616"/>
              <a:ext cx="668020" cy="1064893"/>
              <a:chOff x="60675" y="3495450"/>
              <a:chExt cx="509550" cy="812275"/>
            </a:xfrm>
          </p:grpSpPr>
          <p:sp>
            <p:nvSpPr>
              <p:cNvPr id="58" name="Google Shape;58;p2"/>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2"/>
            <p:cNvGrpSpPr/>
            <p:nvPr/>
          </p:nvGrpSpPr>
          <p:grpSpPr>
            <a:xfrm>
              <a:off x="1467681" y="3519619"/>
              <a:ext cx="568807" cy="960928"/>
              <a:chOff x="1853625" y="3531725"/>
              <a:chExt cx="447000" cy="755150"/>
            </a:xfrm>
          </p:grpSpPr>
          <p:sp>
            <p:nvSpPr>
              <p:cNvPr id="108" name="Google Shape;108;p2"/>
              <p:cNvSpPr/>
              <p:nvPr/>
            </p:nvSpPr>
            <p:spPr>
              <a:xfrm>
                <a:off x="1853625" y="3531725"/>
                <a:ext cx="447000" cy="755150"/>
              </a:xfrm>
              <a:custGeom>
                <a:avLst/>
                <a:gdLst/>
                <a:ahLst/>
                <a:cxnLst/>
                <a:rect l="l" t="t" r="r" b="b"/>
                <a:pathLst>
                  <a:path w="17880" h="30206" extrusionOk="0">
                    <a:moveTo>
                      <a:pt x="8823" y="0"/>
                    </a:moveTo>
                    <a:cubicBezTo>
                      <a:pt x="8740" y="0"/>
                      <a:pt x="8656" y="17"/>
                      <a:pt x="8573" y="50"/>
                    </a:cubicBezTo>
                    <a:cubicBezTo>
                      <a:pt x="8533" y="45"/>
                      <a:pt x="8493" y="42"/>
                      <a:pt x="8453" y="42"/>
                    </a:cubicBezTo>
                    <a:cubicBezTo>
                      <a:pt x="8261" y="42"/>
                      <a:pt x="8077" y="107"/>
                      <a:pt x="7939" y="217"/>
                    </a:cubicBezTo>
                    <a:cubicBezTo>
                      <a:pt x="7606" y="417"/>
                      <a:pt x="7339" y="717"/>
                      <a:pt x="7139" y="1184"/>
                    </a:cubicBezTo>
                    <a:cubicBezTo>
                      <a:pt x="6972" y="1551"/>
                      <a:pt x="6838" y="1952"/>
                      <a:pt x="6705" y="2552"/>
                    </a:cubicBezTo>
                    <a:cubicBezTo>
                      <a:pt x="6638" y="3019"/>
                      <a:pt x="6605" y="3520"/>
                      <a:pt x="6538" y="4187"/>
                    </a:cubicBezTo>
                    <a:cubicBezTo>
                      <a:pt x="6505" y="5121"/>
                      <a:pt x="6538" y="6088"/>
                      <a:pt x="6605" y="6955"/>
                    </a:cubicBezTo>
                    <a:cubicBezTo>
                      <a:pt x="6538" y="6889"/>
                      <a:pt x="6538" y="6789"/>
                      <a:pt x="6505" y="6722"/>
                    </a:cubicBezTo>
                    <a:cubicBezTo>
                      <a:pt x="6205" y="6021"/>
                      <a:pt x="5938" y="5521"/>
                      <a:pt x="5638" y="5087"/>
                    </a:cubicBezTo>
                    <a:cubicBezTo>
                      <a:pt x="5471" y="4820"/>
                      <a:pt x="5271" y="4620"/>
                      <a:pt x="5037" y="4454"/>
                    </a:cubicBezTo>
                    <a:cubicBezTo>
                      <a:pt x="4970" y="4387"/>
                      <a:pt x="4837" y="4353"/>
                      <a:pt x="4704" y="4253"/>
                    </a:cubicBezTo>
                    <a:cubicBezTo>
                      <a:pt x="4604" y="4187"/>
                      <a:pt x="4437" y="4187"/>
                      <a:pt x="4303" y="4120"/>
                    </a:cubicBezTo>
                    <a:cubicBezTo>
                      <a:pt x="4237" y="4103"/>
                      <a:pt x="4170" y="4095"/>
                      <a:pt x="4112" y="4095"/>
                    </a:cubicBezTo>
                    <a:cubicBezTo>
                      <a:pt x="4053" y="4095"/>
                      <a:pt x="4003" y="4103"/>
                      <a:pt x="3970" y="4120"/>
                    </a:cubicBezTo>
                    <a:lnTo>
                      <a:pt x="3803" y="4120"/>
                    </a:lnTo>
                    <a:cubicBezTo>
                      <a:pt x="3703" y="4120"/>
                      <a:pt x="3636" y="4187"/>
                      <a:pt x="3569" y="4187"/>
                    </a:cubicBezTo>
                    <a:cubicBezTo>
                      <a:pt x="3369" y="4220"/>
                      <a:pt x="3169" y="4353"/>
                      <a:pt x="3002" y="4454"/>
                    </a:cubicBezTo>
                    <a:cubicBezTo>
                      <a:pt x="2702" y="4720"/>
                      <a:pt x="2535" y="5087"/>
                      <a:pt x="2469" y="5621"/>
                    </a:cubicBezTo>
                    <a:cubicBezTo>
                      <a:pt x="2369" y="6121"/>
                      <a:pt x="2402" y="6688"/>
                      <a:pt x="2469" y="7122"/>
                    </a:cubicBezTo>
                    <a:cubicBezTo>
                      <a:pt x="2535" y="7723"/>
                      <a:pt x="2635" y="8256"/>
                      <a:pt x="2736" y="8690"/>
                    </a:cubicBezTo>
                    <a:cubicBezTo>
                      <a:pt x="2802" y="8890"/>
                      <a:pt x="2836" y="9057"/>
                      <a:pt x="2869" y="9257"/>
                    </a:cubicBezTo>
                    <a:lnTo>
                      <a:pt x="2736" y="9124"/>
                    </a:lnTo>
                    <a:cubicBezTo>
                      <a:pt x="2469" y="8890"/>
                      <a:pt x="2202" y="8757"/>
                      <a:pt x="1902" y="8657"/>
                    </a:cubicBezTo>
                    <a:lnTo>
                      <a:pt x="1668" y="8657"/>
                    </a:lnTo>
                    <a:cubicBezTo>
                      <a:pt x="1635" y="8657"/>
                      <a:pt x="1568" y="8657"/>
                      <a:pt x="1535" y="8723"/>
                    </a:cubicBezTo>
                    <a:cubicBezTo>
                      <a:pt x="1401" y="8757"/>
                      <a:pt x="1301" y="8790"/>
                      <a:pt x="1168" y="8923"/>
                    </a:cubicBezTo>
                    <a:cubicBezTo>
                      <a:pt x="1068" y="8990"/>
                      <a:pt x="968" y="9124"/>
                      <a:pt x="868" y="9290"/>
                    </a:cubicBezTo>
                    <a:cubicBezTo>
                      <a:pt x="801" y="9457"/>
                      <a:pt x="701" y="9657"/>
                      <a:pt x="634" y="9924"/>
                    </a:cubicBezTo>
                    <a:cubicBezTo>
                      <a:pt x="467" y="10491"/>
                      <a:pt x="467" y="11225"/>
                      <a:pt x="701" y="12059"/>
                    </a:cubicBezTo>
                    <a:cubicBezTo>
                      <a:pt x="801" y="12393"/>
                      <a:pt x="901" y="12759"/>
                      <a:pt x="1134" y="13160"/>
                    </a:cubicBezTo>
                    <a:cubicBezTo>
                      <a:pt x="1234" y="13527"/>
                      <a:pt x="1401" y="13860"/>
                      <a:pt x="1635" y="14261"/>
                    </a:cubicBezTo>
                    <a:cubicBezTo>
                      <a:pt x="1735" y="14527"/>
                      <a:pt x="1902" y="14761"/>
                      <a:pt x="2035" y="15028"/>
                    </a:cubicBezTo>
                    <a:cubicBezTo>
                      <a:pt x="1968" y="14961"/>
                      <a:pt x="1835" y="14961"/>
                      <a:pt x="1735" y="14961"/>
                    </a:cubicBezTo>
                    <a:lnTo>
                      <a:pt x="1501" y="14961"/>
                    </a:lnTo>
                    <a:cubicBezTo>
                      <a:pt x="1368" y="14961"/>
                      <a:pt x="1234" y="15028"/>
                      <a:pt x="1168" y="15061"/>
                    </a:cubicBezTo>
                    <a:cubicBezTo>
                      <a:pt x="734" y="15228"/>
                      <a:pt x="501" y="15561"/>
                      <a:pt x="334" y="15795"/>
                    </a:cubicBezTo>
                    <a:cubicBezTo>
                      <a:pt x="167" y="16062"/>
                      <a:pt x="67" y="16295"/>
                      <a:pt x="34" y="16629"/>
                    </a:cubicBezTo>
                    <a:cubicBezTo>
                      <a:pt x="0" y="16896"/>
                      <a:pt x="0" y="17196"/>
                      <a:pt x="0" y="17530"/>
                    </a:cubicBezTo>
                    <a:cubicBezTo>
                      <a:pt x="34" y="17863"/>
                      <a:pt x="67" y="18197"/>
                      <a:pt x="167" y="18530"/>
                    </a:cubicBezTo>
                    <a:cubicBezTo>
                      <a:pt x="334" y="19131"/>
                      <a:pt x="534" y="19764"/>
                      <a:pt x="868" y="20532"/>
                    </a:cubicBezTo>
                    <a:cubicBezTo>
                      <a:pt x="1134" y="21065"/>
                      <a:pt x="1401" y="21632"/>
                      <a:pt x="1802" y="22266"/>
                    </a:cubicBezTo>
                    <a:cubicBezTo>
                      <a:pt x="2135" y="22833"/>
                      <a:pt x="2469" y="23400"/>
                      <a:pt x="2836" y="23901"/>
                    </a:cubicBezTo>
                    <a:cubicBezTo>
                      <a:pt x="3736" y="25202"/>
                      <a:pt x="4870" y="26336"/>
                      <a:pt x="6205" y="27403"/>
                    </a:cubicBezTo>
                    <a:cubicBezTo>
                      <a:pt x="6238" y="27437"/>
                      <a:pt x="6338" y="27470"/>
                      <a:pt x="6371" y="27570"/>
                    </a:cubicBezTo>
                    <a:cubicBezTo>
                      <a:pt x="6505" y="27637"/>
                      <a:pt x="6572" y="27737"/>
                      <a:pt x="6705" y="27804"/>
                    </a:cubicBezTo>
                    <a:cubicBezTo>
                      <a:pt x="7205" y="28137"/>
                      <a:pt x="7739" y="28471"/>
                      <a:pt x="8239" y="28838"/>
                    </a:cubicBezTo>
                    <a:cubicBezTo>
                      <a:pt x="8373" y="28938"/>
                      <a:pt x="8540" y="29004"/>
                      <a:pt x="8673" y="29104"/>
                    </a:cubicBezTo>
                    <a:cubicBezTo>
                      <a:pt x="9540" y="29605"/>
                      <a:pt x="10308" y="29905"/>
                      <a:pt x="11008" y="30072"/>
                    </a:cubicBezTo>
                    <a:cubicBezTo>
                      <a:pt x="11408" y="30139"/>
                      <a:pt x="11842" y="30205"/>
                      <a:pt x="12209" y="30205"/>
                    </a:cubicBezTo>
                    <a:cubicBezTo>
                      <a:pt x="12342" y="30205"/>
                      <a:pt x="12409" y="30205"/>
                      <a:pt x="12543" y="30139"/>
                    </a:cubicBezTo>
                    <a:cubicBezTo>
                      <a:pt x="12643" y="30139"/>
                      <a:pt x="12709" y="30105"/>
                      <a:pt x="12809" y="30105"/>
                    </a:cubicBezTo>
                    <a:cubicBezTo>
                      <a:pt x="13010" y="30072"/>
                      <a:pt x="13176" y="30005"/>
                      <a:pt x="13410" y="29938"/>
                    </a:cubicBezTo>
                    <a:cubicBezTo>
                      <a:pt x="13743" y="29805"/>
                      <a:pt x="14144" y="29605"/>
                      <a:pt x="14411" y="29305"/>
                    </a:cubicBezTo>
                    <a:cubicBezTo>
                      <a:pt x="14677" y="29104"/>
                      <a:pt x="14878" y="28838"/>
                      <a:pt x="15144" y="28537"/>
                    </a:cubicBezTo>
                    <a:cubicBezTo>
                      <a:pt x="15678" y="27837"/>
                      <a:pt x="16045" y="27070"/>
                      <a:pt x="16345" y="26469"/>
                    </a:cubicBezTo>
                    <a:cubicBezTo>
                      <a:pt x="16679" y="25802"/>
                      <a:pt x="16979" y="25135"/>
                      <a:pt x="17179" y="24468"/>
                    </a:cubicBezTo>
                    <a:cubicBezTo>
                      <a:pt x="17213" y="24368"/>
                      <a:pt x="17246" y="24234"/>
                      <a:pt x="17313" y="24068"/>
                    </a:cubicBezTo>
                    <a:lnTo>
                      <a:pt x="17413" y="23567"/>
                    </a:lnTo>
                    <a:cubicBezTo>
                      <a:pt x="17479" y="23267"/>
                      <a:pt x="17513" y="22967"/>
                      <a:pt x="17479" y="22700"/>
                    </a:cubicBezTo>
                    <a:cubicBezTo>
                      <a:pt x="17479" y="22400"/>
                      <a:pt x="17379" y="22133"/>
                      <a:pt x="17313" y="21899"/>
                    </a:cubicBezTo>
                    <a:cubicBezTo>
                      <a:pt x="17213" y="21699"/>
                      <a:pt x="17046" y="21466"/>
                      <a:pt x="16879" y="21399"/>
                    </a:cubicBezTo>
                    <a:cubicBezTo>
                      <a:pt x="16746" y="21299"/>
                      <a:pt x="16645" y="21266"/>
                      <a:pt x="16512" y="21266"/>
                    </a:cubicBezTo>
                    <a:lnTo>
                      <a:pt x="16345" y="21266"/>
                    </a:lnTo>
                    <a:cubicBezTo>
                      <a:pt x="16245" y="21266"/>
                      <a:pt x="16178" y="21299"/>
                      <a:pt x="16045" y="21366"/>
                    </a:cubicBezTo>
                    <a:cubicBezTo>
                      <a:pt x="15978" y="21399"/>
                      <a:pt x="15845" y="21432"/>
                      <a:pt x="15711" y="21499"/>
                    </a:cubicBezTo>
                    <a:cubicBezTo>
                      <a:pt x="15845" y="21266"/>
                      <a:pt x="15978" y="21032"/>
                      <a:pt x="16045" y="20799"/>
                    </a:cubicBezTo>
                    <a:lnTo>
                      <a:pt x="16045" y="20765"/>
                    </a:lnTo>
                    <a:lnTo>
                      <a:pt x="16412" y="19998"/>
                    </a:lnTo>
                    <a:cubicBezTo>
                      <a:pt x="16645" y="19631"/>
                      <a:pt x="16812" y="19264"/>
                      <a:pt x="16979" y="18897"/>
                    </a:cubicBezTo>
                    <a:cubicBezTo>
                      <a:pt x="17213" y="18330"/>
                      <a:pt x="17513" y="17696"/>
                      <a:pt x="17713" y="16929"/>
                    </a:cubicBezTo>
                    <a:cubicBezTo>
                      <a:pt x="17880" y="16229"/>
                      <a:pt x="17880" y="15595"/>
                      <a:pt x="17713" y="15094"/>
                    </a:cubicBezTo>
                    <a:cubicBezTo>
                      <a:pt x="17579" y="14761"/>
                      <a:pt x="17479" y="14461"/>
                      <a:pt x="17279" y="14227"/>
                    </a:cubicBezTo>
                    <a:cubicBezTo>
                      <a:pt x="17046" y="13994"/>
                      <a:pt x="16846" y="13860"/>
                      <a:pt x="16545" y="13794"/>
                    </a:cubicBezTo>
                    <a:lnTo>
                      <a:pt x="16312" y="13794"/>
                    </a:lnTo>
                    <a:cubicBezTo>
                      <a:pt x="16112" y="13860"/>
                      <a:pt x="15945" y="13894"/>
                      <a:pt x="15711" y="13994"/>
                    </a:cubicBezTo>
                    <a:cubicBezTo>
                      <a:pt x="15378" y="14227"/>
                      <a:pt x="15144" y="14494"/>
                      <a:pt x="14878" y="14761"/>
                    </a:cubicBezTo>
                    <a:cubicBezTo>
                      <a:pt x="14644" y="15061"/>
                      <a:pt x="14377" y="15395"/>
                      <a:pt x="14210" y="15662"/>
                    </a:cubicBezTo>
                    <a:lnTo>
                      <a:pt x="14310" y="15228"/>
                    </a:lnTo>
                    <a:lnTo>
                      <a:pt x="14377" y="14761"/>
                    </a:lnTo>
                    <a:cubicBezTo>
                      <a:pt x="14511" y="13894"/>
                      <a:pt x="14611" y="13160"/>
                      <a:pt x="14677" y="12559"/>
                    </a:cubicBezTo>
                    <a:cubicBezTo>
                      <a:pt x="14744" y="11659"/>
                      <a:pt x="14811" y="10925"/>
                      <a:pt x="14844" y="10224"/>
                    </a:cubicBezTo>
                    <a:cubicBezTo>
                      <a:pt x="14844" y="9390"/>
                      <a:pt x="14811" y="8657"/>
                      <a:pt x="14677" y="7989"/>
                    </a:cubicBezTo>
                    <a:cubicBezTo>
                      <a:pt x="14544" y="7389"/>
                      <a:pt x="14377" y="6822"/>
                      <a:pt x="14144" y="6322"/>
                    </a:cubicBezTo>
                    <a:cubicBezTo>
                      <a:pt x="13977" y="5988"/>
                      <a:pt x="13743" y="5754"/>
                      <a:pt x="13543" y="5488"/>
                    </a:cubicBezTo>
                    <a:cubicBezTo>
                      <a:pt x="13343" y="5254"/>
                      <a:pt x="13076" y="5121"/>
                      <a:pt x="12809" y="5087"/>
                    </a:cubicBezTo>
                    <a:lnTo>
                      <a:pt x="12509" y="5087"/>
                    </a:lnTo>
                    <a:cubicBezTo>
                      <a:pt x="12376" y="5087"/>
                      <a:pt x="12242" y="5121"/>
                      <a:pt x="12142" y="5221"/>
                    </a:cubicBezTo>
                    <a:cubicBezTo>
                      <a:pt x="11875" y="5321"/>
                      <a:pt x="11675" y="5588"/>
                      <a:pt x="11508" y="5754"/>
                    </a:cubicBezTo>
                    <a:cubicBezTo>
                      <a:pt x="11375" y="5921"/>
                      <a:pt x="11242" y="6121"/>
                      <a:pt x="11142" y="6388"/>
                    </a:cubicBezTo>
                    <a:cubicBezTo>
                      <a:pt x="11142" y="5955"/>
                      <a:pt x="11075" y="5588"/>
                      <a:pt x="11075" y="5154"/>
                    </a:cubicBezTo>
                    <a:cubicBezTo>
                      <a:pt x="11041" y="4554"/>
                      <a:pt x="10975" y="3987"/>
                      <a:pt x="10908" y="3486"/>
                    </a:cubicBezTo>
                    <a:cubicBezTo>
                      <a:pt x="10841" y="2919"/>
                      <a:pt x="10708" y="2385"/>
                      <a:pt x="10574" y="1918"/>
                    </a:cubicBezTo>
                    <a:cubicBezTo>
                      <a:pt x="10408" y="1385"/>
                      <a:pt x="10208" y="984"/>
                      <a:pt x="10007" y="651"/>
                    </a:cubicBezTo>
                    <a:cubicBezTo>
                      <a:pt x="9741" y="317"/>
                      <a:pt x="9407" y="117"/>
                      <a:pt x="9073" y="50"/>
                    </a:cubicBezTo>
                    <a:cubicBezTo>
                      <a:pt x="8990" y="17"/>
                      <a:pt x="8907" y="0"/>
                      <a:pt x="88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2057100" y="3553825"/>
                <a:ext cx="104275" cy="721150"/>
              </a:xfrm>
              <a:custGeom>
                <a:avLst/>
                <a:gdLst/>
                <a:ahLst/>
                <a:cxnLst/>
                <a:rect l="l" t="t" r="r" b="b"/>
                <a:pathLst>
                  <a:path w="4171" h="28846" extrusionOk="0">
                    <a:moveTo>
                      <a:pt x="634" y="0"/>
                    </a:moveTo>
                    <a:cubicBezTo>
                      <a:pt x="534" y="67"/>
                      <a:pt x="501" y="134"/>
                      <a:pt x="501" y="167"/>
                    </a:cubicBezTo>
                    <a:cubicBezTo>
                      <a:pt x="467" y="667"/>
                      <a:pt x="367" y="1168"/>
                      <a:pt x="334" y="1668"/>
                    </a:cubicBezTo>
                    <a:lnTo>
                      <a:pt x="201" y="3169"/>
                    </a:lnTo>
                    <a:cubicBezTo>
                      <a:pt x="134" y="4170"/>
                      <a:pt x="67" y="5171"/>
                      <a:pt x="34" y="6171"/>
                    </a:cubicBezTo>
                    <a:cubicBezTo>
                      <a:pt x="0" y="8173"/>
                      <a:pt x="34" y="10208"/>
                      <a:pt x="167" y="12209"/>
                    </a:cubicBezTo>
                    <a:cubicBezTo>
                      <a:pt x="434" y="16245"/>
                      <a:pt x="1135" y="20248"/>
                      <a:pt x="2069" y="24184"/>
                    </a:cubicBezTo>
                    <a:cubicBezTo>
                      <a:pt x="2235" y="24918"/>
                      <a:pt x="2469" y="25685"/>
                      <a:pt x="2669" y="26386"/>
                    </a:cubicBezTo>
                    <a:cubicBezTo>
                      <a:pt x="2802" y="26753"/>
                      <a:pt x="2869" y="27153"/>
                      <a:pt x="3003" y="27487"/>
                    </a:cubicBezTo>
                    <a:cubicBezTo>
                      <a:pt x="3136" y="27854"/>
                      <a:pt x="3236" y="28220"/>
                      <a:pt x="3403" y="28587"/>
                    </a:cubicBezTo>
                    <a:cubicBezTo>
                      <a:pt x="3470" y="28687"/>
                      <a:pt x="3503" y="28754"/>
                      <a:pt x="3636" y="28821"/>
                    </a:cubicBezTo>
                    <a:cubicBezTo>
                      <a:pt x="3670" y="28838"/>
                      <a:pt x="3720" y="28846"/>
                      <a:pt x="3770" y="28846"/>
                    </a:cubicBezTo>
                    <a:cubicBezTo>
                      <a:pt x="3820" y="28846"/>
                      <a:pt x="3870" y="28838"/>
                      <a:pt x="3903" y="28821"/>
                    </a:cubicBezTo>
                    <a:cubicBezTo>
                      <a:pt x="4003" y="28754"/>
                      <a:pt x="4070" y="28721"/>
                      <a:pt x="4137" y="28587"/>
                    </a:cubicBezTo>
                    <a:cubicBezTo>
                      <a:pt x="4137" y="28554"/>
                      <a:pt x="4137" y="28521"/>
                      <a:pt x="4170" y="28521"/>
                    </a:cubicBezTo>
                    <a:lnTo>
                      <a:pt x="4170" y="28321"/>
                    </a:lnTo>
                    <a:cubicBezTo>
                      <a:pt x="4070" y="27987"/>
                      <a:pt x="4003" y="27687"/>
                      <a:pt x="3903" y="27387"/>
                    </a:cubicBezTo>
                    <a:cubicBezTo>
                      <a:pt x="3836" y="27053"/>
                      <a:pt x="3703" y="26719"/>
                      <a:pt x="3636" y="26419"/>
                    </a:cubicBezTo>
                    <a:cubicBezTo>
                      <a:pt x="3403" y="25819"/>
                      <a:pt x="3236" y="25185"/>
                      <a:pt x="3036" y="24518"/>
                    </a:cubicBezTo>
                    <a:cubicBezTo>
                      <a:pt x="2669" y="23217"/>
                      <a:pt x="2335" y="21916"/>
                      <a:pt x="2035" y="20648"/>
                    </a:cubicBezTo>
                    <a:cubicBezTo>
                      <a:pt x="1568" y="18680"/>
                      <a:pt x="1235" y="16712"/>
                      <a:pt x="1001" y="14744"/>
                    </a:cubicBezTo>
                    <a:cubicBezTo>
                      <a:pt x="734" y="12743"/>
                      <a:pt x="534" y="10741"/>
                      <a:pt x="434" y="8707"/>
                    </a:cubicBezTo>
                    <a:cubicBezTo>
                      <a:pt x="367" y="7072"/>
                      <a:pt x="367" y="5404"/>
                      <a:pt x="434" y="3803"/>
                    </a:cubicBezTo>
                    <a:cubicBezTo>
                      <a:pt x="501" y="2569"/>
                      <a:pt x="567" y="1335"/>
                      <a:pt x="734" y="100"/>
                    </a:cubicBezTo>
                    <a:cubicBezTo>
                      <a:pt x="734" y="67"/>
                      <a:pt x="701" y="0"/>
                      <a:pt x="6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952025" y="3666400"/>
                <a:ext cx="115100" cy="184325"/>
              </a:xfrm>
              <a:custGeom>
                <a:avLst/>
                <a:gdLst/>
                <a:ahLst/>
                <a:cxnLst/>
                <a:rect l="l" t="t" r="r" b="b"/>
                <a:pathLst>
                  <a:path w="4604" h="7373" extrusionOk="0">
                    <a:moveTo>
                      <a:pt x="67" y="1"/>
                    </a:moveTo>
                    <a:cubicBezTo>
                      <a:pt x="34" y="1"/>
                      <a:pt x="0" y="67"/>
                      <a:pt x="0" y="134"/>
                    </a:cubicBezTo>
                    <a:cubicBezTo>
                      <a:pt x="100" y="801"/>
                      <a:pt x="334" y="1468"/>
                      <a:pt x="567" y="2069"/>
                    </a:cubicBezTo>
                    <a:cubicBezTo>
                      <a:pt x="868" y="2736"/>
                      <a:pt x="1201" y="3370"/>
                      <a:pt x="1568" y="3970"/>
                    </a:cubicBezTo>
                    <a:cubicBezTo>
                      <a:pt x="1935" y="4570"/>
                      <a:pt x="2402" y="5171"/>
                      <a:pt x="2869" y="5705"/>
                    </a:cubicBezTo>
                    <a:cubicBezTo>
                      <a:pt x="3336" y="6238"/>
                      <a:pt x="3770" y="6805"/>
                      <a:pt x="4270" y="7306"/>
                    </a:cubicBezTo>
                    <a:cubicBezTo>
                      <a:pt x="4337" y="7339"/>
                      <a:pt x="4370" y="7372"/>
                      <a:pt x="4404" y="7372"/>
                    </a:cubicBezTo>
                    <a:cubicBezTo>
                      <a:pt x="4437" y="7372"/>
                      <a:pt x="4504" y="7372"/>
                      <a:pt x="4537" y="7339"/>
                    </a:cubicBezTo>
                    <a:cubicBezTo>
                      <a:pt x="4604" y="7239"/>
                      <a:pt x="4604" y="7139"/>
                      <a:pt x="4570" y="7039"/>
                    </a:cubicBezTo>
                    <a:cubicBezTo>
                      <a:pt x="4037" y="6472"/>
                      <a:pt x="3503" y="5871"/>
                      <a:pt x="2936" y="5238"/>
                    </a:cubicBezTo>
                    <a:cubicBezTo>
                      <a:pt x="2402" y="4637"/>
                      <a:pt x="1902" y="3970"/>
                      <a:pt x="1501" y="3236"/>
                    </a:cubicBezTo>
                    <a:lnTo>
                      <a:pt x="1501" y="3303"/>
                    </a:lnTo>
                    <a:cubicBezTo>
                      <a:pt x="1235" y="2903"/>
                      <a:pt x="1034" y="2536"/>
                      <a:pt x="868" y="2135"/>
                    </a:cubicBezTo>
                    <a:cubicBezTo>
                      <a:pt x="668" y="1702"/>
                      <a:pt x="501" y="1301"/>
                      <a:pt x="367" y="868"/>
                    </a:cubicBezTo>
                    <a:cubicBezTo>
                      <a:pt x="267" y="568"/>
                      <a:pt x="201" y="334"/>
                      <a:pt x="167" y="34"/>
                    </a:cubicBezTo>
                    <a:cubicBezTo>
                      <a:pt x="201" y="34"/>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900325" y="3799450"/>
                <a:ext cx="185975" cy="206700"/>
              </a:xfrm>
              <a:custGeom>
                <a:avLst/>
                <a:gdLst/>
                <a:ahLst/>
                <a:cxnLst/>
                <a:rect l="l" t="t" r="r" b="b"/>
                <a:pathLst>
                  <a:path w="7439" h="8268" extrusionOk="0">
                    <a:moveTo>
                      <a:pt x="136" y="1"/>
                    </a:moveTo>
                    <a:cubicBezTo>
                      <a:pt x="123" y="1"/>
                      <a:pt x="111" y="5"/>
                      <a:pt x="100" y="16"/>
                    </a:cubicBezTo>
                    <a:cubicBezTo>
                      <a:pt x="67" y="49"/>
                      <a:pt x="0" y="82"/>
                      <a:pt x="67" y="149"/>
                    </a:cubicBezTo>
                    <a:cubicBezTo>
                      <a:pt x="234" y="549"/>
                      <a:pt x="401" y="916"/>
                      <a:pt x="601" y="1317"/>
                    </a:cubicBezTo>
                    <a:lnTo>
                      <a:pt x="1234" y="2417"/>
                    </a:lnTo>
                    <a:cubicBezTo>
                      <a:pt x="1668" y="3151"/>
                      <a:pt x="2168" y="3852"/>
                      <a:pt x="2736" y="4486"/>
                    </a:cubicBezTo>
                    <a:cubicBezTo>
                      <a:pt x="3269" y="5153"/>
                      <a:pt x="3836" y="5720"/>
                      <a:pt x="4470" y="6287"/>
                    </a:cubicBezTo>
                    <a:cubicBezTo>
                      <a:pt x="4804" y="6587"/>
                      <a:pt x="5104" y="6887"/>
                      <a:pt x="5437" y="7121"/>
                    </a:cubicBezTo>
                    <a:cubicBezTo>
                      <a:pt x="5771" y="7388"/>
                      <a:pt x="6105" y="7688"/>
                      <a:pt x="6472" y="7888"/>
                    </a:cubicBezTo>
                    <a:cubicBezTo>
                      <a:pt x="6672" y="8021"/>
                      <a:pt x="6905" y="8188"/>
                      <a:pt x="7139" y="8255"/>
                    </a:cubicBezTo>
                    <a:cubicBezTo>
                      <a:pt x="7165" y="8264"/>
                      <a:pt x="7192" y="8268"/>
                      <a:pt x="7218" y="8268"/>
                    </a:cubicBezTo>
                    <a:cubicBezTo>
                      <a:pt x="7290" y="8268"/>
                      <a:pt x="7357" y="8237"/>
                      <a:pt x="7406" y="8188"/>
                    </a:cubicBezTo>
                    <a:cubicBezTo>
                      <a:pt x="7439" y="8121"/>
                      <a:pt x="7439" y="8055"/>
                      <a:pt x="7439" y="8021"/>
                    </a:cubicBezTo>
                    <a:cubicBezTo>
                      <a:pt x="7439" y="7955"/>
                      <a:pt x="7406" y="7888"/>
                      <a:pt x="7339" y="7888"/>
                    </a:cubicBezTo>
                    <a:cubicBezTo>
                      <a:pt x="7239" y="7755"/>
                      <a:pt x="7072" y="7688"/>
                      <a:pt x="6939" y="7588"/>
                    </a:cubicBezTo>
                    <a:cubicBezTo>
                      <a:pt x="6805" y="7521"/>
                      <a:pt x="6638" y="7388"/>
                      <a:pt x="6505" y="7321"/>
                    </a:cubicBezTo>
                    <a:lnTo>
                      <a:pt x="5638" y="6687"/>
                    </a:lnTo>
                    <a:cubicBezTo>
                      <a:pt x="5071" y="6253"/>
                      <a:pt x="4503" y="5786"/>
                      <a:pt x="4003" y="5319"/>
                    </a:cubicBezTo>
                    <a:cubicBezTo>
                      <a:pt x="3469" y="4819"/>
                      <a:pt x="3002" y="4319"/>
                      <a:pt x="2569" y="3718"/>
                    </a:cubicBezTo>
                    <a:cubicBezTo>
                      <a:pt x="2102" y="3151"/>
                      <a:pt x="1635" y="2551"/>
                      <a:pt x="1268" y="1917"/>
                    </a:cubicBezTo>
                    <a:cubicBezTo>
                      <a:pt x="901" y="1283"/>
                      <a:pt x="567" y="683"/>
                      <a:pt x="267" y="16"/>
                    </a:cubicBezTo>
                    <a:cubicBezTo>
                      <a:pt x="200" y="16"/>
                      <a:pt x="163" y="1"/>
                      <a:pt x="1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889475" y="3951600"/>
                <a:ext cx="239375" cy="233900"/>
              </a:xfrm>
              <a:custGeom>
                <a:avLst/>
                <a:gdLst/>
                <a:ahLst/>
                <a:cxnLst/>
                <a:rect l="l" t="t" r="r" b="b"/>
                <a:pathLst>
                  <a:path w="9575" h="9356" extrusionOk="0">
                    <a:moveTo>
                      <a:pt x="67" y="1"/>
                    </a:moveTo>
                    <a:cubicBezTo>
                      <a:pt x="1" y="67"/>
                      <a:pt x="1" y="134"/>
                      <a:pt x="1" y="167"/>
                    </a:cubicBezTo>
                    <a:cubicBezTo>
                      <a:pt x="368" y="968"/>
                      <a:pt x="835" y="1735"/>
                      <a:pt x="1335" y="2436"/>
                    </a:cubicBezTo>
                    <a:cubicBezTo>
                      <a:pt x="1835" y="3136"/>
                      <a:pt x="2402" y="3837"/>
                      <a:pt x="3003" y="4471"/>
                    </a:cubicBezTo>
                    <a:cubicBezTo>
                      <a:pt x="3603" y="5138"/>
                      <a:pt x="4237" y="5705"/>
                      <a:pt x="4904" y="6305"/>
                    </a:cubicBezTo>
                    <a:cubicBezTo>
                      <a:pt x="5571" y="6872"/>
                      <a:pt x="6272" y="7439"/>
                      <a:pt x="7006" y="7973"/>
                    </a:cubicBezTo>
                    <a:cubicBezTo>
                      <a:pt x="7339" y="8207"/>
                      <a:pt x="7673" y="8473"/>
                      <a:pt x="8040" y="8674"/>
                    </a:cubicBezTo>
                    <a:cubicBezTo>
                      <a:pt x="8206" y="8807"/>
                      <a:pt x="8373" y="8874"/>
                      <a:pt x="8573" y="9007"/>
                    </a:cubicBezTo>
                    <a:cubicBezTo>
                      <a:pt x="8774" y="9141"/>
                      <a:pt x="9007" y="9274"/>
                      <a:pt x="9174" y="9341"/>
                    </a:cubicBezTo>
                    <a:cubicBezTo>
                      <a:pt x="9196" y="9341"/>
                      <a:pt x="9218" y="9356"/>
                      <a:pt x="9260" y="9356"/>
                    </a:cubicBezTo>
                    <a:cubicBezTo>
                      <a:pt x="9281" y="9356"/>
                      <a:pt x="9307" y="9352"/>
                      <a:pt x="9341" y="9341"/>
                    </a:cubicBezTo>
                    <a:cubicBezTo>
                      <a:pt x="9407" y="9341"/>
                      <a:pt x="9441" y="9307"/>
                      <a:pt x="9507" y="9207"/>
                    </a:cubicBezTo>
                    <a:cubicBezTo>
                      <a:pt x="9574" y="9107"/>
                      <a:pt x="9574" y="8874"/>
                      <a:pt x="9407" y="8807"/>
                    </a:cubicBezTo>
                    <a:cubicBezTo>
                      <a:pt x="8940" y="8473"/>
                      <a:pt x="8440" y="8173"/>
                      <a:pt x="7940" y="7873"/>
                    </a:cubicBezTo>
                    <a:cubicBezTo>
                      <a:pt x="7439" y="7539"/>
                      <a:pt x="7006" y="7273"/>
                      <a:pt x="6505" y="6939"/>
                    </a:cubicBezTo>
                    <a:cubicBezTo>
                      <a:pt x="5538" y="6272"/>
                      <a:pt x="4604" y="5505"/>
                      <a:pt x="3737" y="4704"/>
                    </a:cubicBezTo>
                    <a:lnTo>
                      <a:pt x="3737" y="4704"/>
                    </a:lnTo>
                    <a:lnTo>
                      <a:pt x="3770" y="4771"/>
                    </a:lnTo>
                    <a:cubicBezTo>
                      <a:pt x="3203" y="4204"/>
                      <a:pt x="2669" y="3670"/>
                      <a:pt x="2169" y="3036"/>
                    </a:cubicBezTo>
                    <a:cubicBezTo>
                      <a:pt x="1668" y="2469"/>
                      <a:pt x="1201" y="1835"/>
                      <a:pt x="768" y="1168"/>
                    </a:cubicBezTo>
                    <a:lnTo>
                      <a:pt x="768" y="1202"/>
                    </a:lnTo>
                    <a:cubicBezTo>
                      <a:pt x="534" y="835"/>
                      <a:pt x="334" y="434"/>
                      <a:pt x="101" y="34"/>
                    </a:cubicBezTo>
                    <a:cubicBezTo>
                      <a:pt x="234" y="1"/>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2031250" y="3605525"/>
                <a:ext cx="35050" cy="63825"/>
              </a:xfrm>
              <a:custGeom>
                <a:avLst/>
                <a:gdLst/>
                <a:ahLst/>
                <a:cxnLst/>
                <a:rect l="l" t="t" r="r" b="b"/>
                <a:pathLst>
                  <a:path w="1402" h="2553" extrusionOk="0">
                    <a:moveTo>
                      <a:pt x="67" y="0"/>
                    </a:moveTo>
                    <a:cubicBezTo>
                      <a:pt x="34" y="0"/>
                      <a:pt x="0" y="67"/>
                      <a:pt x="34" y="100"/>
                    </a:cubicBezTo>
                    <a:cubicBezTo>
                      <a:pt x="200" y="501"/>
                      <a:pt x="334" y="934"/>
                      <a:pt x="534" y="1335"/>
                    </a:cubicBezTo>
                    <a:cubicBezTo>
                      <a:pt x="601" y="1568"/>
                      <a:pt x="734" y="1768"/>
                      <a:pt x="834" y="1935"/>
                    </a:cubicBezTo>
                    <a:cubicBezTo>
                      <a:pt x="934" y="2135"/>
                      <a:pt x="1068" y="2302"/>
                      <a:pt x="1201" y="2502"/>
                    </a:cubicBezTo>
                    <a:cubicBezTo>
                      <a:pt x="1218" y="2536"/>
                      <a:pt x="1251" y="2552"/>
                      <a:pt x="1285" y="2552"/>
                    </a:cubicBezTo>
                    <a:cubicBezTo>
                      <a:pt x="1318" y="2552"/>
                      <a:pt x="1351" y="2536"/>
                      <a:pt x="1368" y="2502"/>
                    </a:cubicBezTo>
                    <a:cubicBezTo>
                      <a:pt x="1401" y="2469"/>
                      <a:pt x="1401" y="2469"/>
                      <a:pt x="1401" y="2436"/>
                    </a:cubicBezTo>
                    <a:cubicBezTo>
                      <a:pt x="1401" y="2369"/>
                      <a:pt x="1401" y="2369"/>
                      <a:pt x="1368" y="2335"/>
                    </a:cubicBezTo>
                    <a:cubicBezTo>
                      <a:pt x="1268" y="2269"/>
                      <a:pt x="1201" y="2135"/>
                      <a:pt x="1101" y="2069"/>
                    </a:cubicBezTo>
                    <a:lnTo>
                      <a:pt x="1101" y="2102"/>
                    </a:lnTo>
                    <a:lnTo>
                      <a:pt x="868" y="1735"/>
                    </a:lnTo>
                    <a:cubicBezTo>
                      <a:pt x="768" y="1602"/>
                      <a:pt x="701" y="1435"/>
                      <a:pt x="601" y="1268"/>
                    </a:cubicBezTo>
                    <a:cubicBezTo>
                      <a:pt x="434" y="968"/>
                      <a:pt x="334" y="668"/>
                      <a:pt x="234" y="334"/>
                    </a:cubicBezTo>
                    <a:cubicBezTo>
                      <a:pt x="200" y="267"/>
                      <a:pt x="167" y="134"/>
                      <a:pt x="100" y="67"/>
                    </a:cubicBezTo>
                    <a:cubicBezTo>
                      <a:pt x="167" y="0"/>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2069600" y="3683075"/>
                <a:ext cx="108450" cy="225925"/>
              </a:xfrm>
              <a:custGeom>
                <a:avLst/>
                <a:gdLst/>
                <a:ahLst/>
                <a:cxnLst/>
                <a:rect l="l" t="t" r="r" b="b"/>
                <a:pathLst>
                  <a:path w="4338" h="9037" extrusionOk="0">
                    <a:moveTo>
                      <a:pt x="4237" y="1"/>
                    </a:moveTo>
                    <a:cubicBezTo>
                      <a:pt x="4170" y="134"/>
                      <a:pt x="4137" y="134"/>
                      <a:pt x="4137" y="167"/>
                    </a:cubicBezTo>
                    <a:cubicBezTo>
                      <a:pt x="4004" y="868"/>
                      <a:pt x="3837" y="1535"/>
                      <a:pt x="3637" y="2202"/>
                    </a:cubicBezTo>
                    <a:cubicBezTo>
                      <a:pt x="3403" y="2903"/>
                      <a:pt x="3170" y="3570"/>
                      <a:pt x="2869" y="4237"/>
                    </a:cubicBezTo>
                    <a:cubicBezTo>
                      <a:pt x="2836" y="4337"/>
                      <a:pt x="2836" y="4370"/>
                      <a:pt x="2803" y="4471"/>
                    </a:cubicBezTo>
                    <a:cubicBezTo>
                      <a:pt x="2636" y="4837"/>
                      <a:pt x="2469" y="5171"/>
                      <a:pt x="2236" y="5538"/>
                    </a:cubicBezTo>
                    <a:cubicBezTo>
                      <a:pt x="2136" y="5738"/>
                      <a:pt x="2036" y="5905"/>
                      <a:pt x="1902" y="6072"/>
                    </a:cubicBezTo>
                    <a:cubicBezTo>
                      <a:pt x="1802" y="6238"/>
                      <a:pt x="1702" y="6472"/>
                      <a:pt x="1569" y="6639"/>
                    </a:cubicBezTo>
                    <a:cubicBezTo>
                      <a:pt x="1335" y="7006"/>
                      <a:pt x="1068" y="7339"/>
                      <a:pt x="835" y="7673"/>
                    </a:cubicBezTo>
                    <a:cubicBezTo>
                      <a:pt x="568" y="8006"/>
                      <a:pt x="268" y="8340"/>
                      <a:pt x="34" y="8674"/>
                    </a:cubicBezTo>
                    <a:cubicBezTo>
                      <a:pt x="1" y="8707"/>
                      <a:pt x="1" y="8740"/>
                      <a:pt x="1" y="8807"/>
                    </a:cubicBezTo>
                    <a:cubicBezTo>
                      <a:pt x="1" y="8874"/>
                      <a:pt x="34" y="8907"/>
                      <a:pt x="67" y="8974"/>
                    </a:cubicBezTo>
                    <a:cubicBezTo>
                      <a:pt x="122" y="9010"/>
                      <a:pt x="197" y="9037"/>
                      <a:pt x="270" y="9037"/>
                    </a:cubicBezTo>
                    <a:cubicBezTo>
                      <a:pt x="330" y="9037"/>
                      <a:pt x="389" y="9019"/>
                      <a:pt x="434" y="8974"/>
                    </a:cubicBezTo>
                    <a:cubicBezTo>
                      <a:pt x="735" y="8674"/>
                      <a:pt x="935" y="8373"/>
                      <a:pt x="1202" y="8040"/>
                    </a:cubicBezTo>
                    <a:cubicBezTo>
                      <a:pt x="1435" y="7706"/>
                      <a:pt x="1669" y="7373"/>
                      <a:pt x="1869" y="7006"/>
                    </a:cubicBezTo>
                    <a:cubicBezTo>
                      <a:pt x="2069" y="6639"/>
                      <a:pt x="2269" y="6305"/>
                      <a:pt x="2436" y="5905"/>
                    </a:cubicBezTo>
                    <a:lnTo>
                      <a:pt x="2936" y="4804"/>
                    </a:lnTo>
                    <a:cubicBezTo>
                      <a:pt x="3236" y="4037"/>
                      <a:pt x="3537" y="3303"/>
                      <a:pt x="3737" y="2502"/>
                    </a:cubicBezTo>
                    <a:cubicBezTo>
                      <a:pt x="3870" y="2136"/>
                      <a:pt x="3937" y="1702"/>
                      <a:pt x="4070" y="1302"/>
                    </a:cubicBezTo>
                    <a:cubicBezTo>
                      <a:pt x="4170" y="901"/>
                      <a:pt x="4237" y="501"/>
                      <a:pt x="4337" y="67"/>
                    </a:cubicBezTo>
                    <a:cubicBezTo>
                      <a:pt x="4337" y="34"/>
                      <a:pt x="4337" y="1"/>
                      <a:pt x="43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2061275" y="3627200"/>
                <a:ext cx="45050" cy="88750"/>
              </a:xfrm>
              <a:custGeom>
                <a:avLst/>
                <a:gdLst/>
                <a:ahLst/>
                <a:cxnLst/>
                <a:rect l="l" t="t" r="r" b="b"/>
                <a:pathLst>
                  <a:path w="1802" h="3550" extrusionOk="0">
                    <a:moveTo>
                      <a:pt x="1701" y="1"/>
                    </a:moveTo>
                    <a:cubicBezTo>
                      <a:pt x="1668" y="1"/>
                      <a:pt x="1635" y="1"/>
                      <a:pt x="1635" y="67"/>
                    </a:cubicBezTo>
                    <a:cubicBezTo>
                      <a:pt x="1501" y="568"/>
                      <a:pt x="1334" y="1068"/>
                      <a:pt x="1134" y="1535"/>
                    </a:cubicBezTo>
                    <a:lnTo>
                      <a:pt x="1134" y="1468"/>
                    </a:lnTo>
                    <a:cubicBezTo>
                      <a:pt x="1001" y="1769"/>
                      <a:pt x="834" y="2102"/>
                      <a:pt x="667" y="2402"/>
                    </a:cubicBezTo>
                    <a:cubicBezTo>
                      <a:pt x="501" y="2736"/>
                      <a:pt x="234" y="3036"/>
                      <a:pt x="34" y="3303"/>
                    </a:cubicBezTo>
                    <a:cubicBezTo>
                      <a:pt x="0" y="3403"/>
                      <a:pt x="34" y="3470"/>
                      <a:pt x="67" y="3503"/>
                    </a:cubicBezTo>
                    <a:cubicBezTo>
                      <a:pt x="112" y="3533"/>
                      <a:pt x="150" y="3550"/>
                      <a:pt x="185" y="3550"/>
                    </a:cubicBezTo>
                    <a:cubicBezTo>
                      <a:pt x="227" y="3550"/>
                      <a:pt x="264" y="3525"/>
                      <a:pt x="300" y="3470"/>
                    </a:cubicBezTo>
                    <a:cubicBezTo>
                      <a:pt x="634" y="2970"/>
                      <a:pt x="901" y="2436"/>
                      <a:pt x="1168" y="1835"/>
                    </a:cubicBezTo>
                    <a:cubicBezTo>
                      <a:pt x="1301" y="1569"/>
                      <a:pt x="1401" y="1268"/>
                      <a:pt x="1501" y="968"/>
                    </a:cubicBezTo>
                    <a:cubicBezTo>
                      <a:pt x="1635" y="668"/>
                      <a:pt x="1701" y="401"/>
                      <a:pt x="1801" y="101"/>
                    </a:cubicBezTo>
                    <a:cubicBezTo>
                      <a:pt x="1801" y="67"/>
                      <a:pt x="1801" y="1"/>
                      <a:pt x="17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2103800" y="3916575"/>
                <a:ext cx="157625" cy="200175"/>
              </a:xfrm>
              <a:custGeom>
                <a:avLst/>
                <a:gdLst/>
                <a:ahLst/>
                <a:cxnLst/>
                <a:rect l="l" t="t" r="r" b="b"/>
                <a:pathLst>
                  <a:path w="6305" h="8007" extrusionOk="0">
                    <a:moveTo>
                      <a:pt x="3536" y="4237"/>
                    </a:moveTo>
                    <a:cubicBezTo>
                      <a:pt x="3518" y="4237"/>
                      <a:pt x="3510" y="4258"/>
                      <a:pt x="3506" y="4276"/>
                    </a:cubicBezTo>
                    <a:lnTo>
                      <a:pt x="3506" y="4276"/>
                    </a:lnTo>
                    <a:cubicBezTo>
                      <a:pt x="3516" y="4263"/>
                      <a:pt x="3526" y="4250"/>
                      <a:pt x="3536" y="4237"/>
                    </a:cubicBezTo>
                    <a:close/>
                    <a:moveTo>
                      <a:pt x="6205" y="1"/>
                    </a:moveTo>
                    <a:cubicBezTo>
                      <a:pt x="6138" y="1"/>
                      <a:pt x="6138" y="34"/>
                      <a:pt x="6138" y="34"/>
                    </a:cubicBezTo>
                    <a:cubicBezTo>
                      <a:pt x="6038" y="201"/>
                      <a:pt x="5971" y="401"/>
                      <a:pt x="5871" y="568"/>
                    </a:cubicBezTo>
                    <a:cubicBezTo>
                      <a:pt x="5604" y="1235"/>
                      <a:pt x="5204" y="1869"/>
                      <a:pt x="4837" y="2469"/>
                    </a:cubicBezTo>
                    <a:cubicBezTo>
                      <a:pt x="4637" y="2736"/>
                      <a:pt x="4437" y="3070"/>
                      <a:pt x="4203" y="3370"/>
                    </a:cubicBezTo>
                    <a:cubicBezTo>
                      <a:pt x="4003" y="3703"/>
                      <a:pt x="3770" y="4004"/>
                      <a:pt x="3503" y="4304"/>
                    </a:cubicBezTo>
                    <a:cubicBezTo>
                      <a:pt x="3503" y="4304"/>
                      <a:pt x="3503" y="4291"/>
                      <a:pt x="3506" y="4276"/>
                    </a:cubicBezTo>
                    <a:lnTo>
                      <a:pt x="3506" y="4276"/>
                    </a:lnTo>
                    <a:cubicBezTo>
                      <a:pt x="3277" y="4566"/>
                      <a:pt x="2993" y="4884"/>
                      <a:pt x="2769" y="5171"/>
                    </a:cubicBezTo>
                    <a:cubicBezTo>
                      <a:pt x="2636" y="5338"/>
                      <a:pt x="2469" y="5438"/>
                      <a:pt x="2335" y="5571"/>
                    </a:cubicBezTo>
                    <a:lnTo>
                      <a:pt x="1868" y="6038"/>
                    </a:lnTo>
                    <a:cubicBezTo>
                      <a:pt x="1602" y="6305"/>
                      <a:pt x="1301" y="6572"/>
                      <a:pt x="1001" y="6839"/>
                    </a:cubicBezTo>
                    <a:cubicBezTo>
                      <a:pt x="834" y="6939"/>
                      <a:pt x="701" y="7072"/>
                      <a:pt x="534" y="7206"/>
                    </a:cubicBezTo>
                    <a:cubicBezTo>
                      <a:pt x="367" y="7339"/>
                      <a:pt x="267" y="7439"/>
                      <a:pt x="100" y="7573"/>
                    </a:cubicBezTo>
                    <a:cubicBezTo>
                      <a:pt x="34" y="7606"/>
                      <a:pt x="0" y="7706"/>
                      <a:pt x="0" y="7740"/>
                    </a:cubicBezTo>
                    <a:cubicBezTo>
                      <a:pt x="0" y="7840"/>
                      <a:pt x="34" y="7873"/>
                      <a:pt x="100" y="7906"/>
                    </a:cubicBezTo>
                    <a:cubicBezTo>
                      <a:pt x="134" y="7940"/>
                      <a:pt x="201" y="8006"/>
                      <a:pt x="267" y="8006"/>
                    </a:cubicBezTo>
                    <a:lnTo>
                      <a:pt x="334" y="8006"/>
                    </a:lnTo>
                    <a:cubicBezTo>
                      <a:pt x="367" y="8006"/>
                      <a:pt x="434" y="7940"/>
                      <a:pt x="467" y="7940"/>
                    </a:cubicBezTo>
                    <a:cubicBezTo>
                      <a:pt x="801" y="7740"/>
                      <a:pt x="1101" y="7506"/>
                      <a:pt x="1368" y="7239"/>
                    </a:cubicBezTo>
                    <a:lnTo>
                      <a:pt x="2269" y="6372"/>
                    </a:lnTo>
                    <a:cubicBezTo>
                      <a:pt x="2536" y="6072"/>
                      <a:pt x="2836" y="5738"/>
                      <a:pt x="3103" y="5405"/>
                    </a:cubicBezTo>
                    <a:cubicBezTo>
                      <a:pt x="3369" y="5071"/>
                      <a:pt x="3636" y="4737"/>
                      <a:pt x="3937" y="4370"/>
                    </a:cubicBezTo>
                    <a:cubicBezTo>
                      <a:pt x="4170" y="4037"/>
                      <a:pt x="4437" y="3670"/>
                      <a:pt x="4637" y="3336"/>
                    </a:cubicBezTo>
                    <a:cubicBezTo>
                      <a:pt x="4837" y="3003"/>
                      <a:pt x="5104" y="2603"/>
                      <a:pt x="5271" y="2236"/>
                    </a:cubicBezTo>
                    <a:cubicBezTo>
                      <a:pt x="5471" y="1902"/>
                      <a:pt x="5638" y="1535"/>
                      <a:pt x="5838" y="1168"/>
                    </a:cubicBezTo>
                    <a:cubicBezTo>
                      <a:pt x="6005" y="768"/>
                      <a:pt x="6171" y="434"/>
                      <a:pt x="6305" y="67"/>
                    </a:cubicBezTo>
                    <a:cubicBezTo>
                      <a:pt x="6305" y="34"/>
                      <a:pt x="6305" y="1"/>
                      <a:pt x="6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2139650" y="4098475"/>
                <a:ext cx="117625" cy="135025"/>
              </a:xfrm>
              <a:custGeom>
                <a:avLst/>
                <a:gdLst/>
                <a:ahLst/>
                <a:cxnLst/>
                <a:rect l="l" t="t" r="r" b="b"/>
                <a:pathLst>
                  <a:path w="4705" h="5401" extrusionOk="0">
                    <a:moveTo>
                      <a:pt x="4614" y="0"/>
                    </a:moveTo>
                    <a:cubicBezTo>
                      <a:pt x="4604" y="0"/>
                      <a:pt x="4582" y="8"/>
                      <a:pt x="4537" y="30"/>
                    </a:cubicBezTo>
                    <a:lnTo>
                      <a:pt x="4604" y="30"/>
                    </a:lnTo>
                    <a:cubicBezTo>
                      <a:pt x="4604" y="30"/>
                      <a:pt x="4634" y="0"/>
                      <a:pt x="4614" y="0"/>
                    </a:cubicBezTo>
                    <a:close/>
                    <a:moveTo>
                      <a:pt x="4604" y="30"/>
                    </a:moveTo>
                    <a:cubicBezTo>
                      <a:pt x="4170" y="897"/>
                      <a:pt x="3570" y="1731"/>
                      <a:pt x="2936" y="2465"/>
                    </a:cubicBezTo>
                    <a:cubicBezTo>
                      <a:pt x="2603" y="2899"/>
                      <a:pt x="2236" y="3299"/>
                      <a:pt x="1835" y="3699"/>
                    </a:cubicBezTo>
                    <a:cubicBezTo>
                      <a:pt x="1402" y="4066"/>
                      <a:pt x="1001" y="4400"/>
                      <a:pt x="534" y="4733"/>
                    </a:cubicBezTo>
                    <a:lnTo>
                      <a:pt x="501" y="4733"/>
                    </a:lnTo>
                    <a:lnTo>
                      <a:pt x="101" y="4967"/>
                    </a:lnTo>
                    <a:lnTo>
                      <a:pt x="1" y="5100"/>
                    </a:lnTo>
                    <a:lnTo>
                      <a:pt x="1" y="5267"/>
                    </a:lnTo>
                    <a:lnTo>
                      <a:pt x="101" y="5400"/>
                    </a:lnTo>
                    <a:lnTo>
                      <a:pt x="268" y="5400"/>
                    </a:lnTo>
                    <a:cubicBezTo>
                      <a:pt x="534" y="5234"/>
                      <a:pt x="735" y="5067"/>
                      <a:pt x="935" y="4900"/>
                    </a:cubicBezTo>
                    <a:cubicBezTo>
                      <a:pt x="1168" y="4733"/>
                      <a:pt x="1368" y="4533"/>
                      <a:pt x="1569" y="4300"/>
                    </a:cubicBezTo>
                    <a:cubicBezTo>
                      <a:pt x="2002" y="3899"/>
                      <a:pt x="2402" y="3466"/>
                      <a:pt x="2736" y="3032"/>
                    </a:cubicBezTo>
                    <a:cubicBezTo>
                      <a:pt x="3437" y="2131"/>
                      <a:pt x="4070" y="1131"/>
                      <a:pt x="4671" y="130"/>
                    </a:cubicBezTo>
                    <a:cubicBezTo>
                      <a:pt x="4704" y="97"/>
                      <a:pt x="4671" y="30"/>
                      <a:pt x="4604" y="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2020400" y="3762300"/>
                <a:ext cx="11700" cy="11700"/>
              </a:xfrm>
              <a:custGeom>
                <a:avLst/>
                <a:gdLst/>
                <a:ahLst/>
                <a:cxnLst/>
                <a:rect l="l" t="t" r="r" b="b"/>
                <a:pathLst>
                  <a:path w="468" h="468" extrusionOk="0">
                    <a:moveTo>
                      <a:pt x="201" y="1"/>
                    </a:moveTo>
                    <a:cubicBezTo>
                      <a:pt x="101" y="1"/>
                      <a:pt x="1" y="134"/>
                      <a:pt x="1" y="234"/>
                    </a:cubicBezTo>
                    <a:cubicBezTo>
                      <a:pt x="1" y="368"/>
                      <a:pt x="134" y="468"/>
                      <a:pt x="268" y="468"/>
                    </a:cubicBezTo>
                    <a:cubicBezTo>
                      <a:pt x="368" y="468"/>
                      <a:pt x="468" y="334"/>
                      <a:pt x="468" y="201"/>
                    </a:cubicBezTo>
                    <a:cubicBezTo>
                      <a:pt x="468" y="67"/>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2008725" y="3737275"/>
                <a:ext cx="7525" cy="7550"/>
              </a:xfrm>
              <a:custGeom>
                <a:avLst/>
                <a:gdLst/>
                <a:ahLst/>
                <a:cxnLst/>
                <a:rect l="l" t="t" r="r" b="b"/>
                <a:pathLst>
                  <a:path w="301" h="302" extrusionOk="0">
                    <a:moveTo>
                      <a:pt x="134" y="1"/>
                    </a:moveTo>
                    <a:cubicBezTo>
                      <a:pt x="67" y="1"/>
                      <a:pt x="1" y="68"/>
                      <a:pt x="1" y="168"/>
                    </a:cubicBezTo>
                    <a:cubicBezTo>
                      <a:pt x="1" y="234"/>
                      <a:pt x="101" y="301"/>
                      <a:pt x="167" y="301"/>
                    </a:cubicBezTo>
                    <a:cubicBezTo>
                      <a:pt x="268" y="301"/>
                      <a:pt x="301" y="201"/>
                      <a:pt x="301" y="134"/>
                    </a:cubicBezTo>
                    <a:cubicBezTo>
                      <a:pt x="301"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2030000" y="3746975"/>
                <a:ext cx="5450" cy="4500"/>
              </a:xfrm>
              <a:custGeom>
                <a:avLst/>
                <a:gdLst/>
                <a:ahLst/>
                <a:cxnLst/>
                <a:rect l="l" t="t" r="r" b="b"/>
                <a:pathLst>
                  <a:path w="218" h="180" extrusionOk="0">
                    <a:moveTo>
                      <a:pt x="69" y="1"/>
                    </a:moveTo>
                    <a:cubicBezTo>
                      <a:pt x="25" y="1"/>
                      <a:pt x="0" y="38"/>
                      <a:pt x="50" y="113"/>
                    </a:cubicBezTo>
                    <a:cubicBezTo>
                      <a:pt x="50" y="147"/>
                      <a:pt x="84" y="180"/>
                      <a:pt x="117" y="180"/>
                    </a:cubicBezTo>
                    <a:cubicBezTo>
                      <a:pt x="150" y="180"/>
                      <a:pt x="217" y="147"/>
                      <a:pt x="217" y="113"/>
                    </a:cubicBezTo>
                    <a:cubicBezTo>
                      <a:pt x="217" y="80"/>
                      <a:pt x="150" y="13"/>
                      <a:pt x="117" y="13"/>
                    </a:cubicBezTo>
                    <a:cubicBezTo>
                      <a:pt x="100" y="5"/>
                      <a:pt x="84"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2028750" y="3712275"/>
                <a:ext cx="5025" cy="4175"/>
              </a:xfrm>
              <a:custGeom>
                <a:avLst/>
                <a:gdLst/>
                <a:ahLst/>
                <a:cxnLst/>
                <a:rect l="l" t="t" r="r" b="b"/>
                <a:pathLst>
                  <a:path w="201" h="167" extrusionOk="0">
                    <a:moveTo>
                      <a:pt x="134" y="0"/>
                    </a:moveTo>
                    <a:cubicBezTo>
                      <a:pt x="34" y="0"/>
                      <a:pt x="0" y="34"/>
                      <a:pt x="34" y="67"/>
                    </a:cubicBezTo>
                    <a:cubicBezTo>
                      <a:pt x="34" y="134"/>
                      <a:pt x="100" y="167"/>
                      <a:pt x="134" y="167"/>
                    </a:cubicBezTo>
                    <a:cubicBezTo>
                      <a:pt x="167" y="167"/>
                      <a:pt x="200" y="100"/>
                      <a:pt x="200" y="67"/>
                    </a:cubicBezTo>
                    <a:cubicBezTo>
                      <a:pt x="200" y="34"/>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2037075" y="3684750"/>
                <a:ext cx="4200" cy="4200"/>
              </a:xfrm>
              <a:custGeom>
                <a:avLst/>
                <a:gdLst/>
                <a:ahLst/>
                <a:cxnLst/>
                <a:rect l="l" t="t" r="r" b="b"/>
                <a:pathLst>
                  <a:path w="168" h="168" extrusionOk="0">
                    <a:moveTo>
                      <a:pt x="101" y="0"/>
                    </a:moveTo>
                    <a:cubicBezTo>
                      <a:pt x="34" y="0"/>
                      <a:pt x="1" y="67"/>
                      <a:pt x="1" y="100"/>
                    </a:cubicBezTo>
                    <a:cubicBezTo>
                      <a:pt x="1" y="134"/>
                      <a:pt x="34" y="167"/>
                      <a:pt x="101" y="167"/>
                    </a:cubicBezTo>
                    <a:cubicBezTo>
                      <a:pt x="134" y="167"/>
                      <a:pt x="168" y="134"/>
                      <a:pt x="168" y="100"/>
                    </a:cubicBezTo>
                    <a:cubicBezTo>
                      <a:pt x="168" y="67"/>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2039575" y="3784825"/>
                <a:ext cx="9200" cy="10025"/>
              </a:xfrm>
              <a:custGeom>
                <a:avLst/>
                <a:gdLst/>
                <a:ahLst/>
                <a:cxnLst/>
                <a:rect l="l" t="t" r="r" b="b"/>
                <a:pathLst>
                  <a:path w="368" h="401" extrusionOk="0">
                    <a:moveTo>
                      <a:pt x="168" y="0"/>
                    </a:moveTo>
                    <a:cubicBezTo>
                      <a:pt x="68" y="67"/>
                      <a:pt x="1" y="134"/>
                      <a:pt x="1" y="234"/>
                    </a:cubicBezTo>
                    <a:cubicBezTo>
                      <a:pt x="1" y="300"/>
                      <a:pt x="101" y="401"/>
                      <a:pt x="201" y="401"/>
                    </a:cubicBezTo>
                    <a:cubicBezTo>
                      <a:pt x="268" y="401"/>
                      <a:pt x="368" y="267"/>
                      <a:pt x="368" y="167"/>
                    </a:cubicBezTo>
                    <a:cubicBezTo>
                      <a:pt x="368" y="100"/>
                      <a:pt x="234" y="0"/>
                      <a:pt x="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2019575" y="3878225"/>
                <a:ext cx="13375" cy="13350"/>
              </a:xfrm>
              <a:custGeom>
                <a:avLst/>
                <a:gdLst/>
                <a:ahLst/>
                <a:cxnLst/>
                <a:rect l="l" t="t" r="r" b="b"/>
                <a:pathLst>
                  <a:path w="535" h="534" extrusionOk="0">
                    <a:moveTo>
                      <a:pt x="234" y="0"/>
                    </a:moveTo>
                    <a:cubicBezTo>
                      <a:pt x="67" y="0"/>
                      <a:pt x="0" y="167"/>
                      <a:pt x="0" y="267"/>
                    </a:cubicBezTo>
                    <a:cubicBezTo>
                      <a:pt x="0" y="434"/>
                      <a:pt x="167" y="534"/>
                      <a:pt x="267" y="534"/>
                    </a:cubicBezTo>
                    <a:cubicBezTo>
                      <a:pt x="467" y="534"/>
                      <a:pt x="534" y="367"/>
                      <a:pt x="534" y="234"/>
                    </a:cubicBezTo>
                    <a:cubicBezTo>
                      <a:pt x="534" y="67"/>
                      <a:pt x="367"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2000400" y="3826525"/>
                <a:ext cx="15850" cy="15025"/>
              </a:xfrm>
              <a:custGeom>
                <a:avLst/>
                <a:gdLst/>
                <a:ahLst/>
                <a:cxnLst/>
                <a:rect l="l" t="t" r="r" b="b"/>
                <a:pathLst>
                  <a:path w="634" h="601" extrusionOk="0">
                    <a:moveTo>
                      <a:pt x="300" y="0"/>
                    </a:moveTo>
                    <a:cubicBezTo>
                      <a:pt x="134" y="0"/>
                      <a:pt x="0" y="167"/>
                      <a:pt x="67" y="334"/>
                    </a:cubicBezTo>
                    <a:cubicBezTo>
                      <a:pt x="67" y="500"/>
                      <a:pt x="234" y="601"/>
                      <a:pt x="400" y="601"/>
                    </a:cubicBezTo>
                    <a:cubicBezTo>
                      <a:pt x="567" y="601"/>
                      <a:pt x="634" y="434"/>
                      <a:pt x="634" y="267"/>
                    </a:cubicBezTo>
                    <a:cubicBezTo>
                      <a:pt x="634" y="100"/>
                      <a:pt x="467"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2032925" y="3848500"/>
                <a:ext cx="10850" cy="9950"/>
              </a:xfrm>
              <a:custGeom>
                <a:avLst/>
                <a:gdLst/>
                <a:ahLst/>
                <a:cxnLst/>
                <a:rect l="l" t="t" r="r" b="b"/>
                <a:pathLst>
                  <a:path w="434" h="398" extrusionOk="0">
                    <a:moveTo>
                      <a:pt x="232" y="0"/>
                    </a:moveTo>
                    <a:cubicBezTo>
                      <a:pt x="211" y="0"/>
                      <a:pt x="189" y="7"/>
                      <a:pt x="167" y="22"/>
                    </a:cubicBezTo>
                    <a:cubicBezTo>
                      <a:pt x="100" y="22"/>
                      <a:pt x="0" y="88"/>
                      <a:pt x="0" y="222"/>
                    </a:cubicBezTo>
                    <a:cubicBezTo>
                      <a:pt x="0" y="332"/>
                      <a:pt x="92" y="397"/>
                      <a:pt x="161" y="397"/>
                    </a:cubicBezTo>
                    <a:cubicBezTo>
                      <a:pt x="175" y="397"/>
                      <a:pt x="189" y="394"/>
                      <a:pt x="200" y="389"/>
                    </a:cubicBezTo>
                    <a:cubicBezTo>
                      <a:pt x="334" y="389"/>
                      <a:pt x="434" y="255"/>
                      <a:pt x="367" y="189"/>
                    </a:cubicBezTo>
                    <a:cubicBezTo>
                      <a:pt x="367" y="84"/>
                      <a:pt x="306"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2016225" y="3858200"/>
                <a:ext cx="4200" cy="4200"/>
              </a:xfrm>
              <a:custGeom>
                <a:avLst/>
                <a:gdLst/>
                <a:ahLst/>
                <a:cxnLst/>
                <a:rect l="l" t="t" r="r" b="b"/>
                <a:pathLst>
                  <a:path w="168" h="168" extrusionOk="0">
                    <a:moveTo>
                      <a:pt x="101" y="1"/>
                    </a:moveTo>
                    <a:cubicBezTo>
                      <a:pt x="34" y="1"/>
                      <a:pt x="1" y="34"/>
                      <a:pt x="1" y="67"/>
                    </a:cubicBezTo>
                    <a:cubicBezTo>
                      <a:pt x="1" y="134"/>
                      <a:pt x="34" y="167"/>
                      <a:pt x="101" y="167"/>
                    </a:cubicBezTo>
                    <a:cubicBezTo>
                      <a:pt x="134" y="167"/>
                      <a:pt x="168" y="101"/>
                      <a:pt x="168" y="67"/>
                    </a:cubicBezTo>
                    <a:cubicBezTo>
                      <a:pt x="168"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2048750" y="3884050"/>
                <a:ext cx="5025" cy="5025"/>
              </a:xfrm>
              <a:custGeom>
                <a:avLst/>
                <a:gdLst/>
                <a:ahLst/>
                <a:cxnLst/>
                <a:rect l="l" t="t" r="r" b="b"/>
                <a:pathLst>
                  <a:path w="201" h="201" extrusionOk="0">
                    <a:moveTo>
                      <a:pt x="68" y="1"/>
                    </a:moveTo>
                    <a:cubicBezTo>
                      <a:pt x="34" y="1"/>
                      <a:pt x="1" y="101"/>
                      <a:pt x="1" y="134"/>
                    </a:cubicBezTo>
                    <a:cubicBezTo>
                      <a:pt x="1" y="168"/>
                      <a:pt x="34" y="201"/>
                      <a:pt x="134" y="201"/>
                    </a:cubicBezTo>
                    <a:cubicBezTo>
                      <a:pt x="201" y="201"/>
                      <a:pt x="201" y="168"/>
                      <a:pt x="201" y="101"/>
                    </a:cubicBezTo>
                    <a:cubicBezTo>
                      <a:pt x="201" y="34"/>
                      <a:pt x="168" y="1"/>
                      <a:pt x="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2045425" y="3934925"/>
                <a:ext cx="6700" cy="6700"/>
              </a:xfrm>
              <a:custGeom>
                <a:avLst/>
                <a:gdLst/>
                <a:ahLst/>
                <a:cxnLst/>
                <a:rect l="l" t="t" r="r" b="b"/>
                <a:pathLst>
                  <a:path w="268" h="268" extrusionOk="0">
                    <a:moveTo>
                      <a:pt x="134" y="1"/>
                    </a:moveTo>
                    <a:cubicBezTo>
                      <a:pt x="34" y="1"/>
                      <a:pt x="0" y="67"/>
                      <a:pt x="0" y="134"/>
                    </a:cubicBezTo>
                    <a:cubicBezTo>
                      <a:pt x="0" y="234"/>
                      <a:pt x="67" y="267"/>
                      <a:pt x="134" y="267"/>
                    </a:cubicBezTo>
                    <a:cubicBezTo>
                      <a:pt x="201" y="267"/>
                      <a:pt x="267" y="167"/>
                      <a:pt x="267" y="134"/>
                    </a:cubicBezTo>
                    <a:cubicBezTo>
                      <a:pt x="267" y="67"/>
                      <a:pt x="167"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992050" y="3880725"/>
                <a:ext cx="11700" cy="11700"/>
              </a:xfrm>
              <a:custGeom>
                <a:avLst/>
                <a:gdLst/>
                <a:ahLst/>
                <a:cxnLst/>
                <a:rect l="l" t="t" r="r" b="b"/>
                <a:pathLst>
                  <a:path w="468" h="468" extrusionOk="0">
                    <a:moveTo>
                      <a:pt x="234" y="0"/>
                    </a:moveTo>
                    <a:cubicBezTo>
                      <a:pt x="101" y="0"/>
                      <a:pt x="1" y="134"/>
                      <a:pt x="1" y="267"/>
                    </a:cubicBezTo>
                    <a:cubicBezTo>
                      <a:pt x="1" y="401"/>
                      <a:pt x="134" y="467"/>
                      <a:pt x="267" y="467"/>
                    </a:cubicBezTo>
                    <a:cubicBezTo>
                      <a:pt x="401" y="467"/>
                      <a:pt x="468" y="334"/>
                      <a:pt x="468" y="234"/>
                    </a:cubicBezTo>
                    <a:cubicBezTo>
                      <a:pt x="468" y="100"/>
                      <a:pt x="334"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970375" y="3839700"/>
                <a:ext cx="12525" cy="11225"/>
              </a:xfrm>
              <a:custGeom>
                <a:avLst/>
                <a:gdLst/>
                <a:ahLst/>
                <a:cxnLst/>
                <a:rect l="l" t="t" r="r" b="b"/>
                <a:pathLst>
                  <a:path w="501" h="449" extrusionOk="0">
                    <a:moveTo>
                      <a:pt x="254" y="0"/>
                    </a:moveTo>
                    <a:cubicBezTo>
                      <a:pt x="236" y="0"/>
                      <a:pt x="218" y="2"/>
                      <a:pt x="200" y="7"/>
                    </a:cubicBezTo>
                    <a:cubicBezTo>
                      <a:pt x="100" y="40"/>
                      <a:pt x="0" y="140"/>
                      <a:pt x="34" y="274"/>
                    </a:cubicBezTo>
                    <a:cubicBezTo>
                      <a:pt x="34" y="384"/>
                      <a:pt x="125" y="449"/>
                      <a:pt x="232" y="449"/>
                    </a:cubicBezTo>
                    <a:cubicBezTo>
                      <a:pt x="255" y="449"/>
                      <a:pt x="278" y="446"/>
                      <a:pt x="300" y="440"/>
                    </a:cubicBezTo>
                    <a:cubicBezTo>
                      <a:pt x="434" y="440"/>
                      <a:pt x="501" y="307"/>
                      <a:pt x="467" y="174"/>
                    </a:cubicBezTo>
                    <a:cubicBezTo>
                      <a:pt x="467" y="87"/>
                      <a:pt x="367"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2014575" y="4018325"/>
                <a:ext cx="14200" cy="14200"/>
              </a:xfrm>
              <a:custGeom>
                <a:avLst/>
                <a:gdLst/>
                <a:ahLst/>
                <a:cxnLst/>
                <a:rect l="l" t="t" r="r" b="b"/>
                <a:pathLst>
                  <a:path w="568" h="568" extrusionOk="0">
                    <a:moveTo>
                      <a:pt x="267" y="0"/>
                    </a:moveTo>
                    <a:cubicBezTo>
                      <a:pt x="100" y="67"/>
                      <a:pt x="0" y="167"/>
                      <a:pt x="34" y="300"/>
                    </a:cubicBezTo>
                    <a:cubicBezTo>
                      <a:pt x="34" y="434"/>
                      <a:pt x="200" y="567"/>
                      <a:pt x="334" y="567"/>
                    </a:cubicBezTo>
                    <a:cubicBezTo>
                      <a:pt x="434" y="567"/>
                      <a:pt x="567" y="401"/>
                      <a:pt x="567" y="267"/>
                    </a:cubicBezTo>
                    <a:cubicBezTo>
                      <a:pt x="5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978700" y="3968275"/>
                <a:ext cx="11700" cy="11700"/>
              </a:xfrm>
              <a:custGeom>
                <a:avLst/>
                <a:gdLst/>
                <a:ahLst/>
                <a:cxnLst/>
                <a:rect l="l" t="t" r="r" b="b"/>
                <a:pathLst>
                  <a:path w="468" h="468" extrusionOk="0">
                    <a:moveTo>
                      <a:pt x="201" y="1"/>
                    </a:moveTo>
                    <a:cubicBezTo>
                      <a:pt x="101" y="1"/>
                      <a:pt x="1" y="134"/>
                      <a:pt x="1" y="268"/>
                    </a:cubicBezTo>
                    <a:cubicBezTo>
                      <a:pt x="1" y="401"/>
                      <a:pt x="134" y="468"/>
                      <a:pt x="268" y="468"/>
                    </a:cubicBezTo>
                    <a:cubicBezTo>
                      <a:pt x="368" y="468"/>
                      <a:pt x="468" y="334"/>
                      <a:pt x="468" y="234"/>
                    </a:cubicBezTo>
                    <a:cubicBezTo>
                      <a:pt x="468"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2025400" y="3990800"/>
                <a:ext cx="7550" cy="6700"/>
              </a:xfrm>
              <a:custGeom>
                <a:avLst/>
                <a:gdLst/>
                <a:ahLst/>
                <a:cxnLst/>
                <a:rect l="l" t="t" r="r" b="b"/>
                <a:pathLst>
                  <a:path w="302" h="268" extrusionOk="0">
                    <a:moveTo>
                      <a:pt x="134" y="0"/>
                    </a:moveTo>
                    <a:cubicBezTo>
                      <a:pt x="68" y="34"/>
                      <a:pt x="1" y="67"/>
                      <a:pt x="1" y="167"/>
                    </a:cubicBezTo>
                    <a:cubicBezTo>
                      <a:pt x="1" y="234"/>
                      <a:pt x="101" y="267"/>
                      <a:pt x="168" y="267"/>
                    </a:cubicBezTo>
                    <a:cubicBezTo>
                      <a:pt x="268" y="267"/>
                      <a:pt x="301" y="201"/>
                      <a:pt x="301" y="101"/>
                    </a:cubicBezTo>
                    <a:cubicBezTo>
                      <a:pt x="301" y="34"/>
                      <a:pt x="234"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2052925" y="4017475"/>
                <a:ext cx="7525" cy="7550"/>
              </a:xfrm>
              <a:custGeom>
                <a:avLst/>
                <a:gdLst/>
                <a:ahLst/>
                <a:cxnLst/>
                <a:rect l="l" t="t" r="r" b="b"/>
                <a:pathLst>
                  <a:path w="301" h="302" extrusionOk="0">
                    <a:moveTo>
                      <a:pt x="134" y="1"/>
                    </a:moveTo>
                    <a:cubicBezTo>
                      <a:pt x="34" y="1"/>
                      <a:pt x="1" y="101"/>
                      <a:pt x="1" y="168"/>
                    </a:cubicBezTo>
                    <a:cubicBezTo>
                      <a:pt x="1" y="268"/>
                      <a:pt x="67" y="301"/>
                      <a:pt x="167" y="301"/>
                    </a:cubicBezTo>
                    <a:cubicBezTo>
                      <a:pt x="234" y="301"/>
                      <a:pt x="301" y="201"/>
                      <a:pt x="301" y="134"/>
                    </a:cubicBezTo>
                    <a:cubicBezTo>
                      <a:pt x="301" y="34"/>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2046250" y="4059875"/>
                <a:ext cx="15050" cy="13125"/>
              </a:xfrm>
              <a:custGeom>
                <a:avLst/>
                <a:gdLst/>
                <a:ahLst/>
                <a:cxnLst/>
                <a:rect l="l" t="t" r="r" b="b"/>
                <a:pathLst>
                  <a:path w="602" h="525" extrusionOk="0">
                    <a:moveTo>
                      <a:pt x="319" y="1"/>
                    </a:moveTo>
                    <a:cubicBezTo>
                      <a:pt x="302" y="1"/>
                      <a:pt x="285" y="3"/>
                      <a:pt x="268" y="6"/>
                    </a:cubicBezTo>
                    <a:cubicBezTo>
                      <a:pt x="134" y="73"/>
                      <a:pt x="1" y="173"/>
                      <a:pt x="67" y="306"/>
                    </a:cubicBezTo>
                    <a:cubicBezTo>
                      <a:pt x="67" y="415"/>
                      <a:pt x="134" y="524"/>
                      <a:pt x="249" y="524"/>
                    </a:cubicBezTo>
                    <a:cubicBezTo>
                      <a:pt x="275" y="524"/>
                      <a:pt x="304" y="519"/>
                      <a:pt x="334" y="506"/>
                    </a:cubicBezTo>
                    <a:cubicBezTo>
                      <a:pt x="468" y="506"/>
                      <a:pt x="601" y="406"/>
                      <a:pt x="568" y="240"/>
                    </a:cubicBezTo>
                    <a:cubicBezTo>
                      <a:pt x="568" y="120"/>
                      <a:pt x="461" y="1"/>
                      <a:pt x="3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2037925" y="4089200"/>
                <a:ext cx="6700" cy="5875"/>
              </a:xfrm>
              <a:custGeom>
                <a:avLst/>
                <a:gdLst/>
                <a:ahLst/>
                <a:cxnLst/>
                <a:rect l="l" t="t" r="r" b="b"/>
                <a:pathLst>
                  <a:path w="268" h="235" extrusionOk="0">
                    <a:moveTo>
                      <a:pt x="134" y="1"/>
                    </a:moveTo>
                    <a:cubicBezTo>
                      <a:pt x="67" y="1"/>
                      <a:pt x="0" y="101"/>
                      <a:pt x="67" y="134"/>
                    </a:cubicBezTo>
                    <a:cubicBezTo>
                      <a:pt x="67" y="167"/>
                      <a:pt x="100" y="234"/>
                      <a:pt x="167" y="234"/>
                    </a:cubicBezTo>
                    <a:cubicBezTo>
                      <a:pt x="234" y="234"/>
                      <a:pt x="267" y="167"/>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2086275" y="3821500"/>
                <a:ext cx="10050" cy="9200"/>
              </a:xfrm>
              <a:custGeom>
                <a:avLst/>
                <a:gdLst/>
                <a:ahLst/>
                <a:cxnLst/>
                <a:rect l="l" t="t" r="r" b="b"/>
                <a:pathLst>
                  <a:path w="402" h="368" extrusionOk="0">
                    <a:moveTo>
                      <a:pt x="201" y="1"/>
                    </a:moveTo>
                    <a:cubicBezTo>
                      <a:pt x="68" y="34"/>
                      <a:pt x="1" y="134"/>
                      <a:pt x="34" y="201"/>
                    </a:cubicBezTo>
                    <a:cubicBezTo>
                      <a:pt x="34" y="301"/>
                      <a:pt x="168" y="368"/>
                      <a:pt x="234" y="368"/>
                    </a:cubicBezTo>
                    <a:cubicBezTo>
                      <a:pt x="334" y="368"/>
                      <a:pt x="401" y="268"/>
                      <a:pt x="401" y="168"/>
                    </a:cubicBezTo>
                    <a:cubicBezTo>
                      <a:pt x="401" y="101"/>
                      <a:pt x="301"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2077950" y="3762925"/>
                <a:ext cx="8350" cy="7950"/>
              </a:xfrm>
              <a:custGeom>
                <a:avLst/>
                <a:gdLst/>
                <a:ahLst/>
                <a:cxnLst/>
                <a:rect l="l" t="t" r="r" b="b"/>
                <a:pathLst>
                  <a:path w="334" h="318" extrusionOk="0">
                    <a:moveTo>
                      <a:pt x="172" y="0"/>
                    </a:moveTo>
                    <a:cubicBezTo>
                      <a:pt x="158" y="0"/>
                      <a:pt x="146" y="3"/>
                      <a:pt x="134" y="9"/>
                    </a:cubicBezTo>
                    <a:cubicBezTo>
                      <a:pt x="34" y="9"/>
                      <a:pt x="0" y="109"/>
                      <a:pt x="0" y="176"/>
                    </a:cubicBezTo>
                    <a:cubicBezTo>
                      <a:pt x="0" y="258"/>
                      <a:pt x="45" y="318"/>
                      <a:pt x="117" y="318"/>
                    </a:cubicBezTo>
                    <a:cubicBezTo>
                      <a:pt x="133" y="318"/>
                      <a:pt x="149" y="315"/>
                      <a:pt x="167" y="309"/>
                    </a:cubicBezTo>
                    <a:cubicBezTo>
                      <a:pt x="234" y="309"/>
                      <a:pt x="334" y="209"/>
                      <a:pt x="301" y="142"/>
                    </a:cubicBezTo>
                    <a:cubicBezTo>
                      <a:pt x="301" y="60"/>
                      <a:pt x="233"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2096300" y="3793025"/>
                <a:ext cx="10850" cy="10325"/>
              </a:xfrm>
              <a:custGeom>
                <a:avLst/>
                <a:gdLst/>
                <a:ahLst/>
                <a:cxnLst/>
                <a:rect l="l" t="t" r="r" b="b"/>
                <a:pathLst>
                  <a:path w="434" h="413" extrusionOk="0">
                    <a:moveTo>
                      <a:pt x="198" y="1"/>
                    </a:moveTo>
                    <a:cubicBezTo>
                      <a:pt x="188" y="1"/>
                      <a:pt x="178" y="2"/>
                      <a:pt x="167" y="6"/>
                    </a:cubicBezTo>
                    <a:cubicBezTo>
                      <a:pt x="100" y="6"/>
                      <a:pt x="0" y="106"/>
                      <a:pt x="0" y="239"/>
                    </a:cubicBezTo>
                    <a:cubicBezTo>
                      <a:pt x="0" y="326"/>
                      <a:pt x="100" y="413"/>
                      <a:pt x="192" y="413"/>
                    </a:cubicBezTo>
                    <a:cubicBezTo>
                      <a:pt x="206" y="413"/>
                      <a:pt x="220" y="411"/>
                      <a:pt x="234" y="406"/>
                    </a:cubicBezTo>
                    <a:cubicBezTo>
                      <a:pt x="334" y="406"/>
                      <a:pt x="434" y="273"/>
                      <a:pt x="400" y="173"/>
                    </a:cubicBezTo>
                    <a:cubicBezTo>
                      <a:pt x="341" y="113"/>
                      <a:pt x="281"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2089625" y="3728100"/>
                <a:ext cx="6700" cy="6700"/>
              </a:xfrm>
              <a:custGeom>
                <a:avLst/>
                <a:gdLst/>
                <a:ahLst/>
                <a:cxnLst/>
                <a:rect l="l" t="t" r="r" b="b"/>
                <a:pathLst>
                  <a:path w="268" h="268" extrusionOk="0">
                    <a:moveTo>
                      <a:pt x="100" y="1"/>
                    </a:moveTo>
                    <a:cubicBezTo>
                      <a:pt x="34" y="1"/>
                      <a:pt x="0" y="68"/>
                      <a:pt x="0" y="168"/>
                    </a:cubicBezTo>
                    <a:cubicBezTo>
                      <a:pt x="0" y="234"/>
                      <a:pt x="67" y="268"/>
                      <a:pt x="167" y="268"/>
                    </a:cubicBezTo>
                    <a:cubicBezTo>
                      <a:pt x="234" y="268"/>
                      <a:pt x="267" y="201"/>
                      <a:pt x="267" y="101"/>
                    </a:cubicBezTo>
                    <a:cubicBezTo>
                      <a:pt x="267" y="34"/>
                      <a:pt x="200"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2095450" y="3707275"/>
                <a:ext cx="4200" cy="4175"/>
              </a:xfrm>
              <a:custGeom>
                <a:avLst/>
                <a:gdLst/>
                <a:ahLst/>
                <a:cxnLst/>
                <a:rect l="l" t="t" r="r" b="b"/>
                <a:pathLst>
                  <a:path w="168" h="167" extrusionOk="0">
                    <a:moveTo>
                      <a:pt x="101" y="0"/>
                    </a:moveTo>
                    <a:cubicBezTo>
                      <a:pt x="34" y="0"/>
                      <a:pt x="1" y="33"/>
                      <a:pt x="1" y="67"/>
                    </a:cubicBezTo>
                    <a:cubicBezTo>
                      <a:pt x="1" y="100"/>
                      <a:pt x="34" y="167"/>
                      <a:pt x="101" y="167"/>
                    </a:cubicBezTo>
                    <a:cubicBezTo>
                      <a:pt x="134" y="167"/>
                      <a:pt x="168" y="100"/>
                      <a:pt x="168" y="67"/>
                    </a:cubicBezTo>
                    <a:cubicBezTo>
                      <a:pt x="168" y="33"/>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2127150" y="3732275"/>
                <a:ext cx="6700" cy="6700"/>
              </a:xfrm>
              <a:custGeom>
                <a:avLst/>
                <a:gdLst/>
                <a:ahLst/>
                <a:cxnLst/>
                <a:rect l="l" t="t" r="r" b="b"/>
                <a:pathLst>
                  <a:path w="268" h="268" extrusionOk="0">
                    <a:moveTo>
                      <a:pt x="100" y="1"/>
                    </a:moveTo>
                    <a:cubicBezTo>
                      <a:pt x="34" y="1"/>
                      <a:pt x="0" y="67"/>
                      <a:pt x="0" y="168"/>
                    </a:cubicBezTo>
                    <a:cubicBezTo>
                      <a:pt x="0" y="234"/>
                      <a:pt x="67" y="268"/>
                      <a:pt x="167" y="268"/>
                    </a:cubicBezTo>
                    <a:cubicBezTo>
                      <a:pt x="234" y="268"/>
                      <a:pt x="267" y="201"/>
                      <a:pt x="267" y="101"/>
                    </a:cubicBezTo>
                    <a:cubicBezTo>
                      <a:pt x="267" y="34"/>
                      <a:pt x="201"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2081275" y="3622200"/>
                <a:ext cx="6700" cy="7525"/>
              </a:xfrm>
              <a:custGeom>
                <a:avLst/>
                <a:gdLst/>
                <a:ahLst/>
                <a:cxnLst/>
                <a:rect l="l" t="t" r="r" b="b"/>
                <a:pathLst>
                  <a:path w="268" h="301" extrusionOk="0">
                    <a:moveTo>
                      <a:pt x="101" y="1"/>
                    </a:moveTo>
                    <a:cubicBezTo>
                      <a:pt x="34" y="1"/>
                      <a:pt x="1" y="101"/>
                      <a:pt x="1" y="167"/>
                    </a:cubicBezTo>
                    <a:cubicBezTo>
                      <a:pt x="1" y="267"/>
                      <a:pt x="67" y="301"/>
                      <a:pt x="168" y="301"/>
                    </a:cubicBezTo>
                    <a:cubicBezTo>
                      <a:pt x="234" y="301"/>
                      <a:pt x="268" y="234"/>
                      <a:pt x="268" y="134"/>
                    </a:cubicBezTo>
                    <a:cubicBezTo>
                      <a:pt x="268" y="67"/>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2081275" y="3592175"/>
                <a:ext cx="5025" cy="4200"/>
              </a:xfrm>
              <a:custGeom>
                <a:avLst/>
                <a:gdLst/>
                <a:ahLst/>
                <a:cxnLst/>
                <a:rect l="l" t="t" r="r" b="b"/>
                <a:pathLst>
                  <a:path w="201" h="168" extrusionOk="0">
                    <a:moveTo>
                      <a:pt x="101" y="1"/>
                    </a:moveTo>
                    <a:cubicBezTo>
                      <a:pt x="34" y="1"/>
                      <a:pt x="1" y="34"/>
                      <a:pt x="34" y="101"/>
                    </a:cubicBezTo>
                    <a:cubicBezTo>
                      <a:pt x="34" y="134"/>
                      <a:pt x="67" y="167"/>
                      <a:pt x="101" y="167"/>
                    </a:cubicBezTo>
                    <a:cubicBezTo>
                      <a:pt x="134" y="167"/>
                      <a:pt x="201" y="134"/>
                      <a:pt x="201" y="101"/>
                    </a:cubicBezTo>
                    <a:cubicBezTo>
                      <a:pt x="201"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2090600" y="3587800"/>
                <a:ext cx="4875" cy="4400"/>
              </a:xfrm>
              <a:custGeom>
                <a:avLst/>
                <a:gdLst/>
                <a:ahLst/>
                <a:cxnLst/>
                <a:rect l="l" t="t" r="r" b="b"/>
                <a:pathLst>
                  <a:path w="195" h="176" extrusionOk="0">
                    <a:moveTo>
                      <a:pt x="80" y="0"/>
                    </a:moveTo>
                    <a:cubicBezTo>
                      <a:pt x="18" y="0"/>
                      <a:pt x="1" y="55"/>
                      <a:pt x="28" y="109"/>
                    </a:cubicBezTo>
                    <a:cubicBezTo>
                      <a:pt x="28" y="142"/>
                      <a:pt x="61" y="176"/>
                      <a:pt x="128" y="176"/>
                    </a:cubicBezTo>
                    <a:cubicBezTo>
                      <a:pt x="161" y="176"/>
                      <a:pt x="195" y="142"/>
                      <a:pt x="195" y="109"/>
                    </a:cubicBezTo>
                    <a:cubicBezTo>
                      <a:pt x="195" y="42"/>
                      <a:pt x="161" y="9"/>
                      <a:pt x="128" y="9"/>
                    </a:cubicBezTo>
                    <a:cubicBezTo>
                      <a:pt x="110" y="3"/>
                      <a:pt x="94" y="0"/>
                      <a:pt x="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2103800" y="3954950"/>
                <a:ext cx="16700" cy="16700"/>
              </a:xfrm>
              <a:custGeom>
                <a:avLst/>
                <a:gdLst/>
                <a:ahLst/>
                <a:cxnLst/>
                <a:rect l="l" t="t" r="r" b="b"/>
                <a:pathLst>
                  <a:path w="668" h="668" extrusionOk="0">
                    <a:moveTo>
                      <a:pt x="301" y="0"/>
                    </a:moveTo>
                    <a:cubicBezTo>
                      <a:pt x="134" y="33"/>
                      <a:pt x="0" y="200"/>
                      <a:pt x="0" y="367"/>
                    </a:cubicBezTo>
                    <a:cubicBezTo>
                      <a:pt x="34" y="534"/>
                      <a:pt x="167" y="667"/>
                      <a:pt x="367" y="667"/>
                    </a:cubicBezTo>
                    <a:cubicBezTo>
                      <a:pt x="534" y="634"/>
                      <a:pt x="668" y="500"/>
                      <a:pt x="668" y="300"/>
                    </a:cubicBezTo>
                    <a:cubicBezTo>
                      <a:pt x="634" y="134"/>
                      <a:pt x="501"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2095450" y="3913250"/>
                <a:ext cx="10875" cy="9200"/>
              </a:xfrm>
              <a:custGeom>
                <a:avLst/>
                <a:gdLst/>
                <a:ahLst/>
                <a:cxnLst/>
                <a:rect l="l" t="t" r="r" b="b"/>
                <a:pathLst>
                  <a:path w="435" h="368" extrusionOk="0">
                    <a:moveTo>
                      <a:pt x="201" y="0"/>
                    </a:moveTo>
                    <a:cubicBezTo>
                      <a:pt x="101" y="0"/>
                      <a:pt x="1" y="134"/>
                      <a:pt x="34" y="200"/>
                    </a:cubicBezTo>
                    <a:cubicBezTo>
                      <a:pt x="34" y="300"/>
                      <a:pt x="134" y="367"/>
                      <a:pt x="268" y="367"/>
                    </a:cubicBezTo>
                    <a:cubicBezTo>
                      <a:pt x="334" y="367"/>
                      <a:pt x="434" y="300"/>
                      <a:pt x="434" y="167"/>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2120475" y="3908850"/>
                <a:ext cx="10875" cy="9950"/>
              </a:xfrm>
              <a:custGeom>
                <a:avLst/>
                <a:gdLst/>
                <a:ahLst/>
                <a:cxnLst/>
                <a:rect l="l" t="t" r="r" b="b"/>
                <a:pathLst>
                  <a:path w="435" h="398" extrusionOk="0">
                    <a:moveTo>
                      <a:pt x="218" y="1"/>
                    </a:moveTo>
                    <a:cubicBezTo>
                      <a:pt x="202" y="1"/>
                      <a:pt x="184" y="4"/>
                      <a:pt x="167" y="9"/>
                    </a:cubicBezTo>
                    <a:cubicBezTo>
                      <a:pt x="34" y="9"/>
                      <a:pt x="1" y="110"/>
                      <a:pt x="1" y="210"/>
                    </a:cubicBezTo>
                    <a:cubicBezTo>
                      <a:pt x="1" y="314"/>
                      <a:pt x="82" y="398"/>
                      <a:pt x="149" y="398"/>
                    </a:cubicBezTo>
                    <a:cubicBezTo>
                      <a:pt x="168" y="398"/>
                      <a:pt x="186" y="391"/>
                      <a:pt x="201" y="376"/>
                    </a:cubicBezTo>
                    <a:cubicBezTo>
                      <a:pt x="334" y="376"/>
                      <a:pt x="434" y="243"/>
                      <a:pt x="367" y="176"/>
                    </a:cubicBezTo>
                    <a:cubicBezTo>
                      <a:pt x="367" y="66"/>
                      <a:pt x="29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2128825" y="3959100"/>
                <a:ext cx="6675" cy="5050"/>
              </a:xfrm>
              <a:custGeom>
                <a:avLst/>
                <a:gdLst/>
                <a:ahLst/>
                <a:cxnLst/>
                <a:rect l="l" t="t" r="r" b="b"/>
                <a:pathLst>
                  <a:path w="267" h="202" extrusionOk="0">
                    <a:moveTo>
                      <a:pt x="134" y="1"/>
                    </a:moveTo>
                    <a:cubicBezTo>
                      <a:pt x="33" y="1"/>
                      <a:pt x="0" y="101"/>
                      <a:pt x="33" y="134"/>
                    </a:cubicBezTo>
                    <a:cubicBezTo>
                      <a:pt x="33" y="168"/>
                      <a:pt x="100" y="201"/>
                      <a:pt x="167" y="201"/>
                    </a:cubicBezTo>
                    <a:cubicBezTo>
                      <a:pt x="200" y="201"/>
                      <a:pt x="267" y="168"/>
                      <a:pt x="267" y="101"/>
                    </a:cubicBezTo>
                    <a:cubicBezTo>
                      <a:pt x="267" y="34"/>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2122975" y="4025000"/>
                <a:ext cx="5875" cy="5850"/>
              </a:xfrm>
              <a:custGeom>
                <a:avLst/>
                <a:gdLst/>
                <a:ahLst/>
                <a:cxnLst/>
                <a:rect l="l" t="t" r="r" b="b"/>
                <a:pathLst>
                  <a:path w="235" h="234" extrusionOk="0">
                    <a:moveTo>
                      <a:pt x="101" y="0"/>
                    </a:moveTo>
                    <a:cubicBezTo>
                      <a:pt x="34" y="0"/>
                      <a:pt x="1" y="67"/>
                      <a:pt x="1" y="134"/>
                    </a:cubicBezTo>
                    <a:cubicBezTo>
                      <a:pt x="1" y="200"/>
                      <a:pt x="67" y="234"/>
                      <a:pt x="101" y="234"/>
                    </a:cubicBezTo>
                    <a:cubicBezTo>
                      <a:pt x="201" y="234"/>
                      <a:pt x="234" y="167"/>
                      <a:pt x="234" y="134"/>
                    </a:cubicBezTo>
                    <a:cubicBezTo>
                      <a:pt x="234" y="33"/>
                      <a:pt x="16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2" name="Google Shape;152;p2"/>
            <p:cNvGrpSpPr/>
            <p:nvPr/>
          </p:nvGrpSpPr>
          <p:grpSpPr>
            <a:xfrm>
              <a:off x="1134925" y="4085100"/>
              <a:ext cx="1167525" cy="1167525"/>
              <a:chOff x="2244925" y="3993300"/>
              <a:chExt cx="1167525" cy="1167525"/>
            </a:xfrm>
          </p:grpSpPr>
          <p:sp>
            <p:nvSpPr>
              <p:cNvPr id="153" name="Google Shape;153;p2"/>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2"/>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2" name="Google Shape;202;p2"/>
            <p:cNvGrpSpPr/>
            <p:nvPr/>
          </p:nvGrpSpPr>
          <p:grpSpPr>
            <a:xfrm>
              <a:off x="-86256" y="3639677"/>
              <a:ext cx="542338" cy="996789"/>
              <a:chOff x="169075" y="3879050"/>
              <a:chExt cx="359450" cy="660650"/>
            </a:xfrm>
          </p:grpSpPr>
          <p:sp>
            <p:nvSpPr>
              <p:cNvPr id="203" name="Google Shape;203;p2"/>
              <p:cNvSpPr/>
              <p:nvPr/>
            </p:nvSpPr>
            <p:spPr>
              <a:xfrm>
                <a:off x="264975" y="3879050"/>
                <a:ext cx="263550" cy="393650"/>
              </a:xfrm>
              <a:custGeom>
                <a:avLst/>
                <a:gdLst/>
                <a:ahLst/>
                <a:cxnLst/>
                <a:rect l="l" t="t" r="r" b="b"/>
                <a:pathLst>
                  <a:path w="10542" h="15746" extrusionOk="0">
                    <a:moveTo>
                      <a:pt x="7706" y="1"/>
                    </a:moveTo>
                    <a:cubicBezTo>
                      <a:pt x="7506" y="1"/>
                      <a:pt x="7273" y="34"/>
                      <a:pt x="7006" y="67"/>
                    </a:cubicBezTo>
                    <a:cubicBezTo>
                      <a:pt x="6639" y="167"/>
                      <a:pt x="6272" y="301"/>
                      <a:pt x="5838" y="501"/>
                    </a:cubicBezTo>
                    <a:cubicBezTo>
                      <a:pt x="5438" y="701"/>
                      <a:pt x="5038" y="968"/>
                      <a:pt x="4604" y="1335"/>
                    </a:cubicBezTo>
                    <a:cubicBezTo>
                      <a:pt x="3970" y="1869"/>
                      <a:pt x="3337" y="2536"/>
                      <a:pt x="2803" y="3336"/>
                    </a:cubicBezTo>
                    <a:cubicBezTo>
                      <a:pt x="1869" y="4671"/>
                      <a:pt x="1168" y="6372"/>
                      <a:pt x="668" y="8307"/>
                    </a:cubicBezTo>
                    <a:cubicBezTo>
                      <a:pt x="368" y="9507"/>
                      <a:pt x="168" y="10742"/>
                      <a:pt x="101" y="11976"/>
                    </a:cubicBezTo>
                    <a:cubicBezTo>
                      <a:pt x="1" y="13177"/>
                      <a:pt x="34" y="14344"/>
                      <a:pt x="168" y="15478"/>
                    </a:cubicBezTo>
                    <a:cubicBezTo>
                      <a:pt x="168" y="15545"/>
                      <a:pt x="268" y="15578"/>
                      <a:pt x="334" y="15578"/>
                    </a:cubicBezTo>
                    <a:cubicBezTo>
                      <a:pt x="334" y="15645"/>
                      <a:pt x="368" y="15645"/>
                      <a:pt x="368" y="15678"/>
                    </a:cubicBezTo>
                    <a:cubicBezTo>
                      <a:pt x="435" y="15712"/>
                      <a:pt x="501" y="15745"/>
                      <a:pt x="535" y="15745"/>
                    </a:cubicBezTo>
                    <a:cubicBezTo>
                      <a:pt x="601" y="15745"/>
                      <a:pt x="668" y="15712"/>
                      <a:pt x="701" y="15712"/>
                    </a:cubicBezTo>
                    <a:cubicBezTo>
                      <a:pt x="1702" y="14678"/>
                      <a:pt x="2803" y="13677"/>
                      <a:pt x="3837" y="12743"/>
                    </a:cubicBezTo>
                    <a:lnTo>
                      <a:pt x="5205" y="11509"/>
                    </a:lnTo>
                    <a:cubicBezTo>
                      <a:pt x="6672" y="10175"/>
                      <a:pt x="8173" y="8673"/>
                      <a:pt x="9341" y="6872"/>
                    </a:cubicBezTo>
                    <a:cubicBezTo>
                      <a:pt x="9641" y="6405"/>
                      <a:pt x="9875" y="5938"/>
                      <a:pt x="10108" y="5438"/>
                    </a:cubicBezTo>
                    <a:cubicBezTo>
                      <a:pt x="10275" y="5038"/>
                      <a:pt x="10375" y="4571"/>
                      <a:pt x="10475" y="4070"/>
                    </a:cubicBezTo>
                    <a:cubicBezTo>
                      <a:pt x="10542" y="3703"/>
                      <a:pt x="10542" y="3270"/>
                      <a:pt x="10508" y="2836"/>
                    </a:cubicBezTo>
                    <a:cubicBezTo>
                      <a:pt x="10475" y="2436"/>
                      <a:pt x="10375" y="2102"/>
                      <a:pt x="10275" y="1735"/>
                    </a:cubicBezTo>
                    <a:cubicBezTo>
                      <a:pt x="10141" y="1435"/>
                      <a:pt x="9975" y="1168"/>
                      <a:pt x="9775" y="868"/>
                    </a:cubicBezTo>
                    <a:cubicBezTo>
                      <a:pt x="9541" y="601"/>
                      <a:pt x="9308" y="401"/>
                      <a:pt x="9007" y="267"/>
                    </a:cubicBezTo>
                    <a:cubicBezTo>
                      <a:pt x="8707" y="101"/>
                      <a:pt x="8374" y="34"/>
                      <a:pt x="8007" y="1"/>
                    </a:cubicBezTo>
                    <a:cubicBezTo>
                      <a:pt x="7984" y="12"/>
                      <a:pt x="7955" y="15"/>
                      <a:pt x="7921" y="15"/>
                    </a:cubicBezTo>
                    <a:cubicBezTo>
                      <a:pt x="7855" y="15"/>
                      <a:pt x="7773" y="1"/>
                      <a:pt x="77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275825" y="3977800"/>
                <a:ext cx="176825" cy="298225"/>
              </a:xfrm>
              <a:custGeom>
                <a:avLst/>
                <a:gdLst/>
                <a:ahLst/>
                <a:cxnLst/>
                <a:rect l="l" t="t" r="r" b="b"/>
                <a:pathLst>
                  <a:path w="7073" h="11929" extrusionOk="0">
                    <a:moveTo>
                      <a:pt x="5701" y="1"/>
                    </a:moveTo>
                    <a:cubicBezTo>
                      <a:pt x="5607" y="1"/>
                      <a:pt x="5506" y="33"/>
                      <a:pt x="5404" y="53"/>
                    </a:cubicBezTo>
                    <a:cubicBezTo>
                      <a:pt x="5104" y="120"/>
                      <a:pt x="4837" y="254"/>
                      <a:pt x="4537" y="387"/>
                    </a:cubicBezTo>
                    <a:cubicBezTo>
                      <a:pt x="4337" y="520"/>
                      <a:pt x="4103" y="587"/>
                      <a:pt x="3937" y="754"/>
                    </a:cubicBezTo>
                    <a:cubicBezTo>
                      <a:pt x="3770" y="887"/>
                      <a:pt x="3603" y="1021"/>
                      <a:pt x="3503" y="1121"/>
                    </a:cubicBezTo>
                    <a:cubicBezTo>
                      <a:pt x="3036" y="1555"/>
                      <a:pt x="2669" y="2055"/>
                      <a:pt x="2336" y="2589"/>
                    </a:cubicBezTo>
                    <a:lnTo>
                      <a:pt x="2336" y="2555"/>
                    </a:lnTo>
                    <a:cubicBezTo>
                      <a:pt x="1735" y="3523"/>
                      <a:pt x="1335" y="4490"/>
                      <a:pt x="1035" y="5591"/>
                    </a:cubicBezTo>
                    <a:cubicBezTo>
                      <a:pt x="668" y="6792"/>
                      <a:pt x="401" y="8059"/>
                      <a:pt x="234" y="9293"/>
                    </a:cubicBezTo>
                    <a:cubicBezTo>
                      <a:pt x="101" y="10127"/>
                      <a:pt x="34" y="10961"/>
                      <a:pt x="1" y="11862"/>
                    </a:cubicBezTo>
                    <a:cubicBezTo>
                      <a:pt x="34" y="11895"/>
                      <a:pt x="101" y="11929"/>
                      <a:pt x="167" y="11929"/>
                    </a:cubicBezTo>
                    <a:cubicBezTo>
                      <a:pt x="935" y="10761"/>
                      <a:pt x="1902" y="9727"/>
                      <a:pt x="2836" y="8626"/>
                    </a:cubicBezTo>
                    <a:cubicBezTo>
                      <a:pt x="3903" y="7392"/>
                      <a:pt x="5037" y="6091"/>
                      <a:pt x="5905" y="4723"/>
                    </a:cubicBezTo>
                    <a:cubicBezTo>
                      <a:pt x="6105" y="4390"/>
                      <a:pt x="6338" y="4023"/>
                      <a:pt x="6505" y="3689"/>
                    </a:cubicBezTo>
                    <a:cubicBezTo>
                      <a:pt x="6572" y="3456"/>
                      <a:pt x="6672" y="3289"/>
                      <a:pt x="6739" y="3089"/>
                    </a:cubicBezTo>
                    <a:cubicBezTo>
                      <a:pt x="6772" y="2922"/>
                      <a:pt x="6872" y="2789"/>
                      <a:pt x="6905" y="2622"/>
                    </a:cubicBezTo>
                    <a:cubicBezTo>
                      <a:pt x="7006" y="2288"/>
                      <a:pt x="7072" y="1955"/>
                      <a:pt x="7072" y="1621"/>
                    </a:cubicBezTo>
                    <a:cubicBezTo>
                      <a:pt x="7072" y="1421"/>
                      <a:pt x="7072" y="1221"/>
                      <a:pt x="7039" y="1021"/>
                    </a:cubicBezTo>
                    <a:cubicBezTo>
                      <a:pt x="7006" y="887"/>
                      <a:pt x="6939" y="754"/>
                      <a:pt x="6905" y="687"/>
                    </a:cubicBezTo>
                    <a:cubicBezTo>
                      <a:pt x="6872" y="587"/>
                      <a:pt x="6772" y="454"/>
                      <a:pt x="6705" y="387"/>
                    </a:cubicBezTo>
                    <a:cubicBezTo>
                      <a:pt x="6672" y="287"/>
                      <a:pt x="6572" y="254"/>
                      <a:pt x="6505" y="220"/>
                    </a:cubicBezTo>
                    <a:lnTo>
                      <a:pt x="6238" y="87"/>
                    </a:lnTo>
                    <a:cubicBezTo>
                      <a:pt x="6105" y="53"/>
                      <a:pt x="6038" y="53"/>
                      <a:pt x="5905" y="53"/>
                    </a:cubicBezTo>
                    <a:lnTo>
                      <a:pt x="5871" y="53"/>
                    </a:lnTo>
                    <a:cubicBezTo>
                      <a:pt x="5819" y="14"/>
                      <a:pt x="5762" y="1"/>
                      <a:pt x="5701" y="1"/>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69075" y="4018325"/>
                <a:ext cx="242700" cy="521375"/>
              </a:xfrm>
              <a:custGeom>
                <a:avLst/>
                <a:gdLst/>
                <a:ahLst/>
                <a:cxnLst/>
                <a:rect l="l" t="t" r="r" b="b"/>
                <a:pathLst>
                  <a:path w="9708" h="20855" extrusionOk="0">
                    <a:moveTo>
                      <a:pt x="9508" y="0"/>
                    </a:moveTo>
                    <a:cubicBezTo>
                      <a:pt x="9441" y="0"/>
                      <a:pt x="9374" y="67"/>
                      <a:pt x="9341" y="100"/>
                    </a:cubicBezTo>
                    <a:cubicBezTo>
                      <a:pt x="8707" y="1068"/>
                      <a:pt x="8073" y="1968"/>
                      <a:pt x="7506" y="2969"/>
                    </a:cubicBezTo>
                    <a:cubicBezTo>
                      <a:pt x="6939" y="3936"/>
                      <a:pt x="6372" y="4937"/>
                      <a:pt x="5838" y="5938"/>
                    </a:cubicBezTo>
                    <a:cubicBezTo>
                      <a:pt x="5538" y="6438"/>
                      <a:pt x="5305" y="6939"/>
                      <a:pt x="5038" y="7439"/>
                    </a:cubicBezTo>
                    <a:cubicBezTo>
                      <a:pt x="4804" y="7939"/>
                      <a:pt x="4537" y="8440"/>
                      <a:pt x="4304" y="8973"/>
                    </a:cubicBezTo>
                    <a:cubicBezTo>
                      <a:pt x="3804" y="10007"/>
                      <a:pt x="3337" y="11075"/>
                      <a:pt x="2936" y="12109"/>
                    </a:cubicBezTo>
                    <a:cubicBezTo>
                      <a:pt x="2336" y="13443"/>
                      <a:pt x="1835" y="14811"/>
                      <a:pt x="1368" y="16178"/>
                    </a:cubicBezTo>
                    <a:cubicBezTo>
                      <a:pt x="1135" y="16846"/>
                      <a:pt x="935" y="17579"/>
                      <a:pt x="668" y="18280"/>
                    </a:cubicBezTo>
                    <a:cubicBezTo>
                      <a:pt x="468" y="18981"/>
                      <a:pt x="201" y="19681"/>
                      <a:pt x="34" y="20415"/>
                    </a:cubicBezTo>
                    <a:cubicBezTo>
                      <a:pt x="1" y="20582"/>
                      <a:pt x="134" y="20782"/>
                      <a:pt x="301" y="20815"/>
                    </a:cubicBezTo>
                    <a:cubicBezTo>
                      <a:pt x="355" y="20842"/>
                      <a:pt x="413" y="20854"/>
                      <a:pt x="471" y="20854"/>
                    </a:cubicBezTo>
                    <a:cubicBezTo>
                      <a:pt x="630" y="20854"/>
                      <a:pt x="786" y="20762"/>
                      <a:pt x="835" y="20615"/>
                    </a:cubicBezTo>
                    <a:cubicBezTo>
                      <a:pt x="1035" y="20115"/>
                      <a:pt x="1268" y="19581"/>
                      <a:pt x="1469" y="19014"/>
                    </a:cubicBezTo>
                    <a:cubicBezTo>
                      <a:pt x="1669" y="18480"/>
                      <a:pt x="1835" y="17980"/>
                      <a:pt x="2036" y="17446"/>
                    </a:cubicBezTo>
                    <a:cubicBezTo>
                      <a:pt x="2403" y="16345"/>
                      <a:pt x="2836" y="15311"/>
                      <a:pt x="3203" y="14244"/>
                    </a:cubicBezTo>
                    <a:cubicBezTo>
                      <a:pt x="3403" y="13677"/>
                      <a:pt x="3570" y="13143"/>
                      <a:pt x="3804" y="12609"/>
                    </a:cubicBezTo>
                    <a:cubicBezTo>
                      <a:pt x="4004" y="12076"/>
                      <a:pt x="4204" y="11508"/>
                      <a:pt x="4371" y="11008"/>
                    </a:cubicBezTo>
                    <a:cubicBezTo>
                      <a:pt x="4804" y="9941"/>
                      <a:pt x="5205" y="8907"/>
                      <a:pt x="5672" y="7839"/>
                    </a:cubicBezTo>
                    <a:cubicBezTo>
                      <a:pt x="5905" y="7272"/>
                      <a:pt x="6172" y="6738"/>
                      <a:pt x="6405" y="6171"/>
                    </a:cubicBezTo>
                    <a:cubicBezTo>
                      <a:pt x="6672" y="5604"/>
                      <a:pt x="6972" y="5004"/>
                      <a:pt x="7239" y="4470"/>
                    </a:cubicBezTo>
                    <a:cubicBezTo>
                      <a:pt x="7840" y="3336"/>
                      <a:pt x="8407" y="2269"/>
                      <a:pt x="9074" y="1234"/>
                    </a:cubicBezTo>
                    <a:cubicBezTo>
                      <a:pt x="9241" y="934"/>
                      <a:pt x="9474" y="634"/>
                      <a:pt x="9674" y="334"/>
                    </a:cubicBezTo>
                    <a:cubicBezTo>
                      <a:pt x="9708" y="267"/>
                      <a:pt x="9708" y="134"/>
                      <a:pt x="9641" y="67"/>
                    </a:cubicBezTo>
                    <a:cubicBezTo>
                      <a:pt x="9608" y="0"/>
                      <a:pt x="9541" y="0"/>
                      <a:pt x="9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 name="Google Shape;206;p2"/>
            <p:cNvGrpSpPr/>
            <p:nvPr/>
          </p:nvGrpSpPr>
          <p:grpSpPr>
            <a:xfrm>
              <a:off x="-42966" y="4001352"/>
              <a:ext cx="568780" cy="635129"/>
              <a:chOff x="184925" y="4214300"/>
              <a:chExt cx="376975" cy="420950"/>
            </a:xfrm>
          </p:grpSpPr>
          <p:sp>
            <p:nvSpPr>
              <p:cNvPr id="207" name="Google Shape;207;p2"/>
              <p:cNvSpPr/>
              <p:nvPr/>
            </p:nvSpPr>
            <p:spPr>
              <a:xfrm>
                <a:off x="264975" y="4214300"/>
                <a:ext cx="296925" cy="300225"/>
              </a:xfrm>
              <a:custGeom>
                <a:avLst/>
                <a:gdLst/>
                <a:ahLst/>
                <a:cxnLst/>
                <a:rect l="l" t="t" r="r" b="b"/>
                <a:pathLst>
                  <a:path w="11877" h="12009" extrusionOk="0">
                    <a:moveTo>
                      <a:pt x="8941" y="0"/>
                    </a:moveTo>
                    <a:cubicBezTo>
                      <a:pt x="8674" y="0"/>
                      <a:pt x="8407" y="67"/>
                      <a:pt x="8173" y="100"/>
                    </a:cubicBezTo>
                    <a:cubicBezTo>
                      <a:pt x="7840" y="134"/>
                      <a:pt x="7506" y="267"/>
                      <a:pt x="7173" y="400"/>
                    </a:cubicBezTo>
                    <a:cubicBezTo>
                      <a:pt x="6539" y="634"/>
                      <a:pt x="5872" y="1001"/>
                      <a:pt x="5271" y="1501"/>
                    </a:cubicBezTo>
                    <a:cubicBezTo>
                      <a:pt x="4671" y="1968"/>
                      <a:pt x="4104" y="2535"/>
                      <a:pt x="3537" y="3236"/>
                    </a:cubicBezTo>
                    <a:cubicBezTo>
                      <a:pt x="3036" y="3836"/>
                      <a:pt x="2603" y="4503"/>
                      <a:pt x="2136" y="5271"/>
                    </a:cubicBezTo>
                    <a:cubicBezTo>
                      <a:pt x="1702" y="5971"/>
                      <a:pt x="1335" y="6705"/>
                      <a:pt x="1002" y="7506"/>
                    </a:cubicBezTo>
                    <a:cubicBezTo>
                      <a:pt x="701" y="8273"/>
                      <a:pt x="468" y="9040"/>
                      <a:pt x="301" y="9807"/>
                    </a:cubicBezTo>
                    <a:cubicBezTo>
                      <a:pt x="134" y="10541"/>
                      <a:pt x="34" y="11208"/>
                      <a:pt x="1" y="11875"/>
                    </a:cubicBezTo>
                    <a:cubicBezTo>
                      <a:pt x="1" y="11942"/>
                      <a:pt x="1" y="11942"/>
                      <a:pt x="34" y="11975"/>
                    </a:cubicBezTo>
                    <a:cubicBezTo>
                      <a:pt x="68" y="12009"/>
                      <a:pt x="68" y="12009"/>
                      <a:pt x="134" y="12009"/>
                    </a:cubicBezTo>
                    <a:cubicBezTo>
                      <a:pt x="168" y="12009"/>
                      <a:pt x="201" y="11975"/>
                      <a:pt x="234" y="11942"/>
                    </a:cubicBezTo>
                    <a:lnTo>
                      <a:pt x="301" y="11942"/>
                    </a:lnTo>
                    <a:cubicBezTo>
                      <a:pt x="334" y="11975"/>
                      <a:pt x="368" y="11975"/>
                      <a:pt x="401" y="11975"/>
                    </a:cubicBezTo>
                    <a:cubicBezTo>
                      <a:pt x="468" y="11975"/>
                      <a:pt x="468" y="11975"/>
                      <a:pt x="501" y="11942"/>
                    </a:cubicBezTo>
                    <a:cubicBezTo>
                      <a:pt x="1335" y="11308"/>
                      <a:pt x="2303" y="10808"/>
                      <a:pt x="3270" y="10341"/>
                    </a:cubicBezTo>
                    <a:lnTo>
                      <a:pt x="3403" y="10274"/>
                    </a:lnTo>
                    <a:lnTo>
                      <a:pt x="3537" y="10174"/>
                    </a:lnTo>
                    <a:cubicBezTo>
                      <a:pt x="4004" y="9974"/>
                      <a:pt x="4471" y="9707"/>
                      <a:pt x="4904" y="9474"/>
                    </a:cubicBezTo>
                    <a:cubicBezTo>
                      <a:pt x="5171" y="9340"/>
                      <a:pt x="5405" y="9173"/>
                      <a:pt x="5638" y="9073"/>
                    </a:cubicBezTo>
                    <a:cubicBezTo>
                      <a:pt x="5805" y="8973"/>
                      <a:pt x="5972" y="8840"/>
                      <a:pt x="6072" y="8773"/>
                    </a:cubicBezTo>
                    <a:lnTo>
                      <a:pt x="6205" y="8673"/>
                    </a:lnTo>
                    <a:cubicBezTo>
                      <a:pt x="6906" y="8273"/>
                      <a:pt x="7673" y="7839"/>
                      <a:pt x="8374" y="7339"/>
                    </a:cubicBezTo>
                    <a:cubicBezTo>
                      <a:pt x="8740" y="7105"/>
                      <a:pt x="9174" y="6805"/>
                      <a:pt x="9508" y="6572"/>
                    </a:cubicBezTo>
                    <a:cubicBezTo>
                      <a:pt x="9875" y="6271"/>
                      <a:pt x="10208" y="5938"/>
                      <a:pt x="10508" y="5638"/>
                    </a:cubicBezTo>
                    <a:cubicBezTo>
                      <a:pt x="11176" y="4937"/>
                      <a:pt x="11643" y="4170"/>
                      <a:pt x="11809" y="3436"/>
                    </a:cubicBezTo>
                    <a:cubicBezTo>
                      <a:pt x="11843" y="3269"/>
                      <a:pt x="11876" y="3069"/>
                      <a:pt x="11876" y="2836"/>
                    </a:cubicBezTo>
                    <a:cubicBezTo>
                      <a:pt x="11876" y="2669"/>
                      <a:pt x="11876" y="2469"/>
                      <a:pt x="11843" y="2235"/>
                    </a:cubicBezTo>
                    <a:cubicBezTo>
                      <a:pt x="11776" y="1902"/>
                      <a:pt x="11643" y="1501"/>
                      <a:pt x="11442" y="1234"/>
                    </a:cubicBezTo>
                    <a:cubicBezTo>
                      <a:pt x="11209" y="934"/>
                      <a:pt x="10909" y="667"/>
                      <a:pt x="10608" y="467"/>
                    </a:cubicBezTo>
                    <a:cubicBezTo>
                      <a:pt x="10408" y="400"/>
                      <a:pt x="10275" y="300"/>
                      <a:pt x="10075" y="267"/>
                    </a:cubicBezTo>
                    <a:cubicBezTo>
                      <a:pt x="9908" y="167"/>
                      <a:pt x="9708" y="134"/>
                      <a:pt x="9474" y="100"/>
                    </a:cubicBezTo>
                    <a:cubicBezTo>
                      <a:pt x="9241" y="0"/>
                      <a:pt x="9107" y="0"/>
                      <a:pt x="89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264150" y="4282350"/>
                <a:ext cx="221850" cy="232175"/>
              </a:xfrm>
              <a:custGeom>
                <a:avLst/>
                <a:gdLst/>
                <a:ahLst/>
                <a:cxnLst/>
                <a:rect l="l" t="t" r="r" b="b"/>
                <a:pathLst>
                  <a:path w="8874" h="9287" extrusionOk="0">
                    <a:moveTo>
                      <a:pt x="7138" y="0"/>
                    </a:moveTo>
                    <a:cubicBezTo>
                      <a:pt x="7061" y="0"/>
                      <a:pt x="6978" y="29"/>
                      <a:pt x="6905" y="47"/>
                    </a:cubicBezTo>
                    <a:cubicBezTo>
                      <a:pt x="6705" y="80"/>
                      <a:pt x="6472" y="180"/>
                      <a:pt x="6238" y="280"/>
                    </a:cubicBezTo>
                    <a:cubicBezTo>
                      <a:pt x="5805" y="547"/>
                      <a:pt x="5404" y="847"/>
                      <a:pt x="5037" y="1181"/>
                    </a:cubicBezTo>
                    <a:cubicBezTo>
                      <a:pt x="4537" y="1681"/>
                      <a:pt x="4070" y="2182"/>
                      <a:pt x="3636" y="2749"/>
                    </a:cubicBezTo>
                    <a:cubicBezTo>
                      <a:pt x="3169" y="3349"/>
                      <a:pt x="2736" y="3950"/>
                      <a:pt x="2336" y="4617"/>
                    </a:cubicBezTo>
                    <a:cubicBezTo>
                      <a:pt x="1735" y="5584"/>
                      <a:pt x="1201" y="6551"/>
                      <a:pt x="734" y="7552"/>
                    </a:cubicBezTo>
                    <a:cubicBezTo>
                      <a:pt x="534" y="7919"/>
                      <a:pt x="367" y="8353"/>
                      <a:pt x="201" y="8753"/>
                    </a:cubicBezTo>
                    <a:cubicBezTo>
                      <a:pt x="134" y="8920"/>
                      <a:pt x="67" y="9120"/>
                      <a:pt x="1" y="9287"/>
                    </a:cubicBezTo>
                    <a:cubicBezTo>
                      <a:pt x="34" y="9253"/>
                      <a:pt x="67" y="9253"/>
                      <a:pt x="67" y="9220"/>
                    </a:cubicBezTo>
                    <a:lnTo>
                      <a:pt x="968" y="8586"/>
                    </a:lnTo>
                    <a:cubicBezTo>
                      <a:pt x="1969" y="7919"/>
                      <a:pt x="2903" y="7252"/>
                      <a:pt x="3870" y="6585"/>
                    </a:cubicBezTo>
                    <a:cubicBezTo>
                      <a:pt x="4404" y="6218"/>
                      <a:pt x="4904" y="5784"/>
                      <a:pt x="5471" y="5417"/>
                    </a:cubicBezTo>
                    <a:cubicBezTo>
                      <a:pt x="5971" y="5050"/>
                      <a:pt x="6405" y="4617"/>
                      <a:pt x="6872" y="4216"/>
                    </a:cubicBezTo>
                    <a:cubicBezTo>
                      <a:pt x="7206" y="3916"/>
                      <a:pt x="7506" y="3616"/>
                      <a:pt x="7806" y="3282"/>
                    </a:cubicBezTo>
                    <a:cubicBezTo>
                      <a:pt x="8040" y="3049"/>
                      <a:pt x="8240" y="2749"/>
                      <a:pt x="8473" y="2449"/>
                    </a:cubicBezTo>
                    <a:cubicBezTo>
                      <a:pt x="8573" y="2248"/>
                      <a:pt x="8707" y="2015"/>
                      <a:pt x="8807" y="1781"/>
                    </a:cubicBezTo>
                    <a:cubicBezTo>
                      <a:pt x="8839" y="1684"/>
                      <a:pt x="8872" y="1522"/>
                      <a:pt x="8873" y="1390"/>
                    </a:cubicBezTo>
                    <a:lnTo>
                      <a:pt x="8873" y="1390"/>
                    </a:lnTo>
                    <a:cubicBezTo>
                      <a:pt x="8874" y="1399"/>
                      <a:pt x="8874" y="1407"/>
                      <a:pt x="8874" y="1414"/>
                    </a:cubicBezTo>
                    <a:lnTo>
                      <a:pt x="8874" y="1381"/>
                    </a:lnTo>
                    <a:cubicBezTo>
                      <a:pt x="8874" y="1384"/>
                      <a:pt x="8873" y="1387"/>
                      <a:pt x="8873" y="1390"/>
                    </a:cubicBezTo>
                    <a:lnTo>
                      <a:pt x="8873" y="1390"/>
                    </a:lnTo>
                    <a:cubicBezTo>
                      <a:pt x="8873" y="1318"/>
                      <a:pt x="8870" y="1203"/>
                      <a:pt x="8840" y="1114"/>
                    </a:cubicBezTo>
                    <a:cubicBezTo>
                      <a:pt x="8807" y="1048"/>
                      <a:pt x="8807" y="947"/>
                      <a:pt x="8740" y="881"/>
                    </a:cubicBezTo>
                    <a:lnTo>
                      <a:pt x="8740" y="914"/>
                    </a:lnTo>
                    <a:cubicBezTo>
                      <a:pt x="8707" y="847"/>
                      <a:pt x="8640" y="747"/>
                      <a:pt x="8573" y="681"/>
                    </a:cubicBezTo>
                    <a:cubicBezTo>
                      <a:pt x="8473" y="547"/>
                      <a:pt x="8340" y="447"/>
                      <a:pt x="8206" y="380"/>
                    </a:cubicBezTo>
                    <a:cubicBezTo>
                      <a:pt x="8073" y="280"/>
                      <a:pt x="7906" y="214"/>
                      <a:pt x="7739" y="180"/>
                    </a:cubicBezTo>
                    <a:cubicBezTo>
                      <a:pt x="7639" y="114"/>
                      <a:pt x="7473" y="80"/>
                      <a:pt x="7306" y="80"/>
                    </a:cubicBezTo>
                    <a:cubicBezTo>
                      <a:pt x="7260" y="20"/>
                      <a:pt x="7201" y="0"/>
                      <a:pt x="7138" y="0"/>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84925" y="4318950"/>
                <a:ext cx="262725" cy="316300"/>
              </a:xfrm>
              <a:custGeom>
                <a:avLst/>
                <a:gdLst/>
                <a:ahLst/>
                <a:cxnLst/>
                <a:rect l="l" t="t" r="r" b="b"/>
                <a:pathLst>
                  <a:path w="10509" h="12652" extrusionOk="0">
                    <a:moveTo>
                      <a:pt x="2903" y="9090"/>
                    </a:moveTo>
                    <a:lnTo>
                      <a:pt x="2903" y="9090"/>
                    </a:lnTo>
                    <a:cubicBezTo>
                      <a:pt x="2892" y="9101"/>
                      <a:pt x="2885" y="9111"/>
                      <a:pt x="2879" y="9123"/>
                    </a:cubicBezTo>
                    <a:lnTo>
                      <a:pt x="2879" y="9123"/>
                    </a:lnTo>
                    <a:cubicBezTo>
                      <a:pt x="2903" y="9117"/>
                      <a:pt x="2903" y="9090"/>
                      <a:pt x="2903" y="9090"/>
                    </a:cubicBezTo>
                    <a:close/>
                    <a:moveTo>
                      <a:pt x="2869" y="9091"/>
                    </a:moveTo>
                    <a:lnTo>
                      <a:pt x="2869" y="9091"/>
                    </a:lnTo>
                    <a:cubicBezTo>
                      <a:pt x="2869" y="9124"/>
                      <a:pt x="2836" y="9157"/>
                      <a:pt x="2836" y="9157"/>
                    </a:cubicBezTo>
                    <a:cubicBezTo>
                      <a:pt x="2836" y="9124"/>
                      <a:pt x="2869" y="9124"/>
                      <a:pt x="2869" y="9091"/>
                    </a:cubicBezTo>
                    <a:close/>
                    <a:moveTo>
                      <a:pt x="10275" y="1"/>
                    </a:moveTo>
                    <a:cubicBezTo>
                      <a:pt x="10250" y="1"/>
                      <a:pt x="10225" y="17"/>
                      <a:pt x="10208" y="51"/>
                    </a:cubicBezTo>
                    <a:cubicBezTo>
                      <a:pt x="9407" y="751"/>
                      <a:pt x="8640" y="1452"/>
                      <a:pt x="7840" y="2219"/>
                    </a:cubicBezTo>
                    <a:cubicBezTo>
                      <a:pt x="7039" y="2919"/>
                      <a:pt x="6238" y="3653"/>
                      <a:pt x="5505" y="4454"/>
                    </a:cubicBezTo>
                    <a:cubicBezTo>
                      <a:pt x="4737" y="5221"/>
                      <a:pt x="4037" y="5988"/>
                      <a:pt x="3370" y="6822"/>
                    </a:cubicBezTo>
                    <a:cubicBezTo>
                      <a:pt x="2703" y="7656"/>
                      <a:pt x="2035" y="8490"/>
                      <a:pt x="1468" y="9391"/>
                    </a:cubicBezTo>
                    <a:cubicBezTo>
                      <a:pt x="1168" y="9791"/>
                      <a:pt x="901" y="10225"/>
                      <a:pt x="668" y="10658"/>
                    </a:cubicBezTo>
                    <a:cubicBezTo>
                      <a:pt x="401" y="11092"/>
                      <a:pt x="201" y="11492"/>
                      <a:pt x="34" y="11959"/>
                    </a:cubicBezTo>
                    <a:cubicBezTo>
                      <a:pt x="1" y="12093"/>
                      <a:pt x="1" y="12226"/>
                      <a:pt x="34" y="12326"/>
                    </a:cubicBezTo>
                    <a:cubicBezTo>
                      <a:pt x="67" y="12459"/>
                      <a:pt x="167" y="12593"/>
                      <a:pt x="301" y="12626"/>
                    </a:cubicBezTo>
                    <a:cubicBezTo>
                      <a:pt x="351" y="12643"/>
                      <a:pt x="409" y="12651"/>
                      <a:pt x="472" y="12651"/>
                    </a:cubicBezTo>
                    <a:cubicBezTo>
                      <a:pt x="534" y="12651"/>
                      <a:pt x="601" y="12643"/>
                      <a:pt x="668" y="12626"/>
                    </a:cubicBezTo>
                    <a:cubicBezTo>
                      <a:pt x="701" y="12593"/>
                      <a:pt x="734" y="12593"/>
                      <a:pt x="768" y="12593"/>
                    </a:cubicBezTo>
                    <a:cubicBezTo>
                      <a:pt x="868" y="12526"/>
                      <a:pt x="901" y="12459"/>
                      <a:pt x="935" y="12393"/>
                    </a:cubicBezTo>
                    <a:cubicBezTo>
                      <a:pt x="1268" y="11826"/>
                      <a:pt x="1568" y="11292"/>
                      <a:pt x="1902" y="10758"/>
                    </a:cubicBezTo>
                    <a:cubicBezTo>
                      <a:pt x="2202" y="10258"/>
                      <a:pt x="2502" y="9724"/>
                      <a:pt x="2836" y="9224"/>
                    </a:cubicBezTo>
                    <a:cubicBezTo>
                      <a:pt x="2859" y="9178"/>
                      <a:pt x="2866" y="9148"/>
                      <a:pt x="2879" y="9123"/>
                    </a:cubicBezTo>
                    <a:lnTo>
                      <a:pt x="2879" y="9123"/>
                    </a:lnTo>
                    <a:cubicBezTo>
                      <a:pt x="2876" y="9123"/>
                      <a:pt x="2873" y="9124"/>
                      <a:pt x="2869" y="9124"/>
                    </a:cubicBezTo>
                    <a:cubicBezTo>
                      <a:pt x="3370" y="8323"/>
                      <a:pt x="3903" y="7589"/>
                      <a:pt x="4504" y="6822"/>
                    </a:cubicBezTo>
                    <a:cubicBezTo>
                      <a:pt x="5071" y="6055"/>
                      <a:pt x="5705" y="5288"/>
                      <a:pt x="6372" y="4554"/>
                    </a:cubicBezTo>
                    <a:cubicBezTo>
                      <a:pt x="7039" y="3787"/>
                      <a:pt x="7673" y="3086"/>
                      <a:pt x="8373" y="2386"/>
                    </a:cubicBezTo>
                    <a:cubicBezTo>
                      <a:pt x="9040" y="1652"/>
                      <a:pt x="9741" y="951"/>
                      <a:pt x="10475" y="251"/>
                    </a:cubicBezTo>
                    <a:cubicBezTo>
                      <a:pt x="10508" y="217"/>
                      <a:pt x="10508" y="117"/>
                      <a:pt x="10475" y="84"/>
                    </a:cubicBezTo>
                    <a:cubicBezTo>
                      <a:pt x="10408" y="51"/>
                      <a:pt x="10375" y="51"/>
                      <a:pt x="10341" y="51"/>
                    </a:cubicBezTo>
                    <a:cubicBezTo>
                      <a:pt x="10325" y="17"/>
                      <a:pt x="10300" y="1"/>
                      <a:pt x="10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0" name="Google Shape;210;p2"/>
            <p:cNvGrpSpPr/>
            <p:nvPr/>
          </p:nvGrpSpPr>
          <p:grpSpPr>
            <a:xfrm>
              <a:off x="-86242" y="4427191"/>
              <a:ext cx="447011" cy="642232"/>
              <a:chOff x="178250" y="4721325"/>
              <a:chExt cx="244375" cy="351100"/>
            </a:xfrm>
          </p:grpSpPr>
          <p:sp>
            <p:nvSpPr>
              <p:cNvPr id="211" name="Google Shape;211;p2"/>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2"/>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2"/>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1" name="Google Shape;221;p2"/>
            <p:cNvGrpSpPr/>
            <p:nvPr/>
          </p:nvGrpSpPr>
          <p:grpSpPr>
            <a:xfrm>
              <a:off x="200062" y="4427193"/>
              <a:ext cx="681767" cy="881731"/>
              <a:chOff x="373400" y="4372750"/>
              <a:chExt cx="548750" cy="709700"/>
            </a:xfrm>
          </p:grpSpPr>
          <p:sp>
            <p:nvSpPr>
              <p:cNvPr id="222" name="Google Shape;222;p2"/>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rgbClr val="FDB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rgbClr val="FFE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2"/>
            <p:cNvGrpSpPr/>
            <p:nvPr/>
          </p:nvGrpSpPr>
          <p:grpSpPr>
            <a:xfrm flipH="1">
              <a:off x="7949369" y="3991029"/>
              <a:ext cx="281509" cy="259694"/>
              <a:chOff x="2493475" y="2126450"/>
              <a:chExt cx="373900" cy="344925"/>
            </a:xfrm>
          </p:grpSpPr>
          <p:sp>
            <p:nvSpPr>
              <p:cNvPr id="240" name="Google Shape;240;p2"/>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2"/>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2"/>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2"/>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2"/>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 name="Google Shape;248;p2"/>
            <p:cNvGrpSpPr/>
            <p:nvPr/>
          </p:nvGrpSpPr>
          <p:grpSpPr>
            <a:xfrm rot="-1738930">
              <a:off x="6613335" y="3812775"/>
              <a:ext cx="907394" cy="2192358"/>
              <a:chOff x="1456975" y="2715100"/>
              <a:chExt cx="1205225" cy="2911950"/>
            </a:xfrm>
          </p:grpSpPr>
          <p:sp>
            <p:nvSpPr>
              <p:cNvPr id="249" name="Google Shape;249;p2"/>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2"/>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2"/>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2"/>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2"/>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2"/>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8" name="Google Shape;258;p2"/>
            <p:cNvGrpSpPr/>
            <p:nvPr/>
          </p:nvGrpSpPr>
          <p:grpSpPr>
            <a:xfrm>
              <a:off x="8230874" y="3254663"/>
              <a:ext cx="1054846" cy="1732404"/>
              <a:chOff x="8230874" y="3254663"/>
              <a:chExt cx="1054846" cy="1732404"/>
            </a:xfrm>
          </p:grpSpPr>
          <p:sp>
            <p:nvSpPr>
              <p:cNvPr id="259" name="Google Shape;259;p2"/>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0" name="Google Shape;260;p2"/>
              <p:cNvGrpSpPr/>
              <p:nvPr/>
            </p:nvGrpSpPr>
            <p:grpSpPr>
              <a:xfrm flipH="1">
                <a:off x="8307383" y="3254663"/>
                <a:ext cx="978337" cy="1732404"/>
                <a:chOff x="207725" y="2276150"/>
                <a:chExt cx="1299425" cy="2300975"/>
              </a:xfrm>
            </p:grpSpPr>
            <p:sp>
              <p:nvSpPr>
                <p:cNvPr id="261" name="Google Shape;261;p2"/>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2"/>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2"/>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2"/>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2"/>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2"/>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2"/>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74" name="Google Shape;274;p2"/>
            <p:cNvGrpSpPr/>
            <p:nvPr/>
          </p:nvGrpSpPr>
          <p:grpSpPr>
            <a:xfrm flipH="1">
              <a:off x="8424004" y="4466215"/>
              <a:ext cx="918425" cy="885505"/>
              <a:chOff x="-142600" y="4343675"/>
              <a:chExt cx="1219850" cy="1176125"/>
            </a:xfrm>
          </p:grpSpPr>
          <p:sp>
            <p:nvSpPr>
              <p:cNvPr id="275" name="Google Shape;275;p2"/>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2"/>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2"/>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2"/>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2"/>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2"/>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 name="Google Shape;281;p2"/>
            <p:cNvGrpSpPr/>
            <p:nvPr/>
          </p:nvGrpSpPr>
          <p:grpSpPr>
            <a:xfrm flipH="1">
              <a:off x="6896474" y="4374879"/>
              <a:ext cx="875378" cy="1673866"/>
              <a:chOff x="2069450" y="3516525"/>
              <a:chExt cx="1162675" cy="2223225"/>
            </a:xfrm>
          </p:grpSpPr>
          <p:sp>
            <p:nvSpPr>
              <p:cNvPr id="282" name="Google Shape;282;p2"/>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2"/>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2"/>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2"/>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2"/>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2"/>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2"/>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2"/>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2"/>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2"/>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2"/>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2"/>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2"/>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2"/>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2"/>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2"/>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8" name="Google Shape;298;p2"/>
            <p:cNvSpPr/>
            <p:nvPr/>
          </p:nvSpPr>
          <p:spPr>
            <a:xfrm>
              <a:off x="5891319" y="2104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2"/>
            <p:cNvSpPr/>
            <p:nvPr/>
          </p:nvSpPr>
          <p:spPr>
            <a:xfrm>
              <a:off x="8307372" y="1822591"/>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2"/>
            <p:cNvSpPr/>
            <p:nvPr/>
          </p:nvSpPr>
          <p:spPr>
            <a:xfrm>
              <a:off x="190925" y="372711"/>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1" name="Google Shape;301;p2"/>
            <p:cNvGrpSpPr/>
            <p:nvPr/>
          </p:nvGrpSpPr>
          <p:grpSpPr>
            <a:xfrm flipH="1">
              <a:off x="7384307" y="4374868"/>
              <a:ext cx="1295477" cy="951421"/>
              <a:chOff x="446100" y="4200250"/>
              <a:chExt cx="1720650" cy="1263675"/>
            </a:xfrm>
          </p:grpSpPr>
          <p:sp>
            <p:nvSpPr>
              <p:cNvPr id="302" name="Google Shape;302;p2"/>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2"/>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2"/>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2"/>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2"/>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2"/>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2"/>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2"/>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2"/>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2"/>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2"/>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2"/>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2"/>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2"/>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2"/>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2"/>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2"/>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2"/>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2"/>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2"/>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2"/>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2"/>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2"/>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2"/>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2"/>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2"/>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2"/>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2"/>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2"/>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2"/>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2"/>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2"/>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34" name="Google Shape;334;p2"/>
          <p:cNvSpPr txBox="1">
            <a:spLocks noGrp="1"/>
          </p:cNvSpPr>
          <p:nvPr>
            <p:ph type="ctrTitle"/>
          </p:nvPr>
        </p:nvSpPr>
        <p:spPr>
          <a:xfrm>
            <a:off x="1080467" y="1832800"/>
            <a:ext cx="10054000" cy="240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6400">
                <a:solidFill>
                  <a:srgbClr val="3D85C6"/>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335" name="Google Shape;335;p2"/>
          <p:cNvSpPr txBox="1">
            <a:spLocks noGrp="1"/>
          </p:cNvSpPr>
          <p:nvPr>
            <p:ph type="subTitle" idx="1"/>
          </p:nvPr>
        </p:nvSpPr>
        <p:spPr>
          <a:xfrm>
            <a:off x="3162800" y="4286833"/>
            <a:ext cx="5866400" cy="602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6851594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2143508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4141"/>
        <p:cNvGrpSpPr/>
        <p:nvPr/>
      </p:nvGrpSpPr>
      <p:grpSpPr>
        <a:xfrm>
          <a:off x="0" y="0"/>
          <a:ext cx="0" cy="0"/>
          <a:chOff x="0" y="0"/>
          <a:chExt cx="0" cy="0"/>
        </a:xfrm>
      </p:grpSpPr>
      <p:grpSp>
        <p:nvGrpSpPr>
          <p:cNvPr id="4142" name="Google Shape;4142;p26"/>
          <p:cNvGrpSpPr/>
          <p:nvPr/>
        </p:nvGrpSpPr>
        <p:grpSpPr>
          <a:xfrm>
            <a:off x="-305199" y="260067"/>
            <a:ext cx="12849124" cy="7041728"/>
            <a:chOff x="-228900" y="195050"/>
            <a:chExt cx="9636843" cy="5281296"/>
          </a:xfrm>
        </p:grpSpPr>
        <p:sp>
          <p:nvSpPr>
            <p:cNvPr id="4143" name="Google Shape;4143;p26"/>
            <p:cNvSpPr/>
            <p:nvPr/>
          </p:nvSpPr>
          <p:spPr>
            <a:xfrm>
              <a:off x="7137129" y="19505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4" name="Google Shape;4144;p26"/>
            <p:cNvSpPr/>
            <p:nvPr/>
          </p:nvSpPr>
          <p:spPr>
            <a:xfrm>
              <a:off x="-228900" y="18199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5" name="Google Shape;4145;p26"/>
            <p:cNvSpPr/>
            <p:nvPr/>
          </p:nvSpPr>
          <p:spPr>
            <a:xfrm>
              <a:off x="8688499" y="38065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6" name="Google Shape;4146;p26"/>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7" name="Google Shape;4147;p26"/>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48" name="Google Shape;4148;p26"/>
            <p:cNvGrpSpPr/>
            <p:nvPr/>
          </p:nvGrpSpPr>
          <p:grpSpPr>
            <a:xfrm rot="3518121">
              <a:off x="462781" y="4266442"/>
              <a:ext cx="759750" cy="1164813"/>
              <a:chOff x="2235100" y="548200"/>
              <a:chExt cx="759725" cy="1164775"/>
            </a:xfrm>
          </p:grpSpPr>
          <p:sp>
            <p:nvSpPr>
              <p:cNvPr id="4149" name="Google Shape;4149;p2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0" name="Google Shape;4150;p2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1" name="Google Shape;4151;p2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2" name="Google Shape;4152;p2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3" name="Google Shape;4153;p2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4" name="Google Shape;4154;p2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5" name="Google Shape;4155;p2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6" name="Google Shape;4156;p2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7" name="Google Shape;4157;p2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58" name="Google Shape;4158;p26"/>
            <p:cNvGrpSpPr/>
            <p:nvPr/>
          </p:nvGrpSpPr>
          <p:grpSpPr>
            <a:xfrm rot="2347399">
              <a:off x="8619810" y="4199976"/>
              <a:ext cx="522882" cy="1026539"/>
              <a:chOff x="3245000" y="616925"/>
              <a:chExt cx="522875" cy="1026525"/>
            </a:xfrm>
          </p:grpSpPr>
          <p:sp>
            <p:nvSpPr>
              <p:cNvPr id="4159" name="Google Shape;4159;p26"/>
              <p:cNvSpPr/>
              <p:nvPr/>
            </p:nvSpPr>
            <p:spPr>
              <a:xfrm>
                <a:off x="3245000" y="616925"/>
                <a:ext cx="522875" cy="946325"/>
              </a:xfrm>
              <a:custGeom>
                <a:avLst/>
                <a:gdLst/>
                <a:ahLst/>
                <a:cxnLst/>
                <a:rect l="l" t="t" r="r" b="b"/>
                <a:pathLst>
                  <a:path w="20915" h="37853" extrusionOk="0">
                    <a:moveTo>
                      <a:pt x="8480" y="0"/>
                    </a:moveTo>
                    <a:cubicBezTo>
                      <a:pt x="7561" y="0"/>
                      <a:pt x="6799" y="942"/>
                      <a:pt x="6371" y="1827"/>
                    </a:cubicBezTo>
                    <a:cubicBezTo>
                      <a:pt x="5228" y="4375"/>
                      <a:pt x="5140" y="7436"/>
                      <a:pt x="6172" y="10068"/>
                    </a:cubicBezTo>
                    <a:lnTo>
                      <a:pt x="6172" y="10068"/>
                    </a:lnTo>
                    <a:cubicBezTo>
                      <a:pt x="5760" y="9160"/>
                      <a:pt x="4736" y="8648"/>
                      <a:pt x="3734" y="8648"/>
                    </a:cubicBezTo>
                    <a:cubicBezTo>
                      <a:pt x="3009" y="8648"/>
                      <a:pt x="2295" y="8916"/>
                      <a:pt x="1835" y="9499"/>
                    </a:cubicBezTo>
                    <a:cubicBezTo>
                      <a:pt x="1034" y="10400"/>
                      <a:pt x="1034" y="11734"/>
                      <a:pt x="1201" y="12935"/>
                    </a:cubicBezTo>
                    <a:cubicBezTo>
                      <a:pt x="1540" y="15708"/>
                      <a:pt x="2533" y="18395"/>
                      <a:pt x="4023" y="20734"/>
                    </a:cubicBezTo>
                    <a:lnTo>
                      <a:pt x="4023" y="20734"/>
                    </a:lnTo>
                    <a:cubicBezTo>
                      <a:pt x="3647" y="20368"/>
                      <a:pt x="3100" y="20175"/>
                      <a:pt x="2549" y="20175"/>
                    </a:cubicBezTo>
                    <a:cubicBezTo>
                      <a:pt x="2119" y="20175"/>
                      <a:pt x="1687" y="20293"/>
                      <a:pt x="1334" y="20540"/>
                    </a:cubicBezTo>
                    <a:cubicBezTo>
                      <a:pt x="334" y="21241"/>
                      <a:pt x="0" y="22575"/>
                      <a:pt x="167" y="23809"/>
                    </a:cubicBezTo>
                    <a:cubicBezTo>
                      <a:pt x="367" y="25010"/>
                      <a:pt x="1001" y="26078"/>
                      <a:pt x="1668" y="27078"/>
                    </a:cubicBezTo>
                    <a:cubicBezTo>
                      <a:pt x="4370" y="31215"/>
                      <a:pt x="7806" y="34917"/>
                      <a:pt x="11842" y="37853"/>
                    </a:cubicBezTo>
                    <a:cubicBezTo>
                      <a:pt x="16679" y="31581"/>
                      <a:pt x="20381" y="26311"/>
                      <a:pt x="20848" y="20207"/>
                    </a:cubicBezTo>
                    <a:cubicBezTo>
                      <a:pt x="20915" y="18839"/>
                      <a:pt x="20581" y="17138"/>
                      <a:pt x="19247" y="16737"/>
                    </a:cubicBezTo>
                    <a:cubicBezTo>
                      <a:pt x="19107" y="16704"/>
                      <a:pt x="18967" y="16688"/>
                      <a:pt x="18827" y="16688"/>
                    </a:cubicBezTo>
                    <a:cubicBezTo>
                      <a:pt x="18132" y="16688"/>
                      <a:pt x="17457" y="17077"/>
                      <a:pt x="17012" y="17605"/>
                    </a:cubicBezTo>
                    <a:cubicBezTo>
                      <a:pt x="16478" y="18272"/>
                      <a:pt x="16178" y="19106"/>
                      <a:pt x="15911" y="19906"/>
                    </a:cubicBezTo>
                    <a:cubicBezTo>
                      <a:pt x="16645" y="16270"/>
                      <a:pt x="17046" y="12568"/>
                      <a:pt x="17146" y="8899"/>
                    </a:cubicBezTo>
                    <a:cubicBezTo>
                      <a:pt x="17179" y="7598"/>
                      <a:pt x="16979" y="5996"/>
                      <a:pt x="15711" y="5529"/>
                    </a:cubicBezTo>
                    <a:cubicBezTo>
                      <a:pt x="15525" y="5459"/>
                      <a:pt x="15334" y="5427"/>
                      <a:pt x="15143" y="5427"/>
                    </a:cubicBezTo>
                    <a:cubicBezTo>
                      <a:pt x="14343" y="5427"/>
                      <a:pt x="13547" y="5996"/>
                      <a:pt x="13143" y="6697"/>
                    </a:cubicBezTo>
                    <a:cubicBezTo>
                      <a:pt x="12642" y="7598"/>
                      <a:pt x="12576" y="8665"/>
                      <a:pt x="12542" y="9699"/>
                    </a:cubicBezTo>
                    <a:cubicBezTo>
                      <a:pt x="12175" y="6997"/>
                      <a:pt x="11408" y="4329"/>
                      <a:pt x="10341" y="1760"/>
                    </a:cubicBezTo>
                    <a:cubicBezTo>
                      <a:pt x="10007" y="1026"/>
                      <a:pt x="9540" y="192"/>
                      <a:pt x="8740" y="26"/>
                    </a:cubicBezTo>
                    <a:cubicBezTo>
                      <a:pt x="8652" y="9"/>
                      <a:pt x="8565" y="0"/>
                      <a:pt x="8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0" name="Google Shape;4160;p26"/>
              <p:cNvSpPr/>
              <p:nvPr/>
            </p:nvSpPr>
            <p:spPr>
              <a:xfrm>
                <a:off x="3423450" y="666125"/>
                <a:ext cx="141000" cy="977325"/>
              </a:xfrm>
              <a:custGeom>
                <a:avLst/>
                <a:gdLst/>
                <a:ahLst/>
                <a:cxnLst/>
                <a:rect l="l" t="t" r="r" b="b"/>
                <a:pathLst>
                  <a:path w="5640" h="39093" extrusionOk="0">
                    <a:moveTo>
                      <a:pt x="480" y="1"/>
                    </a:moveTo>
                    <a:cubicBezTo>
                      <a:pt x="451" y="1"/>
                      <a:pt x="417" y="176"/>
                      <a:pt x="401" y="526"/>
                    </a:cubicBezTo>
                    <a:cubicBezTo>
                      <a:pt x="0" y="12234"/>
                      <a:pt x="1101" y="24510"/>
                      <a:pt x="4170" y="35851"/>
                    </a:cubicBezTo>
                    <a:cubicBezTo>
                      <a:pt x="4788" y="38024"/>
                      <a:pt x="5276" y="39093"/>
                      <a:pt x="5468" y="39093"/>
                    </a:cubicBezTo>
                    <a:cubicBezTo>
                      <a:pt x="5640" y="39093"/>
                      <a:pt x="5579" y="38249"/>
                      <a:pt x="5171" y="36585"/>
                    </a:cubicBezTo>
                    <a:cubicBezTo>
                      <a:pt x="3903" y="31181"/>
                      <a:pt x="2602" y="25010"/>
                      <a:pt x="1735" y="18739"/>
                    </a:cubicBezTo>
                    <a:cubicBezTo>
                      <a:pt x="868" y="12501"/>
                      <a:pt x="434" y="6163"/>
                      <a:pt x="534" y="526"/>
                    </a:cubicBezTo>
                    <a:cubicBezTo>
                      <a:pt x="534" y="176"/>
                      <a:pt x="509" y="1"/>
                      <a:pt x="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1" name="Google Shape;4161;p26"/>
              <p:cNvSpPr/>
              <p:nvPr/>
            </p:nvSpPr>
            <p:spPr>
              <a:xfrm>
                <a:off x="3459650" y="913575"/>
                <a:ext cx="115675" cy="321800"/>
              </a:xfrm>
              <a:custGeom>
                <a:avLst/>
                <a:gdLst/>
                <a:ahLst/>
                <a:cxnLst/>
                <a:rect l="l" t="t" r="r" b="b"/>
                <a:pathLst>
                  <a:path w="4627" h="12872" extrusionOk="0">
                    <a:moveTo>
                      <a:pt x="4578" y="0"/>
                    </a:moveTo>
                    <a:cubicBezTo>
                      <a:pt x="4548" y="0"/>
                      <a:pt x="4503" y="43"/>
                      <a:pt x="4457" y="135"/>
                    </a:cubicBezTo>
                    <a:cubicBezTo>
                      <a:pt x="3089" y="3937"/>
                      <a:pt x="1555" y="7807"/>
                      <a:pt x="254" y="11610"/>
                    </a:cubicBezTo>
                    <a:cubicBezTo>
                      <a:pt x="0" y="12429"/>
                      <a:pt x="89" y="12871"/>
                      <a:pt x="313" y="12871"/>
                    </a:cubicBezTo>
                    <a:cubicBezTo>
                      <a:pt x="472" y="12871"/>
                      <a:pt x="699" y="12648"/>
                      <a:pt x="921" y="12177"/>
                    </a:cubicBezTo>
                    <a:cubicBezTo>
                      <a:pt x="2489" y="8674"/>
                      <a:pt x="3556" y="3937"/>
                      <a:pt x="4590" y="168"/>
                    </a:cubicBezTo>
                    <a:cubicBezTo>
                      <a:pt x="4626" y="60"/>
                      <a:pt x="4613" y="0"/>
                      <a:pt x="4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2" name="Google Shape;4162;p26"/>
              <p:cNvSpPr/>
              <p:nvPr/>
            </p:nvSpPr>
            <p:spPr>
              <a:xfrm>
                <a:off x="3334950" y="933850"/>
                <a:ext cx="127825" cy="217375"/>
              </a:xfrm>
              <a:custGeom>
                <a:avLst/>
                <a:gdLst/>
                <a:ahLst/>
                <a:cxnLst/>
                <a:rect l="l" t="t" r="r" b="b"/>
                <a:pathLst>
                  <a:path w="5113" h="8695" extrusionOk="0">
                    <a:moveTo>
                      <a:pt x="49" y="1"/>
                    </a:moveTo>
                    <a:cubicBezTo>
                      <a:pt x="16" y="1"/>
                      <a:pt x="0" y="63"/>
                      <a:pt x="38" y="158"/>
                    </a:cubicBezTo>
                    <a:cubicBezTo>
                      <a:pt x="805" y="3026"/>
                      <a:pt x="2106" y="5962"/>
                      <a:pt x="4074" y="8230"/>
                    </a:cubicBezTo>
                    <a:cubicBezTo>
                      <a:pt x="4349" y="8557"/>
                      <a:pt x="4597" y="8694"/>
                      <a:pt x="4769" y="8694"/>
                    </a:cubicBezTo>
                    <a:cubicBezTo>
                      <a:pt x="5034" y="8694"/>
                      <a:pt x="5112" y="8363"/>
                      <a:pt x="4808" y="7897"/>
                    </a:cubicBezTo>
                    <a:cubicBezTo>
                      <a:pt x="4074" y="6696"/>
                      <a:pt x="3140" y="5495"/>
                      <a:pt x="2273" y="4161"/>
                    </a:cubicBezTo>
                    <a:cubicBezTo>
                      <a:pt x="1439" y="2826"/>
                      <a:pt x="638" y="1459"/>
                      <a:pt x="138" y="124"/>
                    </a:cubicBezTo>
                    <a:cubicBezTo>
                      <a:pt x="109" y="38"/>
                      <a:pt x="7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3" name="Google Shape;4163;p26"/>
              <p:cNvSpPr/>
              <p:nvPr/>
            </p:nvSpPr>
            <p:spPr>
              <a:xfrm>
                <a:off x="3322475" y="1199200"/>
                <a:ext cx="181425" cy="237475"/>
              </a:xfrm>
              <a:custGeom>
                <a:avLst/>
                <a:gdLst/>
                <a:ahLst/>
                <a:cxnLst/>
                <a:rect l="l" t="t" r="r" b="b"/>
                <a:pathLst>
                  <a:path w="7257" h="9499" extrusionOk="0">
                    <a:moveTo>
                      <a:pt x="43" y="0"/>
                    </a:moveTo>
                    <a:cubicBezTo>
                      <a:pt x="13" y="0"/>
                      <a:pt x="0" y="58"/>
                      <a:pt x="37" y="185"/>
                    </a:cubicBezTo>
                    <a:cubicBezTo>
                      <a:pt x="1304" y="3454"/>
                      <a:pt x="3306" y="6656"/>
                      <a:pt x="6041" y="9058"/>
                    </a:cubicBezTo>
                    <a:cubicBezTo>
                      <a:pt x="6426" y="9368"/>
                      <a:pt x="6732" y="9498"/>
                      <a:pt x="6925" y="9498"/>
                    </a:cubicBezTo>
                    <a:cubicBezTo>
                      <a:pt x="7252" y="9498"/>
                      <a:pt x="7257" y="9127"/>
                      <a:pt x="6775" y="8624"/>
                    </a:cubicBezTo>
                    <a:cubicBezTo>
                      <a:pt x="5641" y="7423"/>
                      <a:pt x="4373" y="6089"/>
                      <a:pt x="3139" y="4688"/>
                    </a:cubicBezTo>
                    <a:cubicBezTo>
                      <a:pt x="1938" y="3220"/>
                      <a:pt x="871" y="1686"/>
                      <a:pt x="137" y="118"/>
                    </a:cubicBezTo>
                    <a:cubicBezTo>
                      <a:pt x="106" y="42"/>
                      <a:pt x="69" y="0"/>
                      <a:pt x="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4" name="Google Shape;4164;p26"/>
              <p:cNvSpPr/>
              <p:nvPr/>
            </p:nvSpPr>
            <p:spPr>
              <a:xfrm>
                <a:off x="3517600" y="1176800"/>
                <a:ext cx="164850" cy="310600"/>
              </a:xfrm>
              <a:custGeom>
                <a:avLst/>
                <a:gdLst/>
                <a:ahLst/>
                <a:cxnLst/>
                <a:rect l="l" t="t" r="r" b="b"/>
                <a:pathLst>
                  <a:path w="6594" h="12424" extrusionOk="0">
                    <a:moveTo>
                      <a:pt x="6551" y="0"/>
                    </a:moveTo>
                    <a:cubicBezTo>
                      <a:pt x="6521" y="0"/>
                      <a:pt x="6474" y="50"/>
                      <a:pt x="6442" y="147"/>
                    </a:cubicBezTo>
                    <a:cubicBezTo>
                      <a:pt x="5041" y="4116"/>
                      <a:pt x="2939" y="7819"/>
                      <a:pt x="504" y="11155"/>
                    </a:cubicBezTo>
                    <a:cubicBezTo>
                      <a:pt x="19" y="11956"/>
                      <a:pt x="1" y="12424"/>
                      <a:pt x="272" y="12424"/>
                    </a:cubicBezTo>
                    <a:cubicBezTo>
                      <a:pt x="430" y="12424"/>
                      <a:pt x="685" y="12265"/>
                      <a:pt x="1005" y="11922"/>
                    </a:cubicBezTo>
                    <a:cubicBezTo>
                      <a:pt x="2339" y="10421"/>
                      <a:pt x="3506" y="8453"/>
                      <a:pt x="4440" y="6351"/>
                    </a:cubicBezTo>
                    <a:cubicBezTo>
                      <a:pt x="5341" y="4283"/>
                      <a:pt x="6075" y="2115"/>
                      <a:pt x="6542" y="180"/>
                    </a:cubicBezTo>
                    <a:cubicBezTo>
                      <a:pt x="6594" y="59"/>
                      <a:pt x="6583" y="0"/>
                      <a:pt x="6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65" name="Google Shape;4165;p26"/>
            <p:cNvGrpSpPr/>
            <p:nvPr/>
          </p:nvGrpSpPr>
          <p:grpSpPr>
            <a:xfrm>
              <a:off x="-108800" y="4269275"/>
              <a:ext cx="1024100" cy="1047500"/>
              <a:chOff x="1356975" y="1865675"/>
              <a:chExt cx="1024100" cy="1047500"/>
            </a:xfrm>
          </p:grpSpPr>
          <p:sp>
            <p:nvSpPr>
              <p:cNvPr id="4166" name="Google Shape;4166;p2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7" name="Google Shape;4167;p2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8" name="Google Shape;4168;p2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9" name="Google Shape;4169;p2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0" name="Google Shape;4170;p2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1" name="Google Shape;4171;p2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2" name="Google Shape;4172;p2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3" name="Google Shape;4173;p2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4" name="Google Shape;4174;p2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5" name="Google Shape;4175;p2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6" name="Google Shape;4176;p2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7" name="Google Shape;4177;p2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8" name="Google Shape;4178;p2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9" name="Google Shape;4179;p2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0" name="Google Shape;4180;p2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1" name="Google Shape;4181;p2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2" name="Google Shape;4182;p2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3" name="Google Shape;4183;p2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4" name="Google Shape;4184;p2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5" name="Google Shape;4185;p2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6" name="Google Shape;4186;p2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7" name="Google Shape;4187;p2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8" name="Google Shape;4188;p2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9" name="Google Shape;4189;p2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0" name="Google Shape;4190;p2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1" name="Google Shape;4191;p2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2" name="Google Shape;4192;p2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3" name="Google Shape;4193;p2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94" name="Google Shape;4194;p26"/>
            <p:cNvGrpSpPr/>
            <p:nvPr/>
          </p:nvGrpSpPr>
          <p:grpSpPr>
            <a:xfrm>
              <a:off x="8063250" y="4470825"/>
              <a:ext cx="983225" cy="756050"/>
              <a:chOff x="1378650" y="3186550"/>
              <a:chExt cx="983225" cy="756050"/>
            </a:xfrm>
          </p:grpSpPr>
          <p:sp>
            <p:nvSpPr>
              <p:cNvPr id="4195" name="Google Shape;4195;p26"/>
              <p:cNvSpPr/>
              <p:nvPr/>
            </p:nvSpPr>
            <p:spPr>
              <a:xfrm>
                <a:off x="1485400" y="3486850"/>
                <a:ext cx="876475" cy="455750"/>
              </a:xfrm>
              <a:custGeom>
                <a:avLst/>
                <a:gdLst/>
                <a:ahLst/>
                <a:cxnLst/>
                <a:rect l="l" t="t" r="r" b="b"/>
                <a:pathLst>
                  <a:path w="35059" h="18230" extrusionOk="0">
                    <a:moveTo>
                      <a:pt x="30626" y="1"/>
                    </a:moveTo>
                    <a:cubicBezTo>
                      <a:pt x="30467" y="1"/>
                      <a:pt x="30309" y="4"/>
                      <a:pt x="30155" y="11"/>
                    </a:cubicBezTo>
                    <a:cubicBezTo>
                      <a:pt x="23384" y="244"/>
                      <a:pt x="15745" y="845"/>
                      <a:pt x="9140" y="6349"/>
                    </a:cubicBezTo>
                    <a:cubicBezTo>
                      <a:pt x="7239" y="7916"/>
                      <a:pt x="4871" y="8750"/>
                      <a:pt x="3036" y="10318"/>
                    </a:cubicBezTo>
                    <a:cubicBezTo>
                      <a:pt x="1201" y="11919"/>
                      <a:pt x="0" y="14755"/>
                      <a:pt x="1368" y="16723"/>
                    </a:cubicBezTo>
                    <a:cubicBezTo>
                      <a:pt x="2111" y="17781"/>
                      <a:pt x="3360" y="18229"/>
                      <a:pt x="4666" y="18229"/>
                    </a:cubicBezTo>
                    <a:cubicBezTo>
                      <a:pt x="5707" y="18229"/>
                      <a:pt x="6785" y="17945"/>
                      <a:pt x="7673" y="17457"/>
                    </a:cubicBezTo>
                    <a:cubicBezTo>
                      <a:pt x="9707" y="16322"/>
                      <a:pt x="11208" y="14488"/>
                      <a:pt x="13076" y="13120"/>
                    </a:cubicBezTo>
                    <a:cubicBezTo>
                      <a:pt x="13684" y="15949"/>
                      <a:pt x="16576" y="18002"/>
                      <a:pt x="19443" y="18002"/>
                    </a:cubicBezTo>
                    <a:cubicBezTo>
                      <a:pt x="20194" y="18002"/>
                      <a:pt x="20943" y="17861"/>
                      <a:pt x="21649" y="17557"/>
                    </a:cubicBezTo>
                    <a:cubicBezTo>
                      <a:pt x="25018" y="16156"/>
                      <a:pt x="26419" y="11386"/>
                      <a:pt x="24385" y="8317"/>
                    </a:cubicBezTo>
                    <a:lnTo>
                      <a:pt x="24385" y="8317"/>
                    </a:lnTo>
                    <a:cubicBezTo>
                      <a:pt x="24949" y="8420"/>
                      <a:pt x="25522" y="8470"/>
                      <a:pt x="26096" y="8470"/>
                    </a:cubicBezTo>
                    <a:cubicBezTo>
                      <a:pt x="28675" y="8470"/>
                      <a:pt x="31262" y="7455"/>
                      <a:pt x="33091" y="5681"/>
                    </a:cubicBezTo>
                    <a:cubicBezTo>
                      <a:pt x="34192" y="4647"/>
                      <a:pt x="35059" y="3046"/>
                      <a:pt x="34425" y="1679"/>
                    </a:cubicBezTo>
                    <a:cubicBezTo>
                      <a:pt x="33792" y="322"/>
                      <a:pt x="32123" y="1"/>
                      <a:pt x="306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6" name="Google Shape;4196;p26"/>
              <p:cNvSpPr/>
              <p:nvPr/>
            </p:nvSpPr>
            <p:spPr>
              <a:xfrm>
                <a:off x="1378650" y="3186550"/>
                <a:ext cx="883150" cy="681475"/>
              </a:xfrm>
              <a:custGeom>
                <a:avLst/>
                <a:gdLst/>
                <a:ahLst/>
                <a:cxnLst/>
                <a:rect l="l" t="t" r="r" b="b"/>
                <a:pathLst>
                  <a:path w="35326" h="27259" extrusionOk="0">
                    <a:moveTo>
                      <a:pt x="24409" y="1"/>
                    </a:moveTo>
                    <a:cubicBezTo>
                      <a:pt x="23127" y="1"/>
                      <a:pt x="21699" y="127"/>
                      <a:pt x="20115" y="314"/>
                    </a:cubicBezTo>
                    <a:cubicBezTo>
                      <a:pt x="14144" y="1082"/>
                      <a:pt x="8373" y="3683"/>
                      <a:pt x="3970" y="7786"/>
                    </a:cubicBezTo>
                    <a:cubicBezTo>
                      <a:pt x="2202" y="9387"/>
                      <a:pt x="601" y="11356"/>
                      <a:pt x="301" y="13691"/>
                    </a:cubicBezTo>
                    <a:cubicBezTo>
                      <a:pt x="1" y="16059"/>
                      <a:pt x="1535" y="18761"/>
                      <a:pt x="3937" y="18961"/>
                    </a:cubicBezTo>
                    <a:cubicBezTo>
                      <a:pt x="2603" y="19195"/>
                      <a:pt x="2002" y="20996"/>
                      <a:pt x="2503" y="22263"/>
                    </a:cubicBezTo>
                    <a:cubicBezTo>
                      <a:pt x="3003" y="23498"/>
                      <a:pt x="4270" y="24332"/>
                      <a:pt x="5471" y="24965"/>
                    </a:cubicBezTo>
                    <a:cubicBezTo>
                      <a:pt x="8466" y="26482"/>
                      <a:pt x="11819" y="27259"/>
                      <a:pt x="15172" y="27259"/>
                    </a:cubicBezTo>
                    <a:cubicBezTo>
                      <a:pt x="17423" y="27259"/>
                      <a:pt x="19673" y="26909"/>
                      <a:pt x="21816" y="26200"/>
                    </a:cubicBezTo>
                    <a:cubicBezTo>
                      <a:pt x="27153" y="24465"/>
                      <a:pt x="31690" y="20495"/>
                      <a:pt x="34192" y="15492"/>
                    </a:cubicBezTo>
                    <a:cubicBezTo>
                      <a:pt x="34826" y="14291"/>
                      <a:pt x="35326" y="12857"/>
                      <a:pt x="34959" y="11522"/>
                    </a:cubicBezTo>
                    <a:cubicBezTo>
                      <a:pt x="34695" y="10465"/>
                      <a:pt x="33635" y="9596"/>
                      <a:pt x="32608" y="9596"/>
                    </a:cubicBezTo>
                    <a:cubicBezTo>
                      <a:pt x="32340" y="9596"/>
                      <a:pt x="32073" y="9656"/>
                      <a:pt x="31823" y="9788"/>
                    </a:cubicBezTo>
                    <a:cubicBezTo>
                      <a:pt x="32924" y="7086"/>
                      <a:pt x="32190" y="3683"/>
                      <a:pt x="30089" y="1682"/>
                    </a:cubicBezTo>
                    <a:cubicBezTo>
                      <a:pt x="28640" y="428"/>
                      <a:pt x="26771" y="1"/>
                      <a:pt x="244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7" name="Google Shape;4197;p26"/>
              <p:cNvSpPr/>
              <p:nvPr/>
            </p:nvSpPr>
            <p:spPr>
              <a:xfrm>
                <a:off x="1604650" y="3299725"/>
                <a:ext cx="419500" cy="226200"/>
              </a:xfrm>
              <a:custGeom>
                <a:avLst/>
                <a:gdLst/>
                <a:ahLst/>
                <a:cxnLst/>
                <a:rect l="l" t="t" r="r" b="b"/>
                <a:pathLst>
                  <a:path w="16780" h="9048" extrusionOk="0">
                    <a:moveTo>
                      <a:pt x="12594" y="0"/>
                    </a:moveTo>
                    <a:cubicBezTo>
                      <a:pt x="8673" y="0"/>
                      <a:pt x="4750" y="1571"/>
                      <a:pt x="1935" y="4327"/>
                    </a:cubicBezTo>
                    <a:cubicBezTo>
                      <a:pt x="935" y="5327"/>
                      <a:pt x="1" y="6895"/>
                      <a:pt x="768" y="8096"/>
                    </a:cubicBezTo>
                    <a:cubicBezTo>
                      <a:pt x="1237" y="8834"/>
                      <a:pt x="2127" y="9047"/>
                      <a:pt x="3055" y="9047"/>
                    </a:cubicBezTo>
                    <a:cubicBezTo>
                      <a:pt x="3510" y="9047"/>
                      <a:pt x="3975" y="8996"/>
                      <a:pt x="4404" y="8930"/>
                    </a:cubicBezTo>
                    <a:cubicBezTo>
                      <a:pt x="8206" y="8296"/>
                      <a:pt x="12109" y="7362"/>
                      <a:pt x="15078" y="4927"/>
                    </a:cubicBezTo>
                    <a:cubicBezTo>
                      <a:pt x="15912" y="4260"/>
                      <a:pt x="16712" y="3326"/>
                      <a:pt x="16746" y="2259"/>
                    </a:cubicBezTo>
                    <a:cubicBezTo>
                      <a:pt x="16779" y="1158"/>
                      <a:pt x="15612" y="257"/>
                      <a:pt x="14211" y="90"/>
                    </a:cubicBezTo>
                    <a:cubicBezTo>
                      <a:pt x="13674" y="30"/>
                      <a:pt x="13134" y="0"/>
                      <a:pt x="125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8" name="Google Shape;4198;p26"/>
              <p:cNvSpPr/>
              <p:nvPr/>
            </p:nvSpPr>
            <p:spPr>
              <a:xfrm>
                <a:off x="1602975" y="3298050"/>
                <a:ext cx="422000" cy="227450"/>
              </a:xfrm>
              <a:custGeom>
                <a:avLst/>
                <a:gdLst/>
                <a:ahLst/>
                <a:cxnLst/>
                <a:rect l="l" t="t" r="r" b="b"/>
                <a:pathLst>
                  <a:path w="16880" h="9098" extrusionOk="0">
                    <a:moveTo>
                      <a:pt x="12677" y="124"/>
                    </a:moveTo>
                    <a:cubicBezTo>
                      <a:pt x="13210" y="124"/>
                      <a:pt x="13711" y="124"/>
                      <a:pt x="14311" y="191"/>
                    </a:cubicBezTo>
                    <a:cubicBezTo>
                      <a:pt x="15679" y="358"/>
                      <a:pt x="16846" y="1325"/>
                      <a:pt x="16813" y="2326"/>
                    </a:cubicBezTo>
                    <a:cubicBezTo>
                      <a:pt x="16813" y="3193"/>
                      <a:pt x="16246" y="4060"/>
                      <a:pt x="15178" y="4927"/>
                    </a:cubicBezTo>
                    <a:cubicBezTo>
                      <a:pt x="12176" y="7396"/>
                      <a:pt x="8307" y="8330"/>
                      <a:pt x="4504" y="8964"/>
                    </a:cubicBezTo>
                    <a:cubicBezTo>
                      <a:pt x="4022" y="9033"/>
                      <a:pt x="3587" y="9068"/>
                      <a:pt x="3198" y="9068"/>
                    </a:cubicBezTo>
                    <a:cubicBezTo>
                      <a:pt x="2076" y="9068"/>
                      <a:pt x="1331" y="8773"/>
                      <a:pt x="935" y="8130"/>
                    </a:cubicBezTo>
                    <a:cubicBezTo>
                      <a:pt x="201" y="6962"/>
                      <a:pt x="1102" y="5361"/>
                      <a:pt x="2102" y="4394"/>
                    </a:cubicBezTo>
                    <a:cubicBezTo>
                      <a:pt x="4871" y="1658"/>
                      <a:pt x="8774" y="124"/>
                      <a:pt x="12677" y="124"/>
                    </a:cubicBezTo>
                    <a:close/>
                    <a:moveTo>
                      <a:pt x="12643" y="0"/>
                    </a:moveTo>
                    <a:cubicBezTo>
                      <a:pt x="8682" y="0"/>
                      <a:pt x="4784" y="1575"/>
                      <a:pt x="1969" y="4360"/>
                    </a:cubicBezTo>
                    <a:cubicBezTo>
                      <a:pt x="935" y="5361"/>
                      <a:pt x="1" y="6962"/>
                      <a:pt x="801" y="8163"/>
                    </a:cubicBezTo>
                    <a:cubicBezTo>
                      <a:pt x="1268" y="8764"/>
                      <a:pt x="2002" y="9097"/>
                      <a:pt x="3136" y="9097"/>
                    </a:cubicBezTo>
                    <a:cubicBezTo>
                      <a:pt x="3537" y="9097"/>
                      <a:pt x="4004" y="9064"/>
                      <a:pt x="4471" y="9030"/>
                    </a:cubicBezTo>
                    <a:cubicBezTo>
                      <a:pt x="8273" y="8397"/>
                      <a:pt x="12176" y="7496"/>
                      <a:pt x="15178" y="5028"/>
                    </a:cubicBezTo>
                    <a:cubicBezTo>
                      <a:pt x="16246" y="4094"/>
                      <a:pt x="16846" y="3226"/>
                      <a:pt x="16846" y="2326"/>
                    </a:cubicBezTo>
                    <a:cubicBezTo>
                      <a:pt x="16880" y="1225"/>
                      <a:pt x="15712" y="257"/>
                      <a:pt x="14278" y="91"/>
                    </a:cubicBezTo>
                    <a:cubicBezTo>
                      <a:pt x="13733" y="30"/>
                      <a:pt x="13187" y="0"/>
                      <a:pt x="126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9" name="Google Shape;4199;p26"/>
              <p:cNvSpPr/>
              <p:nvPr/>
            </p:nvSpPr>
            <p:spPr>
              <a:xfrm>
                <a:off x="1506250" y="3432900"/>
                <a:ext cx="572925" cy="245700"/>
              </a:xfrm>
              <a:custGeom>
                <a:avLst/>
                <a:gdLst/>
                <a:ahLst/>
                <a:cxnLst/>
                <a:rect l="l" t="t" r="r" b="b"/>
                <a:pathLst>
                  <a:path w="22917" h="9828" extrusionOk="0">
                    <a:moveTo>
                      <a:pt x="22917" y="0"/>
                    </a:moveTo>
                    <a:cubicBezTo>
                      <a:pt x="18980" y="4310"/>
                      <a:pt x="13163" y="6838"/>
                      <a:pt x="7320" y="6838"/>
                    </a:cubicBezTo>
                    <a:cubicBezTo>
                      <a:pt x="6379" y="6838"/>
                      <a:pt x="5438" y="6773"/>
                      <a:pt x="4504" y="6639"/>
                    </a:cubicBezTo>
                    <a:cubicBezTo>
                      <a:pt x="3736" y="6505"/>
                      <a:pt x="3003" y="6372"/>
                      <a:pt x="2369" y="5971"/>
                    </a:cubicBezTo>
                    <a:cubicBezTo>
                      <a:pt x="1735" y="5538"/>
                      <a:pt x="1268" y="4804"/>
                      <a:pt x="1401" y="4037"/>
                    </a:cubicBezTo>
                    <a:lnTo>
                      <a:pt x="1401" y="4037"/>
                    </a:lnTo>
                    <a:cubicBezTo>
                      <a:pt x="0" y="4604"/>
                      <a:pt x="0" y="6939"/>
                      <a:pt x="934" y="8040"/>
                    </a:cubicBezTo>
                    <a:cubicBezTo>
                      <a:pt x="1902" y="9174"/>
                      <a:pt x="3503" y="9574"/>
                      <a:pt x="5004" y="9707"/>
                    </a:cubicBezTo>
                    <a:cubicBezTo>
                      <a:pt x="5735" y="9787"/>
                      <a:pt x="6469" y="9827"/>
                      <a:pt x="7202" y="9827"/>
                    </a:cubicBezTo>
                    <a:cubicBezTo>
                      <a:pt x="10145" y="9827"/>
                      <a:pt x="13068" y="9181"/>
                      <a:pt x="15712" y="7873"/>
                    </a:cubicBezTo>
                    <a:cubicBezTo>
                      <a:pt x="19014" y="6272"/>
                      <a:pt x="21482" y="3403"/>
                      <a:pt x="22917"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0" name="Google Shape;4200;p26"/>
              <p:cNvSpPr/>
              <p:nvPr/>
            </p:nvSpPr>
            <p:spPr>
              <a:xfrm>
                <a:off x="1523750" y="3328500"/>
                <a:ext cx="181825" cy="168625"/>
              </a:xfrm>
              <a:custGeom>
                <a:avLst/>
                <a:gdLst/>
                <a:ahLst/>
                <a:cxnLst/>
                <a:rect l="l" t="t" r="r" b="b"/>
                <a:pathLst>
                  <a:path w="7273" h="6745" extrusionOk="0">
                    <a:moveTo>
                      <a:pt x="6188" y="0"/>
                    </a:moveTo>
                    <a:cubicBezTo>
                      <a:pt x="4640" y="0"/>
                      <a:pt x="2894" y="583"/>
                      <a:pt x="1902" y="1575"/>
                    </a:cubicBezTo>
                    <a:cubicBezTo>
                      <a:pt x="635" y="2775"/>
                      <a:pt x="1" y="5010"/>
                      <a:pt x="368" y="6745"/>
                    </a:cubicBezTo>
                    <a:cubicBezTo>
                      <a:pt x="1135" y="3443"/>
                      <a:pt x="3937" y="741"/>
                      <a:pt x="7273" y="107"/>
                    </a:cubicBezTo>
                    <a:cubicBezTo>
                      <a:pt x="6932" y="35"/>
                      <a:pt x="6566" y="0"/>
                      <a:pt x="6188"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1" name="Google Shape;4201;p26"/>
              <p:cNvSpPr/>
              <p:nvPr/>
            </p:nvSpPr>
            <p:spPr>
              <a:xfrm>
                <a:off x="1848150" y="3218975"/>
                <a:ext cx="260225" cy="147225"/>
              </a:xfrm>
              <a:custGeom>
                <a:avLst/>
                <a:gdLst/>
                <a:ahLst/>
                <a:cxnLst/>
                <a:rect l="l" t="t" r="r" b="b"/>
                <a:pathLst>
                  <a:path w="10409" h="5889" extrusionOk="0">
                    <a:moveTo>
                      <a:pt x="5503" y="0"/>
                    </a:moveTo>
                    <a:cubicBezTo>
                      <a:pt x="5224" y="0"/>
                      <a:pt x="4946" y="18"/>
                      <a:pt x="4671" y="51"/>
                    </a:cubicBezTo>
                    <a:cubicBezTo>
                      <a:pt x="3003" y="285"/>
                      <a:pt x="1435" y="1219"/>
                      <a:pt x="1" y="1986"/>
                    </a:cubicBezTo>
                    <a:cubicBezTo>
                      <a:pt x="1302" y="1686"/>
                      <a:pt x="2536" y="1386"/>
                      <a:pt x="3870" y="1386"/>
                    </a:cubicBezTo>
                    <a:cubicBezTo>
                      <a:pt x="5171" y="1386"/>
                      <a:pt x="6539" y="1686"/>
                      <a:pt x="7573" y="2486"/>
                    </a:cubicBezTo>
                    <a:cubicBezTo>
                      <a:pt x="8640" y="3287"/>
                      <a:pt x="9307" y="4621"/>
                      <a:pt x="9074" y="5889"/>
                    </a:cubicBezTo>
                    <a:cubicBezTo>
                      <a:pt x="10408" y="4888"/>
                      <a:pt x="10241" y="2687"/>
                      <a:pt x="9174" y="1486"/>
                    </a:cubicBezTo>
                    <a:cubicBezTo>
                      <a:pt x="8258" y="431"/>
                      <a:pt x="6881" y="0"/>
                      <a:pt x="5503"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2" name="Google Shape;4202;p26"/>
              <p:cNvSpPr/>
              <p:nvPr/>
            </p:nvSpPr>
            <p:spPr>
              <a:xfrm>
                <a:off x="1732250" y="3491275"/>
                <a:ext cx="403650" cy="277725"/>
              </a:xfrm>
              <a:custGeom>
                <a:avLst/>
                <a:gdLst/>
                <a:ahLst/>
                <a:cxnLst/>
                <a:rect l="l" t="t" r="r" b="b"/>
                <a:pathLst>
                  <a:path w="16146" h="11109" extrusionOk="0">
                    <a:moveTo>
                      <a:pt x="16145" y="0"/>
                    </a:moveTo>
                    <a:lnTo>
                      <a:pt x="16145" y="0"/>
                    </a:lnTo>
                    <a:cubicBezTo>
                      <a:pt x="14844" y="3169"/>
                      <a:pt x="12609" y="5905"/>
                      <a:pt x="9707" y="7739"/>
                    </a:cubicBezTo>
                    <a:cubicBezTo>
                      <a:pt x="7095" y="9349"/>
                      <a:pt x="3984" y="10268"/>
                      <a:pt x="905" y="10268"/>
                    </a:cubicBezTo>
                    <a:cubicBezTo>
                      <a:pt x="603" y="10268"/>
                      <a:pt x="301" y="10259"/>
                      <a:pt x="0" y="10241"/>
                    </a:cubicBezTo>
                    <a:lnTo>
                      <a:pt x="0" y="10241"/>
                    </a:lnTo>
                    <a:cubicBezTo>
                      <a:pt x="1514" y="10812"/>
                      <a:pt x="3138" y="11109"/>
                      <a:pt x="4759" y="11109"/>
                    </a:cubicBezTo>
                    <a:cubicBezTo>
                      <a:pt x="6925" y="11109"/>
                      <a:pt x="9086" y="10580"/>
                      <a:pt x="10975" y="9474"/>
                    </a:cubicBezTo>
                    <a:cubicBezTo>
                      <a:pt x="14210" y="7573"/>
                      <a:pt x="15545" y="3770"/>
                      <a:pt x="16145"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3" name="Google Shape;4203;p26"/>
            <p:cNvGrpSpPr/>
            <p:nvPr/>
          </p:nvGrpSpPr>
          <p:grpSpPr>
            <a:xfrm>
              <a:off x="7825225" y="4150100"/>
              <a:ext cx="555650" cy="488825"/>
              <a:chOff x="4897100" y="6562875"/>
              <a:chExt cx="555650" cy="488825"/>
            </a:xfrm>
          </p:grpSpPr>
          <p:sp>
            <p:nvSpPr>
              <p:cNvPr id="4204" name="Google Shape;4204;p26"/>
              <p:cNvSpPr/>
              <p:nvPr/>
            </p:nvSpPr>
            <p:spPr>
              <a:xfrm>
                <a:off x="5192425" y="6671725"/>
                <a:ext cx="182050" cy="152450"/>
              </a:xfrm>
              <a:custGeom>
                <a:avLst/>
                <a:gdLst/>
                <a:ahLst/>
                <a:cxnLst/>
                <a:rect l="l" t="t" r="r" b="b"/>
                <a:pathLst>
                  <a:path w="7282" h="6098" extrusionOk="0">
                    <a:moveTo>
                      <a:pt x="2294" y="1"/>
                    </a:moveTo>
                    <a:cubicBezTo>
                      <a:pt x="834" y="1"/>
                      <a:pt x="20" y="1102"/>
                      <a:pt x="1" y="2270"/>
                    </a:cubicBezTo>
                    <a:cubicBezTo>
                      <a:pt x="1" y="3903"/>
                      <a:pt x="1419" y="6098"/>
                      <a:pt x="1419" y="6098"/>
                    </a:cubicBezTo>
                    <a:lnTo>
                      <a:pt x="3828" y="5884"/>
                    </a:lnTo>
                    <a:cubicBezTo>
                      <a:pt x="3828" y="5884"/>
                      <a:pt x="7281" y="2243"/>
                      <a:pt x="4471" y="664"/>
                    </a:cubicBezTo>
                    <a:cubicBezTo>
                      <a:pt x="3638" y="196"/>
                      <a:pt x="2909" y="1"/>
                      <a:pt x="2294"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5" name="Google Shape;4205;p26"/>
              <p:cNvSpPr/>
              <p:nvPr/>
            </p:nvSpPr>
            <p:spPr>
              <a:xfrm>
                <a:off x="5276750" y="6696475"/>
                <a:ext cx="176000" cy="153800"/>
              </a:xfrm>
              <a:custGeom>
                <a:avLst/>
                <a:gdLst/>
                <a:ahLst/>
                <a:cxnLst/>
                <a:rect l="l" t="t" r="r" b="b"/>
                <a:pathLst>
                  <a:path w="7040" h="6152" extrusionOk="0">
                    <a:moveTo>
                      <a:pt x="2767" y="0"/>
                    </a:moveTo>
                    <a:cubicBezTo>
                      <a:pt x="2000" y="0"/>
                      <a:pt x="1313" y="417"/>
                      <a:pt x="910" y="1039"/>
                    </a:cubicBezTo>
                    <a:cubicBezTo>
                      <a:pt x="0" y="2404"/>
                      <a:pt x="0" y="5054"/>
                      <a:pt x="0" y="5054"/>
                    </a:cubicBezTo>
                    <a:lnTo>
                      <a:pt x="2142" y="6152"/>
                    </a:lnTo>
                    <a:cubicBezTo>
                      <a:pt x="2142" y="6152"/>
                      <a:pt x="7040" y="5001"/>
                      <a:pt x="5514" y="2137"/>
                    </a:cubicBezTo>
                    <a:cubicBezTo>
                      <a:pt x="4713" y="593"/>
                      <a:pt x="3683" y="0"/>
                      <a:pt x="276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6" name="Google Shape;4206;p26"/>
              <p:cNvSpPr/>
              <p:nvPr/>
            </p:nvSpPr>
            <p:spPr>
              <a:xfrm>
                <a:off x="5054625" y="6775925"/>
                <a:ext cx="371850" cy="275775"/>
              </a:xfrm>
              <a:custGeom>
                <a:avLst/>
                <a:gdLst/>
                <a:ahLst/>
                <a:cxnLst/>
                <a:rect l="l" t="t" r="r" b="b"/>
                <a:pathLst>
                  <a:path w="14874" h="11031" extrusionOk="0">
                    <a:moveTo>
                      <a:pt x="5540" y="0"/>
                    </a:moveTo>
                    <a:cubicBezTo>
                      <a:pt x="2653" y="0"/>
                      <a:pt x="1" y="4222"/>
                      <a:pt x="5914" y="8808"/>
                    </a:cubicBezTo>
                    <a:cubicBezTo>
                      <a:pt x="7982" y="10416"/>
                      <a:pt x="9634" y="11031"/>
                      <a:pt x="10921" y="11031"/>
                    </a:cubicBezTo>
                    <a:cubicBezTo>
                      <a:pt x="13833" y="11031"/>
                      <a:pt x="14873" y="7883"/>
                      <a:pt x="14613" y="5971"/>
                    </a:cubicBezTo>
                    <a:cubicBezTo>
                      <a:pt x="14105" y="2251"/>
                      <a:pt x="6824" y="297"/>
                      <a:pt x="6824" y="297"/>
                    </a:cubicBezTo>
                    <a:cubicBezTo>
                      <a:pt x="6410" y="95"/>
                      <a:pt x="5972" y="0"/>
                      <a:pt x="5540" y="0"/>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7" name="Google Shape;4207;p26"/>
              <p:cNvSpPr/>
              <p:nvPr/>
            </p:nvSpPr>
            <p:spPr>
              <a:xfrm>
                <a:off x="5142250" y="6790025"/>
                <a:ext cx="204100" cy="225525"/>
              </a:xfrm>
              <a:custGeom>
                <a:avLst/>
                <a:gdLst/>
                <a:ahLst/>
                <a:cxnLst/>
                <a:rect l="l" t="t" r="r" b="b"/>
                <a:pathLst>
                  <a:path w="8164" h="9021" extrusionOk="0">
                    <a:moveTo>
                      <a:pt x="8058" y="2883"/>
                    </a:moveTo>
                    <a:cubicBezTo>
                      <a:pt x="8058" y="2886"/>
                      <a:pt x="8057" y="2889"/>
                      <a:pt x="8057" y="2891"/>
                    </a:cubicBezTo>
                    <a:cubicBezTo>
                      <a:pt x="8058" y="2888"/>
                      <a:pt x="8058" y="2885"/>
                      <a:pt x="8058" y="2883"/>
                    </a:cubicBezTo>
                    <a:close/>
                    <a:moveTo>
                      <a:pt x="4256" y="1"/>
                    </a:moveTo>
                    <a:cubicBezTo>
                      <a:pt x="3373" y="2142"/>
                      <a:pt x="1580" y="4123"/>
                      <a:pt x="0" y="5755"/>
                    </a:cubicBezTo>
                    <a:cubicBezTo>
                      <a:pt x="562" y="6558"/>
                      <a:pt x="1365" y="7415"/>
                      <a:pt x="2436" y="8244"/>
                    </a:cubicBezTo>
                    <a:cubicBezTo>
                      <a:pt x="2784" y="8539"/>
                      <a:pt x="3132" y="8780"/>
                      <a:pt x="3480" y="9021"/>
                    </a:cubicBezTo>
                    <a:cubicBezTo>
                      <a:pt x="4443" y="8137"/>
                      <a:pt x="5354" y="7227"/>
                      <a:pt x="6156" y="6237"/>
                    </a:cubicBezTo>
                    <a:cubicBezTo>
                      <a:pt x="6745" y="5461"/>
                      <a:pt x="7388" y="4604"/>
                      <a:pt x="7789" y="3694"/>
                    </a:cubicBezTo>
                    <a:cubicBezTo>
                      <a:pt x="7789" y="3644"/>
                      <a:pt x="8044" y="2877"/>
                      <a:pt x="8058" y="2877"/>
                    </a:cubicBezTo>
                    <a:lnTo>
                      <a:pt x="8058" y="2877"/>
                    </a:lnTo>
                    <a:cubicBezTo>
                      <a:pt x="8059" y="2877"/>
                      <a:pt x="8059" y="2879"/>
                      <a:pt x="8058" y="2883"/>
                    </a:cubicBezTo>
                    <a:lnTo>
                      <a:pt x="8058" y="2883"/>
                    </a:lnTo>
                    <a:cubicBezTo>
                      <a:pt x="8164" y="2276"/>
                      <a:pt x="8136" y="2273"/>
                      <a:pt x="7950" y="1714"/>
                    </a:cubicBezTo>
                    <a:cubicBezTo>
                      <a:pt x="7923" y="1687"/>
                      <a:pt x="7923" y="1687"/>
                      <a:pt x="7923" y="1633"/>
                    </a:cubicBezTo>
                    <a:cubicBezTo>
                      <a:pt x="6585" y="884"/>
                      <a:pt x="5139" y="295"/>
                      <a:pt x="4256"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8" name="Google Shape;4208;p26"/>
              <p:cNvSpPr/>
              <p:nvPr/>
            </p:nvSpPr>
            <p:spPr>
              <a:xfrm>
                <a:off x="5338975" y="6938750"/>
                <a:ext cx="36825" cy="32350"/>
              </a:xfrm>
              <a:custGeom>
                <a:avLst/>
                <a:gdLst/>
                <a:ahLst/>
                <a:cxnLst/>
                <a:rect l="l" t="t" r="r" b="b"/>
                <a:pathLst>
                  <a:path w="1473" h="1294" extrusionOk="0">
                    <a:moveTo>
                      <a:pt x="735" y="0"/>
                    </a:moveTo>
                    <a:cubicBezTo>
                      <a:pt x="633" y="0"/>
                      <a:pt x="528" y="24"/>
                      <a:pt x="429" y="74"/>
                    </a:cubicBezTo>
                    <a:cubicBezTo>
                      <a:pt x="134" y="261"/>
                      <a:pt x="1" y="609"/>
                      <a:pt x="161" y="957"/>
                    </a:cubicBezTo>
                    <a:cubicBezTo>
                      <a:pt x="275" y="1166"/>
                      <a:pt x="496" y="1293"/>
                      <a:pt x="729" y="1293"/>
                    </a:cubicBezTo>
                    <a:cubicBezTo>
                      <a:pt x="825" y="1293"/>
                      <a:pt x="924" y="1272"/>
                      <a:pt x="1018" y="1225"/>
                    </a:cubicBezTo>
                    <a:cubicBezTo>
                      <a:pt x="1339" y="1037"/>
                      <a:pt x="1473" y="689"/>
                      <a:pt x="1285" y="342"/>
                    </a:cubicBezTo>
                    <a:cubicBezTo>
                      <a:pt x="1174" y="120"/>
                      <a:pt x="961" y="0"/>
                      <a:pt x="7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9" name="Google Shape;4209;p26"/>
              <p:cNvSpPr/>
              <p:nvPr/>
            </p:nvSpPr>
            <p:spPr>
              <a:xfrm>
                <a:off x="4987675" y="6562875"/>
                <a:ext cx="119125" cy="96025"/>
              </a:xfrm>
              <a:custGeom>
                <a:avLst/>
                <a:gdLst/>
                <a:ahLst/>
                <a:cxnLst/>
                <a:rect l="l" t="t" r="r" b="b"/>
                <a:pathLst>
                  <a:path w="4765" h="3841" extrusionOk="0">
                    <a:moveTo>
                      <a:pt x="1535" y="0"/>
                    </a:moveTo>
                    <a:cubicBezTo>
                      <a:pt x="709" y="0"/>
                      <a:pt x="187" y="598"/>
                      <a:pt x="134" y="1298"/>
                    </a:cubicBezTo>
                    <a:cubicBezTo>
                      <a:pt x="1" y="2342"/>
                      <a:pt x="804" y="3841"/>
                      <a:pt x="804" y="3841"/>
                    </a:cubicBezTo>
                    <a:lnTo>
                      <a:pt x="2329" y="3841"/>
                    </a:lnTo>
                    <a:cubicBezTo>
                      <a:pt x="2329" y="3841"/>
                      <a:pt x="4765" y="1726"/>
                      <a:pt x="3079" y="575"/>
                    </a:cubicBezTo>
                    <a:cubicBezTo>
                      <a:pt x="2495" y="168"/>
                      <a:pt x="1973" y="0"/>
                      <a:pt x="1535"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0" name="Google Shape;4210;p26"/>
              <p:cNvSpPr/>
              <p:nvPr/>
            </p:nvSpPr>
            <p:spPr>
              <a:xfrm>
                <a:off x="5039200" y="6584050"/>
                <a:ext cx="111100" cy="97600"/>
              </a:xfrm>
              <a:custGeom>
                <a:avLst/>
                <a:gdLst/>
                <a:ahLst/>
                <a:cxnLst/>
                <a:rect l="l" t="t" r="r" b="b"/>
                <a:pathLst>
                  <a:path w="4444" h="3904" extrusionOk="0">
                    <a:moveTo>
                      <a:pt x="1956" y="0"/>
                    </a:moveTo>
                    <a:cubicBezTo>
                      <a:pt x="1516" y="0"/>
                      <a:pt x="1107" y="215"/>
                      <a:pt x="830" y="558"/>
                    </a:cubicBezTo>
                    <a:cubicBezTo>
                      <a:pt x="161" y="1361"/>
                      <a:pt x="0" y="3074"/>
                      <a:pt x="0" y="3074"/>
                    </a:cubicBezTo>
                    <a:lnTo>
                      <a:pt x="1258" y="3904"/>
                    </a:lnTo>
                    <a:cubicBezTo>
                      <a:pt x="1258" y="3904"/>
                      <a:pt x="4444" y="3475"/>
                      <a:pt x="3721" y="1548"/>
                    </a:cubicBezTo>
                    <a:cubicBezTo>
                      <a:pt x="3265" y="433"/>
                      <a:pt x="2580" y="0"/>
                      <a:pt x="195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1" name="Google Shape;4211;p26"/>
              <p:cNvSpPr/>
              <p:nvPr/>
            </p:nvSpPr>
            <p:spPr>
              <a:xfrm>
                <a:off x="4897100" y="6625000"/>
                <a:ext cx="227100" cy="184725"/>
              </a:xfrm>
              <a:custGeom>
                <a:avLst/>
                <a:gdLst/>
                <a:ahLst/>
                <a:cxnLst/>
                <a:rect l="l" t="t" r="r" b="b"/>
                <a:pathLst>
                  <a:path w="9084" h="7389" extrusionOk="0">
                    <a:moveTo>
                      <a:pt x="3454" y="1"/>
                    </a:moveTo>
                    <a:cubicBezTo>
                      <a:pt x="1675" y="1"/>
                      <a:pt x="0" y="2471"/>
                      <a:pt x="3302" y="5638"/>
                    </a:cubicBezTo>
                    <a:cubicBezTo>
                      <a:pt x="4643" y="6915"/>
                      <a:pt x="5741" y="7389"/>
                      <a:pt x="6604" y="7389"/>
                    </a:cubicBezTo>
                    <a:cubicBezTo>
                      <a:pt x="8293" y="7389"/>
                      <a:pt x="9083" y="5576"/>
                      <a:pt x="9030" y="4407"/>
                    </a:cubicBezTo>
                    <a:cubicBezTo>
                      <a:pt x="8950" y="1998"/>
                      <a:pt x="4453" y="285"/>
                      <a:pt x="4453" y="285"/>
                    </a:cubicBezTo>
                    <a:cubicBezTo>
                      <a:pt x="4139" y="91"/>
                      <a:pt x="3795" y="1"/>
                      <a:pt x="3454" y="1"/>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2" name="Google Shape;4212;p26"/>
              <p:cNvSpPr/>
              <p:nvPr/>
            </p:nvSpPr>
            <p:spPr>
              <a:xfrm>
                <a:off x="4944850" y="6638125"/>
                <a:ext cx="136525" cy="141225"/>
              </a:xfrm>
              <a:custGeom>
                <a:avLst/>
                <a:gdLst/>
                <a:ahLst/>
                <a:cxnLst/>
                <a:rect l="l" t="t" r="r" b="b"/>
                <a:pathLst>
                  <a:path w="5461" h="5649" extrusionOk="0">
                    <a:moveTo>
                      <a:pt x="5355" y="2056"/>
                    </a:moveTo>
                    <a:lnTo>
                      <a:pt x="5355" y="2056"/>
                    </a:lnTo>
                    <a:cubicBezTo>
                      <a:pt x="5355" y="2058"/>
                      <a:pt x="5354" y="2060"/>
                      <a:pt x="5354" y="2062"/>
                    </a:cubicBezTo>
                    <a:cubicBezTo>
                      <a:pt x="5354" y="2059"/>
                      <a:pt x="5355" y="2057"/>
                      <a:pt x="5355" y="2056"/>
                    </a:cubicBezTo>
                    <a:close/>
                    <a:moveTo>
                      <a:pt x="3105" y="1"/>
                    </a:moveTo>
                    <a:cubicBezTo>
                      <a:pt x="2409" y="1312"/>
                      <a:pt x="1098" y="2436"/>
                      <a:pt x="1" y="3373"/>
                    </a:cubicBezTo>
                    <a:cubicBezTo>
                      <a:pt x="295" y="3909"/>
                      <a:pt x="777" y="4524"/>
                      <a:pt x="1392" y="5113"/>
                    </a:cubicBezTo>
                    <a:cubicBezTo>
                      <a:pt x="1633" y="5327"/>
                      <a:pt x="1821" y="5488"/>
                      <a:pt x="2035" y="5648"/>
                    </a:cubicBezTo>
                    <a:cubicBezTo>
                      <a:pt x="2677" y="5193"/>
                      <a:pt x="3346" y="4658"/>
                      <a:pt x="3908" y="4069"/>
                    </a:cubicBezTo>
                    <a:cubicBezTo>
                      <a:pt x="4337" y="3641"/>
                      <a:pt x="4818" y="3132"/>
                      <a:pt x="5113" y="2570"/>
                    </a:cubicBezTo>
                    <a:cubicBezTo>
                      <a:pt x="5138" y="2545"/>
                      <a:pt x="5349" y="2054"/>
                      <a:pt x="5356" y="2054"/>
                    </a:cubicBezTo>
                    <a:lnTo>
                      <a:pt x="5356" y="2054"/>
                    </a:lnTo>
                    <a:cubicBezTo>
                      <a:pt x="5356" y="2054"/>
                      <a:pt x="5356" y="2055"/>
                      <a:pt x="5355" y="2056"/>
                    </a:cubicBezTo>
                    <a:lnTo>
                      <a:pt x="5355" y="2056"/>
                    </a:lnTo>
                    <a:cubicBezTo>
                      <a:pt x="5460" y="1714"/>
                      <a:pt x="5407" y="1712"/>
                      <a:pt x="5354" y="1339"/>
                    </a:cubicBezTo>
                    <a:lnTo>
                      <a:pt x="5354" y="1312"/>
                    </a:lnTo>
                    <a:cubicBezTo>
                      <a:pt x="4551" y="697"/>
                      <a:pt x="3641" y="268"/>
                      <a:pt x="3105"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3" name="Google Shape;4213;p26"/>
              <p:cNvSpPr/>
              <p:nvPr/>
            </p:nvSpPr>
            <p:spPr>
              <a:xfrm>
                <a:off x="5069300" y="6740125"/>
                <a:ext cx="22775" cy="20500"/>
              </a:xfrm>
              <a:custGeom>
                <a:avLst/>
                <a:gdLst/>
                <a:ahLst/>
                <a:cxnLst/>
                <a:rect l="l" t="t" r="r" b="b"/>
                <a:pathLst>
                  <a:path w="911" h="820" extrusionOk="0">
                    <a:moveTo>
                      <a:pt x="485" y="1"/>
                    </a:moveTo>
                    <a:cubicBezTo>
                      <a:pt x="424" y="1"/>
                      <a:pt x="360" y="14"/>
                      <a:pt x="295" y="43"/>
                    </a:cubicBezTo>
                    <a:cubicBezTo>
                      <a:pt x="108" y="123"/>
                      <a:pt x="1" y="364"/>
                      <a:pt x="54" y="578"/>
                    </a:cubicBezTo>
                    <a:cubicBezTo>
                      <a:pt x="137" y="722"/>
                      <a:pt x="299" y="819"/>
                      <a:pt x="467" y="819"/>
                    </a:cubicBezTo>
                    <a:cubicBezTo>
                      <a:pt x="517" y="819"/>
                      <a:pt x="567" y="811"/>
                      <a:pt x="617" y="792"/>
                    </a:cubicBezTo>
                    <a:cubicBezTo>
                      <a:pt x="804" y="712"/>
                      <a:pt x="911" y="471"/>
                      <a:pt x="831" y="257"/>
                    </a:cubicBezTo>
                    <a:cubicBezTo>
                      <a:pt x="791" y="100"/>
                      <a:pt x="652" y="1"/>
                      <a:pt x="4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4" name="Google Shape;4214;p26"/>
            <p:cNvGrpSpPr/>
            <p:nvPr/>
          </p:nvGrpSpPr>
          <p:grpSpPr>
            <a:xfrm>
              <a:off x="6355197" y="308188"/>
              <a:ext cx="1337578" cy="606537"/>
              <a:chOff x="6355197" y="308188"/>
              <a:chExt cx="1337578" cy="606537"/>
            </a:xfrm>
          </p:grpSpPr>
          <p:grpSp>
            <p:nvGrpSpPr>
              <p:cNvPr id="4215" name="Google Shape;4215;p26"/>
              <p:cNvGrpSpPr/>
              <p:nvPr/>
            </p:nvGrpSpPr>
            <p:grpSpPr>
              <a:xfrm>
                <a:off x="6355197" y="308188"/>
                <a:ext cx="387858" cy="371597"/>
                <a:chOff x="5680900" y="7125375"/>
                <a:chExt cx="636250" cy="609575"/>
              </a:xfrm>
            </p:grpSpPr>
            <p:sp>
              <p:nvSpPr>
                <p:cNvPr id="4216" name="Google Shape;4216;p26"/>
                <p:cNvSpPr/>
                <p:nvPr/>
              </p:nvSpPr>
              <p:spPr>
                <a:xfrm>
                  <a:off x="5800850" y="7286125"/>
                  <a:ext cx="111500" cy="45925"/>
                </a:xfrm>
                <a:custGeom>
                  <a:avLst/>
                  <a:gdLst/>
                  <a:ahLst/>
                  <a:cxnLst/>
                  <a:rect l="l" t="t" r="r" b="b"/>
                  <a:pathLst>
                    <a:path w="4460" h="1837" extrusionOk="0">
                      <a:moveTo>
                        <a:pt x="782" y="0"/>
                      </a:moveTo>
                      <a:cubicBezTo>
                        <a:pt x="589" y="0"/>
                        <a:pt x="497" y="55"/>
                        <a:pt x="422" y="97"/>
                      </a:cubicBezTo>
                      <a:cubicBezTo>
                        <a:pt x="235" y="201"/>
                        <a:pt x="0" y="546"/>
                        <a:pt x="303" y="546"/>
                      </a:cubicBezTo>
                      <a:cubicBezTo>
                        <a:pt x="391" y="546"/>
                        <a:pt x="524" y="517"/>
                        <a:pt x="716" y="445"/>
                      </a:cubicBezTo>
                      <a:cubicBezTo>
                        <a:pt x="789" y="417"/>
                        <a:pt x="877" y="404"/>
                        <a:pt x="977" y="404"/>
                      </a:cubicBezTo>
                      <a:cubicBezTo>
                        <a:pt x="1833" y="404"/>
                        <a:pt x="3570" y="1343"/>
                        <a:pt x="4169" y="1703"/>
                      </a:cubicBezTo>
                      <a:cubicBezTo>
                        <a:pt x="4330" y="1783"/>
                        <a:pt x="4410" y="1837"/>
                        <a:pt x="4410" y="1837"/>
                      </a:cubicBezTo>
                      <a:cubicBezTo>
                        <a:pt x="4410" y="1837"/>
                        <a:pt x="4460" y="1514"/>
                        <a:pt x="4440" y="1514"/>
                      </a:cubicBezTo>
                      <a:cubicBezTo>
                        <a:pt x="4439" y="1514"/>
                        <a:pt x="4438" y="1515"/>
                        <a:pt x="4437" y="1516"/>
                      </a:cubicBezTo>
                      <a:cubicBezTo>
                        <a:pt x="2120" y="265"/>
                        <a:pt x="1205" y="0"/>
                        <a:pt x="782" y="0"/>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7" name="Google Shape;4217;p26"/>
                <p:cNvSpPr/>
                <p:nvPr/>
              </p:nvSpPr>
              <p:spPr>
                <a:xfrm>
                  <a:off x="5879650" y="7210900"/>
                  <a:ext cx="44850" cy="109775"/>
                </a:xfrm>
                <a:custGeom>
                  <a:avLst/>
                  <a:gdLst/>
                  <a:ahLst/>
                  <a:cxnLst/>
                  <a:rect l="l" t="t" r="r" b="b"/>
                  <a:pathLst>
                    <a:path w="1794" h="4391" extrusionOk="0">
                      <a:moveTo>
                        <a:pt x="842" y="1"/>
                      </a:moveTo>
                      <a:cubicBezTo>
                        <a:pt x="734" y="1"/>
                        <a:pt x="560" y="125"/>
                        <a:pt x="482" y="242"/>
                      </a:cubicBezTo>
                      <a:cubicBezTo>
                        <a:pt x="321" y="456"/>
                        <a:pt x="0" y="831"/>
                        <a:pt x="1445" y="4391"/>
                      </a:cubicBezTo>
                      <a:lnTo>
                        <a:pt x="1793" y="4391"/>
                      </a:lnTo>
                      <a:cubicBezTo>
                        <a:pt x="1793" y="4391"/>
                        <a:pt x="1740" y="4284"/>
                        <a:pt x="1686" y="4150"/>
                      </a:cubicBezTo>
                      <a:cubicBezTo>
                        <a:pt x="1338" y="3454"/>
                        <a:pt x="402" y="1259"/>
                        <a:pt x="776" y="563"/>
                      </a:cubicBezTo>
                      <a:cubicBezTo>
                        <a:pt x="996" y="138"/>
                        <a:pt x="955" y="1"/>
                        <a:pt x="842" y="1"/>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8" name="Google Shape;4218;p26"/>
                <p:cNvSpPr/>
                <p:nvPr/>
              </p:nvSpPr>
              <p:spPr>
                <a:xfrm>
                  <a:off x="5680900" y="7344200"/>
                  <a:ext cx="464200" cy="390750"/>
                </a:xfrm>
                <a:custGeom>
                  <a:avLst/>
                  <a:gdLst/>
                  <a:ahLst/>
                  <a:cxnLst/>
                  <a:rect l="l" t="t" r="r" b="b"/>
                  <a:pathLst>
                    <a:path w="18568" h="15630" extrusionOk="0">
                      <a:moveTo>
                        <a:pt x="8340" y="1"/>
                      </a:moveTo>
                      <a:cubicBezTo>
                        <a:pt x="7620" y="1"/>
                        <a:pt x="6901" y="97"/>
                        <a:pt x="6210" y="290"/>
                      </a:cubicBezTo>
                      <a:cubicBezTo>
                        <a:pt x="3748" y="986"/>
                        <a:pt x="1" y="2565"/>
                        <a:pt x="1205" y="5777"/>
                      </a:cubicBezTo>
                      <a:cubicBezTo>
                        <a:pt x="2532" y="9275"/>
                        <a:pt x="5339" y="10553"/>
                        <a:pt x="7561" y="10553"/>
                      </a:cubicBezTo>
                      <a:cubicBezTo>
                        <a:pt x="8297" y="10553"/>
                        <a:pt x="8970" y="10413"/>
                        <a:pt x="9503" y="10166"/>
                      </a:cubicBezTo>
                      <a:cubicBezTo>
                        <a:pt x="11632" y="9155"/>
                        <a:pt x="11988" y="6739"/>
                        <a:pt x="11992" y="6714"/>
                      </a:cubicBezTo>
                      <a:lnTo>
                        <a:pt x="11992" y="6714"/>
                      </a:lnTo>
                      <a:cubicBezTo>
                        <a:pt x="11985" y="6762"/>
                        <a:pt x="10745" y="15413"/>
                        <a:pt x="14642" y="15627"/>
                      </a:cubicBezTo>
                      <a:cubicBezTo>
                        <a:pt x="14693" y="15629"/>
                        <a:pt x="14743" y="15630"/>
                        <a:pt x="14793" y="15630"/>
                      </a:cubicBezTo>
                      <a:cubicBezTo>
                        <a:pt x="18567" y="15630"/>
                        <a:pt x="18228" y="9685"/>
                        <a:pt x="18228" y="9685"/>
                      </a:cubicBezTo>
                      <a:lnTo>
                        <a:pt x="9770" y="129"/>
                      </a:lnTo>
                      <a:cubicBezTo>
                        <a:pt x="9299" y="44"/>
                        <a:pt x="8819" y="1"/>
                        <a:pt x="8340"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9" name="Google Shape;4219;p26"/>
                <p:cNvSpPr/>
                <p:nvPr/>
              </p:nvSpPr>
              <p:spPr>
                <a:xfrm>
                  <a:off x="5998750" y="7603650"/>
                  <a:ext cx="102400" cy="94600"/>
                </a:xfrm>
                <a:custGeom>
                  <a:avLst/>
                  <a:gdLst/>
                  <a:ahLst/>
                  <a:cxnLst/>
                  <a:rect l="l" t="t" r="r" b="b"/>
                  <a:pathLst>
                    <a:path w="4096" h="3784" extrusionOk="0">
                      <a:moveTo>
                        <a:pt x="2216" y="0"/>
                      </a:moveTo>
                      <a:cubicBezTo>
                        <a:pt x="1799" y="0"/>
                        <a:pt x="1335" y="186"/>
                        <a:pt x="857" y="699"/>
                      </a:cubicBezTo>
                      <a:cubicBezTo>
                        <a:pt x="1" y="1604"/>
                        <a:pt x="911" y="3784"/>
                        <a:pt x="1994" y="3784"/>
                      </a:cubicBezTo>
                      <a:cubicBezTo>
                        <a:pt x="2095" y="3784"/>
                        <a:pt x="2199" y="3764"/>
                        <a:pt x="2302" y="3723"/>
                      </a:cubicBezTo>
                      <a:cubicBezTo>
                        <a:pt x="3507" y="3268"/>
                        <a:pt x="4096" y="1555"/>
                        <a:pt x="3908" y="1127"/>
                      </a:cubicBezTo>
                      <a:cubicBezTo>
                        <a:pt x="3746" y="801"/>
                        <a:pt x="3083" y="0"/>
                        <a:pt x="2216" y="0"/>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0" name="Google Shape;4220;p26"/>
                <p:cNvSpPr/>
                <p:nvPr/>
              </p:nvSpPr>
              <p:spPr>
                <a:xfrm>
                  <a:off x="5757100" y="7403425"/>
                  <a:ext cx="192150" cy="134625"/>
                </a:xfrm>
                <a:custGeom>
                  <a:avLst/>
                  <a:gdLst/>
                  <a:ahLst/>
                  <a:cxnLst/>
                  <a:rect l="l" t="t" r="r" b="b"/>
                  <a:pathLst>
                    <a:path w="7686" h="5385" extrusionOk="0">
                      <a:moveTo>
                        <a:pt x="3620" y="0"/>
                      </a:moveTo>
                      <a:cubicBezTo>
                        <a:pt x="1928" y="0"/>
                        <a:pt x="0" y="990"/>
                        <a:pt x="272" y="2311"/>
                      </a:cubicBezTo>
                      <a:cubicBezTo>
                        <a:pt x="645" y="4102"/>
                        <a:pt x="2891" y="5384"/>
                        <a:pt x="3851" y="5384"/>
                      </a:cubicBezTo>
                      <a:cubicBezTo>
                        <a:pt x="3924" y="5384"/>
                        <a:pt x="3989" y="5377"/>
                        <a:pt x="4046" y="5362"/>
                      </a:cubicBezTo>
                      <a:cubicBezTo>
                        <a:pt x="4822" y="5121"/>
                        <a:pt x="7686" y="3381"/>
                        <a:pt x="5625" y="758"/>
                      </a:cubicBezTo>
                      <a:cubicBezTo>
                        <a:pt x="5191" y="228"/>
                        <a:pt x="4433" y="0"/>
                        <a:pt x="3620" y="0"/>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1" name="Google Shape;4221;p26"/>
                <p:cNvSpPr/>
                <p:nvPr/>
              </p:nvSpPr>
              <p:spPr>
                <a:xfrm>
                  <a:off x="5938525" y="7125375"/>
                  <a:ext cx="378625" cy="446175"/>
                </a:xfrm>
                <a:custGeom>
                  <a:avLst/>
                  <a:gdLst/>
                  <a:ahLst/>
                  <a:cxnLst/>
                  <a:rect l="l" t="t" r="r" b="b"/>
                  <a:pathLst>
                    <a:path w="15145" h="17847" extrusionOk="0">
                      <a:moveTo>
                        <a:pt x="5139" y="1"/>
                      </a:moveTo>
                      <a:cubicBezTo>
                        <a:pt x="2906" y="1"/>
                        <a:pt x="1422" y="2783"/>
                        <a:pt x="643" y="4787"/>
                      </a:cubicBezTo>
                      <a:cubicBezTo>
                        <a:pt x="188" y="5885"/>
                        <a:pt x="1" y="7116"/>
                        <a:pt x="108" y="8320"/>
                      </a:cubicBezTo>
                      <a:lnTo>
                        <a:pt x="8699" y="17742"/>
                      </a:lnTo>
                      <a:cubicBezTo>
                        <a:pt x="8699" y="17742"/>
                        <a:pt x="9356" y="17847"/>
                        <a:pt x="10245" y="17847"/>
                      </a:cubicBezTo>
                      <a:cubicBezTo>
                        <a:pt x="12047" y="17847"/>
                        <a:pt x="14801" y="17415"/>
                        <a:pt x="14963" y="14798"/>
                      </a:cubicBezTo>
                      <a:cubicBezTo>
                        <a:pt x="15144" y="11480"/>
                        <a:pt x="8827" y="11230"/>
                        <a:pt x="6913" y="11230"/>
                      </a:cubicBezTo>
                      <a:cubicBezTo>
                        <a:pt x="6595" y="11230"/>
                        <a:pt x="6399" y="11237"/>
                        <a:pt x="6374" y="11238"/>
                      </a:cubicBezTo>
                      <a:lnTo>
                        <a:pt x="6374" y="11238"/>
                      </a:lnTo>
                      <a:cubicBezTo>
                        <a:pt x="6467" y="11234"/>
                        <a:pt x="8857" y="11117"/>
                        <a:pt x="10064" y="9123"/>
                      </a:cubicBezTo>
                      <a:cubicBezTo>
                        <a:pt x="11296" y="7062"/>
                        <a:pt x="11028" y="2619"/>
                        <a:pt x="6585" y="371"/>
                      </a:cubicBezTo>
                      <a:cubicBezTo>
                        <a:pt x="6072" y="115"/>
                        <a:pt x="5590" y="1"/>
                        <a:pt x="5139"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2" name="Google Shape;4222;p26"/>
                <p:cNvSpPr/>
                <p:nvPr/>
              </p:nvSpPr>
              <p:spPr>
                <a:xfrm>
                  <a:off x="6160000" y="7449675"/>
                  <a:ext cx="126950" cy="84375"/>
                </a:xfrm>
                <a:custGeom>
                  <a:avLst/>
                  <a:gdLst/>
                  <a:ahLst/>
                  <a:cxnLst/>
                  <a:rect l="l" t="t" r="r" b="b"/>
                  <a:pathLst>
                    <a:path w="5078" h="3375" extrusionOk="0">
                      <a:moveTo>
                        <a:pt x="2511" y="1"/>
                      </a:moveTo>
                      <a:cubicBezTo>
                        <a:pt x="2214" y="1"/>
                        <a:pt x="1935" y="75"/>
                        <a:pt x="1714" y="246"/>
                      </a:cubicBezTo>
                      <a:cubicBezTo>
                        <a:pt x="1" y="1558"/>
                        <a:pt x="1420" y="3057"/>
                        <a:pt x="1848" y="3298"/>
                      </a:cubicBezTo>
                      <a:cubicBezTo>
                        <a:pt x="1930" y="3349"/>
                        <a:pt x="2061" y="3375"/>
                        <a:pt x="2224" y="3375"/>
                      </a:cubicBezTo>
                      <a:cubicBezTo>
                        <a:pt x="2910" y="3375"/>
                        <a:pt x="4155" y="2917"/>
                        <a:pt x="4631" y="1986"/>
                      </a:cubicBezTo>
                      <a:cubicBezTo>
                        <a:pt x="5077" y="1094"/>
                        <a:pt x="3654" y="1"/>
                        <a:pt x="2511" y="1"/>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3" name="Google Shape;4223;p26"/>
                <p:cNvSpPr/>
                <p:nvPr/>
              </p:nvSpPr>
              <p:spPr>
                <a:xfrm>
                  <a:off x="5983825" y="7181975"/>
                  <a:ext cx="161500" cy="154925"/>
                </a:xfrm>
                <a:custGeom>
                  <a:avLst/>
                  <a:gdLst/>
                  <a:ahLst/>
                  <a:cxnLst/>
                  <a:rect l="l" t="t" r="r" b="b"/>
                  <a:pathLst>
                    <a:path w="6460" h="6197" extrusionOk="0">
                      <a:moveTo>
                        <a:pt x="3136" y="1"/>
                      </a:moveTo>
                      <a:cubicBezTo>
                        <a:pt x="1378" y="1"/>
                        <a:pt x="1" y="3829"/>
                        <a:pt x="1400" y="5253"/>
                      </a:cubicBezTo>
                      <a:cubicBezTo>
                        <a:pt x="2095" y="5940"/>
                        <a:pt x="2759" y="6197"/>
                        <a:pt x="3361" y="6197"/>
                      </a:cubicBezTo>
                      <a:cubicBezTo>
                        <a:pt x="4823" y="6197"/>
                        <a:pt x="5910" y="4679"/>
                        <a:pt x="6138" y="4129"/>
                      </a:cubicBezTo>
                      <a:cubicBezTo>
                        <a:pt x="6459" y="3380"/>
                        <a:pt x="5415" y="650"/>
                        <a:pt x="3515" y="61"/>
                      </a:cubicBezTo>
                      <a:cubicBezTo>
                        <a:pt x="3387" y="20"/>
                        <a:pt x="3261" y="1"/>
                        <a:pt x="3136" y="1"/>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4" name="Google Shape;4224;p26"/>
                <p:cNvSpPr/>
                <p:nvPr/>
              </p:nvSpPr>
              <p:spPr>
                <a:xfrm>
                  <a:off x="5895700" y="7304725"/>
                  <a:ext cx="270350" cy="288500"/>
                </a:xfrm>
                <a:custGeom>
                  <a:avLst/>
                  <a:gdLst/>
                  <a:ahLst/>
                  <a:cxnLst/>
                  <a:rect l="l" t="t" r="r" b="b"/>
                  <a:pathLst>
                    <a:path w="10814" h="11540" extrusionOk="0">
                      <a:moveTo>
                        <a:pt x="1004" y="1"/>
                      </a:moveTo>
                      <a:cubicBezTo>
                        <a:pt x="788" y="1"/>
                        <a:pt x="575" y="76"/>
                        <a:pt x="402" y="236"/>
                      </a:cubicBezTo>
                      <a:cubicBezTo>
                        <a:pt x="27" y="611"/>
                        <a:pt x="1" y="1173"/>
                        <a:pt x="348" y="1548"/>
                      </a:cubicBezTo>
                      <a:lnTo>
                        <a:pt x="9101" y="11237"/>
                      </a:lnTo>
                      <a:cubicBezTo>
                        <a:pt x="9303" y="11439"/>
                        <a:pt x="9559" y="11540"/>
                        <a:pt x="9811" y="11540"/>
                      </a:cubicBezTo>
                      <a:cubicBezTo>
                        <a:pt x="10027" y="11540"/>
                        <a:pt x="10239" y="11465"/>
                        <a:pt x="10412" y="11317"/>
                      </a:cubicBezTo>
                      <a:cubicBezTo>
                        <a:pt x="10787" y="10969"/>
                        <a:pt x="10814" y="10380"/>
                        <a:pt x="10466" y="10006"/>
                      </a:cubicBezTo>
                      <a:lnTo>
                        <a:pt x="1714" y="290"/>
                      </a:lnTo>
                      <a:cubicBezTo>
                        <a:pt x="1512" y="103"/>
                        <a:pt x="1256" y="1"/>
                        <a:pt x="1004" y="1"/>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5" name="Google Shape;4225;p26"/>
              <p:cNvSpPr/>
              <p:nvPr/>
            </p:nvSpPr>
            <p:spPr>
              <a:xfrm>
                <a:off x="6691050" y="603600"/>
                <a:ext cx="1001725" cy="311125"/>
              </a:xfrm>
              <a:custGeom>
                <a:avLst/>
                <a:gdLst/>
                <a:ahLst/>
                <a:cxnLst/>
                <a:rect l="l" t="t" r="r" b="b"/>
                <a:pathLst>
                  <a:path w="40069" h="12445" extrusionOk="0">
                    <a:moveTo>
                      <a:pt x="0" y="0"/>
                    </a:moveTo>
                    <a:cubicBezTo>
                      <a:pt x="4716" y="3540"/>
                      <a:pt x="10057" y="7119"/>
                      <a:pt x="15925" y="7706"/>
                    </a:cubicBezTo>
                    <a:cubicBezTo>
                      <a:pt x="17648" y="7878"/>
                      <a:pt x="19980" y="8287"/>
                      <a:pt x="21062" y="6935"/>
                    </a:cubicBezTo>
                    <a:cubicBezTo>
                      <a:pt x="21672" y="6173"/>
                      <a:pt x="20227" y="4784"/>
                      <a:pt x="19264" y="4624"/>
                    </a:cubicBezTo>
                    <a:cubicBezTo>
                      <a:pt x="17686" y="4362"/>
                      <a:pt x="16679" y="8317"/>
                      <a:pt x="17980" y="9247"/>
                    </a:cubicBezTo>
                    <a:cubicBezTo>
                      <a:pt x="24019" y="13563"/>
                      <a:pt x="32646" y="12072"/>
                      <a:pt x="40069" y="12072"/>
                    </a:cubicBezTo>
                  </a:path>
                </a:pathLst>
              </a:custGeom>
              <a:noFill/>
              <a:ln w="9525" cap="flat" cmpd="sng">
                <a:solidFill>
                  <a:schemeClr val="dk1"/>
                </a:solidFill>
                <a:prstDash val="dot"/>
                <a:round/>
                <a:headEnd type="none" w="med" len="med"/>
                <a:tailEnd type="none" w="med" len="med"/>
              </a:ln>
            </p:spPr>
          </p:sp>
        </p:grpSp>
        <p:sp>
          <p:nvSpPr>
            <p:cNvPr id="4226" name="Google Shape;4226;p26"/>
            <p:cNvSpPr/>
            <p:nvPr/>
          </p:nvSpPr>
          <p:spPr>
            <a:xfrm>
              <a:off x="82725" y="33523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7" name="Google Shape;4227;p26"/>
            <p:cNvSpPr/>
            <p:nvPr/>
          </p:nvSpPr>
          <p:spPr>
            <a:xfrm>
              <a:off x="358425" y="38065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8" name="Google Shape;4228;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229" name="Google Shape;4229;p26"/>
          <p:cNvSpPr txBox="1">
            <a:spLocks noGrp="1"/>
          </p:cNvSpPr>
          <p:nvPr>
            <p:ph type="title" idx="2"/>
          </p:nvPr>
        </p:nvSpPr>
        <p:spPr>
          <a:xfrm>
            <a:off x="3575017"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0" name="Google Shape;4230;p26"/>
          <p:cNvSpPr txBox="1">
            <a:spLocks noGrp="1"/>
          </p:cNvSpPr>
          <p:nvPr>
            <p:ph type="subTitle" idx="1"/>
          </p:nvPr>
        </p:nvSpPr>
        <p:spPr>
          <a:xfrm>
            <a:off x="3575017"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1" name="Google Shape;4231;p26"/>
          <p:cNvSpPr txBox="1">
            <a:spLocks noGrp="1"/>
          </p:cNvSpPr>
          <p:nvPr>
            <p:ph type="title" idx="3"/>
          </p:nvPr>
        </p:nvSpPr>
        <p:spPr>
          <a:xfrm>
            <a:off x="6189100"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2" name="Google Shape;4232;p26"/>
          <p:cNvSpPr txBox="1">
            <a:spLocks noGrp="1"/>
          </p:cNvSpPr>
          <p:nvPr>
            <p:ph type="subTitle" idx="4"/>
          </p:nvPr>
        </p:nvSpPr>
        <p:spPr>
          <a:xfrm>
            <a:off x="6189100"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3" name="Google Shape;4233;p26"/>
          <p:cNvSpPr txBox="1">
            <a:spLocks noGrp="1"/>
          </p:cNvSpPr>
          <p:nvPr>
            <p:ph type="title" idx="5"/>
          </p:nvPr>
        </p:nvSpPr>
        <p:spPr>
          <a:xfrm>
            <a:off x="960935"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4" name="Google Shape;4234;p26"/>
          <p:cNvSpPr txBox="1">
            <a:spLocks noGrp="1"/>
          </p:cNvSpPr>
          <p:nvPr>
            <p:ph type="subTitle" idx="6"/>
          </p:nvPr>
        </p:nvSpPr>
        <p:spPr>
          <a:xfrm>
            <a:off x="960935"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5" name="Google Shape;4235;p26"/>
          <p:cNvSpPr txBox="1">
            <a:spLocks noGrp="1"/>
          </p:cNvSpPr>
          <p:nvPr>
            <p:ph type="title" idx="7"/>
          </p:nvPr>
        </p:nvSpPr>
        <p:spPr>
          <a:xfrm>
            <a:off x="8803184"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6" name="Google Shape;4236;p26"/>
          <p:cNvSpPr txBox="1">
            <a:spLocks noGrp="1"/>
          </p:cNvSpPr>
          <p:nvPr>
            <p:ph type="subTitle" idx="8"/>
          </p:nvPr>
        </p:nvSpPr>
        <p:spPr>
          <a:xfrm>
            <a:off x="8803184"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3633011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519"/>
        <p:cNvGrpSpPr/>
        <p:nvPr/>
      </p:nvGrpSpPr>
      <p:grpSpPr>
        <a:xfrm>
          <a:off x="0" y="0"/>
          <a:ext cx="0" cy="0"/>
          <a:chOff x="0" y="0"/>
          <a:chExt cx="0" cy="0"/>
        </a:xfrm>
      </p:grpSpPr>
      <p:grpSp>
        <p:nvGrpSpPr>
          <p:cNvPr id="4520" name="Google Shape;4520;p28"/>
          <p:cNvGrpSpPr/>
          <p:nvPr/>
        </p:nvGrpSpPr>
        <p:grpSpPr>
          <a:xfrm>
            <a:off x="-496872" y="539230"/>
            <a:ext cx="12863781" cy="7025359"/>
            <a:chOff x="-372654" y="404422"/>
            <a:chExt cx="9647836" cy="5269019"/>
          </a:xfrm>
        </p:grpSpPr>
        <p:sp>
          <p:nvSpPr>
            <p:cNvPr id="4521" name="Google Shape;4521;p28"/>
            <p:cNvSpPr/>
            <p:nvPr/>
          </p:nvSpPr>
          <p:spPr>
            <a:xfrm>
              <a:off x="-38725" y="4485225"/>
              <a:ext cx="9209436" cy="697152"/>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2" name="Google Shape;4522;p28"/>
            <p:cNvSpPr/>
            <p:nvPr/>
          </p:nvSpPr>
          <p:spPr>
            <a:xfrm>
              <a:off x="-65450" y="4667651"/>
              <a:ext cx="9209483" cy="51462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23" name="Google Shape;4523;p28"/>
            <p:cNvGrpSpPr/>
            <p:nvPr/>
          </p:nvGrpSpPr>
          <p:grpSpPr>
            <a:xfrm>
              <a:off x="7840802" y="3989911"/>
              <a:ext cx="592242" cy="581335"/>
              <a:chOff x="5672100" y="3575250"/>
              <a:chExt cx="1054750" cy="1035325"/>
            </a:xfrm>
          </p:grpSpPr>
          <p:sp>
            <p:nvSpPr>
              <p:cNvPr id="4524" name="Google Shape;4524;p28"/>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5" name="Google Shape;4525;p28"/>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6" name="Google Shape;4526;p28"/>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7" name="Google Shape;4527;p28"/>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8" name="Google Shape;4528;p28"/>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9" name="Google Shape;4529;p28"/>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0" name="Google Shape;4530;p28"/>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1" name="Google Shape;4531;p28"/>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32" name="Google Shape;4532;p28"/>
            <p:cNvGrpSpPr/>
            <p:nvPr/>
          </p:nvGrpSpPr>
          <p:grpSpPr>
            <a:xfrm>
              <a:off x="0" y="2911675"/>
              <a:ext cx="1299425" cy="2300975"/>
              <a:chOff x="207725" y="2276150"/>
              <a:chExt cx="1299425" cy="2300975"/>
            </a:xfrm>
          </p:grpSpPr>
          <p:sp>
            <p:nvSpPr>
              <p:cNvPr id="4533" name="Google Shape;4533;p28"/>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34" name="Google Shape;4534;p28"/>
              <p:cNvGrpSpPr/>
              <p:nvPr/>
            </p:nvGrpSpPr>
            <p:grpSpPr>
              <a:xfrm>
                <a:off x="207725" y="2276150"/>
                <a:ext cx="1299425" cy="2300975"/>
                <a:chOff x="207725" y="2276150"/>
                <a:chExt cx="1299425" cy="2300975"/>
              </a:xfrm>
            </p:grpSpPr>
            <p:sp>
              <p:nvSpPr>
                <p:cNvPr id="4535" name="Google Shape;4535;p28"/>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6" name="Google Shape;4536;p28"/>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7" name="Google Shape;4537;p28"/>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8" name="Google Shape;4538;p28"/>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9" name="Google Shape;4539;p28"/>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0" name="Google Shape;4540;p28"/>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1" name="Google Shape;4541;p28"/>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2" name="Google Shape;4542;p28"/>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3" name="Google Shape;4543;p28"/>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4" name="Google Shape;4544;p28"/>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5" name="Google Shape;4545;p28"/>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6" name="Google Shape;4546;p28"/>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7" name="Google Shape;4547;p28"/>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548" name="Google Shape;4548;p28"/>
            <p:cNvGrpSpPr/>
            <p:nvPr/>
          </p:nvGrpSpPr>
          <p:grpSpPr>
            <a:xfrm rot="1734738">
              <a:off x="-204441" y="3869617"/>
              <a:ext cx="1428294" cy="1064074"/>
              <a:chOff x="5065700" y="3436875"/>
              <a:chExt cx="1984875" cy="1478725"/>
            </a:xfrm>
          </p:grpSpPr>
          <p:sp>
            <p:nvSpPr>
              <p:cNvPr id="4549" name="Google Shape;4549;p28"/>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0" name="Google Shape;4550;p28"/>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1" name="Google Shape;4551;p28"/>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2" name="Google Shape;4552;p28"/>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3" name="Google Shape;4553;p28"/>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4" name="Google Shape;4554;p28"/>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5" name="Google Shape;4555;p28"/>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6" name="Google Shape;4556;p28"/>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7" name="Google Shape;4557;p28"/>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58" name="Google Shape;4558;p28"/>
            <p:cNvGrpSpPr/>
            <p:nvPr/>
          </p:nvGrpSpPr>
          <p:grpSpPr>
            <a:xfrm>
              <a:off x="-166336" y="4701063"/>
              <a:ext cx="1198098" cy="613801"/>
              <a:chOff x="4976050" y="4611525"/>
              <a:chExt cx="1664950" cy="852975"/>
            </a:xfrm>
          </p:grpSpPr>
          <p:sp>
            <p:nvSpPr>
              <p:cNvPr id="4559" name="Google Shape;4559;p2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0" name="Google Shape;4560;p2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61" name="Google Shape;4561;p28"/>
            <p:cNvGrpSpPr/>
            <p:nvPr/>
          </p:nvGrpSpPr>
          <p:grpSpPr>
            <a:xfrm rot="-749415">
              <a:off x="7278992" y="3849763"/>
              <a:ext cx="583337" cy="1417573"/>
              <a:chOff x="1535425" y="492925"/>
              <a:chExt cx="524575" cy="1274775"/>
            </a:xfrm>
          </p:grpSpPr>
          <p:sp>
            <p:nvSpPr>
              <p:cNvPr id="4562" name="Google Shape;4562;p2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3" name="Google Shape;4563;p2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4" name="Google Shape;4564;p2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5" name="Google Shape;4565;p2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6" name="Google Shape;4566;p2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7" name="Google Shape;4567;p2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8" name="Google Shape;4568;p2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9" name="Google Shape;4569;p2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0" name="Google Shape;4570;p2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1" name="Google Shape;4571;p2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2" name="Google Shape;4572;p2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3" name="Google Shape;4573;p2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4" name="Google Shape;4574;p2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5" name="Google Shape;4575;p2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6" name="Google Shape;4576;p2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7" name="Google Shape;4577;p2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78" name="Google Shape;4578;p28"/>
            <p:cNvGrpSpPr/>
            <p:nvPr/>
          </p:nvGrpSpPr>
          <p:grpSpPr>
            <a:xfrm>
              <a:off x="583896" y="4519984"/>
              <a:ext cx="954154" cy="975956"/>
              <a:chOff x="1356975" y="1865675"/>
              <a:chExt cx="1024100" cy="1047500"/>
            </a:xfrm>
          </p:grpSpPr>
          <p:sp>
            <p:nvSpPr>
              <p:cNvPr id="4579" name="Google Shape;4579;p2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0" name="Google Shape;4580;p2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1" name="Google Shape;4581;p2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2" name="Google Shape;4582;p2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3" name="Google Shape;4583;p2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4" name="Google Shape;4584;p2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5" name="Google Shape;4585;p2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6" name="Google Shape;4586;p2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7" name="Google Shape;4587;p2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8" name="Google Shape;4588;p2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9" name="Google Shape;4589;p28"/>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0" name="Google Shape;4590;p28"/>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1" name="Google Shape;4591;p28"/>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2" name="Google Shape;4592;p28"/>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3" name="Google Shape;4593;p2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4" name="Google Shape;4594;p28"/>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5" name="Google Shape;4595;p28"/>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6" name="Google Shape;4596;p2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7" name="Google Shape;4597;p2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8" name="Google Shape;4598;p2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9" name="Google Shape;4599;p28"/>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0" name="Google Shape;4600;p2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1" name="Google Shape;4601;p28"/>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2" name="Google Shape;4602;p2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3" name="Google Shape;4603;p28"/>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4" name="Google Shape;4604;p28"/>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5" name="Google Shape;4605;p2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6" name="Google Shape;4606;p2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07" name="Google Shape;4607;p28"/>
            <p:cNvGrpSpPr/>
            <p:nvPr/>
          </p:nvGrpSpPr>
          <p:grpSpPr>
            <a:xfrm>
              <a:off x="8330843" y="3222086"/>
              <a:ext cx="494643" cy="2036537"/>
              <a:chOff x="6248875" y="1941050"/>
              <a:chExt cx="827300" cy="3406150"/>
            </a:xfrm>
          </p:grpSpPr>
          <p:sp>
            <p:nvSpPr>
              <p:cNvPr id="4608" name="Google Shape;4608;p28"/>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9" name="Google Shape;4609;p28"/>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0" name="Google Shape;4610;p28"/>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1" name="Google Shape;4611;p28"/>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2" name="Google Shape;4612;p28"/>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3" name="Google Shape;4613;p28"/>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4" name="Google Shape;4614;p28"/>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5" name="Google Shape;4615;p28"/>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6" name="Google Shape;4616;p28"/>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7" name="Google Shape;4617;p28"/>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8" name="Google Shape;4618;p28"/>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9" name="Google Shape;4619;p28"/>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0" name="Google Shape;4620;p28"/>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1" name="Google Shape;4621;p28"/>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2" name="Google Shape;4622;p28"/>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3" name="Google Shape;4623;p28"/>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4" name="Google Shape;4624;p28"/>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5" name="Google Shape;4625;p28"/>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6" name="Google Shape;4626;p28"/>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7" name="Google Shape;4627;p28"/>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8" name="Google Shape;4628;p28"/>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9" name="Google Shape;4629;p28"/>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0" name="Google Shape;4630;p28"/>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1" name="Google Shape;4631;p28"/>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2" name="Google Shape;4632;p28"/>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3" name="Google Shape;4633;p28"/>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4" name="Google Shape;4634;p28"/>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5" name="Google Shape;4635;p28"/>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6" name="Google Shape;4636;p28"/>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7" name="Google Shape;4637;p28"/>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38" name="Google Shape;4638;p28"/>
            <p:cNvGrpSpPr/>
            <p:nvPr/>
          </p:nvGrpSpPr>
          <p:grpSpPr>
            <a:xfrm rot="1719346">
              <a:off x="8113295" y="4180104"/>
              <a:ext cx="889403" cy="1363591"/>
              <a:chOff x="2235100" y="548200"/>
              <a:chExt cx="759725" cy="1164775"/>
            </a:xfrm>
          </p:grpSpPr>
          <p:sp>
            <p:nvSpPr>
              <p:cNvPr id="4639" name="Google Shape;4639;p28"/>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0" name="Google Shape;4640;p28"/>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1" name="Google Shape;4641;p28"/>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2" name="Google Shape;4642;p28"/>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3" name="Google Shape;4643;p28"/>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4" name="Google Shape;4644;p28"/>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5" name="Google Shape;4645;p28"/>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6" name="Google Shape;4646;p28"/>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7" name="Google Shape;4647;p28"/>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48" name="Google Shape;4648;p28"/>
            <p:cNvGrpSpPr/>
            <p:nvPr/>
          </p:nvGrpSpPr>
          <p:grpSpPr>
            <a:xfrm>
              <a:off x="8453007" y="4447303"/>
              <a:ext cx="250313" cy="312391"/>
              <a:chOff x="5920600" y="4383325"/>
              <a:chExt cx="334375" cy="417300"/>
            </a:xfrm>
          </p:grpSpPr>
          <p:sp>
            <p:nvSpPr>
              <p:cNvPr id="4649" name="Google Shape;4649;p28"/>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0" name="Google Shape;4650;p28"/>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1" name="Google Shape;4651;p28"/>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2" name="Google Shape;4652;p28"/>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3" name="Google Shape;4653;p28"/>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4" name="Google Shape;4654;p28"/>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5" name="Google Shape;4655;p28"/>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6" name="Google Shape;4656;p28"/>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7" name="Google Shape;4657;p28"/>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8" name="Google Shape;4658;p28"/>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9" name="Google Shape;4659;p28"/>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0" name="Google Shape;4660;p28"/>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1" name="Google Shape;4661;p28"/>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2" name="Google Shape;4662;p28"/>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3" name="Google Shape;4663;p28"/>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4" name="Google Shape;4664;p28"/>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5" name="Google Shape;4665;p28"/>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6" name="Google Shape;4666;p28"/>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7" name="Google Shape;4667;p28"/>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8" name="Google Shape;4668;p28"/>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69" name="Google Shape;4669;p28"/>
            <p:cNvSpPr/>
            <p:nvPr/>
          </p:nvSpPr>
          <p:spPr>
            <a:xfrm>
              <a:off x="6184904" y="27409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0" name="Google Shape;4670;p28"/>
            <p:cNvSpPr/>
            <p:nvPr/>
          </p:nvSpPr>
          <p:spPr>
            <a:xfrm>
              <a:off x="8362774" y="4044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1" name="Google Shape;4671;p28"/>
            <p:cNvSpPr/>
            <p:nvPr/>
          </p:nvSpPr>
          <p:spPr>
            <a:xfrm>
              <a:off x="-166325" y="2616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672" name="Google Shape;4672;p28"/>
            <p:cNvGrpSpPr/>
            <p:nvPr/>
          </p:nvGrpSpPr>
          <p:grpSpPr>
            <a:xfrm>
              <a:off x="1200675" y="4314750"/>
              <a:ext cx="752650" cy="753525"/>
              <a:chOff x="1200675" y="4314750"/>
              <a:chExt cx="752650" cy="753525"/>
            </a:xfrm>
          </p:grpSpPr>
          <p:sp>
            <p:nvSpPr>
              <p:cNvPr id="4673" name="Google Shape;4673;p28"/>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4" name="Google Shape;4674;p28"/>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75" name="Google Shape;4675;p28"/>
            <p:cNvGrpSpPr/>
            <p:nvPr/>
          </p:nvGrpSpPr>
          <p:grpSpPr>
            <a:xfrm flipH="1">
              <a:off x="7695740" y="3054714"/>
              <a:ext cx="590152" cy="2371267"/>
              <a:chOff x="5161950" y="1889450"/>
              <a:chExt cx="926600" cy="4128250"/>
            </a:xfrm>
          </p:grpSpPr>
          <p:sp>
            <p:nvSpPr>
              <p:cNvPr id="4676" name="Google Shape;4676;p28"/>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7" name="Google Shape;4677;p28"/>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8" name="Google Shape;4678;p28"/>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9" name="Google Shape;4679;p28"/>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0" name="Google Shape;4680;p28"/>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1" name="Google Shape;4681;p28"/>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2" name="Google Shape;4682;p28"/>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3" name="Google Shape;4683;p28"/>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4" name="Google Shape;4684;p28"/>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5" name="Google Shape;4685;p28"/>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6" name="Google Shape;4686;p28"/>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7" name="Google Shape;4687;p28"/>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8" name="Google Shape;4688;p28"/>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9" name="Google Shape;4689;p28"/>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0" name="Google Shape;4690;p28"/>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1" name="Google Shape;4691;p28"/>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2" name="Google Shape;4692;p28"/>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3" name="Google Shape;4693;p28"/>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4" name="Google Shape;4694;p28"/>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5" name="Google Shape;4695;p28"/>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6" name="Google Shape;4696;p28"/>
            <p:cNvGrpSpPr/>
            <p:nvPr/>
          </p:nvGrpSpPr>
          <p:grpSpPr>
            <a:xfrm>
              <a:off x="7374450" y="4464366"/>
              <a:ext cx="988324" cy="895098"/>
              <a:chOff x="4048900" y="1919750"/>
              <a:chExt cx="1060775" cy="960715"/>
            </a:xfrm>
          </p:grpSpPr>
          <p:sp>
            <p:nvSpPr>
              <p:cNvPr id="4697" name="Google Shape;4697;p28"/>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8" name="Google Shape;4698;p28"/>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9" name="Google Shape;4699;p28"/>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0" name="Google Shape;4700;p28"/>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1" name="Google Shape;4701;p28"/>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2" name="Google Shape;4702;p28"/>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3" name="Google Shape;4703;p28"/>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4" name="Google Shape;4704;p28"/>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5" name="Google Shape;4705;p28"/>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6" name="Google Shape;4706;p28"/>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7" name="Google Shape;4707;p28"/>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8" name="Google Shape;4708;p28"/>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9" name="Google Shape;4709;p28"/>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0" name="Google Shape;4710;p28"/>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1" name="Google Shape;4711;p28"/>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2" name="Google Shape;4712;p28"/>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3" name="Google Shape;4713;p28"/>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4" name="Google Shape;4714;p28"/>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5" name="Google Shape;4715;p28"/>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6" name="Google Shape;4716;p28"/>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7" name="Google Shape;4717;p28"/>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8" name="Google Shape;4718;p28"/>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9" name="Google Shape;4719;p28"/>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720" name="Google Shape;4720;p28"/>
          <p:cNvSpPr txBox="1">
            <a:spLocks noGrp="1"/>
          </p:cNvSpPr>
          <p:nvPr>
            <p:ph type="title" hasCustomPrompt="1"/>
          </p:nvPr>
        </p:nvSpPr>
        <p:spPr>
          <a:xfrm>
            <a:off x="966381" y="771628"/>
            <a:ext cx="4384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1" name="Google Shape;4721;p28"/>
          <p:cNvSpPr txBox="1">
            <a:spLocks noGrp="1"/>
          </p:cNvSpPr>
          <p:nvPr>
            <p:ph type="subTitle" idx="1"/>
          </p:nvPr>
        </p:nvSpPr>
        <p:spPr>
          <a:xfrm>
            <a:off x="966381" y="1781833"/>
            <a:ext cx="43840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2" name="Google Shape;4722;p28"/>
          <p:cNvSpPr txBox="1">
            <a:spLocks noGrp="1"/>
          </p:cNvSpPr>
          <p:nvPr>
            <p:ph type="title" idx="2" hasCustomPrompt="1"/>
          </p:nvPr>
        </p:nvSpPr>
        <p:spPr>
          <a:xfrm>
            <a:off x="1748391" y="2635719"/>
            <a:ext cx="478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3" name="Google Shape;4723;p28"/>
          <p:cNvSpPr txBox="1">
            <a:spLocks noGrp="1"/>
          </p:cNvSpPr>
          <p:nvPr>
            <p:ph type="subTitle" idx="3"/>
          </p:nvPr>
        </p:nvSpPr>
        <p:spPr>
          <a:xfrm>
            <a:off x="1748391" y="3654528"/>
            <a:ext cx="47848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4" name="Google Shape;4724;p28"/>
          <p:cNvSpPr txBox="1">
            <a:spLocks noGrp="1"/>
          </p:cNvSpPr>
          <p:nvPr>
            <p:ph type="title" idx="4" hasCustomPrompt="1"/>
          </p:nvPr>
        </p:nvSpPr>
        <p:spPr>
          <a:xfrm>
            <a:off x="2931200" y="4482600"/>
            <a:ext cx="478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5" name="Google Shape;4725;p28"/>
          <p:cNvSpPr txBox="1">
            <a:spLocks noGrp="1"/>
          </p:cNvSpPr>
          <p:nvPr>
            <p:ph type="subTitle" idx="5"/>
          </p:nvPr>
        </p:nvSpPr>
        <p:spPr>
          <a:xfrm>
            <a:off x="2931200" y="5501409"/>
            <a:ext cx="47848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solidFill>
                  <a:srgbClr val="43434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9905613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208"/>
        <p:cNvGrpSpPr/>
        <p:nvPr/>
      </p:nvGrpSpPr>
      <p:grpSpPr>
        <a:xfrm>
          <a:off x="0" y="0"/>
          <a:ext cx="0" cy="0"/>
          <a:chOff x="0" y="0"/>
          <a:chExt cx="0" cy="0"/>
        </a:xfrm>
      </p:grpSpPr>
      <p:grpSp>
        <p:nvGrpSpPr>
          <p:cNvPr id="5209" name="Google Shape;5209;p32"/>
          <p:cNvGrpSpPr/>
          <p:nvPr/>
        </p:nvGrpSpPr>
        <p:grpSpPr>
          <a:xfrm>
            <a:off x="-230463" y="3823543"/>
            <a:ext cx="12458077" cy="3315575"/>
            <a:chOff x="-172847" y="2867657"/>
            <a:chExt cx="9343558" cy="2486681"/>
          </a:xfrm>
        </p:grpSpPr>
        <p:grpSp>
          <p:nvGrpSpPr>
            <p:cNvPr id="5210" name="Google Shape;5210;p32"/>
            <p:cNvGrpSpPr/>
            <p:nvPr/>
          </p:nvGrpSpPr>
          <p:grpSpPr>
            <a:xfrm>
              <a:off x="-65450" y="4357527"/>
              <a:ext cx="9236161" cy="824931"/>
              <a:chOff x="-65450" y="4357527"/>
              <a:chExt cx="9236161" cy="824931"/>
            </a:xfrm>
          </p:grpSpPr>
          <p:sp>
            <p:nvSpPr>
              <p:cNvPr id="5211" name="Google Shape;5211;p32"/>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2" name="Google Shape;5212;p32"/>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13" name="Google Shape;5213;p32"/>
            <p:cNvGrpSpPr/>
            <p:nvPr/>
          </p:nvGrpSpPr>
          <p:grpSpPr>
            <a:xfrm>
              <a:off x="6175625" y="3705875"/>
              <a:ext cx="2926525" cy="1549975"/>
              <a:chOff x="6175625" y="3705875"/>
              <a:chExt cx="2926525" cy="1549975"/>
            </a:xfrm>
          </p:grpSpPr>
          <p:grpSp>
            <p:nvGrpSpPr>
              <p:cNvPr id="5214" name="Google Shape;5214;p32"/>
              <p:cNvGrpSpPr/>
              <p:nvPr/>
            </p:nvGrpSpPr>
            <p:grpSpPr>
              <a:xfrm flipH="1">
                <a:off x="7642150" y="3705875"/>
                <a:ext cx="1460000" cy="1549975"/>
                <a:chOff x="5402750" y="3100275"/>
                <a:chExt cx="1460000" cy="1549975"/>
              </a:xfrm>
            </p:grpSpPr>
            <p:sp>
              <p:nvSpPr>
                <p:cNvPr id="5215" name="Google Shape;5215;p32"/>
                <p:cNvSpPr/>
                <p:nvPr/>
              </p:nvSpPr>
              <p:spPr>
                <a:xfrm>
                  <a:off x="6526400" y="4117600"/>
                  <a:ext cx="336350" cy="406625"/>
                </a:xfrm>
                <a:custGeom>
                  <a:avLst/>
                  <a:gdLst/>
                  <a:ahLst/>
                  <a:cxnLst/>
                  <a:rect l="l" t="t" r="r" b="b"/>
                  <a:pathLst>
                    <a:path w="13454" h="16265" extrusionOk="0">
                      <a:moveTo>
                        <a:pt x="12419" y="1"/>
                      </a:moveTo>
                      <a:cubicBezTo>
                        <a:pt x="12418" y="1"/>
                        <a:pt x="0" y="1394"/>
                        <a:pt x="274" y="16264"/>
                      </a:cubicBezTo>
                      <a:lnTo>
                        <a:pt x="274" y="16264"/>
                      </a:lnTo>
                      <a:cubicBezTo>
                        <a:pt x="282" y="16258"/>
                        <a:pt x="13454" y="12183"/>
                        <a:pt x="12419" y="1"/>
                      </a:cubicBezTo>
                      <a:close/>
                      <a:moveTo>
                        <a:pt x="274" y="16264"/>
                      </a:moveTo>
                      <a:cubicBezTo>
                        <a:pt x="274" y="16264"/>
                        <a:pt x="274" y="16264"/>
                        <a:pt x="274" y="16264"/>
                      </a:cubicBezTo>
                      <a:cubicBezTo>
                        <a:pt x="274" y="16264"/>
                        <a:pt x="274" y="16264"/>
                        <a:pt x="274" y="162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6" name="Google Shape;5216;p32"/>
                <p:cNvSpPr/>
                <p:nvPr/>
              </p:nvSpPr>
              <p:spPr>
                <a:xfrm>
                  <a:off x="6526700" y="4192275"/>
                  <a:ext cx="243500" cy="337325"/>
                </a:xfrm>
                <a:custGeom>
                  <a:avLst/>
                  <a:gdLst/>
                  <a:ahLst/>
                  <a:cxnLst/>
                  <a:rect l="l" t="t" r="r" b="b"/>
                  <a:pathLst>
                    <a:path w="9740" h="13493" extrusionOk="0">
                      <a:moveTo>
                        <a:pt x="9491" y="0"/>
                      </a:moveTo>
                      <a:cubicBezTo>
                        <a:pt x="9429" y="0"/>
                        <a:pt x="9370" y="25"/>
                        <a:pt x="9335" y="73"/>
                      </a:cubicBezTo>
                      <a:lnTo>
                        <a:pt x="84" y="13170"/>
                      </a:lnTo>
                      <a:cubicBezTo>
                        <a:pt x="0" y="13266"/>
                        <a:pt x="36" y="13396"/>
                        <a:pt x="119" y="13456"/>
                      </a:cubicBezTo>
                      <a:cubicBezTo>
                        <a:pt x="158" y="13480"/>
                        <a:pt x="202" y="13492"/>
                        <a:pt x="245" y="13492"/>
                      </a:cubicBezTo>
                      <a:cubicBezTo>
                        <a:pt x="309" y="13492"/>
                        <a:pt x="370" y="13465"/>
                        <a:pt x="405" y="13408"/>
                      </a:cubicBezTo>
                      <a:lnTo>
                        <a:pt x="9668" y="300"/>
                      </a:lnTo>
                      <a:cubicBezTo>
                        <a:pt x="9740" y="216"/>
                        <a:pt x="9716" y="73"/>
                        <a:pt x="9621" y="38"/>
                      </a:cubicBezTo>
                      <a:cubicBezTo>
                        <a:pt x="9581" y="13"/>
                        <a:pt x="9535" y="0"/>
                        <a:pt x="949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7" name="Google Shape;5217;p32"/>
                <p:cNvSpPr/>
                <p:nvPr/>
              </p:nvSpPr>
              <p:spPr>
                <a:xfrm>
                  <a:off x="6608550" y="4290800"/>
                  <a:ext cx="17300" cy="114400"/>
                </a:xfrm>
                <a:custGeom>
                  <a:avLst/>
                  <a:gdLst/>
                  <a:ahLst/>
                  <a:cxnLst/>
                  <a:rect l="l" t="t" r="r" b="b"/>
                  <a:pathLst>
                    <a:path w="692" h="4576" extrusionOk="0">
                      <a:moveTo>
                        <a:pt x="208" y="1"/>
                      </a:moveTo>
                      <a:cubicBezTo>
                        <a:pt x="202" y="1"/>
                        <a:pt x="197" y="1"/>
                        <a:pt x="191" y="2"/>
                      </a:cubicBezTo>
                      <a:cubicBezTo>
                        <a:pt x="84" y="2"/>
                        <a:pt x="1" y="109"/>
                        <a:pt x="1" y="216"/>
                      </a:cubicBezTo>
                      <a:lnTo>
                        <a:pt x="298" y="4395"/>
                      </a:lnTo>
                      <a:cubicBezTo>
                        <a:pt x="298" y="4496"/>
                        <a:pt x="392" y="4575"/>
                        <a:pt x="492" y="4575"/>
                      </a:cubicBezTo>
                      <a:cubicBezTo>
                        <a:pt x="499" y="4575"/>
                        <a:pt x="506" y="4575"/>
                        <a:pt x="513" y="4574"/>
                      </a:cubicBezTo>
                      <a:cubicBezTo>
                        <a:pt x="572" y="4574"/>
                        <a:pt x="632" y="4526"/>
                        <a:pt x="667" y="4491"/>
                      </a:cubicBezTo>
                      <a:cubicBezTo>
                        <a:pt x="679" y="4443"/>
                        <a:pt x="691" y="4395"/>
                        <a:pt x="691" y="4372"/>
                      </a:cubicBezTo>
                      <a:lnTo>
                        <a:pt x="393" y="181"/>
                      </a:lnTo>
                      <a:cubicBezTo>
                        <a:pt x="393" y="91"/>
                        <a:pt x="298" y="1"/>
                        <a:pt x="20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8" name="Google Shape;5218;p32"/>
                <p:cNvSpPr/>
                <p:nvPr/>
              </p:nvSpPr>
              <p:spPr>
                <a:xfrm>
                  <a:off x="6702025" y="4256500"/>
                  <a:ext cx="78000" cy="25675"/>
                </a:xfrm>
                <a:custGeom>
                  <a:avLst/>
                  <a:gdLst/>
                  <a:ahLst/>
                  <a:cxnLst/>
                  <a:rect l="l" t="t" r="r" b="b"/>
                  <a:pathLst>
                    <a:path w="3120" h="1027" extrusionOk="0">
                      <a:moveTo>
                        <a:pt x="2899" y="0"/>
                      </a:moveTo>
                      <a:cubicBezTo>
                        <a:pt x="2886" y="0"/>
                        <a:pt x="2872" y="2"/>
                        <a:pt x="2858" y="5"/>
                      </a:cubicBezTo>
                      <a:lnTo>
                        <a:pt x="179" y="636"/>
                      </a:lnTo>
                      <a:cubicBezTo>
                        <a:pt x="83" y="660"/>
                        <a:pt x="0" y="767"/>
                        <a:pt x="36" y="874"/>
                      </a:cubicBezTo>
                      <a:cubicBezTo>
                        <a:pt x="55" y="962"/>
                        <a:pt x="131" y="1026"/>
                        <a:pt x="218" y="1026"/>
                      </a:cubicBezTo>
                      <a:cubicBezTo>
                        <a:pt x="236" y="1026"/>
                        <a:pt x="255" y="1023"/>
                        <a:pt x="274" y="1017"/>
                      </a:cubicBezTo>
                      <a:lnTo>
                        <a:pt x="2953" y="398"/>
                      </a:lnTo>
                      <a:cubicBezTo>
                        <a:pt x="3001" y="398"/>
                        <a:pt x="3036" y="362"/>
                        <a:pt x="3072" y="326"/>
                      </a:cubicBezTo>
                      <a:cubicBezTo>
                        <a:pt x="3096" y="279"/>
                        <a:pt x="3120" y="231"/>
                        <a:pt x="3096" y="159"/>
                      </a:cubicBezTo>
                      <a:cubicBezTo>
                        <a:pt x="3075" y="66"/>
                        <a:pt x="2991" y="0"/>
                        <a:pt x="2899"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9" name="Google Shape;5219;p32"/>
                <p:cNvSpPr/>
                <p:nvPr/>
              </p:nvSpPr>
              <p:spPr>
                <a:xfrm>
                  <a:off x="6535925" y="4406125"/>
                  <a:ext cx="321500" cy="138200"/>
                </a:xfrm>
                <a:custGeom>
                  <a:avLst/>
                  <a:gdLst/>
                  <a:ahLst/>
                  <a:cxnLst/>
                  <a:rect l="l" t="t" r="r" b="b"/>
                  <a:pathLst>
                    <a:path w="12860" h="5528" extrusionOk="0">
                      <a:moveTo>
                        <a:pt x="8353" y="1"/>
                      </a:moveTo>
                      <a:cubicBezTo>
                        <a:pt x="5898" y="1"/>
                        <a:pt x="2799" y="989"/>
                        <a:pt x="0" y="4819"/>
                      </a:cubicBezTo>
                      <a:cubicBezTo>
                        <a:pt x="0" y="4819"/>
                        <a:pt x="1950" y="5527"/>
                        <a:pt x="4457" y="5527"/>
                      </a:cubicBezTo>
                      <a:cubicBezTo>
                        <a:pt x="7199" y="5527"/>
                        <a:pt x="10608" y="4679"/>
                        <a:pt x="12859" y="1128"/>
                      </a:cubicBezTo>
                      <a:cubicBezTo>
                        <a:pt x="12859" y="1128"/>
                        <a:pt x="10974" y="1"/>
                        <a:pt x="8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0" name="Google Shape;5220;p32"/>
                <p:cNvSpPr/>
                <p:nvPr/>
              </p:nvSpPr>
              <p:spPr>
                <a:xfrm>
                  <a:off x="6530275" y="4441775"/>
                  <a:ext cx="262550" cy="89725"/>
                </a:xfrm>
                <a:custGeom>
                  <a:avLst/>
                  <a:gdLst/>
                  <a:ahLst/>
                  <a:cxnLst/>
                  <a:rect l="l" t="t" r="r" b="b"/>
                  <a:pathLst>
                    <a:path w="10502" h="3589" extrusionOk="0">
                      <a:moveTo>
                        <a:pt x="10304" y="1"/>
                      </a:moveTo>
                      <a:cubicBezTo>
                        <a:pt x="10282" y="1"/>
                        <a:pt x="10261" y="4"/>
                        <a:pt x="10240" y="11"/>
                      </a:cubicBezTo>
                      <a:lnTo>
                        <a:pt x="167" y="3190"/>
                      </a:lnTo>
                      <a:cubicBezTo>
                        <a:pt x="60" y="3226"/>
                        <a:pt x="0" y="3345"/>
                        <a:pt x="24" y="3452"/>
                      </a:cubicBezTo>
                      <a:cubicBezTo>
                        <a:pt x="54" y="3533"/>
                        <a:pt x="145" y="3588"/>
                        <a:pt x="238" y="3588"/>
                      </a:cubicBezTo>
                      <a:cubicBezTo>
                        <a:pt x="254" y="3588"/>
                        <a:pt x="270" y="3587"/>
                        <a:pt x="286" y="3583"/>
                      </a:cubicBezTo>
                      <a:lnTo>
                        <a:pt x="10359" y="392"/>
                      </a:lnTo>
                      <a:cubicBezTo>
                        <a:pt x="10406" y="380"/>
                        <a:pt x="10430" y="357"/>
                        <a:pt x="10466" y="321"/>
                      </a:cubicBezTo>
                      <a:cubicBezTo>
                        <a:pt x="10502" y="261"/>
                        <a:pt x="10502" y="202"/>
                        <a:pt x="10490" y="142"/>
                      </a:cubicBezTo>
                      <a:cubicBezTo>
                        <a:pt x="10471" y="56"/>
                        <a:pt x="10390" y="1"/>
                        <a:pt x="1030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1" name="Google Shape;5221;p32"/>
                <p:cNvSpPr/>
                <p:nvPr/>
              </p:nvSpPr>
              <p:spPr>
                <a:xfrm>
                  <a:off x="6625825" y="4433500"/>
                  <a:ext cx="49425" cy="67725"/>
                </a:xfrm>
                <a:custGeom>
                  <a:avLst/>
                  <a:gdLst/>
                  <a:ahLst/>
                  <a:cxnLst/>
                  <a:rect l="l" t="t" r="r" b="b"/>
                  <a:pathLst>
                    <a:path w="1977" h="2709" extrusionOk="0">
                      <a:moveTo>
                        <a:pt x="1747" y="0"/>
                      </a:moveTo>
                      <a:cubicBezTo>
                        <a:pt x="1683" y="0"/>
                        <a:pt x="1621" y="32"/>
                        <a:pt x="1584" y="92"/>
                      </a:cubicBezTo>
                      <a:lnTo>
                        <a:pt x="60" y="2390"/>
                      </a:lnTo>
                      <a:cubicBezTo>
                        <a:pt x="0" y="2497"/>
                        <a:pt x="36" y="2616"/>
                        <a:pt x="119" y="2676"/>
                      </a:cubicBezTo>
                      <a:cubicBezTo>
                        <a:pt x="154" y="2698"/>
                        <a:pt x="192" y="2708"/>
                        <a:pt x="229" y="2708"/>
                      </a:cubicBezTo>
                      <a:cubicBezTo>
                        <a:pt x="294" y="2708"/>
                        <a:pt x="355" y="2677"/>
                        <a:pt x="393" y="2616"/>
                      </a:cubicBezTo>
                      <a:lnTo>
                        <a:pt x="1917" y="307"/>
                      </a:lnTo>
                      <a:cubicBezTo>
                        <a:pt x="1977" y="211"/>
                        <a:pt x="1953" y="92"/>
                        <a:pt x="1858" y="33"/>
                      </a:cubicBezTo>
                      <a:cubicBezTo>
                        <a:pt x="1823" y="11"/>
                        <a:pt x="1784" y="0"/>
                        <a:pt x="1747"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2" name="Google Shape;5222;p32"/>
                <p:cNvSpPr/>
                <p:nvPr/>
              </p:nvSpPr>
              <p:spPr>
                <a:xfrm>
                  <a:off x="6719875" y="4461225"/>
                  <a:ext cx="53000" cy="28700"/>
                </a:xfrm>
                <a:custGeom>
                  <a:avLst/>
                  <a:gdLst/>
                  <a:ahLst/>
                  <a:cxnLst/>
                  <a:rect l="l" t="t" r="r" b="b"/>
                  <a:pathLst>
                    <a:path w="2120" h="1148" extrusionOk="0">
                      <a:moveTo>
                        <a:pt x="236" y="1"/>
                      </a:moveTo>
                      <a:cubicBezTo>
                        <a:pt x="157" y="1"/>
                        <a:pt x="83" y="47"/>
                        <a:pt x="48" y="126"/>
                      </a:cubicBezTo>
                      <a:cubicBezTo>
                        <a:pt x="1" y="233"/>
                        <a:pt x="48" y="352"/>
                        <a:pt x="155" y="388"/>
                      </a:cubicBezTo>
                      <a:lnTo>
                        <a:pt x="1810" y="1138"/>
                      </a:lnTo>
                      <a:cubicBezTo>
                        <a:pt x="1831" y="1144"/>
                        <a:pt x="1853" y="1147"/>
                        <a:pt x="1876" y="1147"/>
                      </a:cubicBezTo>
                      <a:cubicBezTo>
                        <a:pt x="1944" y="1147"/>
                        <a:pt x="2016" y="1120"/>
                        <a:pt x="2060" y="1067"/>
                      </a:cubicBezTo>
                      <a:cubicBezTo>
                        <a:pt x="2072" y="1067"/>
                        <a:pt x="2072" y="1043"/>
                        <a:pt x="2072" y="1031"/>
                      </a:cubicBezTo>
                      <a:cubicBezTo>
                        <a:pt x="2120" y="924"/>
                        <a:pt x="2072" y="805"/>
                        <a:pt x="1965" y="769"/>
                      </a:cubicBezTo>
                      <a:lnTo>
                        <a:pt x="322" y="19"/>
                      </a:lnTo>
                      <a:cubicBezTo>
                        <a:pt x="294" y="7"/>
                        <a:pt x="265" y="1"/>
                        <a:pt x="236"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3" name="Google Shape;5223;p32"/>
                <p:cNvSpPr/>
                <p:nvPr/>
              </p:nvSpPr>
              <p:spPr>
                <a:xfrm>
                  <a:off x="6218925" y="4083675"/>
                  <a:ext cx="366125" cy="439950"/>
                </a:xfrm>
                <a:custGeom>
                  <a:avLst/>
                  <a:gdLst/>
                  <a:ahLst/>
                  <a:cxnLst/>
                  <a:rect l="l" t="t" r="r" b="b"/>
                  <a:pathLst>
                    <a:path w="14645" h="17598" extrusionOk="0">
                      <a:moveTo>
                        <a:pt x="2477" y="0"/>
                      </a:moveTo>
                      <a:lnTo>
                        <a:pt x="2477" y="0"/>
                      </a:lnTo>
                      <a:cubicBezTo>
                        <a:pt x="0" y="11978"/>
                        <a:pt x="12621" y="17598"/>
                        <a:pt x="12633" y="17598"/>
                      </a:cubicBezTo>
                      <a:cubicBezTo>
                        <a:pt x="14645" y="2846"/>
                        <a:pt x="2477" y="0"/>
                        <a:pt x="2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4" name="Google Shape;5224;p32"/>
                <p:cNvSpPr/>
                <p:nvPr/>
              </p:nvSpPr>
              <p:spPr>
                <a:xfrm>
                  <a:off x="6337375" y="4166050"/>
                  <a:ext cx="202450" cy="362700"/>
                </a:xfrm>
                <a:custGeom>
                  <a:avLst/>
                  <a:gdLst/>
                  <a:ahLst/>
                  <a:cxnLst/>
                  <a:rect l="l" t="t" r="r" b="b"/>
                  <a:pathLst>
                    <a:path w="8098" h="14508" extrusionOk="0">
                      <a:moveTo>
                        <a:pt x="231" y="0"/>
                      </a:moveTo>
                      <a:cubicBezTo>
                        <a:pt x="200" y="0"/>
                        <a:pt x="170" y="9"/>
                        <a:pt x="144" y="27"/>
                      </a:cubicBezTo>
                      <a:cubicBezTo>
                        <a:pt x="49" y="75"/>
                        <a:pt x="1" y="194"/>
                        <a:pt x="61" y="289"/>
                      </a:cubicBezTo>
                      <a:lnTo>
                        <a:pt x="7716" y="14398"/>
                      </a:lnTo>
                      <a:cubicBezTo>
                        <a:pt x="7749" y="14464"/>
                        <a:pt x="7823" y="14507"/>
                        <a:pt x="7893" y="14507"/>
                      </a:cubicBezTo>
                      <a:cubicBezTo>
                        <a:pt x="7923" y="14507"/>
                        <a:pt x="7953" y="14499"/>
                        <a:pt x="7978" y="14481"/>
                      </a:cubicBezTo>
                      <a:cubicBezTo>
                        <a:pt x="8014" y="14457"/>
                        <a:pt x="8038" y="14445"/>
                        <a:pt x="8062" y="14422"/>
                      </a:cubicBezTo>
                      <a:cubicBezTo>
                        <a:pt x="8085" y="14362"/>
                        <a:pt x="8097" y="14267"/>
                        <a:pt x="8062" y="14207"/>
                      </a:cubicBezTo>
                      <a:lnTo>
                        <a:pt x="406" y="98"/>
                      </a:lnTo>
                      <a:cubicBezTo>
                        <a:pt x="373" y="41"/>
                        <a:pt x="300" y="0"/>
                        <a:pt x="23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5" name="Google Shape;5225;p32"/>
                <p:cNvSpPr/>
                <p:nvPr/>
              </p:nvSpPr>
              <p:spPr>
                <a:xfrm>
                  <a:off x="6456450" y="4281575"/>
                  <a:ext cx="30675" cy="113225"/>
                </a:xfrm>
                <a:custGeom>
                  <a:avLst/>
                  <a:gdLst/>
                  <a:ahLst/>
                  <a:cxnLst/>
                  <a:rect l="l" t="t" r="r" b="b"/>
                  <a:pathLst>
                    <a:path w="1227" h="4529" extrusionOk="0">
                      <a:moveTo>
                        <a:pt x="1022" y="1"/>
                      </a:moveTo>
                      <a:cubicBezTo>
                        <a:pt x="914" y="1"/>
                        <a:pt x="821" y="69"/>
                        <a:pt x="810" y="169"/>
                      </a:cubicBezTo>
                      <a:lnTo>
                        <a:pt x="24" y="4288"/>
                      </a:lnTo>
                      <a:cubicBezTo>
                        <a:pt x="0" y="4407"/>
                        <a:pt x="84" y="4514"/>
                        <a:pt x="179" y="4526"/>
                      </a:cubicBezTo>
                      <a:cubicBezTo>
                        <a:pt x="191" y="4528"/>
                        <a:pt x="203" y="4528"/>
                        <a:pt x="215" y="4528"/>
                      </a:cubicBezTo>
                      <a:cubicBezTo>
                        <a:pt x="292" y="4528"/>
                        <a:pt x="352" y="4495"/>
                        <a:pt x="393" y="4443"/>
                      </a:cubicBezTo>
                      <a:cubicBezTo>
                        <a:pt x="405" y="4407"/>
                        <a:pt x="405" y="4395"/>
                        <a:pt x="417" y="4360"/>
                      </a:cubicBezTo>
                      <a:lnTo>
                        <a:pt x="1215" y="240"/>
                      </a:lnTo>
                      <a:cubicBezTo>
                        <a:pt x="1227" y="121"/>
                        <a:pt x="1155" y="14"/>
                        <a:pt x="1048" y="2"/>
                      </a:cubicBezTo>
                      <a:cubicBezTo>
                        <a:pt x="1040" y="1"/>
                        <a:pt x="1031" y="1"/>
                        <a:pt x="1022"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6" name="Google Shape;5226;p32"/>
                <p:cNvSpPr/>
                <p:nvPr/>
              </p:nvSpPr>
              <p:spPr>
                <a:xfrm>
                  <a:off x="6319525" y="4229100"/>
                  <a:ext cx="76525" cy="33525"/>
                </a:xfrm>
                <a:custGeom>
                  <a:avLst/>
                  <a:gdLst/>
                  <a:ahLst/>
                  <a:cxnLst/>
                  <a:rect l="l" t="t" r="r" b="b"/>
                  <a:pathLst>
                    <a:path w="3061" h="1341" extrusionOk="0">
                      <a:moveTo>
                        <a:pt x="228" y="1"/>
                      </a:moveTo>
                      <a:cubicBezTo>
                        <a:pt x="151" y="1"/>
                        <a:pt x="75" y="55"/>
                        <a:pt x="48" y="136"/>
                      </a:cubicBezTo>
                      <a:cubicBezTo>
                        <a:pt x="1" y="243"/>
                        <a:pt x="60" y="363"/>
                        <a:pt x="167" y="386"/>
                      </a:cubicBezTo>
                      <a:lnTo>
                        <a:pt x="2763" y="1327"/>
                      </a:lnTo>
                      <a:cubicBezTo>
                        <a:pt x="2785" y="1337"/>
                        <a:pt x="2809" y="1341"/>
                        <a:pt x="2833" y="1341"/>
                      </a:cubicBezTo>
                      <a:cubicBezTo>
                        <a:pt x="2899" y="1341"/>
                        <a:pt x="2966" y="1308"/>
                        <a:pt x="3001" y="1255"/>
                      </a:cubicBezTo>
                      <a:cubicBezTo>
                        <a:pt x="3013" y="1244"/>
                        <a:pt x="3013" y="1220"/>
                        <a:pt x="3013" y="1208"/>
                      </a:cubicBezTo>
                      <a:cubicBezTo>
                        <a:pt x="3061" y="1101"/>
                        <a:pt x="3001" y="1005"/>
                        <a:pt x="2894" y="958"/>
                      </a:cubicBezTo>
                      <a:lnTo>
                        <a:pt x="298" y="17"/>
                      </a:lnTo>
                      <a:cubicBezTo>
                        <a:pt x="276" y="6"/>
                        <a:pt x="252" y="1"/>
                        <a:pt x="22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7" name="Google Shape;5227;p32"/>
                <p:cNvSpPr/>
                <p:nvPr/>
              </p:nvSpPr>
              <p:spPr>
                <a:xfrm>
                  <a:off x="6223375" y="4379225"/>
                  <a:ext cx="308100" cy="152750"/>
                </a:xfrm>
                <a:custGeom>
                  <a:avLst/>
                  <a:gdLst/>
                  <a:ahLst/>
                  <a:cxnLst/>
                  <a:rect l="l" t="t" r="r" b="b"/>
                  <a:pathLst>
                    <a:path w="12324" h="6110" extrusionOk="0">
                      <a:moveTo>
                        <a:pt x="3510" y="0"/>
                      </a:moveTo>
                      <a:cubicBezTo>
                        <a:pt x="1463" y="0"/>
                        <a:pt x="1" y="656"/>
                        <a:pt x="1" y="656"/>
                      </a:cubicBezTo>
                      <a:cubicBezTo>
                        <a:pt x="2198" y="5263"/>
                        <a:pt x="6566" y="6109"/>
                        <a:pt x="9466" y="6109"/>
                      </a:cubicBezTo>
                      <a:cubicBezTo>
                        <a:pt x="11139" y="6109"/>
                        <a:pt x="12324" y="5828"/>
                        <a:pt x="12324" y="5823"/>
                      </a:cubicBezTo>
                      <a:cubicBezTo>
                        <a:pt x="9636" y="1052"/>
                        <a:pt x="6104" y="0"/>
                        <a:pt x="3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8" name="Google Shape;5228;p32"/>
                <p:cNvSpPr/>
                <p:nvPr/>
              </p:nvSpPr>
              <p:spPr>
                <a:xfrm>
                  <a:off x="6284700" y="4411525"/>
                  <a:ext cx="252150" cy="118575"/>
                </a:xfrm>
                <a:custGeom>
                  <a:avLst/>
                  <a:gdLst/>
                  <a:ahLst/>
                  <a:cxnLst/>
                  <a:rect l="l" t="t" r="r" b="b"/>
                  <a:pathLst>
                    <a:path w="10086" h="4743" extrusionOk="0">
                      <a:moveTo>
                        <a:pt x="223" y="0"/>
                      </a:moveTo>
                      <a:cubicBezTo>
                        <a:pt x="145" y="0"/>
                        <a:pt x="74" y="44"/>
                        <a:pt x="48" y="114"/>
                      </a:cubicBezTo>
                      <a:cubicBezTo>
                        <a:pt x="1" y="221"/>
                        <a:pt x="48" y="340"/>
                        <a:pt x="143" y="388"/>
                      </a:cubicBezTo>
                      <a:lnTo>
                        <a:pt x="9776" y="4734"/>
                      </a:lnTo>
                      <a:cubicBezTo>
                        <a:pt x="9799" y="4740"/>
                        <a:pt x="9823" y="4743"/>
                        <a:pt x="9846" y="4743"/>
                      </a:cubicBezTo>
                      <a:cubicBezTo>
                        <a:pt x="9916" y="4743"/>
                        <a:pt x="9981" y="4716"/>
                        <a:pt x="10026" y="4662"/>
                      </a:cubicBezTo>
                      <a:cubicBezTo>
                        <a:pt x="10026" y="4638"/>
                        <a:pt x="10049" y="4626"/>
                        <a:pt x="10049" y="4626"/>
                      </a:cubicBezTo>
                      <a:cubicBezTo>
                        <a:pt x="10085" y="4519"/>
                        <a:pt x="10049" y="4400"/>
                        <a:pt x="9942" y="4365"/>
                      </a:cubicBezTo>
                      <a:lnTo>
                        <a:pt x="310" y="19"/>
                      </a:lnTo>
                      <a:cubicBezTo>
                        <a:pt x="281" y="6"/>
                        <a:pt x="252" y="0"/>
                        <a:pt x="223"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9" name="Google Shape;5229;p32"/>
                <p:cNvSpPr/>
                <p:nvPr/>
              </p:nvSpPr>
              <p:spPr>
                <a:xfrm>
                  <a:off x="6403475" y="4416950"/>
                  <a:ext cx="41975" cy="71650"/>
                </a:xfrm>
                <a:custGeom>
                  <a:avLst/>
                  <a:gdLst/>
                  <a:ahLst/>
                  <a:cxnLst/>
                  <a:rect l="l" t="t" r="r" b="b"/>
                  <a:pathLst>
                    <a:path w="1679" h="2866" extrusionOk="0">
                      <a:moveTo>
                        <a:pt x="223" y="1"/>
                      </a:moveTo>
                      <a:cubicBezTo>
                        <a:pt x="193" y="1"/>
                        <a:pt x="162" y="6"/>
                        <a:pt x="131" y="16"/>
                      </a:cubicBezTo>
                      <a:cubicBezTo>
                        <a:pt x="24" y="64"/>
                        <a:pt x="0" y="183"/>
                        <a:pt x="36" y="290"/>
                      </a:cubicBezTo>
                      <a:lnTo>
                        <a:pt x="1274" y="2755"/>
                      </a:lnTo>
                      <a:cubicBezTo>
                        <a:pt x="1308" y="2831"/>
                        <a:pt x="1379" y="2865"/>
                        <a:pt x="1456" y="2865"/>
                      </a:cubicBezTo>
                      <a:cubicBezTo>
                        <a:pt x="1486" y="2865"/>
                        <a:pt x="1518" y="2860"/>
                        <a:pt x="1548" y="2850"/>
                      </a:cubicBezTo>
                      <a:cubicBezTo>
                        <a:pt x="1572" y="2826"/>
                        <a:pt x="1608" y="2814"/>
                        <a:pt x="1619" y="2790"/>
                      </a:cubicBezTo>
                      <a:cubicBezTo>
                        <a:pt x="1667" y="2731"/>
                        <a:pt x="1679" y="2659"/>
                        <a:pt x="1631" y="2576"/>
                      </a:cubicBezTo>
                      <a:lnTo>
                        <a:pt x="393" y="111"/>
                      </a:lnTo>
                      <a:cubicBezTo>
                        <a:pt x="367" y="35"/>
                        <a:pt x="299" y="1"/>
                        <a:pt x="22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0" name="Google Shape;5230;p32"/>
                <p:cNvSpPr/>
                <p:nvPr/>
              </p:nvSpPr>
              <p:spPr>
                <a:xfrm>
                  <a:off x="6301075" y="4437650"/>
                  <a:ext cx="53900" cy="23900"/>
                </a:xfrm>
                <a:custGeom>
                  <a:avLst/>
                  <a:gdLst/>
                  <a:ahLst/>
                  <a:cxnLst/>
                  <a:rect l="l" t="t" r="r" b="b"/>
                  <a:pathLst>
                    <a:path w="2156" h="956" extrusionOk="0">
                      <a:moveTo>
                        <a:pt x="1946" y="0"/>
                      </a:moveTo>
                      <a:cubicBezTo>
                        <a:pt x="1928" y="0"/>
                        <a:pt x="1911" y="3"/>
                        <a:pt x="1894" y="10"/>
                      </a:cubicBezTo>
                      <a:lnTo>
                        <a:pt x="167" y="557"/>
                      </a:lnTo>
                      <a:cubicBezTo>
                        <a:pt x="60" y="593"/>
                        <a:pt x="0" y="712"/>
                        <a:pt x="24" y="819"/>
                      </a:cubicBezTo>
                      <a:cubicBezTo>
                        <a:pt x="55" y="900"/>
                        <a:pt x="145" y="955"/>
                        <a:pt x="238" y="955"/>
                      </a:cubicBezTo>
                      <a:cubicBezTo>
                        <a:pt x="254" y="955"/>
                        <a:pt x="270" y="954"/>
                        <a:pt x="286" y="950"/>
                      </a:cubicBezTo>
                      <a:lnTo>
                        <a:pt x="2013" y="403"/>
                      </a:lnTo>
                      <a:cubicBezTo>
                        <a:pt x="2048" y="379"/>
                        <a:pt x="2084" y="355"/>
                        <a:pt x="2108" y="319"/>
                      </a:cubicBezTo>
                      <a:cubicBezTo>
                        <a:pt x="2144" y="283"/>
                        <a:pt x="2155" y="224"/>
                        <a:pt x="2144" y="141"/>
                      </a:cubicBezTo>
                      <a:cubicBezTo>
                        <a:pt x="2114" y="62"/>
                        <a:pt x="2029" y="0"/>
                        <a:pt x="1946"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1" name="Google Shape;5231;p32"/>
                <p:cNvSpPr/>
                <p:nvPr/>
              </p:nvSpPr>
              <p:spPr>
                <a:xfrm>
                  <a:off x="5464350" y="3709750"/>
                  <a:ext cx="445925" cy="631425"/>
                </a:xfrm>
                <a:custGeom>
                  <a:avLst/>
                  <a:gdLst/>
                  <a:ahLst/>
                  <a:cxnLst/>
                  <a:rect l="l" t="t" r="r" b="b"/>
                  <a:pathLst>
                    <a:path w="17837" h="25257" extrusionOk="0">
                      <a:moveTo>
                        <a:pt x="3184" y="0"/>
                      </a:moveTo>
                      <a:cubicBezTo>
                        <a:pt x="2810" y="0"/>
                        <a:pt x="2470" y="97"/>
                        <a:pt x="2180" y="313"/>
                      </a:cubicBezTo>
                      <a:cubicBezTo>
                        <a:pt x="1" y="1932"/>
                        <a:pt x="2811" y="8742"/>
                        <a:pt x="4263" y="11076"/>
                      </a:cubicBezTo>
                      <a:cubicBezTo>
                        <a:pt x="8240" y="17458"/>
                        <a:pt x="17837" y="25256"/>
                        <a:pt x="17837" y="25256"/>
                      </a:cubicBezTo>
                      <a:cubicBezTo>
                        <a:pt x="17837" y="25256"/>
                        <a:pt x="14527" y="11362"/>
                        <a:pt x="11038" y="6218"/>
                      </a:cubicBezTo>
                      <a:cubicBezTo>
                        <a:pt x="9744" y="4302"/>
                        <a:pt x="5685" y="0"/>
                        <a:pt x="3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2" name="Google Shape;5232;p32"/>
                <p:cNvSpPr/>
                <p:nvPr/>
              </p:nvSpPr>
              <p:spPr>
                <a:xfrm>
                  <a:off x="5576275" y="3393250"/>
                  <a:ext cx="348275" cy="520775"/>
                </a:xfrm>
                <a:custGeom>
                  <a:avLst/>
                  <a:gdLst/>
                  <a:ahLst/>
                  <a:cxnLst/>
                  <a:rect l="l" t="t" r="r" b="b"/>
                  <a:pathLst>
                    <a:path w="13931" h="20831" extrusionOk="0">
                      <a:moveTo>
                        <a:pt x="2568" y="1"/>
                      </a:moveTo>
                      <a:cubicBezTo>
                        <a:pt x="2284" y="1"/>
                        <a:pt x="2025" y="73"/>
                        <a:pt x="1799" y="233"/>
                      </a:cubicBezTo>
                      <a:cubicBezTo>
                        <a:pt x="1" y="1495"/>
                        <a:pt x="2132" y="7091"/>
                        <a:pt x="3239" y="9020"/>
                      </a:cubicBezTo>
                      <a:cubicBezTo>
                        <a:pt x="6323" y="14282"/>
                        <a:pt x="13931" y="20831"/>
                        <a:pt x="13931" y="20831"/>
                      </a:cubicBezTo>
                      <a:cubicBezTo>
                        <a:pt x="13931" y="20831"/>
                        <a:pt x="11562" y="9496"/>
                        <a:pt x="8859" y="5233"/>
                      </a:cubicBezTo>
                      <a:cubicBezTo>
                        <a:pt x="7836" y="3647"/>
                        <a:pt x="4589" y="1"/>
                        <a:pt x="2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3" name="Google Shape;5233;p32"/>
                <p:cNvSpPr/>
                <p:nvPr/>
              </p:nvSpPr>
              <p:spPr>
                <a:xfrm>
                  <a:off x="5944475" y="3566125"/>
                  <a:ext cx="242025" cy="383025"/>
                </a:xfrm>
                <a:custGeom>
                  <a:avLst/>
                  <a:gdLst/>
                  <a:ahLst/>
                  <a:cxnLst/>
                  <a:rect l="l" t="t" r="r" b="b"/>
                  <a:pathLst>
                    <a:path w="9681" h="15321" extrusionOk="0">
                      <a:moveTo>
                        <a:pt x="7793" y="1"/>
                      </a:moveTo>
                      <a:cubicBezTo>
                        <a:pt x="6281" y="1"/>
                        <a:pt x="4008" y="2963"/>
                        <a:pt x="3311" y="4260"/>
                      </a:cubicBezTo>
                      <a:cubicBezTo>
                        <a:pt x="1191" y="8153"/>
                        <a:pt x="1" y="15321"/>
                        <a:pt x="1" y="15321"/>
                      </a:cubicBezTo>
                      <a:cubicBezTo>
                        <a:pt x="1" y="15321"/>
                        <a:pt x="6121" y="9582"/>
                        <a:pt x="7740" y="6308"/>
                      </a:cubicBezTo>
                      <a:cubicBezTo>
                        <a:pt x="8430" y="4915"/>
                        <a:pt x="9681" y="735"/>
                        <a:pt x="8192" y="81"/>
                      </a:cubicBezTo>
                      <a:cubicBezTo>
                        <a:pt x="8067" y="26"/>
                        <a:pt x="7934" y="1"/>
                        <a:pt x="7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4" name="Google Shape;5234;p32"/>
                <p:cNvSpPr/>
                <p:nvPr/>
              </p:nvSpPr>
              <p:spPr>
                <a:xfrm>
                  <a:off x="5402750" y="4103300"/>
                  <a:ext cx="500675" cy="295600"/>
                </a:xfrm>
                <a:custGeom>
                  <a:avLst/>
                  <a:gdLst/>
                  <a:ahLst/>
                  <a:cxnLst/>
                  <a:rect l="l" t="t" r="r" b="b"/>
                  <a:pathLst>
                    <a:path w="20027" h="11824" extrusionOk="0">
                      <a:moveTo>
                        <a:pt x="2845" y="1"/>
                      </a:moveTo>
                      <a:cubicBezTo>
                        <a:pt x="1903" y="1"/>
                        <a:pt x="1155" y="229"/>
                        <a:pt x="870" y="834"/>
                      </a:cubicBezTo>
                      <a:cubicBezTo>
                        <a:pt x="0" y="2680"/>
                        <a:pt x="4275" y="6192"/>
                        <a:pt x="6049" y="7228"/>
                      </a:cubicBezTo>
                      <a:cubicBezTo>
                        <a:pt x="10930" y="10050"/>
                        <a:pt x="20027" y="11824"/>
                        <a:pt x="20027" y="11824"/>
                      </a:cubicBezTo>
                      <a:cubicBezTo>
                        <a:pt x="20027" y="11824"/>
                        <a:pt x="12919" y="3799"/>
                        <a:pt x="8811" y="1632"/>
                      </a:cubicBezTo>
                      <a:cubicBezTo>
                        <a:pt x="7619" y="996"/>
                        <a:pt x="4811" y="1"/>
                        <a:pt x="2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5" name="Google Shape;5235;p32"/>
                <p:cNvSpPr/>
                <p:nvPr/>
              </p:nvSpPr>
              <p:spPr>
                <a:xfrm>
                  <a:off x="5582525" y="3593250"/>
                  <a:ext cx="370025" cy="338350"/>
                </a:xfrm>
                <a:custGeom>
                  <a:avLst/>
                  <a:gdLst/>
                  <a:ahLst/>
                  <a:cxnLst/>
                  <a:rect l="l" t="t" r="r" b="b"/>
                  <a:pathLst>
                    <a:path w="14801" h="13534" extrusionOk="0">
                      <a:moveTo>
                        <a:pt x="2107" y="1"/>
                      </a:moveTo>
                      <a:cubicBezTo>
                        <a:pt x="1683" y="1"/>
                        <a:pt x="1334" y="119"/>
                        <a:pt x="1108" y="401"/>
                      </a:cubicBezTo>
                      <a:cubicBezTo>
                        <a:pt x="1" y="1758"/>
                        <a:pt x="2834" y="5568"/>
                        <a:pt x="4096" y="6806"/>
                      </a:cubicBezTo>
                      <a:cubicBezTo>
                        <a:pt x="7573" y="10164"/>
                        <a:pt x="14800" y="13533"/>
                        <a:pt x="14800" y="13533"/>
                      </a:cubicBezTo>
                      <a:cubicBezTo>
                        <a:pt x="14800" y="13533"/>
                        <a:pt x="10538" y="5377"/>
                        <a:pt x="7561" y="2710"/>
                      </a:cubicBezTo>
                      <a:cubicBezTo>
                        <a:pt x="6547" y="1801"/>
                        <a:pt x="3760" y="1"/>
                        <a:pt x="21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6" name="Google Shape;5236;p32"/>
                <p:cNvSpPr/>
                <p:nvPr/>
              </p:nvSpPr>
              <p:spPr>
                <a:xfrm>
                  <a:off x="5930200" y="3922050"/>
                  <a:ext cx="244700" cy="384300"/>
                </a:xfrm>
                <a:custGeom>
                  <a:avLst/>
                  <a:gdLst/>
                  <a:ahLst/>
                  <a:cxnLst/>
                  <a:rect l="l" t="t" r="r" b="b"/>
                  <a:pathLst>
                    <a:path w="9788" h="15372" extrusionOk="0">
                      <a:moveTo>
                        <a:pt x="7899" y="1"/>
                      </a:moveTo>
                      <a:cubicBezTo>
                        <a:pt x="6396" y="1"/>
                        <a:pt x="4076" y="2967"/>
                        <a:pt x="3358" y="4263"/>
                      </a:cubicBezTo>
                      <a:cubicBezTo>
                        <a:pt x="1215" y="8168"/>
                        <a:pt x="0" y="15371"/>
                        <a:pt x="0" y="15371"/>
                      </a:cubicBezTo>
                      <a:cubicBezTo>
                        <a:pt x="0" y="15371"/>
                        <a:pt x="6191" y="9632"/>
                        <a:pt x="7823" y="6346"/>
                      </a:cubicBezTo>
                      <a:cubicBezTo>
                        <a:pt x="8525" y="4953"/>
                        <a:pt x="9787" y="738"/>
                        <a:pt x="8299" y="83"/>
                      </a:cubicBezTo>
                      <a:cubicBezTo>
                        <a:pt x="8174" y="27"/>
                        <a:pt x="8040" y="1"/>
                        <a:pt x="7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7" name="Google Shape;5237;p32"/>
                <p:cNvSpPr/>
                <p:nvPr/>
              </p:nvSpPr>
              <p:spPr>
                <a:xfrm>
                  <a:off x="5884650" y="4097100"/>
                  <a:ext cx="386675" cy="400625"/>
                </a:xfrm>
                <a:custGeom>
                  <a:avLst/>
                  <a:gdLst/>
                  <a:ahLst/>
                  <a:cxnLst/>
                  <a:rect l="l" t="t" r="r" b="b"/>
                  <a:pathLst>
                    <a:path w="15467" h="16025" extrusionOk="0">
                      <a:moveTo>
                        <a:pt x="13078" y="1"/>
                      </a:moveTo>
                      <a:cubicBezTo>
                        <a:pt x="11223" y="1"/>
                        <a:pt x="8066" y="2602"/>
                        <a:pt x="6954" y="3857"/>
                      </a:cubicBezTo>
                      <a:cubicBezTo>
                        <a:pt x="3382" y="7869"/>
                        <a:pt x="1" y="16025"/>
                        <a:pt x="1" y="16025"/>
                      </a:cubicBezTo>
                      <a:cubicBezTo>
                        <a:pt x="1" y="16025"/>
                        <a:pt x="8823" y="10929"/>
                        <a:pt x="11645" y="7500"/>
                      </a:cubicBezTo>
                      <a:cubicBezTo>
                        <a:pt x="12847" y="6024"/>
                        <a:pt x="15467" y="1416"/>
                        <a:pt x="13883" y="237"/>
                      </a:cubicBezTo>
                      <a:cubicBezTo>
                        <a:pt x="13662" y="73"/>
                        <a:pt x="13388" y="1"/>
                        <a:pt x="1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8" name="Google Shape;5238;p32"/>
                <p:cNvSpPr/>
                <p:nvPr/>
              </p:nvSpPr>
              <p:spPr>
                <a:xfrm>
                  <a:off x="5744450" y="3100275"/>
                  <a:ext cx="275650" cy="834300"/>
                </a:xfrm>
                <a:custGeom>
                  <a:avLst/>
                  <a:gdLst/>
                  <a:ahLst/>
                  <a:cxnLst/>
                  <a:rect l="l" t="t" r="r" b="b"/>
                  <a:pathLst>
                    <a:path w="11026" h="33372" extrusionOk="0">
                      <a:moveTo>
                        <a:pt x="3619" y="1"/>
                      </a:moveTo>
                      <a:cubicBezTo>
                        <a:pt x="3489" y="1"/>
                        <a:pt x="3358" y="15"/>
                        <a:pt x="3227" y="46"/>
                      </a:cubicBezTo>
                      <a:cubicBezTo>
                        <a:pt x="203" y="748"/>
                        <a:pt x="1" y="9166"/>
                        <a:pt x="441" y="12261"/>
                      </a:cubicBezTo>
                      <a:cubicBezTo>
                        <a:pt x="1656" y="20798"/>
                        <a:pt x="8109" y="33371"/>
                        <a:pt x="8109" y="33371"/>
                      </a:cubicBezTo>
                      <a:cubicBezTo>
                        <a:pt x="8109" y="33371"/>
                        <a:pt x="11026" y="17298"/>
                        <a:pt x="9764" y="10321"/>
                      </a:cubicBezTo>
                      <a:cubicBezTo>
                        <a:pt x="9251" y="7448"/>
                        <a:pt x="6554" y="1"/>
                        <a:pt x="3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9" name="Google Shape;5239;p32"/>
                <p:cNvSpPr/>
                <p:nvPr/>
              </p:nvSpPr>
              <p:spPr>
                <a:xfrm>
                  <a:off x="5885550" y="4392775"/>
                  <a:ext cx="291125" cy="107650"/>
                </a:xfrm>
                <a:custGeom>
                  <a:avLst/>
                  <a:gdLst/>
                  <a:ahLst/>
                  <a:cxnLst/>
                  <a:rect l="l" t="t" r="r" b="b"/>
                  <a:pathLst>
                    <a:path w="11645" h="4306" extrusionOk="0">
                      <a:moveTo>
                        <a:pt x="9457" y="1"/>
                      </a:moveTo>
                      <a:cubicBezTo>
                        <a:pt x="8490" y="1"/>
                        <a:pt x="7386" y="214"/>
                        <a:pt x="6823" y="400"/>
                      </a:cubicBezTo>
                      <a:cubicBezTo>
                        <a:pt x="3953" y="1328"/>
                        <a:pt x="0" y="4305"/>
                        <a:pt x="0" y="4305"/>
                      </a:cubicBezTo>
                      <a:cubicBezTo>
                        <a:pt x="0" y="4305"/>
                        <a:pt x="58" y="4305"/>
                        <a:pt x="163" y="4305"/>
                      </a:cubicBezTo>
                      <a:cubicBezTo>
                        <a:pt x="1112" y="4305"/>
                        <a:pt x="5961" y="4267"/>
                        <a:pt x="8061" y="3495"/>
                      </a:cubicBezTo>
                      <a:cubicBezTo>
                        <a:pt x="9061" y="3126"/>
                        <a:pt x="11645" y="1662"/>
                        <a:pt x="11216" y="626"/>
                      </a:cubicBezTo>
                      <a:cubicBezTo>
                        <a:pt x="11018" y="158"/>
                        <a:pt x="10288" y="1"/>
                        <a:pt x="9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0" name="Google Shape;5240;p32"/>
                <p:cNvSpPr/>
                <p:nvPr/>
              </p:nvSpPr>
              <p:spPr>
                <a:xfrm>
                  <a:off x="5859350" y="3241825"/>
                  <a:ext cx="93500" cy="1408425"/>
                </a:xfrm>
                <a:custGeom>
                  <a:avLst/>
                  <a:gdLst/>
                  <a:ahLst/>
                  <a:cxnLst/>
                  <a:rect l="l" t="t" r="r" b="b"/>
                  <a:pathLst>
                    <a:path w="3740" h="56337" extrusionOk="0">
                      <a:moveTo>
                        <a:pt x="673" y="1"/>
                      </a:moveTo>
                      <a:cubicBezTo>
                        <a:pt x="639" y="1"/>
                        <a:pt x="605" y="5"/>
                        <a:pt x="572" y="15"/>
                      </a:cubicBezTo>
                      <a:cubicBezTo>
                        <a:pt x="358" y="75"/>
                        <a:pt x="227" y="289"/>
                        <a:pt x="286" y="503"/>
                      </a:cubicBezTo>
                      <a:lnTo>
                        <a:pt x="286" y="515"/>
                      </a:lnTo>
                      <a:cubicBezTo>
                        <a:pt x="917" y="2718"/>
                        <a:pt x="1358" y="5028"/>
                        <a:pt x="1727" y="7314"/>
                      </a:cubicBezTo>
                      <a:cubicBezTo>
                        <a:pt x="2096" y="9612"/>
                        <a:pt x="2358" y="11933"/>
                        <a:pt x="2572" y="14255"/>
                      </a:cubicBezTo>
                      <a:cubicBezTo>
                        <a:pt x="2977" y="18899"/>
                        <a:pt x="3084" y="23566"/>
                        <a:pt x="2989" y="28233"/>
                      </a:cubicBezTo>
                      <a:lnTo>
                        <a:pt x="2870" y="31722"/>
                      </a:lnTo>
                      <a:cubicBezTo>
                        <a:pt x="2846" y="32888"/>
                        <a:pt x="2727" y="34043"/>
                        <a:pt x="2668" y="35222"/>
                      </a:cubicBezTo>
                      <a:cubicBezTo>
                        <a:pt x="2548" y="37556"/>
                        <a:pt x="2275" y="39877"/>
                        <a:pt x="2060" y="42199"/>
                      </a:cubicBezTo>
                      <a:cubicBezTo>
                        <a:pt x="1953" y="43366"/>
                        <a:pt x="1786" y="44521"/>
                        <a:pt x="1644" y="45688"/>
                      </a:cubicBezTo>
                      <a:lnTo>
                        <a:pt x="1179" y="49152"/>
                      </a:lnTo>
                      <a:cubicBezTo>
                        <a:pt x="822" y="51462"/>
                        <a:pt x="405" y="53748"/>
                        <a:pt x="12" y="56058"/>
                      </a:cubicBezTo>
                      <a:lnTo>
                        <a:pt x="12" y="56070"/>
                      </a:lnTo>
                      <a:cubicBezTo>
                        <a:pt x="1" y="56189"/>
                        <a:pt x="72" y="56296"/>
                        <a:pt x="191" y="56332"/>
                      </a:cubicBezTo>
                      <a:cubicBezTo>
                        <a:pt x="206" y="56335"/>
                        <a:pt x="222" y="56336"/>
                        <a:pt x="237" y="56336"/>
                      </a:cubicBezTo>
                      <a:cubicBezTo>
                        <a:pt x="339" y="56336"/>
                        <a:pt x="432" y="56269"/>
                        <a:pt x="453" y="56165"/>
                      </a:cubicBezTo>
                      <a:cubicBezTo>
                        <a:pt x="846" y="53855"/>
                        <a:pt x="1286" y="51545"/>
                        <a:pt x="1656" y="49248"/>
                      </a:cubicBezTo>
                      <a:lnTo>
                        <a:pt x="2144" y="45759"/>
                      </a:lnTo>
                      <a:cubicBezTo>
                        <a:pt x="2310" y="44604"/>
                        <a:pt x="2489" y="43437"/>
                        <a:pt x="2584" y="42282"/>
                      </a:cubicBezTo>
                      <a:cubicBezTo>
                        <a:pt x="2822" y="39961"/>
                        <a:pt x="3108" y="37615"/>
                        <a:pt x="3251" y="35282"/>
                      </a:cubicBezTo>
                      <a:cubicBezTo>
                        <a:pt x="3322" y="34103"/>
                        <a:pt x="3441" y="32948"/>
                        <a:pt x="3477" y="31769"/>
                      </a:cubicBezTo>
                      <a:lnTo>
                        <a:pt x="3620" y="28257"/>
                      </a:lnTo>
                      <a:cubicBezTo>
                        <a:pt x="3739" y="23566"/>
                        <a:pt x="3668" y="18887"/>
                        <a:pt x="3287" y="14208"/>
                      </a:cubicBezTo>
                      <a:cubicBezTo>
                        <a:pt x="3096" y="11874"/>
                        <a:pt x="2858" y="9540"/>
                        <a:pt x="2489" y="7219"/>
                      </a:cubicBezTo>
                      <a:cubicBezTo>
                        <a:pt x="2132" y="4897"/>
                        <a:pt x="1715" y="2587"/>
                        <a:pt x="1060" y="289"/>
                      </a:cubicBezTo>
                      <a:cubicBezTo>
                        <a:pt x="1010" y="120"/>
                        <a:pt x="844" y="1"/>
                        <a:pt x="6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1" name="Google Shape;5241;p32"/>
                <p:cNvSpPr/>
                <p:nvPr/>
              </p:nvSpPr>
              <p:spPr>
                <a:xfrm>
                  <a:off x="5675100" y="3663825"/>
                  <a:ext cx="275050" cy="267325"/>
                </a:xfrm>
                <a:custGeom>
                  <a:avLst/>
                  <a:gdLst/>
                  <a:ahLst/>
                  <a:cxnLst/>
                  <a:rect l="l" t="t" r="r" b="b"/>
                  <a:pathLst>
                    <a:path w="11002" h="10693" extrusionOk="0">
                      <a:moveTo>
                        <a:pt x="234" y="0"/>
                      </a:moveTo>
                      <a:cubicBezTo>
                        <a:pt x="182" y="0"/>
                        <a:pt x="132" y="18"/>
                        <a:pt x="96" y="54"/>
                      </a:cubicBezTo>
                      <a:cubicBezTo>
                        <a:pt x="1" y="114"/>
                        <a:pt x="24" y="256"/>
                        <a:pt x="96" y="340"/>
                      </a:cubicBezTo>
                      <a:lnTo>
                        <a:pt x="10645" y="10639"/>
                      </a:lnTo>
                      <a:cubicBezTo>
                        <a:pt x="10680" y="10674"/>
                        <a:pt x="10734" y="10692"/>
                        <a:pt x="10788" y="10692"/>
                      </a:cubicBezTo>
                      <a:cubicBezTo>
                        <a:pt x="10841" y="10692"/>
                        <a:pt x="10895" y="10674"/>
                        <a:pt x="10931" y="10639"/>
                      </a:cubicBezTo>
                      <a:cubicBezTo>
                        <a:pt x="11002" y="10555"/>
                        <a:pt x="11002" y="10424"/>
                        <a:pt x="10931" y="10353"/>
                      </a:cubicBezTo>
                      <a:lnTo>
                        <a:pt x="382" y="54"/>
                      </a:lnTo>
                      <a:cubicBezTo>
                        <a:pt x="340" y="18"/>
                        <a:pt x="286"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2" name="Google Shape;5242;p32"/>
                <p:cNvSpPr/>
                <p:nvPr/>
              </p:nvSpPr>
              <p:spPr>
                <a:xfrm>
                  <a:off x="5575975" y="3810875"/>
                  <a:ext cx="339650" cy="535575"/>
                </a:xfrm>
                <a:custGeom>
                  <a:avLst/>
                  <a:gdLst/>
                  <a:ahLst/>
                  <a:cxnLst/>
                  <a:rect l="l" t="t" r="r" b="b"/>
                  <a:pathLst>
                    <a:path w="13586" h="21423" extrusionOk="0">
                      <a:moveTo>
                        <a:pt x="223" y="0"/>
                      </a:moveTo>
                      <a:cubicBezTo>
                        <a:pt x="188" y="0"/>
                        <a:pt x="152" y="10"/>
                        <a:pt x="120" y="30"/>
                      </a:cubicBezTo>
                      <a:cubicBezTo>
                        <a:pt x="25" y="89"/>
                        <a:pt x="1" y="209"/>
                        <a:pt x="60" y="316"/>
                      </a:cubicBezTo>
                      <a:lnTo>
                        <a:pt x="13193" y="21330"/>
                      </a:lnTo>
                      <a:cubicBezTo>
                        <a:pt x="13231" y="21390"/>
                        <a:pt x="13292" y="21422"/>
                        <a:pt x="13359" y="21422"/>
                      </a:cubicBezTo>
                      <a:cubicBezTo>
                        <a:pt x="13398" y="21422"/>
                        <a:pt x="13439" y="21412"/>
                        <a:pt x="13479" y="21390"/>
                      </a:cubicBezTo>
                      <a:cubicBezTo>
                        <a:pt x="13479" y="21378"/>
                        <a:pt x="13491" y="21366"/>
                        <a:pt x="13514" y="21342"/>
                      </a:cubicBezTo>
                      <a:cubicBezTo>
                        <a:pt x="13574" y="21283"/>
                        <a:pt x="13586" y="21187"/>
                        <a:pt x="13538" y="21104"/>
                      </a:cubicBezTo>
                      <a:lnTo>
                        <a:pt x="394" y="89"/>
                      </a:lnTo>
                      <a:cubicBezTo>
                        <a:pt x="355" y="35"/>
                        <a:pt x="290" y="0"/>
                        <a:pt x="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3" name="Google Shape;5243;p32"/>
                <p:cNvSpPr/>
                <p:nvPr/>
              </p:nvSpPr>
              <p:spPr>
                <a:xfrm>
                  <a:off x="5908750" y="3955850"/>
                  <a:ext cx="212850" cy="376300"/>
                </a:xfrm>
                <a:custGeom>
                  <a:avLst/>
                  <a:gdLst/>
                  <a:ahLst/>
                  <a:cxnLst/>
                  <a:rect l="l" t="t" r="r" b="b"/>
                  <a:pathLst>
                    <a:path w="8514" h="15052" extrusionOk="0">
                      <a:moveTo>
                        <a:pt x="8286" y="0"/>
                      </a:moveTo>
                      <a:cubicBezTo>
                        <a:pt x="8216" y="0"/>
                        <a:pt x="8145" y="37"/>
                        <a:pt x="8121" y="101"/>
                      </a:cubicBezTo>
                      <a:lnTo>
                        <a:pt x="61" y="14757"/>
                      </a:lnTo>
                      <a:cubicBezTo>
                        <a:pt x="1" y="14852"/>
                        <a:pt x="49" y="14983"/>
                        <a:pt x="144" y="15031"/>
                      </a:cubicBezTo>
                      <a:cubicBezTo>
                        <a:pt x="175" y="15044"/>
                        <a:pt x="208" y="15051"/>
                        <a:pt x="240" y="15051"/>
                      </a:cubicBezTo>
                      <a:cubicBezTo>
                        <a:pt x="294" y="15051"/>
                        <a:pt x="345" y="15033"/>
                        <a:pt x="382" y="14995"/>
                      </a:cubicBezTo>
                      <a:cubicBezTo>
                        <a:pt x="394" y="14983"/>
                        <a:pt x="394" y="14972"/>
                        <a:pt x="406" y="14948"/>
                      </a:cubicBezTo>
                      <a:lnTo>
                        <a:pt x="8454" y="291"/>
                      </a:lnTo>
                      <a:cubicBezTo>
                        <a:pt x="8514" y="208"/>
                        <a:pt x="8466" y="65"/>
                        <a:pt x="8383" y="29"/>
                      </a:cubicBezTo>
                      <a:cubicBezTo>
                        <a:pt x="8355" y="9"/>
                        <a:pt x="8321" y="0"/>
                        <a:pt x="8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4" name="Google Shape;5244;p32"/>
                <p:cNvSpPr/>
                <p:nvPr/>
              </p:nvSpPr>
              <p:spPr>
                <a:xfrm>
                  <a:off x="5896550" y="4160900"/>
                  <a:ext cx="304525" cy="321075"/>
                </a:xfrm>
                <a:custGeom>
                  <a:avLst/>
                  <a:gdLst/>
                  <a:ahLst/>
                  <a:cxnLst/>
                  <a:rect l="l" t="t" r="r" b="b"/>
                  <a:pathLst>
                    <a:path w="12181" h="12843" extrusionOk="0">
                      <a:moveTo>
                        <a:pt x="11959" y="1"/>
                      </a:moveTo>
                      <a:cubicBezTo>
                        <a:pt x="11907" y="1"/>
                        <a:pt x="11853" y="19"/>
                        <a:pt x="11812" y="54"/>
                      </a:cubicBezTo>
                      <a:lnTo>
                        <a:pt x="144" y="12163"/>
                      </a:lnTo>
                      <a:cubicBezTo>
                        <a:pt x="25" y="12306"/>
                        <a:pt x="1" y="12461"/>
                        <a:pt x="72" y="12616"/>
                      </a:cubicBezTo>
                      <a:cubicBezTo>
                        <a:pt x="140" y="12750"/>
                        <a:pt x="281" y="12843"/>
                        <a:pt x="437" y="12843"/>
                      </a:cubicBezTo>
                      <a:cubicBezTo>
                        <a:pt x="446" y="12843"/>
                        <a:pt x="456" y="12842"/>
                        <a:pt x="465" y="12842"/>
                      </a:cubicBezTo>
                      <a:cubicBezTo>
                        <a:pt x="2442" y="12675"/>
                        <a:pt x="7168" y="12187"/>
                        <a:pt x="8514" y="11199"/>
                      </a:cubicBezTo>
                      <a:lnTo>
                        <a:pt x="8550" y="11175"/>
                      </a:lnTo>
                      <a:cubicBezTo>
                        <a:pt x="8609" y="11092"/>
                        <a:pt x="8621" y="10984"/>
                        <a:pt x="8561" y="10913"/>
                      </a:cubicBezTo>
                      <a:cubicBezTo>
                        <a:pt x="8526" y="10863"/>
                        <a:pt x="8465" y="10835"/>
                        <a:pt x="8402" y="10835"/>
                      </a:cubicBezTo>
                      <a:cubicBezTo>
                        <a:pt x="8359" y="10835"/>
                        <a:pt x="8314" y="10848"/>
                        <a:pt x="8276" y="10877"/>
                      </a:cubicBezTo>
                      <a:cubicBezTo>
                        <a:pt x="6978" y="11830"/>
                        <a:pt x="1953" y="12306"/>
                        <a:pt x="429" y="12437"/>
                      </a:cubicBezTo>
                      <a:lnTo>
                        <a:pt x="12098" y="340"/>
                      </a:lnTo>
                      <a:cubicBezTo>
                        <a:pt x="12181" y="257"/>
                        <a:pt x="12181" y="126"/>
                        <a:pt x="12098" y="54"/>
                      </a:cubicBezTo>
                      <a:cubicBezTo>
                        <a:pt x="12062" y="19"/>
                        <a:pt x="12011" y="1"/>
                        <a:pt x="119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5" name="Google Shape;5245;p32"/>
                <p:cNvSpPr/>
                <p:nvPr/>
              </p:nvSpPr>
              <p:spPr>
                <a:xfrm>
                  <a:off x="6295725" y="3903575"/>
                  <a:ext cx="163425" cy="745275"/>
                </a:xfrm>
                <a:custGeom>
                  <a:avLst/>
                  <a:gdLst/>
                  <a:ahLst/>
                  <a:cxnLst/>
                  <a:rect l="l" t="t" r="r" b="b"/>
                  <a:pathLst>
                    <a:path w="6537" h="29811" extrusionOk="0">
                      <a:moveTo>
                        <a:pt x="443" y="0"/>
                      </a:moveTo>
                      <a:cubicBezTo>
                        <a:pt x="238" y="0"/>
                        <a:pt x="72" y="163"/>
                        <a:pt x="72" y="358"/>
                      </a:cubicBezTo>
                      <a:cubicBezTo>
                        <a:pt x="0" y="2847"/>
                        <a:pt x="60" y="5311"/>
                        <a:pt x="214" y="7788"/>
                      </a:cubicBezTo>
                      <a:cubicBezTo>
                        <a:pt x="381" y="10252"/>
                        <a:pt x="631" y="12717"/>
                        <a:pt x="988" y="15169"/>
                      </a:cubicBezTo>
                      <a:cubicBezTo>
                        <a:pt x="1369" y="17622"/>
                        <a:pt x="1881" y="20063"/>
                        <a:pt x="2536" y="22456"/>
                      </a:cubicBezTo>
                      <a:cubicBezTo>
                        <a:pt x="3239" y="24861"/>
                        <a:pt x="4096" y="27207"/>
                        <a:pt x="5239" y="29457"/>
                      </a:cubicBezTo>
                      <a:lnTo>
                        <a:pt x="5239" y="29469"/>
                      </a:lnTo>
                      <a:cubicBezTo>
                        <a:pt x="5356" y="29687"/>
                        <a:pt x="5586" y="29810"/>
                        <a:pt x="5819" y="29810"/>
                      </a:cubicBezTo>
                      <a:cubicBezTo>
                        <a:pt x="5917" y="29810"/>
                        <a:pt x="6016" y="29788"/>
                        <a:pt x="6108" y="29743"/>
                      </a:cubicBezTo>
                      <a:cubicBezTo>
                        <a:pt x="6418" y="29576"/>
                        <a:pt x="6537" y="29183"/>
                        <a:pt x="6370" y="28874"/>
                      </a:cubicBezTo>
                      <a:lnTo>
                        <a:pt x="6358" y="28862"/>
                      </a:lnTo>
                      <a:cubicBezTo>
                        <a:pt x="5239" y="26730"/>
                        <a:pt x="4346" y="24468"/>
                        <a:pt x="3620" y="22147"/>
                      </a:cubicBezTo>
                      <a:cubicBezTo>
                        <a:pt x="2941" y="19813"/>
                        <a:pt x="2405" y="17432"/>
                        <a:pt x="1965" y="15015"/>
                      </a:cubicBezTo>
                      <a:cubicBezTo>
                        <a:pt x="1572" y="12610"/>
                        <a:pt x="1274" y="10169"/>
                        <a:pt x="1072" y="7728"/>
                      </a:cubicBezTo>
                      <a:cubicBezTo>
                        <a:pt x="893" y="5287"/>
                        <a:pt x="774" y="2835"/>
                        <a:pt x="810" y="394"/>
                      </a:cubicBezTo>
                      <a:cubicBezTo>
                        <a:pt x="810" y="168"/>
                        <a:pt x="643" y="1"/>
                        <a:pt x="464" y="1"/>
                      </a:cubicBezTo>
                      <a:cubicBezTo>
                        <a:pt x="457" y="1"/>
                        <a:pt x="450" y="0"/>
                        <a:pt x="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6" name="Google Shape;5246;p32"/>
                <p:cNvSpPr/>
                <p:nvPr/>
              </p:nvSpPr>
              <p:spPr>
                <a:xfrm>
                  <a:off x="6245125" y="3834000"/>
                  <a:ext cx="344400" cy="267125"/>
                </a:xfrm>
                <a:custGeom>
                  <a:avLst/>
                  <a:gdLst/>
                  <a:ahLst/>
                  <a:cxnLst/>
                  <a:rect l="l" t="t" r="r" b="b"/>
                  <a:pathLst>
                    <a:path w="13776" h="10685" extrusionOk="0">
                      <a:moveTo>
                        <a:pt x="5278" y="1"/>
                      </a:moveTo>
                      <a:cubicBezTo>
                        <a:pt x="4015" y="1"/>
                        <a:pt x="2762" y="72"/>
                        <a:pt x="1762" y="153"/>
                      </a:cubicBezTo>
                      <a:cubicBezTo>
                        <a:pt x="691" y="236"/>
                        <a:pt x="0" y="1343"/>
                        <a:pt x="405" y="2331"/>
                      </a:cubicBezTo>
                      <a:cubicBezTo>
                        <a:pt x="1393" y="4808"/>
                        <a:pt x="3203" y="8832"/>
                        <a:pt x="4905" y="9880"/>
                      </a:cubicBezTo>
                      <a:cubicBezTo>
                        <a:pt x="5784" y="10424"/>
                        <a:pt x="6759" y="10684"/>
                        <a:pt x="7720" y="10684"/>
                      </a:cubicBezTo>
                      <a:cubicBezTo>
                        <a:pt x="9494" y="10684"/>
                        <a:pt x="11224" y="9799"/>
                        <a:pt x="12228" y="8177"/>
                      </a:cubicBezTo>
                      <a:cubicBezTo>
                        <a:pt x="13776" y="5689"/>
                        <a:pt x="13014" y="2391"/>
                        <a:pt x="10513" y="843"/>
                      </a:cubicBezTo>
                      <a:cubicBezTo>
                        <a:pt x="9455" y="192"/>
                        <a:pt x="7352" y="1"/>
                        <a:pt x="5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7" name="Google Shape;5247;p32"/>
                <p:cNvSpPr/>
                <p:nvPr/>
              </p:nvSpPr>
              <p:spPr>
                <a:xfrm>
                  <a:off x="6020075" y="3669550"/>
                  <a:ext cx="344125" cy="267175"/>
                </a:xfrm>
                <a:custGeom>
                  <a:avLst/>
                  <a:gdLst/>
                  <a:ahLst/>
                  <a:cxnLst/>
                  <a:rect l="l" t="t" r="r" b="b"/>
                  <a:pathLst>
                    <a:path w="13765" h="10687" extrusionOk="0">
                      <a:moveTo>
                        <a:pt x="6067" y="1"/>
                      </a:moveTo>
                      <a:cubicBezTo>
                        <a:pt x="4289" y="1"/>
                        <a:pt x="2554" y="891"/>
                        <a:pt x="1549" y="2516"/>
                      </a:cubicBezTo>
                      <a:cubicBezTo>
                        <a:pt x="1" y="5004"/>
                        <a:pt x="763" y="8290"/>
                        <a:pt x="3263" y="9838"/>
                      </a:cubicBezTo>
                      <a:cubicBezTo>
                        <a:pt x="4315" y="10498"/>
                        <a:pt x="6419" y="10687"/>
                        <a:pt x="8498" y="10687"/>
                      </a:cubicBezTo>
                      <a:cubicBezTo>
                        <a:pt x="9759" y="10687"/>
                        <a:pt x="11012" y="10617"/>
                        <a:pt x="12014" y="10541"/>
                      </a:cubicBezTo>
                      <a:cubicBezTo>
                        <a:pt x="13086" y="10445"/>
                        <a:pt x="13765" y="9350"/>
                        <a:pt x="13372" y="8350"/>
                      </a:cubicBezTo>
                      <a:cubicBezTo>
                        <a:pt x="12383" y="5885"/>
                        <a:pt x="10574" y="1861"/>
                        <a:pt x="8871" y="801"/>
                      </a:cubicBezTo>
                      <a:cubicBezTo>
                        <a:pt x="7995" y="259"/>
                        <a:pt x="7025" y="1"/>
                        <a:pt x="6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8" name="Google Shape;5248;p32"/>
                <p:cNvSpPr/>
                <p:nvPr/>
              </p:nvSpPr>
              <p:spPr>
                <a:xfrm>
                  <a:off x="6070400" y="3833050"/>
                  <a:ext cx="290825" cy="318300"/>
                </a:xfrm>
                <a:custGeom>
                  <a:avLst/>
                  <a:gdLst/>
                  <a:ahLst/>
                  <a:cxnLst/>
                  <a:rect l="l" t="t" r="r" b="b"/>
                  <a:pathLst>
                    <a:path w="11633" h="12732" extrusionOk="0">
                      <a:moveTo>
                        <a:pt x="9693" y="1"/>
                      </a:moveTo>
                      <a:cubicBezTo>
                        <a:pt x="9495" y="1"/>
                        <a:pt x="9294" y="38"/>
                        <a:pt x="9096" y="119"/>
                      </a:cubicBezTo>
                      <a:cubicBezTo>
                        <a:pt x="6620" y="1096"/>
                        <a:pt x="2608" y="2917"/>
                        <a:pt x="1548" y="4608"/>
                      </a:cubicBezTo>
                      <a:cubicBezTo>
                        <a:pt x="0" y="7108"/>
                        <a:pt x="762" y="10382"/>
                        <a:pt x="3262" y="11930"/>
                      </a:cubicBezTo>
                      <a:cubicBezTo>
                        <a:pt x="4130" y="12472"/>
                        <a:pt x="5098" y="12731"/>
                        <a:pt x="6056" y="12731"/>
                      </a:cubicBezTo>
                      <a:cubicBezTo>
                        <a:pt x="7834" y="12731"/>
                        <a:pt x="9579" y="11840"/>
                        <a:pt x="10585" y="10216"/>
                      </a:cubicBezTo>
                      <a:cubicBezTo>
                        <a:pt x="11632" y="8525"/>
                        <a:pt x="11490" y="4120"/>
                        <a:pt x="11275" y="1465"/>
                      </a:cubicBezTo>
                      <a:cubicBezTo>
                        <a:pt x="11209" y="607"/>
                        <a:pt x="10486" y="1"/>
                        <a:pt x="9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9" name="Google Shape;5249;p32"/>
                <p:cNvSpPr/>
                <p:nvPr/>
              </p:nvSpPr>
              <p:spPr>
                <a:xfrm>
                  <a:off x="6248100" y="3619450"/>
                  <a:ext cx="291125" cy="318350"/>
                </a:xfrm>
                <a:custGeom>
                  <a:avLst/>
                  <a:gdLst/>
                  <a:ahLst/>
                  <a:cxnLst/>
                  <a:rect l="l" t="t" r="r" b="b"/>
                  <a:pathLst>
                    <a:path w="11645" h="12734" extrusionOk="0">
                      <a:moveTo>
                        <a:pt x="5572" y="1"/>
                      </a:moveTo>
                      <a:cubicBezTo>
                        <a:pt x="3798" y="1"/>
                        <a:pt x="2063" y="886"/>
                        <a:pt x="1060" y="2508"/>
                      </a:cubicBezTo>
                      <a:cubicBezTo>
                        <a:pt x="0" y="4210"/>
                        <a:pt x="155" y="8616"/>
                        <a:pt x="357" y="11259"/>
                      </a:cubicBezTo>
                      <a:cubicBezTo>
                        <a:pt x="434" y="12119"/>
                        <a:pt x="1154" y="12733"/>
                        <a:pt x="1953" y="12733"/>
                      </a:cubicBezTo>
                      <a:cubicBezTo>
                        <a:pt x="2149" y="12733"/>
                        <a:pt x="2351" y="12696"/>
                        <a:pt x="2548" y="12616"/>
                      </a:cubicBezTo>
                      <a:cubicBezTo>
                        <a:pt x="5025" y="11640"/>
                        <a:pt x="9037" y="9818"/>
                        <a:pt x="10097" y="8127"/>
                      </a:cubicBezTo>
                      <a:cubicBezTo>
                        <a:pt x="11644" y="5627"/>
                        <a:pt x="10882" y="2353"/>
                        <a:pt x="8382" y="805"/>
                      </a:cubicBezTo>
                      <a:cubicBezTo>
                        <a:pt x="7507" y="261"/>
                        <a:pt x="6534" y="1"/>
                        <a:pt x="5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0" name="Google Shape;5250;p32"/>
                <p:cNvSpPr/>
                <p:nvPr/>
              </p:nvSpPr>
              <p:spPr>
                <a:xfrm>
                  <a:off x="6230825" y="3817500"/>
                  <a:ext cx="148250" cy="134800"/>
                </a:xfrm>
                <a:custGeom>
                  <a:avLst/>
                  <a:gdLst/>
                  <a:ahLst/>
                  <a:cxnLst/>
                  <a:rect l="l" t="t" r="r" b="b"/>
                  <a:pathLst>
                    <a:path w="5930" h="5392" extrusionOk="0">
                      <a:moveTo>
                        <a:pt x="2971" y="0"/>
                      </a:moveTo>
                      <a:cubicBezTo>
                        <a:pt x="1757" y="0"/>
                        <a:pt x="651" y="832"/>
                        <a:pt x="346" y="2063"/>
                      </a:cubicBezTo>
                      <a:cubicBezTo>
                        <a:pt x="1" y="3515"/>
                        <a:pt x="882" y="4968"/>
                        <a:pt x="2334" y="5313"/>
                      </a:cubicBezTo>
                      <a:cubicBezTo>
                        <a:pt x="2549" y="5366"/>
                        <a:pt x="2764" y="5392"/>
                        <a:pt x="2976" y="5392"/>
                      </a:cubicBezTo>
                      <a:cubicBezTo>
                        <a:pt x="4187" y="5392"/>
                        <a:pt x="5291" y="4563"/>
                        <a:pt x="5585" y="3337"/>
                      </a:cubicBezTo>
                      <a:cubicBezTo>
                        <a:pt x="5930" y="1884"/>
                        <a:pt x="5049" y="432"/>
                        <a:pt x="3596" y="74"/>
                      </a:cubicBezTo>
                      <a:cubicBezTo>
                        <a:pt x="3387" y="24"/>
                        <a:pt x="3177" y="0"/>
                        <a:pt x="29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51" name="Google Shape;5251;p32"/>
              <p:cNvSpPr/>
              <p:nvPr/>
            </p:nvSpPr>
            <p:spPr>
              <a:xfrm>
                <a:off x="6175625" y="4516613"/>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2" name="Google Shape;5252;p32"/>
              <p:cNvSpPr/>
              <p:nvPr/>
            </p:nvSpPr>
            <p:spPr>
              <a:xfrm>
                <a:off x="7110100" y="46663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53" name="Google Shape;5253;p32"/>
            <p:cNvGrpSpPr/>
            <p:nvPr/>
          </p:nvGrpSpPr>
          <p:grpSpPr>
            <a:xfrm rot="502336">
              <a:off x="499228" y="3623514"/>
              <a:ext cx="299554" cy="1668248"/>
              <a:chOff x="6611150" y="1880250"/>
              <a:chExt cx="573900" cy="3195500"/>
            </a:xfrm>
          </p:grpSpPr>
          <p:sp>
            <p:nvSpPr>
              <p:cNvPr id="5254" name="Google Shape;5254;p32"/>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5" name="Google Shape;5255;p32"/>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6" name="Google Shape;5256;p32"/>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7" name="Google Shape;5257;p32"/>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8" name="Google Shape;5258;p32"/>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9" name="Google Shape;5259;p32"/>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0" name="Google Shape;5260;p32"/>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1" name="Google Shape;5261;p32"/>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2" name="Google Shape;5262;p32"/>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3" name="Google Shape;5263;p32"/>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4" name="Google Shape;5264;p32"/>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5" name="Google Shape;5265;p32"/>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6" name="Google Shape;5266;p32"/>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7" name="Google Shape;5267;p32"/>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8" name="Google Shape;5268;p32"/>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9" name="Google Shape;5269;p32"/>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0" name="Google Shape;5270;p32"/>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1" name="Google Shape;5271;p32"/>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2" name="Google Shape;5272;p32"/>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3" name="Google Shape;5273;p32"/>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4" name="Google Shape;5274;p32"/>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5" name="Google Shape;5275;p32"/>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6" name="Google Shape;5276;p32"/>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7" name="Google Shape;5277;p32"/>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8" name="Google Shape;5278;p32"/>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9" name="Google Shape;5279;p32"/>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0" name="Google Shape;5280;p32"/>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1" name="Google Shape;5281;p32"/>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2" name="Google Shape;5282;p32"/>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3" name="Google Shape;5283;p32"/>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4" name="Google Shape;5284;p32"/>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5" name="Google Shape;5285;p32"/>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6" name="Google Shape;5286;p32"/>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7" name="Google Shape;5287;p32"/>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8" name="Google Shape;5288;p32"/>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9" name="Google Shape;5289;p32"/>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0" name="Google Shape;5290;p32"/>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1" name="Google Shape;5291;p32"/>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2" name="Google Shape;5292;p32"/>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3" name="Google Shape;5293;p32"/>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4" name="Google Shape;5294;p32"/>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5" name="Google Shape;5295;p32"/>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6" name="Google Shape;5296;p32"/>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7" name="Google Shape;5297;p32"/>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8" name="Google Shape;5298;p32"/>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9" name="Google Shape;5299;p32"/>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0" name="Google Shape;5300;p32"/>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1" name="Google Shape;5301;p32"/>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2" name="Google Shape;5302;p32"/>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3" name="Google Shape;5303;p32"/>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4" name="Google Shape;5304;p32"/>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5" name="Google Shape;5305;p32"/>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6" name="Google Shape;5306;p32"/>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7" name="Google Shape;5307;p32"/>
            <p:cNvGrpSpPr/>
            <p:nvPr/>
          </p:nvGrpSpPr>
          <p:grpSpPr>
            <a:xfrm>
              <a:off x="-172847" y="2867657"/>
              <a:ext cx="1177570" cy="2486681"/>
              <a:chOff x="1257067" y="2153325"/>
              <a:chExt cx="1781228" cy="3761429"/>
            </a:xfrm>
          </p:grpSpPr>
          <p:sp>
            <p:nvSpPr>
              <p:cNvPr id="5308" name="Google Shape;5308;p32"/>
              <p:cNvSpPr/>
              <p:nvPr/>
            </p:nvSpPr>
            <p:spPr>
              <a:xfrm>
                <a:off x="1257067" y="3571476"/>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9" name="Google Shape;5309;p32"/>
              <p:cNvSpPr/>
              <p:nvPr/>
            </p:nvSpPr>
            <p:spPr>
              <a:xfrm>
                <a:off x="1398705" y="3799127"/>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0" name="Google Shape;5310;p32"/>
              <p:cNvSpPr/>
              <p:nvPr/>
            </p:nvSpPr>
            <p:spPr>
              <a:xfrm>
                <a:off x="2070945" y="3836079"/>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1" name="Google Shape;5311;p32"/>
              <p:cNvSpPr/>
              <p:nvPr/>
            </p:nvSpPr>
            <p:spPr>
              <a:xfrm>
                <a:off x="2428904" y="417560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2" name="Google Shape;5312;p32"/>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3" name="Google Shape;5313;p32"/>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4" name="Google Shape;5314;p32"/>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5" name="Google Shape;5315;p32"/>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6" name="Google Shape;5316;p32"/>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7" name="Google Shape;5317;p32"/>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8" name="Google Shape;5318;p32"/>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9" name="Google Shape;5319;p32"/>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0" name="Google Shape;5320;p32"/>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1" name="Google Shape;5321;p32"/>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2" name="Google Shape;5322;p32"/>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3" name="Google Shape;5323;p32"/>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4" name="Google Shape;5324;p32"/>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5" name="Google Shape;5325;p32"/>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326" name="Google Shape;5326;p32"/>
          <p:cNvSpPr/>
          <p:nvPr/>
        </p:nvSpPr>
        <p:spPr>
          <a:xfrm>
            <a:off x="7829505" y="624834"/>
            <a:ext cx="1517568" cy="748596"/>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7" name="Google Shape;5327;p32"/>
          <p:cNvSpPr/>
          <p:nvPr/>
        </p:nvSpPr>
        <p:spPr>
          <a:xfrm>
            <a:off x="122901" y="1373448"/>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8" name="Google Shape;5328;p32"/>
          <p:cNvSpPr/>
          <p:nvPr/>
        </p:nvSpPr>
        <p:spPr>
          <a:xfrm>
            <a:off x="10882600" y="3384197"/>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243406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329"/>
        <p:cNvGrpSpPr/>
        <p:nvPr/>
      </p:nvGrpSpPr>
      <p:grpSpPr>
        <a:xfrm>
          <a:off x="0" y="0"/>
          <a:ext cx="0" cy="0"/>
          <a:chOff x="0" y="0"/>
          <a:chExt cx="0" cy="0"/>
        </a:xfrm>
      </p:grpSpPr>
      <p:grpSp>
        <p:nvGrpSpPr>
          <p:cNvPr id="5330" name="Google Shape;5330;p33"/>
          <p:cNvGrpSpPr/>
          <p:nvPr/>
        </p:nvGrpSpPr>
        <p:grpSpPr>
          <a:xfrm flipH="1">
            <a:off x="-418285" y="453764"/>
            <a:ext cx="13020845" cy="7081745"/>
            <a:chOff x="-161314" y="340322"/>
            <a:chExt cx="9765634" cy="5311309"/>
          </a:xfrm>
        </p:grpSpPr>
        <p:sp>
          <p:nvSpPr>
            <p:cNvPr id="5331" name="Google Shape;5331;p3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2" name="Google Shape;5332;p3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33" name="Google Shape;5333;p33"/>
            <p:cNvGrpSpPr/>
            <p:nvPr/>
          </p:nvGrpSpPr>
          <p:grpSpPr>
            <a:xfrm>
              <a:off x="-161314" y="3022338"/>
              <a:ext cx="2744840" cy="2629293"/>
              <a:chOff x="-161314" y="3022338"/>
              <a:chExt cx="2744840" cy="2629293"/>
            </a:xfrm>
          </p:grpSpPr>
          <p:grpSp>
            <p:nvGrpSpPr>
              <p:cNvPr id="5334" name="Google Shape;5334;p33"/>
              <p:cNvGrpSpPr/>
              <p:nvPr/>
            </p:nvGrpSpPr>
            <p:grpSpPr>
              <a:xfrm>
                <a:off x="778112" y="3981404"/>
                <a:ext cx="281509" cy="259694"/>
                <a:chOff x="2493475" y="2126450"/>
                <a:chExt cx="373900" cy="344925"/>
              </a:xfrm>
            </p:grpSpPr>
            <p:sp>
              <p:nvSpPr>
                <p:cNvPr id="5335" name="Google Shape;5335;p33"/>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6" name="Google Shape;5336;p33"/>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7" name="Google Shape;5337;p33"/>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8" name="Google Shape;5338;p33"/>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9" name="Google Shape;5339;p33"/>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0" name="Google Shape;5340;p33"/>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1" name="Google Shape;5341;p33"/>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2" name="Google Shape;5342;p33"/>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43" name="Google Shape;5343;p33"/>
              <p:cNvGrpSpPr/>
              <p:nvPr/>
            </p:nvGrpSpPr>
            <p:grpSpPr>
              <a:xfrm rot="1738930" flipH="1">
                <a:off x="569737" y="3104900"/>
                <a:ext cx="907394" cy="2192358"/>
                <a:chOff x="1456975" y="2715100"/>
                <a:chExt cx="1205225" cy="2911950"/>
              </a:xfrm>
            </p:grpSpPr>
            <p:sp>
              <p:nvSpPr>
                <p:cNvPr id="5344" name="Google Shape;5344;p3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5" name="Google Shape;5345;p3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6" name="Google Shape;5346;p3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7" name="Google Shape;5347;p3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8" name="Google Shape;5348;p3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9" name="Google Shape;5349;p3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0" name="Google Shape;5350;p3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1" name="Google Shape;5351;p3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2" name="Google Shape;5352;p3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53" name="Google Shape;5353;p33"/>
              <p:cNvGrpSpPr/>
              <p:nvPr/>
            </p:nvGrpSpPr>
            <p:grpSpPr>
              <a:xfrm flipH="1">
                <a:off x="-104604" y="3022338"/>
                <a:ext cx="1054846" cy="1732404"/>
                <a:chOff x="8230874" y="3254663"/>
                <a:chExt cx="1054846" cy="1732404"/>
              </a:xfrm>
            </p:grpSpPr>
            <p:sp>
              <p:nvSpPr>
                <p:cNvPr id="5354" name="Google Shape;5354;p33"/>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55" name="Google Shape;5355;p33"/>
                <p:cNvGrpSpPr/>
                <p:nvPr/>
              </p:nvGrpSpPr>
              <p:grpSpPr>
                <a:xfrm flipH="1">
                  <a:off x="8307383" y="3254663"/>
                  <a:ext cx="978337" cy="1732404"/>
                  <a:chOff x="207725" y="2276150"/>
                  <a:chExt cx="1299425" cy="2300975"/>
                </a:xfrm>
              </p:grpSpPr>
              <p:sp>
                <p:nvSpPr>
                  <p:cNvPr id="5356" name="Google Shape;5356;p3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7" name="Google Shape;5357;p3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8" name="Google Shape;5358;p3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9" name="Google Shape;5359;p3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0" name="Google Shape;5360;p3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1" name="Google Shape;5361;p3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2" name="Google Shape;5362;p3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3" name="Google Shape;5363;p3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4" name="Google Shape;5364;p3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5" name="Google Shape;5365;p3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6" name="Google Shape;5366;p3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7" name="Google Shape;5367;p3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8" name="Google Shape;5368;p3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369" name="Google Shape;5369;p33"/>
              <p:cNvGrpSpPr/>
              <p:nvPr/>
            </p:nvGrpSpPr>
            <p:grpSpPr>
              <a:xfrm>
                <a:off x="-161314" y="4233890"/>
                <a:ext cx="918425" cy="885505"/>
                <a:chOff x="-142600" y="4343675"/>
                <a:chExt cx="1219850" cy="1176125"/>
              </a:xfrm>
            </p:grpSpPr>
            <p:sp>
              <p:nvSpPr>
                <p:cNvPr id="5370" name="Google Shape;5370;p3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1" name="Google Shape;5371;p3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2" name="Google Shape;5372;p3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3" name="Google Shape;5373;p3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4" name="Google Shape;5374;p3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5" name="Google Shape;5375;p3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76" name="Google Shape;5376;p33"/>
              <p:cNvGrpSpPr/>
              <p:nvPr/>
            </p:nvGrpSpPr>
            <p:grpSpPr>
              <a:xfrm rot="1817260">
                <a:off x="1345852" y="3871347"/>
                <a:ext cx="875335" cy="1673783"/>
                <a:chOff x="2069450" y="3516525"/>
                <a:chExt cx="1162675" cy="2223225"/>
              </a:xfrm>
            </p:grpSpPr>
            <p:sp>
              <p:nvSpPr>
                <p:cNvPr id="5377" name="Google Shape;5377;p33"/>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8" name="Google Shape;5378;p33"/>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9" name="Google Shape;5379;p33"/>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0" name="Google Shape;5380;p33"/>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1" name="Google Shape;5381;p33"/>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2" name="Google Shape;5382;p33"/>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3" name="Google Shape;5383;p33"/>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4" name="Google Shape;5384;p33"/>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5" name="Google Shape;5385;p33"/>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6" name="Google Shape;5386;p33"/>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7" name="Google Shape;5387;p33"/>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8" name="Google Shape;5388;p33"/>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9" name="Google Shape;5389;p33"/>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0" name="Google Shape;5390;p33"/>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1" name="Google Shape;5391;p33"/>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2" name="Google Shape;5392;p33"/>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93" name="Google Shape;5393;p33"/>
              <p:cNvGrpSpPr/>
              <p:nvPr/>
            </p:nvGrpSpPr>
            <p:grpSpPr>
              <a:xfrm flipH="1">
                <a:off x="607125" y="4233900"/>
                <a:ext cx="1167525" cy="1167525"/>
                <a:chOff x="2244925" y="3993300"/>
                <a:chExt cx="1167525" cy="1167525"/>
              </a:xfrm>
            </p:grpSpPr>
            <p:sp>
              <p:nvSpPr>
                <p:cNvPr id="5394" name="Google Shape;5394;p33"/>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5" name="Google Shape;5395;p33"/>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6" name="Google Shape;5396;p33"/>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7" name="Google Shape;5397;p33"/>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8" name="Google Shape;5398;p33"/>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9" name="Google Shape;5399;p33"/>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0" name="Google Shape;5400;p33"/>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1" name="Google Shape;5401;p33"/>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2" name="Google Shape;5402;p33"/>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3" name="Google Shape;5403;p33"/>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4" name="Google Shape;5404;p33"/>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5" name="Google Shape;5405;p33"/>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6" name="Google Shape;5406;p33"/>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7" name="Google Shape;5407;p33"/>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8" name="Google Shape;5408;p33"/>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9" name="Google Shape;5409;p33"/>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0" name="Google Shape;5410;p33"/>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1" name="Google Shape;5411;p33"/>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2" name="Google Shape;5412;p33"/>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3" name="Google Shape;5413;p33"/>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4" name="Google Shape;5414;p33"/>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5" name="Google Shape;5415;p33"/>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6" name="Google Shape;5416;p33"/>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7" name="Google Shape;5417;p33"/>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8" name="Google Shape;5418;p33"/>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9" name="Google Shape;5419;p33"/>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0" name="Google Shape;5420;p33"/>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1" name="Google Shape;5421;p33"/>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2" name="Google Shape;5422;p33"/>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3" name="Google Shape;5423;p33"/>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4" name="Google Shape;5424;p33"/>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5" name="Google Shape;5425;p33"/>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6" name="Google Shape;5426;p33"/>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7" name="Google Shape;5427;p33"/>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8" name="Google Shape;5428;p33"/>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9" name="Google Shape;5429;p33"/>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0" name="Google Shape;5430;p33"/>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1" name="Google Shape;5431;p33"/>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2" name="Google Shape;5432;p33"/>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3" name="Google Shape;5433;p33"/>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4" name="Google Shape;5434;p33"/>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5" name="Google Shape;5435;p33"/>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6" name="Google Shape;5436;p33"/>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7" name="Google Shape;5437;p33"/>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8" name="Google Shape;5438;p33"/>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9" name="Google Shape;5439;p33"/>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0" name="Google Shape;5440;p33"/>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1" name="Google Shape;5441;p33"/>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2" name="Google Shape;5442;p33"/>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43" name="Google Shape;5443;p33"/>
            <p:cNvSpPr/>
            <p:nvPr/>
          </p:nvSpPr>
          <p:spPr>
            <a:xfrm>
              <a:off x="7171725" y="15721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4" name="Google Shape;5444;p33"/>
            <p:cNvSpPr/>
            <p:nvPr/>
          </p:nvSpPr>
          <p:spPr>
            <a:xfrm>
              <a:off x="8209951" y="104456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5" name="Google Shape;5445;p33"/>
            <p:cNvSpPr/>
            <p:nvPr/>
          </p:nvSpPr>
          <p:spPr>
            <a:xfrm>
              <a:off x="227199" y="340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46" name="Google Shape;5446;p33"/>
            <p:cNvGrpSpPr/>
            <p:nvPr/>
          </p:nvGrpSpPr>
          <p:grpSpPr>
            <a:xfrm flipH="1">
              <a:off x="6460119" y="2571739"/>
              <a:ext cx="3144201" cy="2844273"/>
              <a:chOff x="-58250" y="1860425"/>
              <a:chExt cx="4369374" cy="3952575"/>
            </a:xfrm>
          </p:grpSpPr>
          <p:sp>
            <p:nvSpPr>
              <p:cNvPr id="5447" name="Google Shape;5447;p33"/>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8" name="Google Shape;5448;p33"/>
              <p:cNvSpPr/>
              <p:nvPr/>
            </p:nvSpPr>
            <p:spPr>
              <a:xfrm>
                <a:off x="2869396" y="3751537"/>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9" name="Google Shape;5449;p33"/>
              <p:cNvSpPr/>
              <p:nvPr/>
            </p:nvSpPr>
            <p:spPr>
              <a:xfrm>
                <a:off x="2561824"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0" name="Google Shape;5450;p33"/>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1" name="Google Shape;5451;p33"/>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2" name="Google Shape;5452;p33"/>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3" name="Google Shape;5453;p33"/>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4" name="Google Shape;5454;p33"/>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5" name="Google Shape;5455;p33"/>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6" name="Google Shape;5456;p33"/>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7" name="Google Shape;5457;p33"/>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8" name="Google Shape;5458;p33"/>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9" name="Google Shape;5459;p33"/>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0" name="Google Shape;5460;p33"/>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1" name="Google Shape;5461;p33"/>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2" name="Google Shape;5462;p33"/>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3" name="Google Shape;5463;p33"/>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4" name="Google Shape;5464;p33"/>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5" name="Google Shape;5465;p33"/>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6" name="Google Shape;5466;p33"/>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7" name="Google Shape;5467;p33"/>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8" name="Google Shape;5468;p33"/>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9" name="Google Shape;5469;p33"/>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0" name="Google Shape;5470;p33"/>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71" name="Google Shape;5471;p33"/>
              <p:cNvGrpSpPr/>
              <p:nvPr/>
            </p:nvGrpSpPr>
            <p:grpSpPr>
              <a:xfrm>
                <a:off x="1518525" y="2153325"/>
                <a:ext cx="1455975" cy="3659675"/>
                <a:chOff x="1518525" y="2153325"/>
                <a:chExt cx="1455975" cy="3659675"/>
              </a:xfrm>
            </p:grpSpPr>
            <p:sp>
              <p:nvSpPr>
                <p:cNvPr id="5472" name="Google Shape;5472;p33"/>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3" name="Google Shape;5473;p33"/>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4" name="Google Shape;5474;p33"/>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5" name="Google Shape;5475;p33"/>
                <p:cNvSpPr/>
                <p:nvPr/>
              </p:nvSpPr>
              <p:spPr>
                <a:xfrm>
                  <a:off x="2430779" y="3951931"/>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6" name="Google Shape;5476;p33"/>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7" name="Google Shape;5477;p33"/>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8" name="Google Shape;5478;p33"/>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9" name="Google Shape;5479;p33"/>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0" name="Google Shape;5480;p33"/>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1" name="Google Shape;5481;p33"/>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2" name="Google Shape;5482;p33"/>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3" name="Google Shape;5483;p33"/>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4" name="Google Shape;5484;p33"/>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5" name="Google Shape;5485;p33"/>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6" name="Google Shape;5486;p33"/>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7" name="Google Shape;5487;p33"/>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8" name="Google Shape;5488;p33"/>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9" name="Google Shape;5489;p33"/>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90" name="Google Shape;5490;p33"/>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1" name="Google Shape;5491;p33"/>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2" name="Google Shape;5492;p33"/>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3" name="Google Shape;5493;p33"/>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4" name="Google Shape;5494;p33"/>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5" name="Google Shape;5495;p33"/>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6" name="Google Shape;5496;p33"/>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7" name="Google Shape;5497;p33"/>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8" name="Google Shape;5498;p33"/>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9" name="Google Shape;5499;p33"/>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0" name="Google Shape;5500;p33"/>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1" name="Google Shape;5501;p33"/>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2" name="Google Shape;5502;p33"/>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3" name="Google Shape;5503;p33"/>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4" name="Google Shape;5504;p33"/>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5" name="Google Shape;5505;p33"/>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6" name="Google Shape;5506;p33"/>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7" name="Google Shape;5507;p33"/>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8" name="Google Shape;5508;p33"/>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9" name="Google Shape;5509;p33"/>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0" name="Google Shape;5510;p33"/>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1" name="Google Shape;5511;p33"/>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2" name="Google Shape;5512;p33"/>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3" name="Google Shape;5513;p33"/>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4" name="Google Shape;5514;p33"/>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5" name="Google Shape;5515;p33"/>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6" name="Google Shape;5516;p33"/>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7" name="Google Shape;5517;p33"/>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8" name="Google Shape;5518;p33"/>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9" name="Google Shape;5519;p33"/>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0" name="Google Shape;5520;p33"/>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1" name="Google Shape;5521;p33"/>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2" name="Google Shape;5522;p33"/>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3" name="Google Shape;5523;p33"/>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4" name="Google Shape;5524;p33"/>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5" name="Google Shape;5525;p33"/>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6" name="Google Shape;5526;p33"/>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7" name="Google Shape;5527;p33"/>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8" name="Google Shape;5528;p33"/>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9" name="Google Shape;5529;p33"/>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0" name="Google Shape;5530;p33"/>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1" name="Google Shape;5531;p33"/>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2" name="Google Shape;5532;p33"/>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3" name="Google Shape;5533;p33"/>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4" name="Google Shape;5534;p33"/>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5" name="Google Shape;5535;p33"/>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6" name="Google Shape;5536;p33"/>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7" name="Google Shape;5537;p33"/>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8" name="Google Shape;5538;p33"/>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9" name="Google Shape;5539;p33"/>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0" name="Google Shape;5540;p33"/>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1" name="Google Shape;5541;p33"/>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2" name="Google Shape;5542;p33"/>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3" name="Google Shape;5543;p33"/>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4" name="Google Shape;5544;p33"/>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5" name="Google Shape;5545;p33"/>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6" name="Google Shape;5546;p33"/>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3699989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5547"/>
        <p:cNvGrpSpPr/>
        <p:nvPr/>
      </p:nvGrpSpPr>
      <p:grpSpPr>
        <a:xfrm>
          <a:off x="0" y="0"/>
          <a:ext cx="0" cy="0"/>
          <a:chOff x="0" y="0"/>
          <a:chExt cx="0" cy="0"/>
        </a:xfrm>
      </p:grpSpPr>
      <p:grpSp>
        <p:nvGrpSpPr>
          <p:cNvPr id="5548" name="Google Shape;5548;p34"/>
          <p:cNvGrpSpPr/>
          <p:nvPr/>
        </p:nvGrpSpPr>
        <p:grpSpPr>
          <a:xfrm>
            <a:off x="-496872" y="539230"/>
            <a:ext cx="12863781" cy="7025359"/>
            <a:chOff x="-372654" y="404422"/>
            <a:chExt cx="9647836" cy="5269019"/>
          </a:xfrm>
        </p:grpSpPr>
        <p:sp>
          <p:nvSpPr>
            <p:cNvPr id="5549" name="Google Shape;5549;p34"/>
            <p:cNvSpPr/>
            <p:nvPr/>
          </p:nvSpPr>
          <p:spPr>
            <a:xfrm>
              <a:off x="-38725" y="4485225"/>
              <a:ext cx="9209436" cy="697152"/>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0" name="Google Shape;5550;p34"/>
            <p:cNvSpPr/>
            <p:nvPr/>
          </p:nvSpPr>
          <p:spPr>
            <a:xfrm>
              <a:off x="-65450" y="4667651"/>
              <a:ext cx="9209483" cy="51462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51" name="Google Shape;5551;p34"/>
            <p:cNvGrpSpPr/>
            <p:nvPr/>
          </p:nvGrpSpPr>
          <p:grpSpPr>
            <a:xfrm>
              <a:off x="7840802" y="3989911"/>
              <a:ext cx="592242" cy="581335"/>
              <a:chOff x="5672100" y="3575250"/>
              <a:chExt cx="1054750" cy="1035325"/>
            </a:xfrm>
          </p:grpSpPr>
          <p:sp>
            <p:nvSpPr>
              <p:cNvPr id="5552" name="Google Shape;5552;p34"/>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3" name="Google Shape;5553;p34"/>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4" name="Google Shape;5554;p34"/>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5" name="Google Shape;5555;p34"/>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6" name="Google Shape;5556;p34"/>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7" name="Google Shape;5557;p34"/>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8" name="Google Shape;5558;p34"/>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9" name="Google Shape;5559;p34"/>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60" name="Google Shape;5560;p34"/>
            <p:cNvGrpSpPr/>
            <p:nvPr/>
          </p:nvGrpSpPr>
          <p:grpSpPr>
            <a:xfrm>
              <a:off x="0" y="2911675"/>
              <a:ext cx="1299425" cy="2300975"/>
              <a:chOff x="207725" y="2276150"/>
              <a:chExt cx="1299425" cy="2300975"/>
            </a:xfrm>
          </p:grpSpPr>
          <p:sp>
            <p:nvSpPr>
              <p:cNvPr id="5561" name="Google Shape;5561;p34"/>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62" name="Google Shape;5562;p34"/>
              <p:cNvGrpSpPr/>
              <p:nvPr/>
            </p:nvGrpSpPr>
            <p:grpSpPr>
              <a:xfrm>
                <a:off x="207725" y="2276150"/>
                <a:ext cx="1299425" cy="2300975"/>
                <a:chOff x="207725" y="2276150"/>
                <a:chExt cx="1299425" cy="2300975"/>
              </a:xfrm>
            </p:grpSpPr>
            <p:sp>
              <p:nvSpPr>
                <p:cNvPr id="5563" name="Google Shape;5563;p3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4" name="Google Shape;5564;p3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5" name="Google Shape;5565;p3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6" name="Google Shape;5566;p3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7" name="Google Shape;5567;p3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8" name="Google Shape;5568;p3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9" name="Google Shape;5569;p3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0" name="Google Shape;5570;p3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1" name="Google Shape;5571;p3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2" name="Google Shape;5572;p3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3" name="Google Shape;5573;p3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4" name="Google Shape;5574;p3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5" name="Google Shape;5575;p3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576" name="Google Shape;5576;p34"/>
            <p:cNvGrpSpPr/>
            <p:nvPr/>
          </p:nvGrpSpPr>
          <p:grpSpPr>
            <a:xfrm rot="1734738">
              <a:off x="-204441" y="3869617"/>
              <a:ext cx="1428294" cy="1064074"/>
              <a:chOff x="5065700" y="3436875"/>
              <a:chExt cx="1984875" cy="1478725"/>
            </a:xfrm>
          </p:grpSpPr>
          <p:sp>
            <p:nvSpPr>
              <p:cNvPr id="5577" name="Google Shape;5577;p34"/>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8" name="Google Shape;5578;p34"/>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9" name="Google Shape;5579;p34"/>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0" name="Google Shape;5580;p34"/>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1" name="Google Shape;5581;p34"/>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2" name="Google Shape;5582;p34"/>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3" name="Google Shape;5583;p34"/>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4" name="Google Shape;5584;p34"/>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5" name="Google Shape;5585;p34"/>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6" name="Google Shape;5586;p34"/>
            <p:cNvGrpSpPr/>
            <p:nvPr/>
          </p:nvGrpSpPr>
          <p:grpSpPr>
            <a:xfrm>
              <a:off x="-166336" y="4701063"/>
              <a:ext cx="1198098" cy="613801"/>
              <a:chOff x="4976050" y="4611525"/>
              <a:chExt cx="1664950" cy="852975"/>
            </a:xfrm>
          </p:grpSpPr>
          <p:sp>
            <p:nvSpPr>
              <p:cNvPr id="5587" name="Google Shape;5587;p34"/>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8" name="Google Shape;5588;p34"/>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9" name="Google Shape;5589;p34"/>
            <p:cNvGrpSpPr/>
            <p:nvPr/>
          </p:nvGrpSpPr>
          <p:grpSpPr>
            <a:xfrm rot="-749415">
              <a:off x="7278992" y="3849763"/>
              <a:ext cx="583337" cy="1417573"/>
              <a:chOff x="1535425" y="492925"/>
              <a:chExt cx="524575" cy="1274775"/>
            </a:xfrm>
          </p:grpSpPr>
          <p:sp>
            <p:nvSpPr>
              <p:cNvPr id="5590" name="Google Shape;5590;p3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1" name="Google Shape;5591;p3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2" name="Google Shape;5592;p3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3" name="Google Shape;5593;p3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4" name="Google Shape;5594;p3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5" name="Google Shape;5595;p3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6" name="Google Shape;5596;p3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7" name="Google Shape;5597;p3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8" name="Google Shape;5598;p3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9" name="Google Shape;5599;p3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0" name="Google Shape;5600;p3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1" name="Google Shape;5601;p3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2" name="Google Shape;5602;p3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3" name="Google Shape;5603;p3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4" name="Google Shape;5604;p3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5" name="Google Shape;5605;p3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06" name="Google Shape;5606;p34"/>
            <p:cNvGrpSpPr/>
            <p:nvPr/>
          </p:nvGrpSpPr>
          <p:grpSpPr>
            <a:xfrm>
              <a:off x="583896" y="4519984"/>
              <a:ext cx="954154" cy="975956"/>
              <a:chOff x="1356975" y="1865675"/>
              <a:chExt cx="1024100" cy="1047500"/>
            </a:xfrm>
          </p:grpSpPr>
          <p:sp>
            <p:nvSpPr>
              <p:cNvPr id="5607" name="Google Shape;5607;p3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8" name="Google Shape;5608;p3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9" name="Google Shape;5609;p3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0" name="Google Shape;5610;p3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1" name="Google Shape;5611;p3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2" name="Google Shape;5612;p3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3" name="Google Shape;5613;p3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4" name="Google Shape;5614;p3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5" name="Google Shape;5615;p3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6" name="Google Shape;5616;p3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7" name="Google Shape;5617;p3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8" name="Google Shape;5618;p3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9" name="Google Shape;5619;p3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0" name="Google Shape;5620;p3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1" name="Google Shape;5621;p3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2" name="Google Shape;5622;p3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3" name="Google Shape;5623;p3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4" name="Google Shape;5624;p3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5" name="Google Shape;5625;p3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6" name="Google Shape;5626;p3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7" name="Google Shape;5627;p3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8" name="Google Shape;5628;p3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9" name="Google Shape;5629;p3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0" name="Google Shape;5630;p3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1" name="Google Shape;5631;p3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2" name="Google Shape;5632;p3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3" name="Google Shape;5633;p3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4" name="Google Shape;5634;p3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35" name="Google Shape;5635;p34"/>
            <p:cNvGrpSpPr/>
            <p:nvPr/>
          </p:nvGrpSpPr>
          <p:grpSpPr>
            <a:xfrm>
              <a:off x="8330843" y="3222086"/>
              <a:ext cx="494643" cy="2036537"/>
              <a:chOff x="6248875" y="1941050"/>
              <a:chExt cx="827300" cy="3406150"/>
            </a:xfrm>
          </p:grpSpPr>
          <p:sp>
            <p:nvSpPr>
              <p:cNvPr id="5636" name="Google Shape;5636;p34"/>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7" name="Google Shape;5637;p34"/>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8" name="Google Shape;5638;p34"/>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9" name="Google Shape;5639;p34"/>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0" name="Google Shape;5640;p34"/>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1" name="Google Shape;5641;p34"/>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2" name="Google Shape;5642;p34"/>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3" name="Google Shape;5643;p34"/>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4" name="Google Shape;5644;p34"/>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5" name="Google Shape;5645;p34"/>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6" name="Google Shape;5646;p34"/>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7" name="Google Shape;5647;p34"/>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8" name="Google Shape;5648;p34"/>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9" name="Google Shape;5649;p34"/>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0" name="Google Shape;5650;p34"/>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1" name="Google Shape;5651;p34"/>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2" name="Google Shape;5652;p34"/>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3" name="Google Shape;5653;p34"/>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4" name="Google Shape;5654;p34"/>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5" name="Google Shape;5655;p34"/>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6" name="Google Shape;5656;p34"/>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7" name="Google Shape;5657;p34"/>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8" name="Google Shape;5658;p34"/>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9" name="Google Shape;5659;p34"/>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0" name="Google Shape;5660;p34"/>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1" name="Google Shape;5661;p34"/>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2" name="Google Shape;5662;p34"/>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3" name="Google Shape;5663;p34"/>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4" name="Google Shape;5664;p34"/>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5" name="Google Shape;5665;p34"/>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66" name="Google Shape;5666;p34"/>
            <p:cNvGrpSpPr/>
            <p:nvPr/>
          </p:nvGrpSpPr>
          <p:grpSpPr>
            <a:xfrm rot="1719346">
              <a:off x="8113295" y="4180104"/>
              <a:ext cx="889403" cy="1363591"/>
              <a:chOff x="2235100" y="548200"/>
              <a:chExt cx="759725" cy="1164775"/>
            </a:xfrm>
          </p:grpSpPr>
          <p:sp>
            <p:nvSpPr>
              <p:cNvPr id="5667" name="Google Shape;5667;p34"/>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8" name="Google Shape;5668;p34"/>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9" name="Google Shape;5669;p34"/>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0" name="Google Shape;5670;p34"/>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1" name="Google Shape;5671;p34"/>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2" name="Google Shape;5672;p34"/>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3" name="Google Shape;5673;p34"/>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4" name="Google Shape;5674;p34"/>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5" name="Google Shape;5675;p34"/>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76" name="Google Shape;5676;p34"/>
            <p:cNvGrpSpPr/>
            <p:nvPr/>
          </p:nvGrpSpPr>
          <p:grpSpPr>
            <a:xfrm>
              <a:off x="8453007" y="4447303"/>
              <a:ext cx="250313" cy="312391"/>
              <a:chOff x="5920600" y="4383325"/>
              <a:chExt cx="334375" cy="417300"/>
            </a:xfrm>
          </p:grpSpPr>
          <p:sp>
            <p:nvSpPr>
              <p:cNvPr id="5677" name="Google Shape;5677;p34"/>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8" name="Google Shape;5678;p34"/>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9" name="Google Shape;5679;p34"/>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0" name="Google Shape;5680;p34"/>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1" name="Google Shape;5681;p34"/>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2" name="Google Shape;5682;p34"/>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3" name="Google Shape;5683;p34"/>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4" name="Google Shape;5684;p34"/>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5" name="Google Shape;5685;p34"/>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6" name="Google Shape;5686;p34"/>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7" name="Google Shape;5687;p34"/>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8" name="Google Shape;5688;p34"/>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9" name="Google Shape;5689;p34"/>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0" name="Google Shape;5690;p34"/>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1" name="Google Shape;5691;p34"/>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2" name="Google Shape;5692;p34"/>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3" name="Google Shape;5693;p34"/>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4" name="Google Shape;5694;p34"/>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5" name="Google Shape;5695;p34"/>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6" name="Google Shape;5696;p34"/>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97" name="Google Shape;5697;p34"/>
            <p:cNvSpPr/>
            <p:nvPr/>
          </p:nvSpPr>
          <p:spPr>
            <a:xfrm>
              <a:off x="6184904" y="27409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8" name="Google Shape;5698;p34"/>
            <p:cNvSpPr/>
            <p:nvPr/>
          </p:nvSpPr>
          <p:spPr>
            <a:xfrm>
              <a:off x="8362774" y="4044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9" name="Google Shape;5699;p34"/>
            <p:cNvSpPr/>
            <p:nvPr/>
          </p:nvSpPr>
          <p:spPr>
            <a:xfrm>
              <a:off x="-166325" y="2616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00" name="Google Shape;5700;p34"/>
            <p:cNvGrpSpPr/>
            <p:nvPr/>
          </p:nvGrpSpPr>
          <p:grpSpPr>
            <a:xfrm>
              <a:off x="1200675" y="4314750"/>
              <a:ext cx="752650" cy="753525"/>
              <a:chOff x="1200675" y="4314750"/>
              <a:chExt cx="752650" cy="753525"/>
            </a:xfrm>
          </p:grpSpPr>
          <p:sp>
            <p:nvSpPr>
              <p:cNvPr id="5701" name="Google Shape;5701;p34"/>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2" name="Google Shape;5702;p34"/>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03" name="Google Shape;5703;p34"/>
            <p:cNvGrpSpPr/>
            <p:nvPr/>
          </p:nvGrpSpPr>
          <p:grpSpPr>
            <a:xfrm flipH="1">
              <a:off x="7695740" y="3054714"/>
              <a:ext cx="590152" cy="2371267"/>
              <a:chOff x="5161950" y="1889450"/>
              <a:chExt cx="926600" cy="4128250"/>
            </a:xfrm>
          </p:grpSpPr>
          <p:sp>
            <p:nvSpPr>
              <p:cNvPr id="5704" name="Google Shape;5704;p34"/>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5" name="Google Shape;5705;p34"/>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6" name="Google Shape;5706;p34"/>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7" name="Google Shape;5707;p34"/>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8" name="Google Shape;5708;p34"/>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9" name="Google Shape;5709;p34"/>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0" name="Google Shape;5710;p34"/>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1" name="Google Shape;5711;p34"/>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2" name="Google Shape;5712;p34"/>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3" name="Google Shape;5713;p34"/>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4" name="Google Shape;5714;p34"/>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5" name="Google Shape;5715;p34"/>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6" name="Google Shape;5716;p34"/>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7" name="Google Shape;5717;p34"/>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8" name="Google Shape;5718;p34"/>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9" name="Google Shape;5719;p34"/>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0" name="Google Shape;5720;p34"/>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1" name="Google Shape;5721;p34"/>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2" name="Google Shape;5722;p34"/>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3" name="Google Shape;5723;p34"/>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24" name="Google Shape;5724;p34"/>
            <p:cNvGrpSpPr/>
            <p:nvPr/>
          </p:nvGrpSpPr>
          <p:grpSpPr>
            <a:xfrm>
              <a:off x="7374450" y="4464366"/>
              <a:ext cx="988324" cy="895098"/>
              <a:chOff x="4048900" y="1919750"/>
              <a:chExt cx="1060775" cy="960715"/>
            </a:xfrm>
          </p:grpSpPr>
          <p:sp>
            <p:nvSpPr>
              <p:cNvPr id="5725" name="Google Shape;5725;p34"/>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6" name="Google Shape;5726;p34"/>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7" name="Google Shape;5727;p34"/>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8" name="Google Shape;5728;p34"/>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9" name="Google Shape;5729;p34"/>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0" name="Google Shape;5730;p34"/>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1" name="Google Shape;5731;p34"/>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2" name="Google Shape;5732;p34"/>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3" name="Google Shape;5733;p34"/>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4" name="Google Shape;5734;p34"/>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5" name="Google Shape;5735;p34"/>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6" name="Google Shape;5736;p34"/>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7" name="Google Shape;5737;p34"/>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8" name="Google Shape;5738;p34"/>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9" name="Google Shape;5739;p34"/>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0" name="Google Shape;5740;p34"/>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1" name="Google Shape;5741;p34"/>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2" name="Google Shape;5742;p34"/>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3" name="Google Shape;5743;p34"/>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4" name="Google Shape;5744;p34"/>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5" name="Google Shape;5745;p34"/>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6" name="Google Shape;5746;p34"/>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7" name="Google Shape;5747;p34"/>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2297052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5748"/>
        <p:cNvGrpSpPr/>
        <p:nvPr/>
      </p:nvGrpSpPr>
      <p:grpSpPr>
        <a:xfrm>
          <a:off x="0" y="0"/>
          <a:ext cx="0" cy="0"/>
          <a:chOff x="0" y="0"/>
          <a:chExt cx="0" cy="0"/>
        </a:xfrm>
      </p:grpSpPr>
      <p:grpSp>
        <p:nvGrpSpPr>
          <p:cNvPr id="5749" name="Google Shape;5749;p35"/>
          <p:cNvGrpSpPr/>
          <p:nvPr/>
        </p:nvGrpSpPr>
        <p:grpSpPr>
          <a:xfrm>
            <a:off x="-766202" y="194230"/>
            <a:ext cx="13509811" cy="7254476"/>
            <a:chOff x="-574651" y="145672"/>
            <a:chExt cx="10132358" cy="5440857"/>
          </a:xfrm>
        </p:grpSpPr>
        <p:sp>
          <p:nvSpPr>
            <p:cNvPr id="5750" name="Google Shape;5750;p35"/>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1" name="Google Shape;5751;p35"/>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52" name="Google Shape;5752;p35"/>
            <p:cNvGrpSpPr/>
            <p:nvPr/>
          </p:nvGrpSpPr>
          <p:grpSpPr>
            <a:xfrm rot="2083657">
              <a:off x="7586664" y="4357291"/>
              <a:ext cx="1356684" cy="695046"/>
              <a:chOff x="4976050" y="4611525"/>
              <a:chExt cx="1664950" cy="852975"/>
            </a:xfrm>
          </p:grpSpPr>
          <p:sp>
            <p:nvSpPr>
              <p:cNvPr id="5753" name="Google Shape;5753;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4" name="Google Shape;5754;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55" name="Google Shape;5755;p35"/>
            <p:cNvGrpSpPr/>
            <p:nvPr/>
          </p:nvGrpSpPr>
          <p:grpSpPr>
            <a:xfrm rot="-1734738" flipH="1">
              <a:off x="7911602" y="3869617"/>
              <a:ext cx="1428294" cy="1064074"/>
              <a:chOff x="5065700" y="3436875"/>
              <a:chExt cx="1984875" cy="1478725"/>
            </a:xfrm>
          </p:grpSpPr>
          <p:sp>
            <p:nvSpPr>
              <p:cNvPr id="5756" name="Google Shape;5756;p35"/>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7" name="Google Shape;5757;p35"/>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8" name="Google Shape;5758;p35"/>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9" name="Google Shape;5759;p35"/>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0" name="Google Shape;5760;p35"/>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1" name="Google Shape;5761;p35"/>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2" name="Google Shape;5762;p35"/>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3" name="Google Shape;5763;p35"/>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4" name="Google Shape;5764;p35"/>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5" name="Google Shape;5765;p35"/>
            <p:cNvGrpSpPr/>
            <p:nvPr/>
          </p:nvGrpSpPr>
          <p:grpSpPr>
            <a:xfrm rot="-2164417" flipH="1">
              <a:off x="8293813" y="4496357"/>
              <a:ext cx="1198047" cy="613775"/>
              <a:chOff x="4976050" y="4611525"/>
              <a:chExt cx="1664950" cy="852975"/>
            </a:xfrm>
          </p:grpSpPr>
          <p:sp>
            <p:nvSpPr>
              <p:cNvPr id="5766" name="Google Shape;5766;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7" name="Google Shape;5767;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8" name="Google Shape;5768;p35"/>
            <p:cNvGrpSpPr/>
            <p:nvPr/>
          </p:nvGrpSpPr>
          <p:grpSpPr>
            <a:xfrm rot="-749415">
              <a:off x="82252" y="3491063"/>
              <a:ext cx="583337" cy="1417573"/>
              <a:chOff x="1535425" y="492925"/>
              <a:chExt cx="524575" cy="1274775"/>
            </a:xfrm>
          </p:grpSpPr>
          <p:sp>
            <p:nvSpPr>
              <p:cNvPr id="5769" name="Google Shape;5769;p35"/>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0" name="Google Shape;5770;p35"/>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1" name="Google Shape;5771;p35"/>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2" name="Google Shape;5772;p35"/>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3" name="Google Shape;5773;p35"/>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4" name="Google Shape;5774;p35"/>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5" name="Google Shape;5775;p35"/>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6" name="Google Shape;5776;p35"/>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7" name="Google Shape;5777;p35"/>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8" name="Google Shape;5778;p35"/>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9" name="Google Shape;5779;p35"/>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0" name="Google Shape;5780;p35"/>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1" name="Google Shape;5781;p35"/>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2" name="Google Shape;5782;p35"/>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3" name="Google Shape;5783;p35"/>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4" name="Google Shape;5784;p35"/>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85" name="Google Shape;5785;p35"/>
            <p:cNvGrpSpPr/>
            <p:nvPr/>
          </p:nvGrpSpPr>
          <p:grpSpPr>
            <a:xfrm flipH="1">
              <a:off x="8014780" y="4552109"/>
              <a:ext cx="954154" cy="975956"/>
              <a:chOff x="1356975" y="1865675"/>
              <a:chExt cx="1024100" cy="1047500"/>
            </a:xfrm>
          </p:grpSpPr>
          <p:sp>
            <p:nvSpPr>
              <p:cNvPr id="5786" name="Google Shape;5786;p35"/>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7" name="Google Shape;5787;p35"/>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8" name="Google Shape;5788;p35"/>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9" name="Google Shape;5789;p35"/>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0" name="Google Shape;5790;p35"/>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1" name="Google Shape;5791;p35"/>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2" name="Google Shape;5792;p35"/>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3" name="Google Shape;5793;p35"/>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4" name="Google Shape;5794;p35"/>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5" name="Google Shape;5795;p35"/>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6" name="Google Shape;5796;p35"/>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7" name="Google Shape;5797;p35"/>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8" name="Google Shape;5798;p35"/>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9" name="Google Shape;5799;p35"/>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0" name="Google Shape;5800;p35"/>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1" name="Google Shape;5801;p35"/>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2" name="Google Shape;5802;p35"/>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3" name="Google Shape;5803;p35"/>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4" name="Google Shape;5804;p35"/>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5" name="Google Shape;5805;p35"/>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6" name="Google Shape;5806;p35"/>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7" name="Google Shape;5807;p35"/>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8" name="Google Shape;5808;p35"/>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9" name="Google Shape;5809;p35"/>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0" name="Google Shape;5810;p35"/>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1" name="Google Shape;5811;p35"/>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2" name="Google Shape;5812;p35"/>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3" name="Google Shape;5813;p35"/>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14" name="Google Shape;5814;p35"/>
            <p:cNvGrpSpPr/>
            <p:nvPr/>
          </p:nvGrpSpPr>
          <p:grpSpPr>
            <a:xfrm rot="-1719346" flipH="1">
              <a:off x="-302167" y="4093192"/>
              <a:ext cx="889403" cy="1363591"/>
              <a:chOff x="2235100" y="548200"/>
              <a:chExt cx="759725" cy="1164775"/>
            </a:xfrm>
          </p:grpSpPr>
          <p:sp>
            <p:nvSpPr>
              <p:cNvPr id="5815" name="Google Shape;5815;p35"/>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6" name="Google Shape;5816;p35"/>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7" name="Google Shape;5817;p35"/>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8" name="Google Shape;5818;p35"/>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9" name="Google Shape;5819;p35"/>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0" name="Google Shape;5820;p35"/>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1" name="Google Shape;5821;p35"/>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2" name="Google Shape;5822;p35"/>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3" name="Google Shape;5823;p35"/>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24" name="Google Shape;5824;p35"/>
            <p:cNvGrpSpPr/>
            <p:nvPr/>
          </p:nvGrpSpPr>
          <p:grpSpPr>
            <a:xfrm rot="1031996">
              <a:off x="286147" y="4355707"/>
              <a:ext cx="988287" cy="895065"/>
              <a:chOff x="4048900" y="1919750"/>
              <a:chExt cx="1060775" cy="960715"/>
            </a:xfrm>
          </p:grpSpPr>
          <p:sp>
            <p:nvSpPr>
              <p:cNvPr id="5825" name="Google Shape;5825;p35"/>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6" name="Google Shape;5826;p35"/>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7" name="Google Shape;5827;p35"/>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8" name="Google Shape;5828;p35"/>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9" name="Google Shape;5829;p35"/>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0" name="Google Shape;5830;p35"/>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1" name="Google Shape;5831;p35"/>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2" name="Google Shape;5832;p35"/>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3" name="Google Shape;5833;p35"/>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4" name="Google Shape;5834;p35"/>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5" name="Google Shape;5835;p35"/>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6" name="Google Shape;5836;p35"/>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7" name="Google Shape;5837;p35"/>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8" name="Google Shape;5838;p35"/>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9" name="Google Shape;5839;p35"/>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0" name="Google Shape;5840;p35"/>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1" name="Google Shape;5841;p35"/>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2" name="Google Shape;5842;p35"/>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3" name="Google Shape;5843;p35"/>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4" name="Google Shape;5844;p35"/>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5" name="Google Shape;5845;p35"/>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6" name="Google Shape;5846;p35"/>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7" name="Google Shape;5847;p35"/>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48" name="Google Shape;5848;p35"/>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9" name="Google Shape;5849;p35"/>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0" name="Google Shape;5850;p35"/>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1" name="Google Shape;5851;p35"/>
            <p:cNvGrpSpPr/>
            <p:nvPr/>
          </p:nvGrpSpPr>
          <p:grpSpPr>
            <a:xfrm>
              <a:off x="1607138" y="4516600"/>
              <a:ext cx="5952975" cy="317375"/>
              <a:chOff x="7687225" y="6953000"/>
              <a:chExt cx="5952975" cy="317375"/>
            </a:xfrm>
          </p:grpSpPr>
          <p:sp>
            <p:nvSpPr>
              <p:cNvPr id="5852" name="Google Shape;5852;p35"/>
              <p:cNvSpPr/>
              <p:nvPr/>
            </p:nvSpPr>
            <p:spPr>
              <a:xfrm>
                <a:off x="13448800" y="69530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3" name="Google Shape;5853;p35"/>
              <p:cNvSpPr/>
              <p:nvPr/>
            </p:nvSpPr>
            <p:spPr>
              <a:xfrm>
                <a:off x="7687225" y="70225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526866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5854"/>
        <p:cNvGrpSpPr/>
        <p:nvPr/>
      </p:nvGrpSpPr>
      <p:grpSpPr>
        <a:xfrm>
          <a:off x="0" y="0"/>
          <a:ext cx="0" cy="0"/>
          <a:chOff x="0" y="0"/>
          <a:chExt cx="0" cy="0"/>
        </a:xfrm>
      </p:grpSpPr>
      <p:grpSp>
        <p:nvGrpSpPr>
          <p:cNvPr id="5855" name="Google Shape;5855;p36"/>
          <p:cNvGrpSpPr/>
          <p:nvPr/>
        </p:nvGrpSpPr>
        <p:grpSpPr>
          <a:xfrm>
            <a:off x="-430208" y="345700"/>
            <a:ext cx="12866045" cy="6844192"/>
            <a:chOff x="-322656" y="259275"/>
            <a:chExt cx="9649534" cy="5133144"/>
          </a:xfrm>
        </p:grpSpPr>
        <p:sp>
          <p:nvSpPr>
            <p:cNvPr id="5856" name="Google Shape;5856;p36"/>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7" name="Google Shape;5857;p36"/>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8" name="Google Shape;5858;p36"/>
            <p:cNvGrpSpPr/>
            <p:nvPr/>
          </p:nvGrpSpPr>
          <p:grpSpPr>
            <a:xfrm>
              <a:off x="-322656" y="2822671"/>
              <a:ext cx="1615975" cy="2569748"/>
              <a:chOff x="-322656" y="2822671"/>
              <a:chExt cx="1615975" cy="2569748"/>
            </a:xfrm>
          </p:grpSpPr>
          <p:grpSp>
            <p:nvGrpSpPr>
              <p:cNvPr id="5859" name="Google Shape;5859;p36"/>
              <p:cNvGrpSpPr/>
              <p:nvPr/>
            </p:nvGrpSpPr>
            <p:grpSpPr>
              <a:xfrm flipH="1">
                <a:off x="190140" y="3890691"/>
                <a:ext cx="664598" cy="652358"/>
                <a:chOff x="5672100" y="3575250"/>
                <a:chExt cx="1054750" cy="1035325"/>
              </a:xfrm>
            </p:grpSpPr>
            <p:sp>
              <p:nvSpPr>
                <p:cNvPr id="5860" name="Google Shape;5860;p3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1" name="Google Shape;5861;p3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2" name="Google Shape;5862;p3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3" name="Google Shape;5863;p3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4" name="Google Shape;5864;p3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5" name="Google Shape;5865;p3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6" name="Google Shape;5866;p3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7" name="Google Shape;5867;p3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68" name="Google Shape;5868;p36"/>
              <p:cNvGrpSpPr/>
              <p:nvPr/>
            </p:nvGrpSpPr>
            <p:grpSpPr>
              <a:xfrm flipH="1">
                <a:off x="-98572" y="2822671"/>
                <a:ext cx="361614" cy="2013485"/>
                <a:chOff x="6611150" y="1880250"/>
                <a:chExt cx="573900" cy="3195500"/>
              </a:xfrm>
            </p:grpSpPr>
            <p:sp>
              <p:nvSpPr>
                <p:cNvPr id="5869" name="Google Shape;5869;p3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0" name="Google Shape;5870;p3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1" name="Google Shape;5871;p3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2" name="Google Shape;5872;p3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3" name="Google Shape;5873;p3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4" name="Google Shape;5874;p3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5" name="Google Shape;5875;p3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6" name="Google Shape;5876;p3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7" name="Google Shape;5877;p3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8" name="Google Shape;5878;p3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9" name="Google Shape;5879;p3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0" name="Google Shape;5880;p3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1" name="Google Shape;5881;p3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2" name="Google Shape;5882;p3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3" name="Google Shape;5883;p3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4" name="Google Shape;5884;p3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5" name="Google Shape;5885;p3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6" name="Google Shape;5886;p3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7" name="Google Shape;5887;p3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8" name="Google Shape;5888;p3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9" name="Google Shape;5889;p3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0" name="Google Shape;5890;p3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1" name="Google Shape;5891;p3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2" name="Google Shape;5892;p3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3" name="Google Shape;5893;p3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4" name="Google Shape;5894;p3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5" name="Google Shape;5895;p3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6" name="Google Shape;5896;p3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7" name="Google Shape;5897;p3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8" name="Google Shape;5898;p3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9" name="Google Shape;5899;p3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0" name="Google Shape;5900;p3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1" name="Google Shape;5901;p3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2" name="Google Shape;5902;p3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3" name="Google Shape;5903;p3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4" name="Google Shape;5904;p3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5" name="Google Shape;5905;p3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6" name="Google Shape;5906;p3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7" name="Google Shape;5907;p3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8" name="Google Shape;5908;p3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9" name="Google Shape;5909;p3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0" name="Google Shape;5910;p3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1" name="Google Shape;5911;p3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2" name="Google Shape;5912;p3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3" name="Google Shape;5913;p3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4" name="Google Shape;5914;p3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5" name="Google Shape;5915;p3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6" name="Google Shape;5916;p3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7" name="Google Shape;5917;p3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8" name="Google Shape;5918;p3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9" name="Google Shape;5919;p3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0" name="Google Shape;5920;p3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1" name="Google Shape;5921;p3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22" name="Google Shape;5922;p36"/>
              <p:cNvGrpSpPr/>
              <p:nvPr/>
            </p:nvGrpSpPr>
            <p:grpSpPr>
              <a:xfrm flipH="1">
                <a:off x="154193" y="3322813"/>
                <a:ext cx="719842" cy="1309127"/>
                <a:chOff x="5641475" y="2674000"/>
                <a:chExt cx="1142425" cy="2077650"/>
              </a:xfrm>
            </p:grpSpPr>
            <p:sp>
              <p:nvSpPr>
                <p:cNvPr id="5923" name="Google Shape;5923;p36"/>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4" name="Google Shape;5924;p36"/>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5" name="Google Shape;5925;p36"/>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6" name="Google Shape;5926;p36"/>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7" name="Google Shape;5927;p36"/>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8" name="Google Shape;5928;p36"/>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9" name="Google Shape;5929;p36"/>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0" name="Google Shape;5930;p36"/>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1" name="Google Shape;5931;p36"/>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2" name="Google Shape;5932;p36"/>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3" name="Google Shape;5933;p36"/>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4" name="Google Shape;5934;p36"/>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5" name="Google Shape;5935;p36"/>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6" name="Google Shape;5936;p36"/>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7" name="Google Shape;5937;p36"/>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8" name="Google Shape;5938;p36"/>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9" name="Google Shape;5939;p36"/>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0" name="Google Shape;5940;p36"/>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1" name="Google Shape;5941;p36"/>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2" name="Google Shape;5942;p36"/>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3" name="Google Shape;5943;p36"/>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4" name="Google Shape;5944;p36"/>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5" name="Google Shape;5945;p36"/>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6" name="Google Shape;5946;p36"/>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7" name="Google Shape;5947;p36"/>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8" name="Google Shape;5948;p36"/>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9" name="Google Shape;5949;p36"/>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0" name="Google Shape;5950;p36"/>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1" name="Google Shape;5951;p36"/>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2" name="Google Shape;5952;p36"/>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3" name="Google Shape;5953;p36"/>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4" name="Google Shape;5954;p36"/>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5" name="Google Shape;5955;p36"/>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6" name="Google Shape;5956;p36"/>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7" name="Google Shape;5957;p36"/>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8" name="Google Shape;5958;p36"/>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9" name="Google Shape;5959;p36"/>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0" name="Google Shape;5960;p36"/>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1" name="Google Shape;5961;p36"/>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2" name="Google Shape;5962;p36"/>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3" name="Google Shape;5963;p36"/>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4" name="Google Shape;5964;p36"/>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5" name="Google Shape;5965;p36"/>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6" name="Google Shape;5966;p36"/>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7" name="Google Shape;5967;p36"/>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8" name="Google Shape;5968;p36"/>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9" name="Google Shape;5969;p36"/>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0" name="Google Shape;5970;p36"/>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1" name="Google Shape;5971;p36"/>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2" name="Google Shape;5972;p36"/>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3" name="Google Shape;5973;p36"/>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4" name="Google Shape;5974;p36"/>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5" name="Google Shape;5975;p36"/>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6" name="Google Shape;5976;p36"/>
              <p:cNvGrpSpPr/>
              <p:nvPr/>
            </p:nvGrpSpPr>
            <p:grpSpPr>
              <a:xfrm flipH="1">
                <a:off x="244234" y="4543648"/>
                <a:ext cx="1049085" cy="537460"/>
                <a:chOff x="4976050" y="4611525"/>
                <a:chExt cx="1664950" cy="852975"/>
              </a:xfrm>
            </p:grpSpPr>
            <p:sp>
              <p:nvSpPr>
                <p:cNvPr id="5977" name="Google Shape;5977;p3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8" name="Google Shape;5978;p3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9" name="Google Shape;5979;p36"/>
              <p:cNvGrpSpPr/>
              <p:nvPr/>
            </p:nvGrpSpPr>
            <p:grpSpPr>
              <a:xfrm flipH="1">
                <a:off x="-322656" y="4314917"/>
                <a:ext cx="1049087" cy="1077502"/>
                <a:chOff x="582350" y="682150"/>
                <a:chExt cx="1350350" cy="1386925"/>
              </a:xfrm>
            </p:grpSpPr>
            <p:sp>
              <p:nvSpPr>
                <p:cNvPr id="5980" name="Google Shape;5980;p3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1" name="Google Shape;5981;p3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2" name="Google Shape;5982;p3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3" name="Google Shape;5983;p3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4" name="Google Shape;5984;p3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5" name="Google Shape;5985;p3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6" name="Google Shape;5986;p3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7" name="Google Shape;5987;p3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8" name="Google Shape;5988;p3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9" name="Google Shape;5989;p3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0" name="Google Shape;5990;p3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1" name="Google Shape;5991;p3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2" name="Google Shape;5992;p3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3" name="Google Shape;5993;p3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4" name="Google Shape;5994;p3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5" name="Google Shape;5995;p3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6" name="Google Shape;5996;p3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7" name="Google Shape;5997;p3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8" name="Google Shape;5998;p3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9" name="Google Shape;5999;p3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0" name="Google Shape;6000;p3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1" name="Google Shape;6001;p3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2" name="Google Shape;6002;p3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3" name="Google Shape;6003;p3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4" name="Google Shape;6004;p3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5" name="Google Shape;6005;p3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6" name="Google Shape;6006;p3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7" name="Google Shape;6007;p3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008" name="Google Shape;6008;p36"/>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9" name="Google Shape;6009;p36"/>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0" name="Google Shape;6010;p36"/>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1" name="Google Shape;6011;p36"/>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2" name="Google Shape;6012;p36"/>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13" name="Google Shape;6013;p36"/>
            <p:cNvGrpSpPr/>
            <p:nvPr/>
          </p:nvGrpSpPr>
          <p:grpSpPr>
            <a:xfrm>
              <a:off x="7038231" y="3744172"/>
              <a:ext cx="2288647" cy="1586009"/>
              <a:chOff x="7038231" y="3744172"/>
              <a:chExt cx="2288647" cy="1586009"/>
            </a:xfrm>
          </p:grpSpPr>
          <p:grpSp>
            <p:nvGrpSpPr>
              <p:cNvPr id="6014" name="Google Shape;6014;p36"/>
              <p:cNvGrpSpPr/>
              <p:nvPr/>
            </p:nvGrpSpPr>
            <p:grpSpPr>
              <a:xfrm rot="10800000">
                <a:off x="8277376" y="3744172"/>
                <a:ext cx="901949" cy="1162507"/>
                <a:chOff x="5037600" y="742850"/>
                <a:chExt cx="1280450" cy="1650350"/>
              </a:xfrm>
            </p:grpSpPr>
            <p:sp>
              <p:nvSpPr>
                <p:cNvPr id="6015" name="Google Shape;6015;p36"/>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6" name="Google Shape;6016;p36"/>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7" name="Google Shape;6017;p36"/>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8" name="Google Shape;6018;p36"/>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9" name="Google Shape;6019;p36"/>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0" name="Google Shape;6020;p36"/>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1" name="Google Shape;6021;p36"/>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2" name="Google Shape;6022;p36"/>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3" name="Google Shape;6023;p36"/>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4" name="Google Shape;6024;p36"/>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5" name="Google Shape;6025;p36"/>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6" name="Google Shape;6026;p36"/>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7" name="Google Shape;6027;p36"/>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8" name="Google Shape;6028;p36"/>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9" name="Google Shape;6029;p36"/>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0" name="Google Shape;6030;p36"/>
              <p:cNvGrpSpPr/>
              <p:nvPr/>
            </p:nvGrpSpPr>
            <p:grpSpPr>
              <a:xfrm rot="10800000">
                <a:off x="7038231" y="4541324"/>
                <a:ext cx="1146446" cy="623412"/>
                <a:chOff x="6449650" y="376500"/>
                <a:chExt cx="1627550" cy="885025"/>
              </a:xfrm>
            </p:grpSpPr>
            <p:sp>
              <p:nvSpPr>
                <p:cNvPr id="6031" name="Google Shape;6031;p36"/>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2" name="Google Shape;6032;p36"/>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3" name="Google Shape;6033;p36"/>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4" name="Google Shape;6034;p36"/>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5" name="Google Shape;6035;p36"/>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6" name="Google Shape;6036;p36"/>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7" name="Google Shape;6037;p36"/>
              <p:cNvGrpSpPr/>
              <p:nvPr/>
            </p:nvGrpSpPr>
            <p:grpSpPr>
              <a:xfrm rot="10800000">
                <a:off x="8328039" y="4298693"/>
                <a:ext cx="998839" cy="1031488"/>
                <a:chOff x="4719950" y="141625"/>
                <a:chExt cx="1418000" cy="1464350"/>
              </a:xfrm>
            </p:grpSpPr>
            <p:sp>
              <p:nvSpPr>
                <p:cNvPr id="6038" name="Google Shape;6038;p36"/>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9" name="Google Shape;6039;p36"/>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0" name="Google Shape;6040;p36"/>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1" name="Google Shape;6041;p36"/>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2" name="Google Shape;6042;p36"/>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3" name="Google Shape;6043;p36"/>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4" name="Google Shape;6044;p36"/>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5" name="Google Shape;6045;p36"/>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6" name="Google Shape;6046;p36"/>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7" name="Google Shape;6047;p36"/>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48" name="Google Shape;6048;p36"/>
              <p:cNvGrpSpPr/>
              <p:nvPr/>
            </p:nvGrpSpPr>
            <p:grpSpPr>
              <a:xfrm rot="10800000">
                <a:off x="7864158" y="4590878"/>
                <a:ext cx="694803" cy="684906"/>
                <a:chOff x="5918300" y="218850"/>
                <a:chExt cx="986375" cy="972325"/>
              </a:xfrm>
            </p:grpSpPr>
            <p:sp>
              <p:nvSpPr>
                <p:cNvPr id="6049" name="Google Shape;6049;p36"/>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0" name="Google Shape;6050;p36"/>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1" name="Google Shape;6051;p36"/>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2" name="Google Shape;6052;p36"/>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3" name="Google Shape;6053;p36"/>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4" name="Google Shape;6054;p36"/>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5" name="Google Shape;6055;p36"/>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6" name="Google Shape;6056;p36"/>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7" name="Google Shape;6057;p36"/>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8" name="Google Shape;6058;p36"/>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9" name="Google Shape;6059;p36"/>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0" name="Google Shape;6060;p36"/>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1" name="Google Shape;6061;p36"/>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2" name="Google Shape;6062;p36"/>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3" name="Google Shape;6063;p36"/>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4" name="Google Shape;6064;p36"/>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5" name="Google Shape;6065;p36"/>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6" name="Google Shape;6066;p36"/>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7" name="Google Shape;6067;p36"/>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8" name="Google Shape;6068;p36"/>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9" name="Google Shape;6069;p36"/>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0" name="Google Shape;6070;p36"/>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1" name="Google Shape;6071;p36"/>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2" name="Google Shape;6072;p36"/>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3" name="Google Shape;6073;p36"/>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4" name="Google Shape;6074;p36"/>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5" name="Google Shape;6075;p36"/>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6" name="Google Shape;6076;p36"/>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7" name="Google Shape;6077;p36"/>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8" name="Google Shape;6078;p36"/>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9" name="Google Shape;6079;p36"/>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0" name="Google Shape;6080;p36"/>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1" name="Google Shape;6081;p36"/>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25845375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5">
  <p:cSld name="Background 5">
    <p:spTree>
      <p:nvGrpSpPr>
        <p:cNvPr id="1" name="Shape 6082"/>
        <p:cNvGrpSpPr/>
        <p:nvPr/>
      </p:nvGrpSpPr>
      <p:grpSpPr>
        <a:xfrm>
          <a:off x="0" y="0"/>
          <a:ext cx="0" cy="0"/>
          <a:chOff x="0" y="0"/>
          <a:chExt cx="0" cy="0"/>
        </a:xfrm>
      </p:grpSpPr>
      <p:grpSp>
        <p:nvGrpSpPr>
          <p:cNvPr id="6083" name="Google Shape;6083;p37"/>
          <p:cNvGrpSpPr/>
          <p:nvPr/>
        </p:nvGrpSpPr>
        <p:grpSpPr>
          <a:xfrm>
            <a:off x="-270387" y="155415"/>
            <a:ext cx="12726960" cy="6980212"/>
            <a:chOff x="-202790" y="116561"/>
            <a:chExt cx="9545220" cy="5235159"/>
          </a:xfrm>
        </p:grpSpPr>
        <p:sp>
          <p:nvSpPr>
            <p:cNvPr id="6084" name="Google Shape;6084;p37"/>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5" name="Google Shape;6085;p37"/>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86" name="Google Shape;6086;p37"/>
            <p:cNvGrpSpPr/>
            <p:nvPr/>
          </p:nvGrpSpPr>
          <p:grpSpPr>
            <a:xfrm>
              <a:off x="150917" y="116561"/>
              <a:ext cx="8715558" cy="2292089"/>
              <a:chOff x="150917" y="116561"/>
              <a:chExt cx="8715558" cy="2292089"/>
            </a:xfrm>
          </p:grpSpPr>
          <p:sp>
            <p:nvSpPr>
              <p:cNvPr id="6087" name="Google Shape;6087;p37"/>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8" name="Google Shape;6088;p37"/>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9" name="Google Shape;6089;p37"/>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0" name="Google Shape;6090;p37"/>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1" name="Google Shape;6091;p37"/>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92" name="Google Shape;6092;p37"/>
            <p:cNvGrpSpPr/>
            <p:nvPr/>
          </p:nvGrpSpPr>
          <p:grpSpPr>
            <a:xfrm>
              <a:off x="5652675" y="2561141"/>
              <a:ext cx="3689754" cy="2790579"/>
              <a:chOff x="5652675" y="2561141"/>
              <a:chExt cx="3689754" cy="2790579"/>
            </a:xfrm>
          </p:grpSpPr>
          <p:grpSp>
            <p:nvGrpSpPr>
              <p:cNvPr id="6093" name="Google Shape;6093;p37"/>
              <p:cNvGrpSpPr/>
              <p:nvPr/>
            </p:nvGrpSpPr>
            <p:grpSpPr>
              <a:xfrm rot="10800000">
                <a:off x="5652675" y="4283500"/>
                <a:ext cx="1627550" cy="885025"/>
                <a:chOff x="5306650" y="376500"/>
                <a:chExt cx="1627550" cy="885025"/>
              </a:xfrm>
            </p:grpSpPr>
            <p:sp>
              <p:nvSpPr>
                <p:cNvPr id="6094" name="Google Shape;6094;p37"/>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5" name="Google Shape;6095;p37"/>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6" name="Google Shape;6096;p37"/>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7" name="Google Shape;6097;p37"/>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8" name="Google Shape;6098;p37"/>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9" name="Google Shape;6099;p37"/>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0" name="Google Shape;6100;p37"/>
              <p:cNvGrpSpPr/>
              <p:nvPr/>
            </p:nvGrpSpPr>
            <p:grpSpPr>
              <a:xfrm flipH="1">
                <a:off x="7608869" y="3814829"/>
                <a:ext cx="281509" cy="259694"/>
                <a:chOff x="2493475" y="2126450"/>
                <a:chExt cx="373900" cy="344925"/>
              </a:xfrm>
            </p:grpSpPr>
            <p:sp>
              <p:nvSpPr>
                <p:cNvPr id="6101" name="Google Shape;6101;p37"/>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2" name="Google Shape;6102;p37"/>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3" name="Google Shape;6103;p37"/>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4" name="Google Shape;6104;p37"/>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5" name="Google Shape;6105;p37"/>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6" name="Google Shape;6106;p37"/>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7" name="Google Shape;6107;p37"/>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8" name="Google Shape;6108;p37"/>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9" name="Google Shape;6109;p37"/>
              <p:cNvGrpSpPr/>
              <p:nvPr/>
            </p:nvGrpSpPr>
            <p:grpSpPr>
              <a:xfrm rot="-1738930">
                <a:off x="7671047" y="2643700"/>
                <a:ext cx="907394" cy="2192358"/>
                <a:chOff x="1456975" y="2715100"/>
                <a:chExt cx="1205225" cy="2911950"/>
              </a:xfrm>
            </p:grpSpPr>
            <p:sp>
              <p:nvSpPr>
                <p:cNvPr id="6110" name="Google Shape;6110;p37"/>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1" name="Google Shape;6111;p37"/>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2" name="Google Shape;6112;p37"/>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3" name="Google Shape;6113;p37"/>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4" name="Google Shape;6114;p37"/>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5" name="Google Shape;6115;p37"/>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6" name="Google Shape;6116;p37"/>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7" name="Google Shape;6117;p37"/>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8" name="Google Shape;6118;p37"/>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19" name="Google Shape;6119;p37"/>
              <p:cNvGrpSpPr/>
              <p:nvPr/>
            </p:nvGrpSpPr>
            <p:grpSpPr>
              <a:xfrm>
                <a:off x="7995049" y="2959388"/>
                <a:ext cx="1054846" cy="1732404"/>
                <a:chOff x="8230874" y="3254663"/>
                <a:chExt cx="1054846" cy="1732404"/>
              </a:xfrm>
            </p:grpSpPr>
            <p:sp>
              <p:nvSpPr>
                <p:cNvPr id="6120" name="Google Shape;6120;p37"/>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121" name="Google Shape;6121;p37"/>
                <p:cNvGrpSpPr/>
                <p:nvPr/>
              </p:nvGrpSpPr>
              <p:grpSpPr>
                <a:xfrm flipH="1">
                  <a:off x="8307383" y="3254663"/>
                  <a:ext cx="978337" cy="1732404"/>
                  <a:chOff x="207725" y="2276150"/>
                  <a:chExt cx="1299425" cy="2300975"/>
                </a:xfrm>
              </p:grpSpPr>
              <p:sp>
                <p:nvSpPr>
                  <p:cNvPr id="6122" name="Google Shape;6122;p37"/>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3" name="Google Shape;6123;p37"/>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4" name="Google Shape;6124;p37"/>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5" name="Google Shape;6125;p37"/>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6" name="Google Shape;6126;p37"/>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7" name="Google Shape;6127;p37"/>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8" name="Google Shape;6128;p37"/>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9" name="Google Shape;6129;p37"/>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0" name="Google Shape;6130;p37"/>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1" name="Google Shape;6131;p37"/>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2" name="Google Shape;6132;p37"/>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3" name="Google Shape;6133;p37"/>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4" name="Google Shape;6134;p37"/>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135" name="Google Shape;6135;p37"/>
              <p:cNvGrpSpPr/>
              <p:nvPr/>
            </p:nvGrpSpPr>
            <p:grpSpPr>
              <a:xfrm flipH="1">
                <a:off x="8424004" y="4466215"/>
                <a:ext cx="918425" cy="885505"/>
                <a:chOff x="-142600" y="4343675"/>
                <a:chExt cx="1219850" cy="1176125"/>
              </a:xfrm>
            </p:grpSpPr>
            <p:sp>
              <p:nvSpPr>
                <p:cNvPr id="6136" name="Google Shape;6136;p37"/>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7" name="Google Shape;6137;p37"/>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8" name="Google Shape;6138;p37"/>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9" name="Google Shape;6139;p37"/>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0" name="Google Shape;6140;p37"/>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1" name="Google Shape;6141;p37"/>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2" name="Google Shape;6142;p37"/>
              <p:cNvGrpSpPr/>
              <p:nvPr/>
            </p:nvGrpSpPr>
            <p:grpSpPr>
              <a:xfrm rot="-1236943" flipH="1">
                <a:off x="6705974" y="3144217"/>
                <a:ext cx="875395" cy="1673898"/>
                <a:chOff x="2069450" y="3516525"/>
                <a:chExt cx="1162675" cy="2223225"/>
              </a:xfrm>
            </p:grpSpPr>
            <p:sp>
              <p:nvSpPr>
                <p:cNvPr id="6143" name="Google Shape;6143;p37"/>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4" name="Google Shape;6144;p37"/>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5" name="Google Shape;6145;p37"/>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6" name="Google Shape;6146;p37"/>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7" name="Google Shape;6147;p37"/>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8" name="Google Shape;6148;p37"/>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9" name="Google Shape;6149;p37"/>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0" name="Google Shape;6150;p37"/>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1" name="Google Shape;6151;p37"/>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2" name="Google Shape;6152;p37"/>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3" name="Google Shape;6153;p37"/>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4" name="Google Shape;6154;p37"/>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5" name="Google Shape;6155;p37"/>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6" name="Google Shape;6156;p37"/>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7" name="Google Shape;6157;p37"/>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8" name="Google Shape;6158;p37"/>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59" name="Google Shape;6159;p37"/>
              <p:cNvGrpSpPr/>
              <p:nvPr/>
            </p:nvGrpSpPr>
            <p:grpSpPr>
              <a:xfrm>
                <a:off x="6827513" y="4142250"/>
                <a:ext cx="1167525" cy="1167525"/>
                <a:chOff x="2244925" y="3993300"/>
                <a:chExt cx="1167525" cy="1167525"/>
              </a:xfrm>
            </p:grpSpPr>
            <p:sp>
              <p:nvSpPr>
                <p:cNvPr id="6160" name="Google Shape;6160;p37"/>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1" name="Google Shape;6161;p37"/>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2" name="Google Shape;6162;p37"/>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3" name="Google Shape;6163;p37"/>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4" name="Google Shape;6164;p37"/>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5" name="Google Shape;6165;p37"/>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6" name="Google Shape;6166;p37"/>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7" name="Google Shape;6167;p37"/>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8" name="Google Shape;6168;p37"/>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9" name="Google Shape;6169;p37"/>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0" name="Google Shape;6170;p37"/>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1" name="Google Shape;6171;p37"/>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2" name="Google Shape;6172;p37"/>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3" name="Google Shape;6173;p37"/>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4" name="Google Shape;6174;p37"/>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5" name="Google Shape;6175;p37"/>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6" name="Google Shape;6176;p37"/>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7" name="Google Shape;6177;p37"/>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8" name="Google Shape;6178;p37"/>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9" name="Google Shape;6179;p37"/>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0" name="Google Shape;6180;p37"/>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1" name="Google Shape;6181;p37"/>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2" name="Google Shape;6182;p37"/>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3" name="Google Shape;6183;p37"/>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4" name="Google Shape;6184;p37"/>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5" name="Google Shape;6185;p37"/>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6" name="Google Shape;6186;p37"/>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7" name="Google Shape;6187;p37"/>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8" name="Google Shape;6188;p37"/>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9" name="Google Shape;6189;p37"/>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0" name="Google Shape;6190;p37"/>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1" name="Google Shape;6191;p37"/>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2" name="Google Shape;6192;p37"/>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3" name="Google Shape;6193;p37"/>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4" name="Google Shape;6194;p37"/>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5" name="Google Shape;6195;p37"/>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6" name="Google Shape;6196;p37"/>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7" name="Google Shape;6197;p37"/>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8" name="Google Shape;6198;p37"/>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9" name="Google Shape;6199;p37"/>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0" name="Google Shape;6200;p37"/>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1" name="Google Shape;6201;p37"/>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2" name="Google Shape;6202;p37"/>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3" name="Google Shape;6203;p37"/>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4" name="Google Shape;6204;p37"/>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5" name="Google Shape;6205;p37"/>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6" name="Google Shape;6206;p37"/>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7" name="Google Shape;6207;p37"/>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8" name="Google Shape;6208;p37"/>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09" name="Google Shape;6209;p37"/>
              <p:cNvGrpSpPr/>
              <p:nvPr/>
            </p:nvGrpSpPr>
            <p:grpSpPr>
              <a:xfrm rot="10800000">
                <a:off x="8181688" y="4346600"/>
                <a:ext cx="986375" cy="972325"/>
                <a:chOff x="5918300" y="218850"/>
                <a:chExt cx="986375" cy="972325"/>
              </a:xfrm>
            </p:grpSpPr>
            <p:sp>
              <p:nvSpPr>
                <p:cNvPr id="6210" name="Google Shape;6210;p3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1" name="Google Shape;6211;p3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2" name="Google Shape;6212;p3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3" name="Google Shape;6213;p3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4" name="Google Shape;6214;p3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5" name="Google Shape;6215;p3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6" name="Google Shape;6216;p3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7" name="Google Shape;6217;p3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8" name="Google Shape;6218;p3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9" name="Google Shape;6219;p3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0" name="Google Shape;6220;p3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1" name="Google Shape;6221;p3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2" name="Google Shape;6222;p3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3" name="Google Shape;6223;p3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4" name="Google Shape;6224;p3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5" name="Google Shape;6225;p3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6" name="Google Shape;6226;p3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7" name="Google Shape;6227;p3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8" name="Google Shape;6228;p3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9" name="Google Shape;6229;p3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0" name="Google Shape;6230;p3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1" name="Google Shape;6231;p3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2" name="Google Shape;6232;p3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3" name="Google Shape;6233;p3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4" name="Google Shape;6234;p3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5" name="Google Shape;6235;p3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6" name="Google Shape;6236;p3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7" name="Google Shape;6237;p3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8" name="Google Shape;6238;p3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9" name="Google Shape;6239;p3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0" name="Google Shape;6240;p3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1" name="Google Shape;6241;p3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2" name="Google Shape;6242;p3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43" name="Google Shape;6243;p37"/>
              <p:cNvGrpSpPr/>
              <p:nvPr/>
            </p:nvGrpSpPr>
            <p:grpSpPr>
              <a:xfrm>
                <a:off x="7666488" y="4268900"/>
                <a:ext cx="916500" cy="914225"/>
                <a:chOff x="5318975" y="1933800"/>
                <a:chExt cx="916500" cy="914225"/>
              </a:xfrm>
            </p:grpSpPr>
            <p:sp>
              <p:nvSpPr>
                <p:cNvPr id="6244" name="Google Shape;6244;p37"/>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5" name="Google Shape;6245;p37"/>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6" name="Google Shape;6246;p37"/>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7" name="Google Shape;6247;p37"/>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8" name="Google Shape;6248;p37"/>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9" name="Google Shape;6249;p37"/>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0" name="Google Shape;6250;p37"/>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251" name="Google Shape;6251;p37"/>
            <p:cNvGrpSpPr/>
            <p:nvPr/>
          </p:nvGrpSpPr>
          <p:grpSpPr>
            <a:xfrm>
              <a:off x="-202790" y="2873256"/>
              <a:ext cx="1930075" cy="2467362"/>
              <a:chOff x="-202790" y="2873256"/>
              <a:chExt cx="1930075" cy="2467362"/>
            </a:xfrm>
          </p:grpSpPr>
          <p:grpSp>
            <p:nvGrpSpPr>
              <p:cNvPr id="6252" name="Google Shape;6252;p37"/>
              <p:cNvGrpSpPr/>
              <p:nvPr/>
            </p:nvGrpSpPr>
            <p:grpSpPr>
              <a:xfrm rot="10800000">
                <a:off x="843141" y="3667338"/>
                <a:ext cx="544373" cy="554662"/>
                <a:chOff x="5797738" y="1794275"/>
                <a:chExt cx="623638" cy="635425"/>
              </a:xfrm>
            </p:grpSpPr>
            <p:sp>
              <p:nvSpPr>
                <p:cNvPr id="6253" name="Google Shape;6253;p37"/>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4" name="Google Shape;6254;p37"/>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5" name="Google Shape;6255;p37"/>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6" name="Google Shape;6256;p37"/>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7" name="Google Shape;6257;p37"/>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8" name="Google Shape;6258;p37"/>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9" name="Google Shape;6259;p37"/>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0" name="Google Shape;6260;p37"/>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1" name="Google Shape;6261;p37"/>
              <p:cNvGrpSpPr/>
              <p:nvPr/>
            </p:nvGrpSpPr>
            <p:grpSpPr>
              <a:xfrm>
                <a:off x="719990" y="2873256"/>
                <a:ext cx="327012" cy="329491"/>
                <a:chOff x="8108325" y="1123200"/>
                <a:chExt cx="530950" cy="534975"/>
              </a:xfrm>
            </p:grpSpPr>
            <p:sp>
              <p:nvSpPr>
                <p:cNvPr id="6262" name="Google Shape;6262;p37"/>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3" name="Google Shape;6263;p37"/>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4" name="Google Shape;6264;p37"/>
              <p:cNvGrpSpPr/>
              <p:nvPr/>
            </p:nvGrpSpPr>
            <p:grpSpPr>
              <a:xfrm rot="-514848">
                <a:off x="-69698" y="2960605"/>
                <a:ext cx="677147" cy="1645542"/>
                <a:chOff x="1535425" y="492925"/>
                <a:chExt cx="524575" cy="1274775"/>
              </a:xfrm>
            </p:grpSpPr>
            <p:sp>
              <p:nvSpPr>
                <p:cNvPr id="6265" name="Google Shape;6265;p3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6" name="Google Shape;6266;p3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7" name="Google Shape;6267;p3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8" name="Google Shape;6268;p3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9" name="Google Shape;6269;p3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0" name="Google Shape;6270;p3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1" name="Google Shape;6271;p3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2" name="Google Shape;6272;p3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3" name="Google Shape;6273;p3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4" name="Google Shape;6274;p3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5" name="Google Shape;6275;p3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6" name="Google Shape;6276;p3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7" name="Google Shape;6277;p3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8" name="Google Shape;6278;p3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9" name="Google Shape;6279;p3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0" name="Google Shape;6280;p3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81" name="Google Shape;6281;p37"/>
              <p:cNvGrpSpPr/>
              <p:nvPr/>
            </p:nvGrpSpPr>
            <p:grpSpPr>
              <a:xfrm>
                <a:off x="-146175" y="3775675"/>
                <a:ext cx="1024100" cy="1047500"/>
                <a:chOff x="1356975" y="1865675"/>
                <a:chExt cx="1024100" cy="1047500"/>
              </a:xfrm>
            </p:grpSpPr>
            <p:sp>
              <p:nvSpPr>
                <p:cNvPr id="6282" name="Google Shape;6282;p37"/>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3" name="Google Shape;6283;p37"/>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4" name="Google Shape;6284;p37"/>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5" name="Google Shape;6285;p37"/>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6" name="Google Shape;6286;p37"/>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7" name="Google Shape;6287;p37"/>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8" name="Google Shape;6288;p37"/>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9" name="Google Shape;6289;p37"/>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0" name="Google Shape;6290;p37"/>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1" name="Google Shape;6291;p37"/>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2" name="Google Shape;6292;p37"/>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3" name="Google Shape;6293;p37"/>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4" name="Google Shape;6294;p37"/>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5" name="Google Shape;6295;p37"/>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6" name="Google Shape;6296;p37"/>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7" name="Google Shape;6297;p37"/>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8" name="Google Shape;6298;p37"/>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9" name="Google Shape;6299;p37"/>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0" name="Google Shape;6300;p37"/>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1" name="Google Shape;6301;p37"/>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2" name="Google Shape;6302;p37"/>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3" name="Google Shape;6303;p37"/>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4" name="Google Shape;6304;p37"/>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5" name="Google Shape;6305;p37"/>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6" name="Google Shape;6306;p37"/>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7" name="Google Shape;6307;p37"/>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8" name="Google Shape;6308;p37"/>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9" name="Google Shape;6309;p37"/>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10" name="Google Shape;6310;p37"/>
              <p:cNvGrpSpPr/>
              <p:nvPr/>
            </p:nvGrpSpPr>
            <p:grpSpPr>
              <a:xfrm>
                <a:off x="374320" y="4268899"/>
                <a:ext cx="1352964" cy="1047482"/>
                <a:chOff x="2612025" y="1964075"/>
                <a:chExt cx="1100150" cy="851750"/>
              </a:xfrm>
            </p:grpSpPr>
            <p:sp>
              <p:nvSpPr>
                <p:cNvPr id="6311" name="Google Shape;6311;p37"/>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2" name="Google Shape;6312;p37"/>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3" name="Google Shape;6313;p37"/>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4" name="Google Shape;6314;p37"/>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5" name="Google Shape;6315;p37"/>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6" name="Google Shape;6316;p37"/>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7" name="Google Shape;6317;p37"/>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8" name="Google Shape;6318;p37"/>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9" name="Google Shape;6319;p37"/>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0" name="Google Shape;6320;p37"/>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1" name="Google Shape;6321;p37"/>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2" name="Google Shape;6322;p37"/>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3" name="Google Shape;6323;p37"/>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4" name="Google Shape;6324;p37"/>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5" name="Google Shape;6325;p37"/>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6" name="Google Shape;6326;p37"/>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7" name="Google Shape;6327;p37"/>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8" name="Google Shape;6328;p37"/>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9" name="Google Shape;6329;p37"/>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0" name="Google Shape;6330;p37"/>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1" name="Google Shape;6331;p37"/>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2" name="Google Shape;6332;p37"/>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3" name="Google Shape;6333;p37"/>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4" name="Google Shape;6334;p37"/>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5" name="Google Shape;6335;p37"/>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6" name="Google Shape;6336;p37"/>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7" name="Google Shape;6337;p37"/>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8" name="Google Shape;6338;p37"/>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9" name="Google Shape;6339;p37"/>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0" name="Google Shape;6340;p37"/>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1" name="Google Shape;6341;p37"/>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2" name="Google Shape;6342;p37"/>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3" name="Google Shape;6343;p37"/>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4" name="Google Shape;6344;p37"/>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45" name="Google Shape;6345;p37"/>
              <p:cNvGrpSpPr/>
              <p:nvPr/>
            </p:nvGrpSpPr>
            <p:grpSpPr>
              <a:xfrm>
                <a:off x="-202790" y="4525674"/>
                <a:ext cx="824892" cy="814944"/>
                <a:chOff x="2649575" y="3055425"/>
                <a:chExt cx="1024075" cy="1011725"/>
              </a:xfrm>
            </p:grpSpPr>
            <p:sp>
              <p:nvSpPr>
                <p:cNvPr id="6346" name="Google Shape;6346;p37"/>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7" name="Google Shape;6347;p37"/>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8" name="Google Shape;6348;p37"/>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9" name="Google Shape;6349;p37"/>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0" name="Google Shape;6350;p37"/>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1" name="Google Shape;6351;p37"/>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2" name="Google Shape;6352;p37"/>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3" name="Google Shape;6353;p37"/>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4" name="Google Shape;6354;p37"/>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5" name="Google Shape;6355;p37"/>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6" name="Google Shape;6356;p37"/>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7" name="Google Shape;6357;p37"/>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8" name="Google Shape;6358;p37"/>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9" name="Google Shape;6359;p37"/>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0" name="Google Shape;6360;p37"/>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1" name="Google Shape;6361;p37"/>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2" name="Google Shape;6362;p37"/>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3" name="Google Shape;6363;p37"/>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4" name="Google Shape;6364;p37"/>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5" name="Google Shape;6365;p37"/>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6" name="Google Shape;6366;p37"/>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7" name="Google Shape;6367;p37"/>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8" name="Google Shape;6368;p37"/>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9" name="Google Shape;6369;p37"/>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0" name="Google Shape;6370;p37"/>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1" name="Google Shape;6371;p37"/>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35219576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36"/>
        <p:cNvGrpSpPr/>
        <p:nvPr/>
      </p:nvGrpSpPr>
      <p:grpSpPr>
        <a:xfrm>
          <a:off x="0" y="0"/>
          <a:ext cx="0" cy="0"/>
          <a:chOff x="0" y="0"/>
          <a:chExt cx="0" cy="0"/>
        </a:xfrm>
      </p:grpSpPr>
      <p:grpSp>
        <p:nvGrpSpPr>
          <p:cNvPr id="337" name="Google Shape;337;p3"/>
          <p:cNvGrpSpPr/>
          <p:nvPr userDrawn="1"/>
        </p:nvGrpSpPr>
        <p:grpSpPr>
          <a:xfrm>
            <a:off x="0" y="644450"/>
            <a:ext cx="12584067" cy="6723367"/>
            <a:chOff x="-65450" y="468625"/>
            <a:chExt cx="9438050" cy="5042525"/>
          </a:xfrm>
        </p:grpSpPr>
        <p:sp>
          <p:nvSpPr>
            <p:cNvPr id="338" name="Google Shape;338;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0" name="Google Shape;340;p3"/>
            <p:cNvGrpSpPr/>
            <p:nvPr/>
          </p:nvGrpSpPr>
          <p:grpSpPr>
            <a:xfrm>
              <a:off x="-3318" y="1880800"/>
              <a:ext cx="831325" cy="1035350"/>
              <a:chOff x="238125" y="2109400"/>
              <a:chExt cx="831325" cy="1035350"/>
            </a:xfrm>
          </p:grpSpPr>
          <p:sp>
            <p:nvSpPr>
              <p:cNvPr id="341" name="Google Shape;341;p3"/>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3"/>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3"/>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3"/>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3"/>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3"/>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3"/>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3"/>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 name="Google Shape;349;p3"/>
            <p:cNvGrpSpPr/>
            <p:nvPr/>
          </p:nvGrpSpPr>
          <p:grpSpPr>
            <a:xfrm>
              <a:off x="1609375" y="2486500"/>
              <a:ext cx="1205225" cy="2911950"/>
              <a:chOff x="1456975" y="2715100"/>
              <a:chExt cx="1205225" cy="2911950"/>
            </a:xfrm>
          </p:grpSpPr>
          <p:sp>
            <p:nvSpPr>
              <p:cNvPr id="350" name="Google Shape;350;p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9" name="Google Shape;359;p3"/>
            <p:cNvGrpSpPr/>
            <p:nvPr/>
          </p:nvGrpSpPr>
          <p:grpSpPr>
            <a:xfrm>
              <a:off x="360125" y="2047550"/>
              <a:ext cx="1299425" cy="2300975"/>
              <a:chOff x="207725" y="2276150"/>
              <a:chExt cx="1299425" cy="2300975"/>
            </a:xfrm>
          </p:grpSpPr>
          <p:sp>
            <p:nvSpPr>
              <p:cNvPr id="360" name="Google Shape;360;p3"/>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1" name="Google Shape;361;p3"/>
              <p:cNvGrpSpPr/>
              <p:nvPr/>
            </p:nvGrpSpPr>
            <p:grpSpPr>
              <a:xfrm>
                <a:off x="207725" y="2276150"/>
                <a:ext cx="1299425" cy="2300975"/>
                <a:chOff x="207725" y="2276150"/>
                <a:chExt cx="1299425" cy="2300975"/>
              </a:xfrm>
            </p:grpSpPr>
            <p:sp>
              <p:nvSpPr>
                <p:cNvPr id="362" name="Google Shape;362;p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75" name="Google Shape;375;p3"/>
            <p:cNvGrpSpPr/>
            <p:nvPr/>
          </p:nvGrpSpPr>
          <p:grpSpPr>
            <a:xfrm>
              <a:off x="9800" y="4115075"/>
              <a:ext cx="1219850" cy="1176125"/>
              <a:chOff x="-142600" y="4343675"/>
              <a:chExt cx="1219850" cy="1176125"/>
            </a:xfrm>
          </p:grpSpPr>
          <p:sp>
            <p:nvSpPr>
              <p:cNvPr id="376" name="Google Shape;376;p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2" name="Google Shape;382;p3"/>
            <p:cNvGrpSpPr/>
            <p:nvPr/>
          </p:nvGrpSpPr>
          <p:grpSpPr>
            <a:xfrm>
              <a:off x="598500" y="3971650"/>
              <a:ext cx="1720650" cy="1263675"/>
              <a:chOff x="446100" y="4200250"/>
              <a:chExt cx="1720650" cy="1263675"/>
            </a:xfrm>
          </p:grpSpPr>
          <p:sp>
            <p:nvSpPr>
              <p:cNvPr id="383" name="Google Shape;383;p3"/>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3"/>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3"/>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3"/>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3"/>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3"/>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3"/>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3"/>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3"/>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3"/>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3"/>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3"/>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3"/>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3"/>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3"/>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3"/>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3"/>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3"/>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3"/>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3"/>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3"/>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3"/>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3"/>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3"/>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3"/>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5" name="Google Shape;415;p3"/>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8" name="Google Shape;418;p3"/>
            <p:cNvGrpSpPr/>
            <p:nvPr/>
          </p:nvGrpSpPr>
          <p:grpSpPr>
            <a:xfrm>
              <a:off x="7033800" y="4497475"/>
              <a:ext cx="1664950" cy="852975"/>
              <a:chOff x="4976050" y="4611525"/>
              <a:chExt cx="1664950" cy="852975"/>
            </a:xfrm>
          </p:grpSpPr>
          <p:sp>
            <p:nvSpPr>
              <p:cNvPr id="419" name="Google Shape;419;p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 name="Google Shape;421;p3"/>
            <p:cNvGrpSpPr/>
            <p:nvPr/>
          </p:nvGrpSpPr>
          <p:grpSpPr>
            <a:xfrm>
              <a:off x="8333450" y="3500163"/>
              <a:ext cx="997000" cy="1029175"/>
              <a:chOff x="6240500" y="3229575"/>
              <a:chExt cx="997000" cy="1029175"/>
            </a:xfrm>
          </p:grpSpPr>
          <p:sp>
            <p:nvSpPr>
              <p:cNvPr id="422" name="Google Shape;422;p3"/>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3"/>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3"/>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3"/>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3"/>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3"/>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3"/>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3"/>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3"/>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3"/>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2" name="Google Shape;432;p3"/>
            <p:cNvGrpSpPr/>
            <p:nvPr/>
          </p:nvGrpSpPr>
          <p:grpSpPr>
            <a:xfrm>
              <a:off x="8022250" y="4124225"/>
              <a:ext cx="1350350" cy="1386925"/>
              <a:chOff x="582350" y="682150"/>
              <a:chExt cx="1350350" cy="1386925"/>
            </a:xfrm>
          </p:grpSpPr>
          <p:sp>
            <p:nvSpPr>
              <p:cNvPr id="433" name="Google Shape;433;p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1" name="Google Shape;461;p3"/>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3"/>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3" name="Google Shape;463;p3"/>
          <p:cNvSpPr txBox="1">
            <a:spLocks noGrp="1"/>
          </p:cNvSpPr>
          <p:nvPr>
            <p:ph type="title"/>
          </p:nvPr>
        </p:nvSpPr>
        <p:spPr>
          <a:xfrm>
            <a:off x="6111876" y="2906167"/>
            <a:ext cx="4201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64" name="Google Shape;464;p3"/>
          <p:cNvSpPr txBox="1">
            <a:spLocks noGrp="1"/>
          </p:cNvSpPr>
          <p:nvPr>
            <p:ph type="title" idx="2" hasCustomPrompt="1"/>
          </p:nvPr>
        </p:nvSpPr>
        <p:spPr>
          <a:xfrm>
            <a:off x="6111876" y="1758081"/>
            <a:ext cx="4201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65" name="Google Shape;465;p3"/>
          <p:cNvSpPr txBox="1">
            <a:spLocks noGrp="1"/>
          </p:cNvSpPr>
          <p:nvPr>
            <p:ph type="subTitle" idx="1"/>
          </p:nvPr>
        </p:nvSpPr>
        <p:spPr>
          <a:xfrm>
            <a:off x="6111867" y="4006133"/>
            <a:ext cx="3577200" cy="95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471915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36"/>
        <p:cNvGrpSpPr/>
        <p:nvPr/>
      </p:nvGrpSpPr>
      <p:grpSpPr>
        <a:xfrm>
          <a:off x="0" y="0"/>
          <a:ext cx="0" cy="0"/>
          <a:chOff x="0" y="0"/>
          <a:chExt cx="0" cy="0"/>
        </a:xfrm>
      </p:grpSpPr>
      <p:grpSp>
        <p:nvGrpSpPr>
          <p:cNvPr id="337" name="Google Shape;337;p3"/>
          <p:cNvGrpSpPr/>
          <p:nvPr userDrawn="1"/>
        </p:nvGrpSpPr>
        <p:grpSpPr>
          <a:xfrm>
            <a:off x="0" y="644450"/>
            <a:ext cx="12584067" cy="6723367"/>
            <a:chOff x="-65450" y="468625"/>
            <a:chExt cx="9438050" cy="5042525"/>
          </a:xfrm>
        </p:grpSpPr>
        <p:sp>
          <p:nvSpPr>
            <p:cNvPr id="338" name="Google Shape;338;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0" name="Google Shape;340;p3"/>
            <p:cNvGrpSpPr/>
            <p:nvPr/>
          </p:nvGrpSpPr>
          <p:grpSpPr>
            <a:xfrm>
              <a:off x="-3318" y="1880800"/>
              <a:ext cx="831325" cy="1035350"/>
              <a:chOff x="238125" y="2109400"/>
              <a:chExt cx="831325" cy="1035350"/>
            </a:xfrm>
          </p:grpSpPr>
          <p:sp>
            <p:nvSpPr>
              <p:cNvPr id="341" name="Google Shape;341;p3"/>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3"/>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3"/>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3"/>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3"/>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3"/>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3"/>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3"/>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 name="Google Shape;349;p3"/>
            <p:cNvGrpSpPr/>
            <p:nvPr/>
          </p:nvGrpSpPr>
          <p:grpSpPr>
            <a:xfrm>
              <a:off x="1609375" y="2486500"/>
              <a:ext cx="1205225" cy="2911950"/>
              <a:chOff x="1456975" y="2715100"/>
              <a:chExt cx="1205225" cy="2911950"/>
            </a:xfrm>
          </p:grpSpPr>
          <p:sp>
            <p:nvSpPr>
              <p:cNvPr id="350" name="Google Shape;350;p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9" name="Google Shape;359;p3"/>
            <p:cNvGrpSpPr/>
            <p:nvPr/>
          </p:nvGrpSpPr>
          <p:grpSpPr>
            <a:xfrm>
              <a:off x="360125" y="2047550"/>
              <a:ext cx="1299425" cy="2300975"/>
              <a:chOff x="207725" y="2276150"/>
              <a:chExt cx="1299425" cy="2300975"/>
            </a:xfrm>
          </p:grpSpPr>
          <p:sp>
            <p:nvSpPr>
              <p:cNvPr id="360" name="Google Shape;360;p3"/>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1" name="Google Shape;361;p3"/>
              <p:cNvGrpSpPr/>
              <p:nvPr/>
            </p:nvGrpSpPr>
            <p:grpSpPr>
              <a:xfrm>
                <a:off x="207725" y="2276150"/>
                <a:ext cx="1299425" cy="2300975"/>
                <a:chOff x="207725" y="2276150"/>
                <a:chExt cx="1299425" cy="2300975"/>
              </a:xfrm>
            </p:grpSpPr>
            <p:sp>
              <p:nvSpPr>
                <p:cNvPr id="362" name="Google Shape;362;p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75" name="Google Shape;375;p3"/>
            <p:cNvGrpSpPr/>
            <p:nvPr/>
          </p:nvGrpSpPr>
          <p:grpSpPr>
            <a:xfrm>
              <a:off x="9800" y="4115075"/>
              <a:ext cx="1219850" cy="1176125"/>
              <a:chOff x="-142600" y="4343675"/>
              <a:chExt cx="1219850" cy="1176125"/>
            </a:xfrm>
          </p:grpSpPr>
          <p:sp>
            <p:nvSpPr>
              <p:cNvPr id="376" name="Google Shape;376;p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2" name="Google Shape;382;p3"/>
            <p:cNvGrpSpPr/>
            <p:nvPr/>
          </p:nvGrpSpPr>
          <p:grpSpPr>
            <a:xfrm>
              <a:off x="598500" y="3971650"/>
              <a:ext cx="1720650" cy="1263675"/>
              <a:chOff x="446100" y="4200250"/>
              <a:chExt cx="1720650" cy="1263675"/>
            </a:xfrm>
          </p:grpSpPr>
          <p:sp>
            <p:nvSpPr>
              <p:cNvPr id="383" name="Google Shape;383;p3"/>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3"/>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3"/>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3"/>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3"/>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3"/>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3"/>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3"/>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3"/>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3"/>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3"/>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3"/>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3"/>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3"/>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3"/>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3"/>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3"/>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3"/>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3"/>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3"/>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3"/>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3"/>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3"/>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3"/>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3"/>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5" name="Google Shape;415;p3"/>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8" name="Google Shape;418;p3"/>
            <p:cNvGrpSpPr/>
            <p:nvPr/>
          </p:nvGrpSpPr>
          <p:grpSpPr>
            <a:xfrm>
              <a:off x="7033800" y="4497475"/>
              <a:ext cx="1664950" cy="852975"/>
              <a:chOff x="4976050" y="4611525"/>
              <a:chExt cx="1664950" cy="852975"/>
            </a:xfrm>
          </p:grpSpPr>
          <p:sp>
            <p:nvSpPr>
              <p:cNvPr id="419" name="Google Shape;419;p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 name="Google Shape;421;p3"/>
            <p:cNvGrpSpPr/>
            <p:nvPr/>
          </p:nvGrpSpPr>
          <p:grpSpPr>
            <a:xfrm>
              <a:off x="8333450" y="3500163"/>
              <a:ext cx="997000" cy="1029175"/>
              <a:chOff x="6240500" y="3229575"/>
              <a:chExt cx="997000" cy="1029175"/>
            </a:xfrm>
          </p:grpSpPr>
          <p:sp>
            <p:nvSpPr>
              <p:cNvPr id="422" name="Google Shape;422;p3"/>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3"/>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3"/>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3"/>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3"/>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3"/>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3"/>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3"/>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3"/>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3"/>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2" name="Google Shape;432;p3"/>
            <p:cNvGrpSpPr/>
            <p:nvPr/>
          </p:nvGrpSpPr>
          <p:grpSpPr>
            <a:xfrm>
              <a:off x="8022250" y="4124225"/>
              <a:ext cx="1350350" cy="1386925"/>
              <a:chOff x="582350" y="682150"/>
              <a:chExt cx="1350350" cy="1386925"/>
            </a:xfrm>
          </p:grpSpPr>
          <p:sp>
            <p:nvSpPr>
              <p:cNvPr id="433" name="Google Shape;433;p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1" name="Google Shape;461;p3"/>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3"/>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3" name="Google Shape;463;p3"/>
          <p:cNvSpPr txBox="1">
            <a:spLocks noGrp="1"/>
          </p:cNvSpPr>
          <p:nvPr>
            <p:ph type="title"/>
          </p:nvPr>
        </p:nvSpPr>
        <p:spPr>
          <a:xfrm>
            <a:off x="6111876" y="2906167"/>
            <a:ext cx="4201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64" name="Google Shape;464;p3"/>
          <p:cNvSpPr txBox="1">
            <a:spLocks noGrp="1"/>
          </p:cNvSpPr>
          <p:nvPr>
            <p:ph type="title" idx="2" hasCustomPrompt="1"/>
          </p:nvPr>
        </p:nvSpPr>
        <p:spPr>
          <a:xfrm>
            <a:off x="6111876" y="1758081"/>
            <a:ext cx="4201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65" name="Google Shape;465;p3"/>
          <p:cNvSpPr txBox="1">
            <a:spLocks noGrp="1"/>
          </p:cNvSpPr>
          <p:nvPr>
            <p:ph type="subTitle" idx="1"/>
          </p:nvPr>
        </p:nvSpPr>
        <p:spPr>
          <a:xfrm>
            <a:off x="6111867" y="4006133"/>
            <a:ext cx="3577200" cy="95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3916381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1"/>
        </a:solidFill>
        <a:effectLst/>
      </p:bgPr>
    </p:bg>
    <p:spTree>
      <p:nvGrpSpPr>
        <p:cNvPr id="1" name="Shape 1497"/>
        <p:cNvGrpSpPr/>
        <p:nvPr/>
      </p:nvGrpSpPr>
      <p:grpSpPr>
        <a:xfrm>
          <a:off x="0" y="0"/>
          <a:ext cx="0" cy="0"/>
          <a:chOff x="0" y="0"/>
          <a:chExt cx="0" cy="0"/>
        </a:xfrm>
      </p:grpSpPr>
      <p:sp>
        <p:nvSpPr>
          <p:cNvPr id="1498" name="Google Shape;1498;p10"/>
          <p:cNvSpPr txBox="1">
            <a:spLocks noGrp="1"/>
          </p:cNvSpPr>
          <p:nvPr>
            <p:ph type="title"/>
          </p:nvPr>
        </p:nvSpPr>
        <p:spPr>
          <a:xfrm>
            <a:off x="960000" y="720000"/>
            <a:ext cx="10272000" cy="72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133">
                <a:solidFill>
                  <a:schemeClr val="accent2"/>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499" name="Google Shape;1499;p10"/>
          <p:cNvSpPr/>
          <p:nvPr/>
        </p:nvSpPr>
        <p:spPr>
          <a:xfrm>
            <a:off x="11150366" y="539230"/>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0" name="Google Shape;1500;p10"/>
          <p:cNvSpPr/>
          <p:nvPr/>
        </p:nvSpPr>
        <p:spPr>
          <a:xfrm>
            <a:off x="265601" y="222781"/>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01" name="Google Shape;1501;p10"/>
          <p:cNvGrpSpPr/>
          <p:nvPr/>
        </p:nvGrpSpPr>
        <p:grpSpPr>
          <a:xfrm flipH="1">
            <a:off x="519036" y="1795601"/>
            <a:ext cx="1003533" cy="1004700"/>
            <a:chOff x="1200675" y="4314750"/>
            <a:chExt cx="752650" cy="753525"/>
          </a:xfrm>
        </p:grpSpPr>
        <p:sp>
          <p:nvSpPr>
            <p:cNvPr id="1502" name="Google Shape;1502;p10"/>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0"/>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4" name="Google Shape;1504;p10"/>
          <p:cNvGrpSpPr/>
          <p:nvPr/>
        </p:nvGrpSpPr>
        <p:grpSpPr>
          <a:xfrm>
            <a:off x="-496871" y="3882233"/>
            <a:ext cx="13281308" cy="3682355"/>
            <a:chOff x="-372654" y="2911675"/>
            <a:chExt cx="9960981" cy="2761766"/>
          </a:xfrm>
        </p:grpSpPr>
        <p:grpSp>
          <p:nvGrpSpPr>
            <p:cNvPr id="1505" name="Google Shape;1505;p10"/>
            <p:cNvGrpSpPr/>
            <p:nvPr/>
          </p:nvGrpSpPr>
          <p:grpSpPr>
            <a:xfrm flipH="1">
              <a:off x="469483" y="3989911"/>
              <a:ext cx="592242" cy="581335"/>
              <a:chOff x="5672100" y="3575250"/>
              <a:chExt cx="1054750" cy="1035325"/>
            </a:xfrm>
          </p:grpSpPr>
          <p:sp>
            <p:nvSpPr>
              <p:cNvPr id="1506" name="Google Shape;1506;p10"/>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0"/>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0"/>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0"/>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0"/>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0"/>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0"/>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0"/>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4" name="Google Shape;1514;p10"/>
            <p:cNvGrpSpPr/>
            <p:nvPr/>
          </p:nvGrpSpPr>
          <p:grpSpPr>
            <a:xfrm>
              <a:off x="8288902" y="2911675"/>
              <a:ext cx="1299425" cy="2300975"/>
              <a:chOff x="207725" y="2276150"/>
              <a:chExt cx="1299425" cy="2300975"/>
            </a:xfrm>
          </p:grpSpPr>
          <p:sp>
            <p:nvSpPr>
              <p:cNvPr id="1515" name="Google Shape;1515;p10"/>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16" name="Google Shape;1516;p10"/>
              <p:cNvGrpSpPr/>
              <p:nvPr/>
            </p:nvGrpSpPr>
            <p:grpSpPr>
              <a:xfrm>
                <a:off x="207725" y="2276150"/>
                <a:ext cx="1299425" cy="2300975"/>
                <a:chOff x="207725" y="2276150"/>
                <a:chExt cx="1299425" cy="2300975"/>
              </a:xfrm>
            </p:grpSpPr>
            <p:sp>
              <p:nvSpPr>
                <p:cNvPr id="1517" name="Google Shape;1517;p10"/>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0"/>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0"/>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0"/>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0"/>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0"/>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0"/>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0"/>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0"/>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0"/>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0"/>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0"/>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0"/>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530" name="Google Shape;1530;p10"/>
            <p:cNvGrpSpPr/>
            <p:nvPr/>
          </p:nvGrpSpPr>
          <p:grpSpPr>
            <a:xfrm rot="1734738">
              <a:off x="7983474" y="3869617"/>
              <a:ext cx="1428294" cy="1064074"/>
              <a:chOff x="5065700" y="3436875"/>
              <a:chExt cx="1984875" cy="1478725"/>
            </a:xfrm>
          </p:grpSpPr>
          <p:sp>
            <p:nvSpPr>
              <p:cNvPr id="1531" name="Google Shape;1531;p10"/>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0"/>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0"/>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0"/>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0"/>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0"/>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0"/>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0"/>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0"/>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0" name="Google Shape;1540;p10"/>
            <p:cNvGrpSpPr/>
            <p:nvPr/>
          </p:nvGrpSpPr>
          <p:grpSpPr>
            <a:xfrm>
              <a:off x="7251641" y="4675225"/>
              <a:ext cx="1198098" cy="613801"/>
              <a:chOff x="4976050" y="4611525"/>
              <a:chExt cx="1664950" cy="852975"/>
            </a:xfrm>
          </p:grpSpPr>
          <p:sp>
            <p:nvSpPr>
              <p:cNvPr id="1541" name="Google Shape;1541;p1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3" name="Google Shape;1543;p10"/>
            <p:cNvGrpSpPr/>
            <p:nvPr/>
          </p:nvGrpSpPr>
          <p:grpSpPr>
            <a:xfrm rot="749415" flipH="1">
              <a:off x="1040199" y="3849763"/>
              <a:ext cx="583337" cy="1417573"/>
              <a:chOff x="1535425" y="492925"/>
              <a:chExt cx="524575" cy="1274775"/>
            </a:xfrm>
          </p:grpSpPr>
          <p:sp>
            <p:nvSpPr>
              <p:cNvPr id="1544" name="Google Shape;1544;p10"/>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0"/>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0"/>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0"/>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0"/>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0"/>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0"/>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0"/>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0"/>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0"/>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0"/>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0"/>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0"/>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0"/>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0"/>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0"/>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60" name="Google Shape;1560;p10"/>
            <p:cNvGrpSpPr/>
            <p:nvPr/>
          </p:nvGrpSpPr>
          <p:grpSpPr>
            <a:xfrm flipH="1">
              <a:off x="77042" y="3222086"/>
              <a:ext cx="494643" cy="2036537"/>
              <a:chOff x="6248875" y="1941050"/>
              <a:chExt cx="827300" cy="3406150"/>
            </a:xfrm>
          </p:grpSpPr>
          <p:sp>
            <p:nvSpPr>
              <p:cNvPr id="1561" name="Google Shape;1561;p10"/>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0"/>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0"/>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0"/>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0"/>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0"/>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0"/>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0"/>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0"/>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0"/>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0"/>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0"/>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0"/>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0"/>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0"/>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0"/>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10"/>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10"/>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10"/>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10"/>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10"/>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10"/>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10"/>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10"/>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10"/>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10"/>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10"/>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10"/>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10"/>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10"/>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1" name="Google Shape;1591;p10"/>
            <p:cNvGrpSpPr/>
            <p:nvPr/>
          </p:nvGrpSpPr>
          <p:grpSpPr>
            <a:xfrm rot="-1719346" flipH="1">
              <a:off x="-100170" y="4180104"/>
              <a:ext cx="889403" cy="1363591"/>
              <a:chOff x="2235100" y="548200"/>
              <a:chExt cx="759725" cy="1164775"/>
            </a:xfrm>
          </p:grpSpPr>
          <p:sp>
            <p:nvSpPr>
              <p:cNvPr id="1592" name="Google Shape;1592;p10"/>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10"/>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10"/>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10"/>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10"/>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10"/>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10"/>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10"/>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10"/>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01" name="Google Shape;1601;p10"/>
            <p:cNvGrpSpPr/>
            <p:nvPr/>
          </p:nvGrpSpPr>
          <p:grpSpPr>
            <a:xfrm flipH="1">
              <a:off x="199207" y="4447303"/>
              <a:ext cx="250313" cy="312391"/>
              <a:chOff x="5920600" y="4383325"/>
              <a:chExt cx="334375" cy="417300"/>
            </a:xfrm>
          </p:grpSpPr>
          <p:sp>
            <p:nvSpPr>
              <p:cNvPr id="1602" name="Google Shape;1602;p10"/>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10"/>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10"/>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10"/>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10"/>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10"/>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10"/>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10"/>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10"/>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10"/>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10"/>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10"/>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10"/>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10"/>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10"/>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10"/>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10"/>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10"/>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10"/>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10"/>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2" name="Google Shape;1622;p10"/>
            <p:cNvGrpSpPr/>
            <p:nvPr/>
          </p:nvGrpSpPr>
          <p:grpSpPr>
            <a:xfrm>
              <a:off x="616636" y="3054714"/>
              <a:ext cx="590152" cy="2371267"/>
              <a:chOff x="5161950" y="1889450"/>
              <a:chExt cx="926600" cy="4128250"/>
            </a:xfrm>
          </p:grpSpPr>
          <p:sp>
            <p:nvSpPr>
              <p:cNvPr id="1623" name="Google Shape;1623;p10"/>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10"/>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10"/>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10"/>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10"/>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10"/>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10"/>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10"/>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10"/>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10"/>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10"/>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10"/>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10"/>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10"/>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10"/>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10"/>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10"/>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10"/>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10"/>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10"/>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3" name="Google Shape;1643;p10"/>
            <p:cNvGrpSpPr/>
            <p:nvPr/>
          </p:nvGrpSpPr>
          <p:grpSpPr>
            <a:xfrm flipH="1">
              <a:off x="8212691" y="4414341"/>
              <a:ext cx="988324" cy="895098"/>
              <a:chOff x="4048900" y="1919750"/>
              <a:chExt cx="1060775" cy="960715"/>
            </a:xfrm>
          </p:grpSpPr>
          <p:sp>
            <p:nvSpPr>
              <p:cNvPr id="1644" name="Google Shape;1644;p10"/>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10"/>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10"/>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10"/>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10"/>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10"/>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10"/>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10"/>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10"/>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10"/>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10"/>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10"/>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10"/>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10"/>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10"/>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10"/>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10"/>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10"/>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10"/>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10"/>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10"/>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10"/>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10"/>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67" name="Google Shape;1667;p10"/>
            <p:cNvGrpSpPr/>
            <p:nvPr/>
          </p:nvGrpSpPr>
          <p:grpSpPr>
            <a:xfrm flipH="1">
              <a:off x="571678" y="4494159"/>
              <a:ext cx="954154" cy="975956"/>
              <a:chOff x="1356975" y="1865675"/>
              <a:chExt cx="1024100" cy="1047500"/>
            </a:xfrm>
          </p:grpSpPr>
          <p:sp>
            <p:nvSpPr>
              <p:cNvPr id="1668" name="Google Shape;1668;p10"/>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10"/>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10"/>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10"/>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10"/>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10"/>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10"/>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10"/>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10"/>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10"/>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10"/>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10"/>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10"/>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10"/>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10"/>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10"/>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10"/>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10"/>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10"/>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10"/>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10"/>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10"/>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10"/>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10"/>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10"/>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10"/>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10"/>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10"/>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2704668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34"/>
        <p:cNvGrpSpPr/>
        <p:nvPr/>
      </p:nvGrpSpPr>
      <p:grpSpPr>
        <a:xfrm>
          <a:off x="0" y="0"/>
          <a:ext cx="0" cy="0"/>
          <a:chOff x="0" y="0"/>
          <a:chExt cx="0" cy="0"/>
        </a:xfrm>
      </p:grpSpPr>
    </p:spTree>
    <p:extLst>
      <p:ext uri="{BB962C8B-B14F-4D97-AF65-F5344CB8AC3E}">
        <p14:creationId xmlns:p14="http://schemas.microsoft.com/office/powerpoint/2010/main" val="10405522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125"/>
        <p:cNvGrpSpPr/>
        <p:nvPr/>
      </p:nvGrpSpPr>
      <p:grpSpPr>
        <a:xfrm>
          <a:off x="0" y="0"/>
          <a:ext cx="0" cy="0"/>
          <a:chOff x="0" y="0"/>
          <a:chExt cx="0" cy="0"/>
        </a:xfrm>
      </p:grpSpPr>
      <p:grpSp>
        <p:nvGrpSpPr>
          <p:cNvPr id="2126" name="Google Shape;2126;p14"/>
          <p:cNvGrpSpPr/>
          <p:nvPr/>
        </p:nvGrpSpPr>
        <p:grpSpPr>
          <a:xfrm>
            <a:off x="-270387" y="155415"/>
            <a:ext cx="12726960" cy="6980212"/>
            <a:chOff x="-202790" y="116561"/>
            <a:chExt cx="9545220" cy="5235159"/>
          </a:xfrm>
        </p:grpSpPr>
        <p:sp>
          <p:nvSpPr>
            <p:cNvPr id="2127" name="Google Shape;2127;p14"/>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14"/>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29" name="Google Shape;2129;p14"/>
            <p:cNvGrpSpPr/>
            <p:nvPr/>
          </p:nvGrpSpPr>
          <p:grpSpPr>
            <a:xfrm>
              <a:off x="150917" y="116561"/>
              <a:ext cx="8715558" cy="2292089"/>
              <a:chOff x="150917" y="116561"/>
              <a:chExt cx="8715558" cy="2292089"/>
            </a:xfrm>
          </p:grpSpPr>
          <p:sp>
            <p:nvSpPr>
              <p:cNvPr id="2130" name="Google Shape;2130;p14"/>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14"/>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14"/>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 name="Google Shape;2133;p14"/>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14"/>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5" name="Google Shape;2135;p14"/>
            <p:cNvGrpSpPr/>
            <p:nvPr/>
          </p:nvGrpSpPr>
          <p:grpSpPr>
            <a:xfrm>
              <a:off x="5652675" y="2561141"/>
              <a:ext cx="3689754" cy="2790579"/>
              <a:chOff x="5652675" y="2561141"/>
              <a:chExt cx="3689754" cy="2790579"/>
            </a:xfrm>
          </p:grpSpPr>
          <p:grpSp>
            <p:nvGrpSpPr>
              <p:cNvPr id="2136" name="Google Shape;2136;p14"/>
              <p:cNvGrpSpPr/>
              <p:nvPr/>
            </p:nvGrpSpPr>
            <p:grpSpPr>
              <a:xfrm rot="10800000">
                <a:off x="5652675" y="4283500"/>
                <a:ext cx="1627550" cy="885025"/>
                <a:chOff x="5306650" y="376500"/>
                <a:chExt cx="1627550" cy="885025"/>
              </a:xfrm>
            </p:grpSpPr>
            <p:sp>
              <p:nvSpPr>
                <p:cNvPr id="2137" name="Google Shape;2137;p14"/>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14"/>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14"/>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14"/>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14"/>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14"/>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43" name="Google Shape;2143;p14"/>
              <p:cNvGrpSpPr/>
              <p:nvPr/>
            </p:nvGrpSpPr>
            <p:grpSpPr>
              <a:xfrm flipH="1">
                <a:off x="7608869" y="3814829"/>
                <a:ext cx="281509" cy="259694"/>
                <a:chOff x="2493475" y="2126450"/>
                <a:chExt cx="373900" cy="344925"/>
              </a:xfrm>
            </p:grpSpPr>
            <p:sp>
              <p:nvSpPr>
                <p:cNvPr id="2144" name="Google Shape;2144;p14"/>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14"/>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14"/>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14"/>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14"/>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14"/>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14"/>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14"/>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52" name="Google Shape;2152;p14"/>
              <p:cNvGrpSpPr/>
              <p:nvPr/>
            </p:nvGrpSpPr>
            <p:grpSpPr>
              <a:xfrm rot="-1738930">
                <a:off x="7671047" y="2643700"/>
                <a:ext cx="907394" cy="2192358"/>
                <a:chOff x="1456975" y="2715100"/>
                <a:chExt cx="1205225" cy="2911950"/>
              </a:xfrm>
            </p:grpSpPr>
            <p:sp>
              <p:nvSpPr>
                <p:cNvPr id="2153" name="Google Shape;2153;p14"/>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14"/>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14"/>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14"/>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14"/>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14"/>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14"/>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14"/>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14"/>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2" name="Google Shape;2162;p14"/>
              <p:cNvGrpSpPr/>
              <p:nvPr/>
            </p:nvGrpSpPr>
            <p:grpSpPr>
              <a:xfrm>
                <a:off x="7995049" y="2959388"/>
                <a:ext cx="1054846" cy="1732404"/>
                <a:chOff x="8230874" y="3254663"/>
                <a:chExt cx="1054846" cy="1732404"/>
              </a:xfrm>
            </p:grpSpPr>
            <p:sp>
              <p:nvSpPr>
                <p:cNvPr id="2163" name="Google Shape;2163;p14"/>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64" name="Google Shape;2164;p14"/>
                <p:cNvGrpSpPr/>
                <p:nvPr/>
              </p:nvGrpSpPr>
              <p:grpSpPr>
                <a:xfrm flipH="1">
                  <a:off x="8307383" y="3254663"/>
                  <a:ext cx="978337" cy="1732404"/>
                  <a:chOff x="207725" y="2276150"/>
                  <a:chExt cx="1299425" cy="2300975"/>
                </a:xfrm>
              </p:grpSpPr>
              <p:sp>
                <p:nvSpPr>
                  <p:cNvPr id="2165" name="Google Shape;2165;p1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1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1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1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1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1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1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1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1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1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1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1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1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178" name="Google Shape;2178;p14"/>
              <p:cNvGrpSpPr/>
              <p:nvPr/>
            </p:nvGrpSpPr>
            <p:grpSpPr>
              <a:xfrm flipH="1">
                <a:off x="8424004" y="4466215"/>
                <a:ext cx="918425" cy="885505"/>
                <a:chOff x="-142600" y="4343675"/>
                <a:chExt cx="1219850" cy="1176125"/>
              </a:xfrm>
            </p:grpSpPr>
            <p:sp>
              <p:nvSpPr>
                <p:cNvPr id="2179" name="Google Shape;2179;p14"/>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14"/>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14"/>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14"/>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14"/>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14"/>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5" name="Google Shape;2185;p14"/>
              <p:cNvGrpSpPr/>
              <p:nvPr/>
            </p:nvGrpSpPr>
            <p:grpSpPr>
              <a:xfrm rot="-1236943" flipH="1">
                <a:off x="6705974" y="3144217"/>
                <a:ext cx="875395" cy="1673898"/>
                <a:chOff x="2069450" y="3516525"/>
                <a:chExt cx="1162675" cy="2223225"/>
              </a:xfrm>
            </p:grpSpPr>
            <p:sp>
              <p:nvSpPr>
                <p:cNvPr id="2186" name="Google Shape;2186;p14"/>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14"/>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14"/>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14"/>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14"/>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14"/>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14"/>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14"/>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14"/>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14"/>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14"/>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14"/>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14"/>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14"/>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14"/>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14"/>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2" name="Google Shape;2202;p14"/>
              <p:cNvGrpSpPr/>
              <p:nvPr/>
            </p:nvGrpSpPr>
            <p:grpSpPr>
              <a:xfrm>
                <a:off x="6827513" y="4142250"/>
                <a:ext cx="1167525" cy="1167525"/>
                <a:chOff x="2244925" y="3993300"/>
                <a:chExt cx="1167525" cy="1167525"/>
              </a:xfrm>
            </p:grpSpPr>
            <p:sp>
              <p:nvSpPr>
                <p:cNvPr id="2203" name="Google Shape;2203;p14"/>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14"/>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14"/>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14"/>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14"/>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14"/>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14"/>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14"/>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14"/>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14"/>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14"/>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14"/>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14"/>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14"/>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14"/>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14"/>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14"/>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14"/>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14"/>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14"/>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14"/>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14"/>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14"/>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14"/>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14"/>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14"/>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14"/>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14"/>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14"/>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14"/>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14"/>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4" name="Google Shape;2234;p14"/>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5" name="Google Shape;2235;p14"/>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6" name="Google Shape;2236;p14"/>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14"/>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8" name="Google Shape;2238;p14"/>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9" name="Google Shape;2239;p14"/>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0" name="Google Shape;2240;p14"/>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14"/>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14"/>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14"/>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14"/>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14"/>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14"/>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14"/>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14"/>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14"/>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14"/>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14"/>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52" name="Google Shape;2252;p14"/>
              <p:cNvGrpSpPr/>
              <p:nvPr/>
            </p:nvGrpSpPr>
            <p:grpSpPr>
              <a:xfrm rot="10800000">
                <a:off x="8181688" y="4346600"/>
                <a:ext cx="986375" cy="972325"/>
                <a:chOff x="5918300" y="218850"/>
                <a:chExt cx="986375" cy="972325"/>
              </a:xfrm>
            </p:grpSpPr>
            <p:sp>
              <p:nvSpPr>
                <p:cNvPr id="2253" name="Google Shape;2253;p14"/>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14"/>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14"/>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14"/>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14"/>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14"/>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14"/>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14"/>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14"/>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14"/>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3" name="Google Shape;2263;p14"/>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4" name="Google Shape;2264;p14"/>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14"/>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14"/>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14"/>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14"/>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14"/>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14"/>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14"/>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14"/>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14"/>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14"/>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14"/>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14"/>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14"/>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14"/>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14"/>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14"/>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14"/>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14"/>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14"/>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14"/>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14"/>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86" name="Google Shape;2286;p14"/>
              <p:cNvGrpSpPr/>
              <p:nvPr/>
            </p:nvGrpSpPr>
            <p:grpSpPr>
              <a:xfrm>
                <a:off x="7666488" y="4268900"/>
                <a:ext cx="916500" cy="914225"/>
                <a:chOff x="5318975" y="1933800"/>
                <a:chExt cx="916500" cy="914225"/>
              </a:xfrm>
            </p:grpSpPr>
            <p:sp>
              <p:nvSpPr>
                <p:cNvPr id="2287" name="Google Shape;2287;p14"/>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14"/>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14"/>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14"/>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14"/>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14"/>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14"/>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294" name="Google Shape;2294;p14"/>
            <p:cNvGrpSpPr/>
            <p:nvPr/>
          </p:nvGrpSpPr>
          <p:grpSpPr>
            <a:xfrm>
              <a:off x="-202790" y="2873256"/>
              <a:ext cx="1930075" cy="2467362"/>
              <a:chOff x="-202790" y="2873256"/>
              <a:chExt cx="1930075" cy="2467362"/>
            </a:xfrm>
          </p:grpSpPr>
          <p:grpSp>
            <p:nvGrpSpPr>
              <p:cNvPr id="2295" name="Google Shape;2295;p14"/>
              <p:cNvGrpSpPr/>
              <p:nvPr/>
            </p:nvGrpSpPr>
            <p:grpSpPr>
              <a:xfrm rot="10800000">
                <a:off x="843141" y="3667338"/>
                <a:ext cx="544373" cy="554662"/>
                <a:chOff x="5797738" y="1794275"/>
                <a:chExt cx="623638" cy="635425"/>
              </a:xfrm>
            </p:grpSpPr>
            <p:sp>
              <p:nvSpPr>
                <p:cNvPr id="2296" name="Google Shape;2296;p14"/>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14"/>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8" name="Google Shape;2298;p14"/>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9" name="Google Shape;2299;p14"/>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14"/>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1" name="Google Shape;2301;p14"/>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2" name="Google Shape;2302;p14"/>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14"/>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14"/>
              <p:cNvGrpSpPr/>
              <p:nvPr/>
            </p:nvGrpSpPr>
            <p:grpSpPr>
              <a:xfrm>
                <a:off x="719990" y="2873256"/>
                <a:ext cx="327012" cy="329491"/>
                <a:chOff x="8108325" y="1123200"/>
                <a:chExt cx="530950" cy="534975"/>
              </a:xfrm>
            </p:grpSpPr>
            <p:sp>
              <p:nvSpPr>
                <p:cNvPr id="2305" name="Google Shape;2305;p14"/>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14"/>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7" name="Google Shape;2307;p14"/>
              <p:cNvGrpSpPr/>
              <p:nvPr/>
            </p:nvGrpSpPr>
            <p:grpSpPr>
              <a:xfrm rot="-514848">
                <a:off x="-69698" y="2960605"/>
                <a:ext cx="677147" cy="1645542"/>
                <a:chOff x="1535425" y="492925"/>
                <a:chExt cx="524575" cy="1274775"/>
              </a:xfrm>
            </p:grpSpPr>
            <p:sp>
              <p:nvSpPr>
                <p:cNvPr id="2308" name="Google Shape;2308;p1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 name="Google Shape;2309;p1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 name="Google Shape;2310;p1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 name="Google Shape;2311;p1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2" name="Google Shape;2312;p1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3" name="Google Shape;2313;p1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4" name="Google Shape;2314;p1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5" name="Google Shape;2315;p1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6" name="Google Shape;2316;p1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7" name="Google Shape;2317;p1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8" name="Google Shape;2318;p1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9" name="Google Shape;2319;p1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0" name="Google Shape;2320;p1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1" name="Google Shape;2321;p1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2" name="Google Shape;2322;p1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3" name="Google Shape;2323;p1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24" name="Google Shape;2324;p14"/>
              <p:cNvGrpSpPr/>
              <p:nvPr/>
            </p:nvGrpSpPr>
            <p:grpSpPr>
              <a:xfrm>
                <a:off x="-146175" y="3775675"/>
                <a:ext cx="1024100" cy="1047500"/>
                <a:chOff x="1356975" y="1865675"/>
                <a:chExt cx="1024100" cy="1047500"/>
              </a:xfrm>
            </p:grpSpPr>
            <p:sp>
              <p:nvSpPr>
                <p:cNvPr id="2325" name="Google Shape;2325;p1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6" name="Google Shape;2326;p1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7" name="Google Shape;2327;p1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8" name="Google Shape;2328;p1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9" name="Google Shape;2329;p1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0" name="Google Shape;2330;p1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1" name="Google Shape;2331;p1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2" name="Google Shape;2332;p1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3" name="Google Shape;2333;p1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4" name="Google Shape;2334;p1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5" name="Google Shape;2335;p1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6" name="Google Shape;2336;p1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7" name="Google Shape;2337;p1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8" name="Google Shape;2338;p1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9" name="Google Shape;2339;p1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0" name="Google Shape;2340;p1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1" name="Google Shape;2341;p1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2" name="Google Shape;2342;p1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3" name="Google Shape;2343;p1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4" name="Google Shape;2344;p1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5" name="Google Shape;2345;p1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6" name="Google Shape;2346;p1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7" name="Google Shape;2347;p1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8" name="Google Shape;2348;p1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9" name="Google Shape;2349;p1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0" name="Google Shape;2350;p1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1" name="Google Shape;2351;p1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2" name="Google Shape;2352;p1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53" name="Google Shape;2353;p14"/>
              <p:cNvGrpSpPr/>
              <p:nvPr/>
            </p:nvGrpSpPr>
            <p:grpSpPr>
              <a:xfrm>
                <a:off x="374320" y="4268899"/>
                <a:ext cx="1352964" cy="1047482"/>
                <a:chOff x="2612025" y="1964075"/>
                <a:chExt cx="1100150" cy="851750"/>
              </a:xfrm>
            </p:grpSpPr>
            <p:sp>
              <p:nvSpPr>
                <p:cNvPr id="2354" name="Google Shape;2354;p14"/>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14"/>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14"/>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14"/>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14"/>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14"/>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14"/>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1" name="Google Shape;2361;p14"/>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2" name="Google Shape;2362;p14"/>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14"/>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14"/>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14"/>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14"/>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 name="Google Shape;2367;p14"/>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14"/>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14"/>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14"/>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14"/>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14"/>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14"/>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14"/>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14"/>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14"/>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14"/>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14"/>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14"/>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14"/>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14"/>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14"/>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14"/>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14"/>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14"/>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14"/>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14"/>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8" name="Google Shape;2388;p14"/>
              <p:cNvGrpSpPr/>
              <p:nvPr/>
            </p:nvGrpSpPr>
            <p:grpSpPr>
              <a:xfrm>
                <a:off x="-202790" y="4525674"/>
                <a:ext cx="824892" cy="814944"/>
                <a:chOff x="2649575" y="3055425"/>
                <a:chExt cx="1024075" cy="1011725"/>
              </a:xfrm>
            </p:grpSpPr>
            <p:sp>
              <p:nvSpPr>
                <p:cNvPr id="2389" name="Google Shape;2389;p14"/>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14"/>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14"/>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2" name="Google Shape;2392;p14"/>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3" name="Google Shape;2393;p14"/>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4" name="Google Shape;2394;p14"/>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5" name="Google Shape;2395;p14"/>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14"/>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14"/>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14"/>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14"/>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14"/>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14"/>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14"/>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14"/>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14"/>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14"/>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14"/>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14"/>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14"/>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14"/>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14"/>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14"/>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14"/>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14"/>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14"/>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415" name="Google Shape;2415;p14"/>
          <p:cNvSpPr txBox="1">
            <a:spLocks noGrp="1"/>
          </p:cNvSpPr>
          <p:nvPr>
            <p:ph type="title"/>
          </p:nvPr>
        </p:nvSpPr>
        <p:spPr>
          <a:xfrm>
            <a:off x="1888857" y="2906167"/>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8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2416" name="Google Shape;2416;p14"/>
          <p:cNvSpPr txBox="1">
            <a:spLocks noGrp="1"/>
          </p:cNvSpPr>
          <p:nvPr>
            <p:ph type="title" idx="2" hasCustomPrompt="1"/>
          </p:nvPr>
        </p:nvSpPr>
        <p:spPr>
          <a:xfrm>
            <a:off x="1888857" y="1758081"/>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8000">
                <a:solidFill>
                  <a:schemeClr val="accent2"/>
                </a:solidFill>
              </a:defRPr>
            </a:lvl1pPr>
            <a:lvl2pPr lvl="1" algn="r" rtl="0">
              <a:spcBef>
                <a:spcPts val="0"/>
              </a:spcBef>
              <a:spcAft>
                <a:spcPts val="0"/>
              </a:spcAft>
              <a:buSzPts val="6000"/>
              <a:buNone/>
              <a:defRPr sz="8000"/>
            </a:lvl2pPr>
            <a:lvl3pPr lvl="2" algn="r" rtl="0">
              <a:spcBef>
                <a:spcPts val="0"/>
              </a:spcBef>
              <a:spcAft>
                <a:spcPts val="0"/>
              </a:spcAft>
              <a:buSzPts val="6000"/>
              <a:buNone/>
              <a:defRPr sz="8000"/>
            </a:lvl3pPr>
            <a:lvl4pPr lvl="3" algn="r" rtl="0">
              <a:spcBef>
                <a:spcPts val="0"/>
              </a:spcBef>
              <a:spcAft>
                <a:spcPts val="0"/>
              </a:spcAft>
              <a:buSzPts val="6000"/>
              <a:buNone/>
              <a:defRPr sz="8000"/>
            </a:lvl4pPr>
            <a:lvl5pPr lvl="4" algn="r" rtl="0">
              <a:spcBef>
                <a:spcPts val="0"/>
              </a:spcBef>
              <a:spcAft>
                <a:spcPts val="0"/>
              </a:spcAft>
              <a:buSzPts val="6000"/>
              <a:buNone/>
              <a:defRPr sz="8000"/>
            </a:lvl5pPr>
            <a:lvl6pPr lvl="5" algn="r" rtl="0">
              <a:spcBef>
                <a:spcPts val="0"/>
              </a:spcBef>
              <a:spcAft>
                <a:spcPts val="0"/>
              </a:spcAft>
              <a:buSzPts val="6000"/>
              <a:buNone/>
              <a:defRPr sz="8000"/>
            </a:lvl6pPr>
            <a:lvl7pPr lvl="6" algn="r" rtl="0">
              <a:spcBef>
                <a:spcPts val="0"/>
              </a:spcBef>
              <a:spcAft>
                <a:spcPts val="0"/>
              </a:spcAft>
              <a:buSzPts val="6000"/>
              <a:buNone/>
              <a:defRPr sz="8000"/>
            </a:lvl7pPr>
            <a:lvl8pPr lvl="7" algn="r" rtl="0">
              <a:spcBef>
                <a:spcPts val="0"/>
              </a:spcBef>
              <a:spcAft>
                <a:spcPts val="0"/>
              </a:spcAft>
              <a:buSzPts val="6000"/>
              <a:buNone/>
              <a:defRPr sz="8000"/>
            </a:lvl8pPr>
            <a:lvl9pPr lvl="8" algn="r" rtl="0">
              <a:spcBef>
                <a:spcPts val="0"/>
              </a:spcBef>
              <a:spcAft>
                <a:spcPts val="0"/>
              </a:spcAft>
              <a:buSzPts val="6000"/>
              <a:buNone/>
              <a:defRPr sz="8000"/>
            </a:lvl9pPr>
          </a:lstStyle>
          <a:p>
            <a:r>
              <a:t>xx%</a:t>
            </a:r>
          </a:p>
        </p:txBody>
      </p:sp>
      <p:sp>
        <p:nvSpPr>
          <p:cNvPr id="2417" name="Google Shape;2417;p14"/>
          <p:cNvSpPr txBox="1">
            <a:spLocks noGrp="1"/>
          </p:cNvSpPr>
          <p:nvPr>
            <p:ph type="subTitle" idx="1"/>
          </p:nvPr>
        </p:nvSpPr>
        <p:spPr>
          <a:xfrm>
            <a:off x="2547000" y="4006133"/>
            <a:ext cx="3543200" cy="951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8618316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208"/>
        <p:cNvGrpSpPr/>
        <p:nvPr/>
      </p:nvGrpSpPr>
      <p:grpSpPr>
        <a:xfrm>
          <a:off x="0" y="0"/>
          <a:ext cx="0" cy="0"/>
          <a:chOff x="0" y="0"/>
          <a:chExt cx="0" cy="0"/>
        </a:xfrm>
      </p:grpSpPr>
      <p:grpSp>
        <p:nvGrpSpPr>
          <p:cNvPr id="5209" name="Google Shape;5209;p32"/>
          <p:cNvGrpSpPr/>
          <p:nvPr/>
        </p:nvGrpSpPr>
        <p:grpSpPr>
          <a:xfrm>
            <a:off x="-230463" y="3823543"/>
            <a:ext cx="12458077" cy="3315575"/>
            <a:chOff x="-172847" y="2867657"/>
            <a:chExt cx="9343558" cy="2486681"/>
          </a:xfrm>
        </p:grpSpPr>
        <p:grpSp>
          <p:nvGrpSpPr>
            <p:cNvPr id="5210" name="Google Shape;5210;p32"/>
            <p:cNvGrpSpPr/>
            <p:nvPr/>
          </p:nvGrpSpPr>
          <p:grpSpPr>
            <a:xfrm>
              <a:off x="-65450" y="4357527"/>
              <a:ext cx="9236161" cy="824931"/>
              <a:chOff x="-65450" y="4357527"/>
              <a:chExt cx="9236161" cy="824931"/>
            </a:xfrm>
          </p:grpSpPr>
          <p:sp>
            <p:nvSpPr>
              <p:cNvPr id="5211" name="Google Shape;5211;p32"/>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2" name="Google Shape;5212;p32"/>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13" name="Google Shape;5213;p32"/>
            <p:cNvGrpSpPr/>
            <p:nvPr/>
          </p:nvGrpSpPr>
          <p:grpSpPr>
            <a:xfrm>
              <a:off x="6175625" y="3705875"/>
              <a:ext cx="2926525" cy="1549975"/>
              <a:chOff x="6175625" y="3705875"/>
              <a:chExt cx="2926525" cy="1549975"/>
            </a:xfrm>
          </p:grpSpPr>
          <p:grpSp>
            <p:nvGrpSpPr>
              <p:cNvPr id="5214" name="Google Shape;5214;p32"/>
              <p:cNvGrpSpPr/>
              <p:nvPr/>
            </p:nvGrpSpPr>
            <p:grpSpPr>
              <a:xfrm flipH="1">
                <a:off x="7642150" y="3705875"/>
                <a:ext cx="1460000" cy="1549975"/>
                <a:chOff x="5402750" y="3100275"/>
                <a:chExt cx="1460000" cy="1549975"/>
              </a:xfrm>
            </p:grpSpPr>
            <p:sp>
              <p:nvSpPr>
                <p:cNvPr id="5215" name="Google Shape;5215;p32"/>
                <p:cNvSpPr/>
                <p:nvPr/>
              </p:nvSpPr>
              <p:spPr>
                <a:xfrm>
                  <a:off x="6526400" y="4117600"/>
                  <a:ext cx="336350" cy="406625"/>
                </a:xfrm>
                <a:custGeom>
                  <a:avLst/>
                  <a:gdLst/>
                  <a:ahLst/>
                  <a:cxnLst/>
                  <a:rect l="l" t="t" r="r" b="b"/>
                  <a:pathLst>
                    <a:path w="13454" h="16265" extrusionOk="0">
                      <a:moveTo>
                        <a:pt x="12419" y="1"/>
                      </a:moveTo>
                      <a:cubicBezTo>
                        <a:pt x="12418" y="1"/>
                        <a:pt x="0" y="1394"/>
                        <a:pt x="274" y="16264"/>
                      </a:cubicBezTo>
                      <a:lnTo>
                        <a:pt x="274" y="16264"/>
                      </a:lnTo>
                      <a:cubicBezTo>
                        <a:pt x="282" y="16258"/>
                        <a:pt x="13454" y="12183"/>
                        <a:pt x="12419" y="1"/>
                      </a:cubicBezTo>
                      <a:close/>
                      <a:moveTo>
                        <a:pt x="274" y="16264"/>
                      </a:moveTo>
                      <a:cubicBezTo>
                        <a:pt x="274" y="16264"/>
                        <a:pt x="274" y="16264"/>
                        <a:pt x="274" y="16264"/>
                      </a:cubicBezTo>
                      <a:cubicBezTo>
                        <a:pt x="274" y="16264"/>
                        <a:pt x="274" y="16264"/>
                        <a:pt x="274" y="162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6" name="Google Shape;5216;p32"/>
                <p:cNvSpPr/>
                <p:nvPr/>
              </p:nvSpPr>
              <p:spPr>
                <a:xfrm>
                  <a:off x="6526700" y="4192275"/>
                  <a:ext cx="243500" cy="337325"/>
                </a:xfrm>
                <a:custGeom>
                  <a:avLst/>
                  <a:gdLst/>
                  <a:ahLst/>
                  <a:cxnLst/>
                  <a:rect l="l" t="t" r="r" b="b"/>
                  <a:pathLst>
                    <a:path w="9740" h="13493" extrusionOk="0">
                      <a:moveTo>
                        <a:pt x="9491" y="0"/>
                      </a:moveTo>
                      <a:cubicBezTo>
                        <a:pt x="9429" y="0"/>
                        <a:pt x="9370" y="25"/>
                        <a:pt x="9335" y="73"/>
                      </a:cubicBezTo>
                      <a:lnTo>
                        <a:pt x="84" y="13170"/>
                      </a:lnTo>
                      <a:cubicBezTo>
                        <a:pt x="0" y="13266"/>
                        <a:pt x="36" y="13396"/>
                        <a:pt x="119" y="13456"/>
                      </a:cubicBezTo>
                      <a:cubicBezTo>
                        <a:pt x="158" y="13480"/>
                        <a:pt x="202" y="13492"/>
                        <a:pt x="245" y="13492"/>
                      </a:cubicBezTo>
                      <a:cubicBezTo>
                        <a:pt x="309" y="13492"/>
                        <a:pt x="370" y="13465"/>
                        <a:pt x="405" y="13408"/>
                      </a:cubicBezTo>
                      <a:lnTo>
                        <a:pt x="9668" y="300"/>
                      </a:lnTo>
                      <a:cubicBezTo>
                        <a:pt x="9740" y="216"/>
                        <a:pt x="9716" y="73"/>
                        <a:pt x="9621" y="38"/>
                      </a:cubicBezTo>
                      <a:cubicBezTo>
                        <a:pt x="9581" y="13"/>
                        <a:pt x="9535" y="0"/>
                        <a:pt x="949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7" name="Google Shape;5217;p32"/>
                <p:cNvSpPr/>
                <p:nvPr/>
              </p:nvSpPr>
              <p:spPr>
                <a:xfrm>
                  <a:off x="6608550" y="4290800"/>
                  <a:ext cx="17300" cy="114400"/>
                </a:xfrm>
                <a:custGeom>
                  <a:avLst/>
                  <a:gdLst/>
                  <a:ahLst/>
                  <a:cxnLst/>
                  <a:rect l="l" t="t" r="r" b="b"/>
                  <a:pathLst>
                    <a:path w="692" h="4576" extrusionOk="0">
                      <a:moveTo>
                        <a:pt x="208" y="1"/>
                      </a:moveTo>
                      <a:cubicBezTo>
                        <a:pt x="202" y="1"/>
                        <a:pt x="197" y="1"/>
                        <a:pt x="191" y="2"/>
                      </a:cubicBezTo>
                      <a:cubicBezTo>
                        <a:pt x="84" y="2"/>
                        <a:pt x="1" y="109"/>
                        <a:pt x="1" y="216"/>
                      </a:cubicBezTo>
                      <a:lnTo>
                        <a:pt x="298" y="4395"/>
                      </a:lnTo>
                      <a:cubicBezTo>
                        <a:pt x="298" y="4496"/>
                        <a:pt x="392" y="4575"/>
                        <a:pt x="492" y="4575"/>
                      </a:cubicBezTo>
                      <a:cubicBezTo>
                        <a:pt x="499" y="4575"/>
                        <a:pt x="506" y="4575"/>
                        <a:pt x="513" y="4574"/>
                      </a:cubicBezTo>
                      <a:cubicBezTo>
                        <a:pt x="572" y="4574"/>
                        <a:pt x="632" y="4526"/>
                        <a:pt x="667" y="4491"/>
                      </a:cubicBezTo>
                      <a:cubicBezTo>
                        <a:pt x="679" y="4443"/>
                        <a:pt x="691" y="4395"/>
                        <a:pt x="691" y="4372"/>
                      </a:cubicBezTo>
                      <a:lnTo>
                        <a:pt x="393" y="181"/>
                      </a:lnTo>
                      <a:cubicBezTo>
                        <a:pt x="393" y="91"/>
                        <a:pt x="298" y="1"/>
                        <a:pt x="20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8" name="Google Shape;5218;p32"/>
                <p:cNvSpPr/>
                <p:nvPr/>
              </p:nvSpPr>
              <p:spPr>
                <a:xfrm>
                  <a:off x="6702025" y="4256500"/>
                  <a:ext cx="78000" cy="25675"/>
                </a:xfrm>
                <a:custGeom>
                  <a:avLst/>
                  <a:gdLst/>
                  <a:ahLst/>
                  <a:cxnLst/>
                  <a:rect l="l" t="t" r="r" b="b"/>
                  <a:pathLst>
                    <a:path w="3120" h="1027" extrusionOk="0">
                      <a:moveTo>
                        <a:pt x="2899" y="0"/>
                      </a:moveTo>
                      <a:cubicBezTo>
                        <a:pt x="2886" y="0"/>
                        <a:pt x="2872" y="2"/>
                        <a:pt x="2858" y="5"/>
                      </a:cubicBezTo>
                      <a:lnTo>
                        <a:pt x="179" y="636"/>
                      </a:lnTo>
                      <a:cubicBezTo>
                        <a:pt x="83" y="660"/>
                        <a:pt x="0" y="767"/>
                        <a:pt x="36" y="874"/>
                      </a:cubicBezTo>
                      <a:cubicBezTo>
                        <a:pt x="55" y="962"/>
                        <a:pt x="131" y="1026"/>
                        <a:pt x="218" y="1026"/>
                      </a:cubicBezTo>
                      <a:cubicBezTo>
                        <a:pt x="236" y="1026"/>
                        <a:pt x="255" y="1023"/>
                        <a:pt x="274" y="1017"/>
                      </a:cubicBezTo>
                      <a:lnTo>
                        <a:pt x="2953" y="398"/>
                      </a:lnTo>
                      <a:cubicBezTo>
                        <a:pt x="3001" y="398"/>
                        <a:pt x="3036" y="362"/>
                        <a:pt x="3072" y="326"/>
                      </a:cubicBezTo>
                      <a:cubicBezTo>
                        <a:pt x="3096" y="279"/>
                        <a:pt x="3120" y="231"/>
                        <a:pt x="3096" y="159"/>
                      </a:cubicBezTo>
                      <a:cubicBezTo>
                        <a:pt x="3075" y="66"/>
                        <a:pt x="2991" y="0"/>
                        <a:pt x="2899"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9" name="Google Shape;5219;p32"/>
                <p:cNvSpPr/>
                <p:nvPr/>
              </p:nvSpPr>
              <p:spPr>
                <a:xfrm>
                  <a:off x="6535925" y="4406125"/>
                  <a:ext cx="321500" cy="138200"/>
                </a:xfrm>
                <a:custGeom>
                  <a:avLst/>
                  <a:gdLst/>
                  <a:ahLst/>
                  <a:cxnLst/>
                  <a:rect l="l" t="t" r="r" b="b"/>
                  <a:pathLst>
                    <a:path w="12860" h="5528" extrusionOk="0">
                      <a:moveTo>
                        <a:pt x="8353" y="1"/>
                      </a:moveTo>
                      <a:cubicBezTo>
                        <a:pt x="5898" y="1"/>
                        <a:pt x="2799" y="989"/>
                        <a:pt x="0" y="4819"/>
                      </a:cubicBezTo>
                      <a:cubicBezTo>
                        <a:pt x="0" y="4819"/>
                        <a:pt x="1950" y="5527"/>
                        <a:pt x="4457" y="5527"/>
                      </a:cubicBezTo>
                      <a:cubicBezTo>
                        <a:pt x="7199" y="5527"/>
                        <a:pt x="10608" y="4679"/>
                        <a:pt x="12859" y="1128"/>
                      </a:cubicBezTo>
                      <a:cubicBezTo>
                        <a:pt x="12859" y="1128"/>
                        <a:pt x="10974" y="1"/>
                        <a:pt x="8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0" name="Google Shape;5220;p32"/>
                <p:cNvSpPr/>
                <p:nvPr/>
              </p:nvSpPr>
              <p:spPr>
                <a:xfrm>
                  <a:off x="6530275" y="4441775"/>
                  <a:ext cx="262550" cy="89725"/>
                </a:xfrm>
                <a:custGeom>
                  <a:avLst/>
                  <a:gdLst/>
                  <a:ahLst/>
                  <a:cxnLst/>
                  <a:rect l="l" t="t" r="r" b="b"/>
                  <a:pathLst>
                    <a:path w="10502" h="3589" extrusionOk="0">
                      <a:moveTo>
                        <a:pt x="10304" y="1"/>
                      </a:moveTo>
                      <a:cubicBezTo>
                        <a:pt x="10282" y="1"/>
                        <a:pt x="10261" y="4"/>
                        <a:pt x="10240" y="11"/>
                      </a:cubicBezTo>
                      <a:lnTo>
                        <a:pt x="167" y="3190"/>
                      </a:lnTo>
                      <a:cubicBezTo>
                        <a:pt x="60" y="3226"/>
                        <a:pt x="0" y="3345"/>
                        <a:pt x="24" y="3452"/>
                      </a:cubicBezTo>
                      <a:cubicBezTo>
                        <a:pt x="54" y="3533"/>
                        <a:pt x="145" y="3588"/>
                        <a:pt x="238" y="3588"/>
                      </a:cubicBezTo>
                      <a:cubicBezTo>
                        <a:pt x="254" y="3588"/>
                        <a:pt x="270" y="3587"/>
                        <a:pt x="286" y="3583"/>
                      </a:cubicBezTo>
                      <a:lnTo>
                        <a:pt x="10359" y="392"/>
                      </a:lnTo>
                      <a:cubicBezTo>
                        <a:pt x="10406" y="380"/>
                        <a:pt x="10430" y="357"/>
                        <a:pt x="10466" y="321"/>
                      </a:cubicBezTo>
                      <a:cubicBezTo>
                        <a:pt x="10502" y="261"/>
                        <a:pt x="10502" y="202"/>
                        <a:pt x="10490" y="142"/>
                      </a:cubicBezTo>
                      <a:cubicBezTo>
                        <a:pt x="10471" y="56"/>
                        <a:pt x="10390" y="1"/>
                        <a:pt x="1030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1" name="Google Shape;5221;p32"/>
                <p:cNvSpPr/>
                <p:nvPr/>
              </p:nvSpPr>
              <p:spPr>
                <a:xfrm>
                  <a:off x="6625825" y="4433500"/>
                  <a:ext cx="49425" cy="67725"/>
                </a:xfrm>
                <a:custGeom>
                  <a:avLst/>
                  <a:gdLst/>
                  <a:ahLst/>
                  <a:cxnLst/>
                  <a:rect l="l" t="t" r="r" b="b"/>
                  <a:pathLst>
                    <a:path w="1977" h="2709" extrusionOk="0">
                      <a:moveTo>
                        <a:pt x="1747" y="0"/>
                      </a:moveTo>
                      <a:cubicBezTo>
                        <a:pt x="1683" y="0"/>
                        <a:pt x="1621" y="32"/>
                        <a:pt x="1584" y="92"/>
                      </a:cubicBezTo>
                      <a:lnTo>
                        <a:pt x="60" y="2390"/>
                      </a:lnTo>
                      <a:cubicBezTo>
                        <a:pt x="0" y="2497"/>
                        <a:pt x="36" y="2616"/>
                        <a:pt x="119" y="2676"/>
                      </a:cubicBezTo>
                      <a:cubicBezTo>
                        <a:pt x="154" y="2698"/>
                        <a:pt x="192" y="2708"/>
                        <a:pt x="229" y="2708"/>
                      </a:cubicBezTo>
                      <a:cubicBezTo>
                        <a:pt x="294" y="2708"/>
                        <a:pt x="355" y="2677"/>
                        <a:pt x="393" y="2616"/>
                      </a:cubicBezTo>
                      <a:lnTo>
                        <a:pt x="1917" y="307"/>
                      </a:lnTo>
                      <a:cubicBezTo>
                        <a:pt x="1977" y="211"/>
                        <a:pt x="1953" y="92"/>
                        <a:pt x="1858" y="33"/>
                      </a:cubicBezTo>
                      <a:cubicBezTo>
                        <a:pt x="1823" y="11"/>
                        <a:pt x="1784" y="0"/>
                        <a:pt x="1747"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2" name="Google Shape;5222;p32"/>
                <p:cNvSpPr/>
                <p:nvPr/>
              </p:nvSpPr>
              <p:spPr>
                <a:xfrm>
                  <a:off x="6719875" y="4461225"/>
                  <a:ext cx="53000" cy="28700"/>
                </a:xfrm>
                <a:custGeom>
                  <a:avLst/>
                  <a:gdLst/>
                  <a:ahLst/>
                  <a:cxnLst/>
                  <a:rect l="l" t="t" r="r" b="b"/>
                  <a:pathLst>
                    <a:path w="2120" h="1148" extrusionOk="0">
                      <a:moveTo>
                        <a:pt x="236" y="1"/>
                      </a:moveTo>
                      <a:cubicBezTo>
                        <a:pt x="157" y="1"/>
                        <a:pt x="83" y="47"/>
                        <a:pt x="48" y="126"/>
                      </a:cubicBezTo>
                      <a:cubicBezTo>
                        <a:pt x="1" y="233"/>
                        <a:pt x="48" y="352"/>
                        <a:pt x="155" y="388"/>
                      </a:cubicBezTo>
                      <a:lnTo>
                        <a:pt x="1810" y="1138"/>
                      </a:lnTo>
                      <a:cubicBezTo>
                        <a:pt x="1831" y="1144"/>
                        <a:pt x="1853" y="1147"/>
                        <a:pt x="1876" y="1147"/>
                      </a:cubicBezTo>
                      <a:cubicBezTo>
                        <a:pt x="1944" y="1147"/>
                        <a:pt x="2016" y="1120"/>
                        <a:pt x="2060" y="1067"/>
                      </a:cubicBezTo>
                      <a:cubicBezTo>
                        <a:pt x="2072" y="1067"/>
                        <a:pt x="2072" y="1043"/>
                        <a:pt x="2072" y="1031"/>
                      </a:cubicBezTo>
                      <a:cubicBezTo>
                        <a:pt x="2120" y="924"/>
                        <a:pt x="2072" y="805"/>
                        <a:pt x="1965" y="769"/>
                      </a:cubicBezTo>
                      <a:lnTo>
                        <a:pt x="322" y="19"/>
                      </a:lnTo>
                      <a:cubicBezTo>
                        <a:pt x="294" y="7"/>
                        <a:pt x="265" y="1"/>
                        <a:pt x="236"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3" name="Google Shape;5223;p32"/>
                <p:cNvSpPr/>
                <p:nvPr/>
              </p:nvSpPr>
              <p:spPr>
                <a:xfrm>
                  <a:off x="6218925" y="4083675"/>
                  <a:ext cx="366125" cy="439950"/>
                </a:xfrm>
                <a:custGeom>
                  <a:avLst/>
                  <a:gdLst/>
                  <a:ahLst/>
                  <a:cxnLst/>
                  <a:rect l="l" t="t" r="r" b="b"/>
                  <a:pathLst>
                    <a:path w="14645" h="17598" extrusionOk="0">
                      <a:moveTo>
                        <a:pt x="2477" y="0"/>
                      </a:moveTo>
                      <a:lnTo>
                        <a:pt x="2477" y="0"/>
                      </a:lnTo>
                      <a:cubicBezTo>
                        <a:pt x="0" y="11978"/>
                        <a:pt x="12621" y="17598"/>
                        <a:pt x="12633" y="17598"/>
                      </a:cubicBezTo>
                      <a:cubicBezTo>
                        <a:pt x="14645" y="2846"/>
                        <a:pt x="2477" y="0"/>
                        <a:pt x="2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4" name="Google Shape;5224;p32"/>
                <p:cNvSpPr/>
                <p:nvPr/>
              </p:nvSpPr>
              <p:spPr>
                <a:xfrm>
                  <a:off x="6337375" y="4166050"/>
                  <a:ext cx="202450" cy="362700"/>
                </a:xfrm>
                <a:custGeom>
                  <a:avLst/>
                  <a:gdLst/>
                  <a:ahLst/>
                  <a:cxnLst/>
                  <a:rect l="l" t="t" r="r" b="b"/>
                  <a:pathLst>
                    <a:path w="8098" h="14508" extrusionOk="0">
                      <a:moveTo>
                        <a:pt x="231" y="0"/>
                      </a:moveTo>
                      <a:cubicBezTo>
                        <a:pt x="200" y="0"/>
                        <a:pt x="170" y="9"/>
                        <a:pt x="144" y="27"/>
                      </a:cubicBezTo>
                      <a:cubicBezTo>
                        <a:pt x="49" y="75"/>
                        <a:pt x="1" y="194"/>
                        <a:pt x="61" y="289"/>
                      </a:cubicBezTo>
                      <a:lnTo>
                        <a:pt x="7716" y="14398"/>
                      </a:lnTo>
                      <a:cubicBezTo>
                        <a:pt x="7749" y="14464"/>
                        <a:pt x="7823" y="14507"/>
                        <a:pt x="7893" y="14507"/>
                      </a:cubicBezTo>
                      <a:cubicBezTo>
                        <a:pt x="7923" y="14507"/>
                        <a:pt x="7953" y="14499"/>
                        <a:pt x="7978" y="14481"/>
                      </a:cubicBezTo>
                      <a:cubicBezTo>
                        <a:pt x="8014" y="14457"/>
                        <a:pt x="8038" y="14445"/>
                        <a:pt x="8062" y="14422"/>
                      </a:cubicBezTo>
                      <a:cubicBezTo>
                        <a:pt x="8085" y="14362"/>
                        <a:pt x="8097" y="14267"/>
                        <a:pt x="8062" y="14207"/>
                      </a:cubicBezTo>
                      <a:lnTo>
                        <a:pt x="406" y="98"/>
                      </a:lnTo>
                      <a:cubicBezTo>
                        <a:pt x="373" y="41"/>
                        <a:pt x="300" y="0"/>
                        <a:pt x="23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5" name="Google Shape;5225;p32"/>
                <p:cNvSpPr/>
                <p:nvPr/>
              </p:nvSpPr>
              <p:spPr>
                <a:xfrm>
                  <a:off x="6456450" y="4281575"/>
                  <a:ext cx="30675" cy="113225"/>
                </a:xfrm>
                <a:custGeom>
                  <a:avLst/>
                  <a:gdLst/>
                  <a:ahLst/>
                  <a:cxnLst/>
                  <a:rect l="l" t="t" r="r" b="b"/>
                  <a:pathLst>
                    <a:path w="1227" h="4529" extrusionOk="0">
                      <a:moveTo>
                        <a:pt x="1022" y="1"/>
                      </a:moveTo>
                      <a:cubicBezTo>
                        <a:pt x="914" y="1"/>
                        <a:pt x="821" y="69"/>
                        <a:pt x="810" y="169"/>
                      </a:cubicBezTo>
                      <a:lnTo>
                        <a:pt x="24" y="4288"/>
                      </a:lnTo>
                      <a:cubicBezTo>
                        <a:pt x="0" y="4407"/>
                        <a:pt x="84" y="4514"/>
                        <a:pt x="179" y="4526"/>
                      </a:cubicBezTo>
                      <a:cubicBezTo>
                        <a:pt x="191" y="4528"/>
                        <a:pt x="203" y="4528"/>
                        <a:pt x="215" y="4528"/>
                      </a:cubicBezTo>
                      <a:cubicBezTo>
                        <a:pt x="292" y="4528"/>
                        <a:pt x="352" y="4495"/>
                        <a:pt x="393" y="4443"/>
                      </a:cubicBezTo>
                      <a:cubicBezTo>
                        <a:pt x="405" y="4407"/>
                        <a:pt x="405" y="4395"/>
                        <a:pt x="417" y="4360"/>
                      </a:cubicBezTo>
                      <a:lnTo>
                        <a:pt x="1215" y="240"/>
                      </a:lnTo>
                      <a:cubicBezTo>
                        <a:pt x="1227" y="121"/>
                        <a:pt x="1155" y="14"/>
                        <a:pt x="1048" y="2"/>
                      </a:cubicBezTo>
                      <a:cubicBezTo>
                        <a:pt x="1040" y="1"/>
                        <a:pt x="1031" y="1"/>
                        <a:pt x="1022"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6" name="Google Shape;5226;p32"/>
                <p:cNvSpPr/>
                <p:nvPr/>
              </p:nvSpPr>
              <p:spPr>
                <a:xfrm>
                  <a:off x="6319525" y="4229100"/>
                  <a:ext cx="76525" cy="33525"/>
                </a:xfrm>
                <a:custGeom>
                  <a:avLst/>
                  <a:gdLst/>
                  <a:ahLst/>
                  <a:cxnLst/>
                  <a:rect l="l" t="t" r="r" b="b"/>
                  <a:pathLst>
                    <a:path w="3061" h="1341" extrusionOk="0">
                      <a:moveTo>
                        <a:pt x="228" y="1"/>
                      </a:moveTo>
                      <a:cubicBezTo>
                        <a:pt x="151" y="1"/>
                        <a:pt x="75" y="55"/>
                        <a:pt x="48" y="136"/>
                      </a:cubicBezTo>
                      <a:cubicBezTo>
                        <a:pt x="1" y="243"/>
                        <a:pt x="60" y="363"/>
                        <a:pt x="167" y="386"/>
                      </a:cubicBezTo>
                      <a:lnTo>
                        <a:pt x="2763" y="1327"/>
                      </a:lnTo>
                      <a:cubicBezTo>
                        <a:pt x="2785" y="1337"/>
                        <a:pt x="2809" y="1341"/>
                        <a:pt x="2833" y="1341"/>
                      </a:cubicBezTo>
                      <a:cubicBezTo>
                        <a:pt x="2899" y="1341"/>
                        <a:pt x="2966" y="1308"/>
                        <a:pt x="3001" y="1255"/>
                      </a:cubicBezTo>
                      <a:cubicBezTo>
                        <a:pt x="3013" y="1244"/>
                        <a:pt x="3013" y="1220"/>
                        <a:pt x="3013" y="1208"/>
                      </a:cubicBezTo>
                      <a:cubicBezTo>
                        <a:pt x="3061" y="1101"/>
                        <a:pt x="3001" y="1005"/>
                        <a:pt x="2894" y="958"/>
                      </a:cubicBezTo>
                      <a:lnTo>
                        <a:pt x="298" y="17"/>
                      </a:lnTo>
                      <a:cubicBezTo>
                        <a:pt x="276" y="6"/>
                        <a:pt x="252" y="1"/>
                        <a:pt x="22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7" name="Google Shape;5227;p32"/>
                <p:cNvSpPr/>
                <p:nvPr/>
              </p:nvSpPr>
              <p:spPr>
                <a:xfrm>
                  <a:off x="6223375" y="4379225"/>
                  <a:ext cx="308100" cy="152750"/>
                </a:xfrm>
                <a:custGeom>
                  <a:avLst/>
                  <a:gdLst/>
                  <a:ahLst/>
                  <a:cxnLst/>
                  <a:rect l="l" t="t" r="r" b="b"/>
                  <a:pathLst>
                    <a:path w="12324" h="6110" extrusionOk="0">
                      <a:moveTo>
                        <a:pt x="3510" y="0"/>
                      </a:moveTo>
                      <a:cubicBezTo>
                        <a:pt x="1463" y="0"/>
                        <a:pt x="1" y="656"/>
                        <a:pt x="1" y="656"/>
                      </a:cubicBezTo>
                      <a:cubicBezTo>
                        <a:pt x="2198" y="5263"/>
                        <a:pt x="6566" y="6109"/>
                        <a:pt x="9466" y="6109"/>
                      </a:cubicBezTo>
                      <a:cubicBezTo>
                        <a:pt x="11139" y="6109"/>
                        <a:pt x="12324" y="5828"/>
                        <a:pt x="12324" y="5823"/>
                      </a:cubicBezTo>
                      <a:cubicBezTo>
                        <a:pt x="9636" y="1052"/>
                        <a:pt x="6104" y="0"/>
                        <a:pt x="3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8" name="Google Shape;5228;p32"/>
                <p:cNvSpPr/>
                <p:nvPr/>
              </p:nvSpPr>
              <p:spPr>
                <a:xfrm>
                  <a:off x="6284700" y="4411525"/>
                  <a:ext cx="252150" cy="118575"/>
                </a:xfrm>
                <a:custGeom>
                  <a:avLst/>
                  <a:gdLst/>
                  <a:ahLst/>
                  <a:cxnLst/>
                  <a:rect l="l" t="t" r="r" b="b"/>
                  <a:pathLst>
                    <a:path w="10086" h="4743" extrusionOk="0">
                      <a:moveTo>
                        <a:pt x="223" y="0"/>
                      </a:moveTo>
                      <a:cubicBezTo>
                        <a:pt x="145" y="0"/>
                        <a:pt x="74" y="44"/>
                        <a:pt x="48" y="114"/>
                      </a:cubicBezTo>
                      <a:cubicBezTo>
                        <a:pt x="1" y="221"/>
                        <a:pt x="48" y="340"/>
                        <a:pt x="143" y="388"/>
                      </a:cubicBezTo>
                      <a:lnTo>
                        <a:pt x="9776" y="4734"/>
                      </a:lnTo>
                      <a:cubicBezTo>
                        <a:pt x="9799" y="4740"/>
                        <a:pt x="9823" y="4743"/>
                        <a:pt x="9846" y="4743"/>
                      </a:cubicBezTo>
                      <a:cubicBezTo>
                        <a:pt x="9916" y="4743"/>
                        <a:pt x="9981" y="4716"/>
                        <a:pt x="10026" y="4662"/>
                      </a:cubicBezTo>
                      <a:cubicBezTo>
                        <a:pt x="10026" y="4638"/>
                        <a:pt x="10049" y="4626"/>
                        <a:pt x="10049" y="4626"/>
                      </a:cubicBezTo>
                      <a:cubicBezTo>
                        <a:pt x="10085" y="4519"/>
                        <a:pt x="10049" y="4400"/>
                        <a:pt x="9942" y="4365"/>
                      </a:cubicBezTo>
                      <a:lnTo>
                        <a:pt x="310" y="19"/>
                      </a:lnTo>
                      <a:cubicBezTo>
                        <a:pt x="281" y="6"/>
                        <a:pt x="252" y="0"/>
                        <a:pt x="223"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9" name="Google Shape;5229;p32"/>
                <p:cNvSpPr/>
                <p:nvPr/>
              </p:nvSpPr>
              <p:spPr>
                <a:xfrm>
                  <a:off x="6403475" y="4416950"/>
                  <a:ext cx="41975" cy="71650"/>
                </a:xfrm>
                <a:custGeom>
                  <a:avLst/>
                  <a:gdLst/>
                  <a:ahLst/>
                  <a:cxnLst/>
                  <a:rect l="l" t="t" r="r" b="b"/>
                  <a:pathLst>
                    <a:path w="1679" h="2866" extrusionOk="0">
                      <a:moveTo>
                        <a:pt x="223" y="1"/>
                      </a:moveTo>
                      <a:cubicBezTo>
                        <a:pt x="193" y="1"/>
                        <a:pt x="162" y="6"/>
                        <a:pt x="131" y="16"/>
                      </a:cubicBezTo>
                      <a:cubicBezTo>
                        <a:pt x="24" y="64"/>
                        <a:pt x="0" y="183"/>
                        <a:pt x="36" y="290"/>
                      </a:cubicBezTo>
                      <a:lnTo>
                        <a:pt x="1274" y="2755"/>
                      </a:lnTo>
                      <a:cubicBezTo>
                        <a:pt x="1308" y="2831"/>
                        <a:pt x="1379" y="2865"/>
                        <a:pt x="1456" y="2865"/>
                      </a:cubicBezTo>
                      <a:cubicBezTo>
                        <a:pt x="1486" y="2865"/>
                        <a:pt x="1518" y="2860"/>
                        <a:pt x="1548" y="2850"/>
                      </a:cubicBezTo>
                      <a:cubicBezTo>
                        <a:pt x="1572" y="2826"/>
                        <a:pt x="1608" y="2814"/>
                        <a:pt x="1619" y="2790"/>
                      </a:cubicBezTo>
                      <a:cubicBezTo>
                        <a:pt x="1667" y="2731"/>
                        <a:pt x="1679" y="2659"/>
                        <a:pt x="1631" y="2576"/>
                      </a:cubicBezTo>
                      <a:lnTo>
                        <a:pt x="393" y="111"/>
                      </a:lnTo>
                      <a:cubicBezTo>
                        <a:pt x="367" y="35"/>
                        <a:pt x="299" y="1"/>
                        <a:pt x="22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0" name="Google Shape;5230;p32"/>
                <p:cNvSpPr/>
                <p:nvPr/>
              </p:nvSpPr>
              <p:spPr>
                <a:xfrm>
                  <a:off x="6301075" y="4437650"/>
                  <a:ext cx="53900" cy="23900"/>
                </a:xfrm>
                <a:custGeom>
                  <a:avLst/>
                  <a:gdLst/>
                  <a:ahLst/>
                  <a:cxnLst/>
                  <a:rect l="l" t="t" r="r" b="b"/>
                  <a:pathLst>
                    <a:path w="2156" h="956" extrusionOk="0">
                      <a:moveTo>
                        <a:pt x="1946" y="0"/>
                      </a:moveTo>
                      <a:cubicBezTo>
                        <a:pt x="1928" y="0"/>
                        <a:pt x="1911" y="3"/>
                        <a:pt x="1894" y="10"/>
                      </a:cubicBezTo>
                      <a:lnTo>
                        <a:pt x="167" y="557"/>
                      </a:lnTo>
                      <a:cubicBezTo>
                        <a:pt x="60" y="593"/>
                        <a:pt x="0" y="712"/>
                        <a:pt x="24" y="819"/>
                      </a:cubicBezTo>
                      <a:cubicBezTo>
                        <a:pt x="55" y="900"/>
                        <a:pt x="145" y="955"/>
                        <a:pt x="238" y="955"/>
                      </a:cubicBezTo>
                      <a:cubicBezTo>
                        <a:pt x="254" y="955"/>
                        <a:pt x="270" y="954"/>
                        <a:pt x="286" y="950"/>
                      </a:cubicBezTo>
                      <a:lnTo>
                        <a:pt x="2013" y="403"/>
                      </a:lnTo>
                      <a:cubicBezTo>
                        <a:pt x="2048" y="379"/>
                        <a:pt x="2084" y="355"/>
                        <a:pt x="2108" y="319"/>
                      </a:cubicBezTo>
                      <a:cubicBezTo>
                        <a:pt x="2144" y="283"/>
                        <a:pt x="2155" y="224"/>
                        <a:pt x="2144" y="141"/>
                      </a:cubicBezTo>
                      <a:cubicBezTo>
                        <a:pt x="2114" y="62"/>
                        <a:pt x="2029" y="0"/>
                        <a:pt x="1946"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1" name="Google Shape;5231;p32"/>
                <p:cNvSpPr/>
                <p:nvPr/>
              </p:nvSpPr>
              <p:spPr>
                <a:xfrm>
                  <a:off x="5464350" y="3709750"/>
                  <a:ext cx="445925" cy="631425"/>
                </a:xfrm>
                <a:custGeom>
                  <a:avLst/>
                  <a:gdLst/>
                  <a:ahLst/>
                  <a:cxnLst/>
                  <a:rect l="l" t="t" r="r" b="b"/>
                  <a:pathLst>
                    <a:path w="17837" h="25257" extrusionOk="0">
                      <a:moveTo>
                        <a:pt x="3184" y="0"/>
                      </a:moveTo>
                      <a:cubicBezTo>
                        <a:pt x="2810" y="0"/>
                        <a:pt x="2470" y="97"/>
                        <a:pt x="2180" y="313"/>
                      </a:cubicBezTo>
                      <a:cubicBezTo>
                        <a:pt x="1" y="1932"/>
                        <a:pt x="2811" y="8742"/>
                        <a:pt x="4263" y="11076"/>
                      </a:cubicBezTo>
                      <a:cubicBezTo>
                        <a:pt x="8240" y="17458"/>
                        <a:pt x="17837" y="25256"/>
                        <a:pt x="17837" y="25256"/>
                      </a:cubicBezTo>
                      <a:cubicBezTo>
                        <a:pt x="17837" y="25256"/>
                        <a:pt x="14527" y="11362"/>
                        <a:pt x="11038" y="6218"/>
                      </a:cubicBezTo>
                      <a:cubicBezTo>
                        <a:pt x="9744" y="4302"/>
                        <a:pt x="5685" y="0"/>
                        <a:pt x="3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2" name="Google Shape;5232;p32"/>
                <p:cNvSpPr/>
                <p:nvPr/>
              </p:nvSpPr>
              <p:spPr>
                <a:xfrm>
                  <a:off x="5576275" y="3393250"/>
                  <a:ext cx="348275" cy="520775"/>
                </a:xfrm>
                <a:custGeom>
                  <a:avLst/>
                  <a:gdLst/>
                  <a:ahLst/>
                  <a:cxnLst/>
                  <a:rect l="l" t="t" r="r" b="b"/>
                  <a:pathLst>
                    <a:path w="13931" h="20831" extrusionOk="0">
                      <a:moveTo>
                        <a:pt x="2568" y="1"/>
                      </a:moveTo>
                      <a:cubicBezTo>
                        <a:pt x="2284" y="1"/>
                        <a:pt x="2025" y="73"/>
                        <a:pt x="1799" y="233"/>
                      </a:cubicBezTo>
                      <a:cubicBezTo>
                        <a:pt x="1" y="1495"/>
                        <a:pt x="2132" y="7091"/>
                        <a:pt x="3239" y="9020"/>
                      </a:cubicBezTo>
                      <a:cubicBezTo>
                        <a:pt x="6323" y="14282"/>
                        <a:pt x="13931" y="20831"/>
                        <a:pt x="13931" y="20831"/>
                      </a:cubicBezTo>
                      <a:cubicBezTo>
                        <a:pt x="13931" y="20831"/>
                        <a:pt x="11562" y="9496"/>
                        <a:pt x="8859" y="5233"/>
                      </a:cubicBezTo>
                      <a:cubicBezTo>
                        <a:pt x="7836" y="3647"/>
                        <a:pt x="4589" y="1"/>
                        <a:pt x="2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3" name="Google Shape;5233;p32"/>
                <p:cNvSpPr/>
                <p:nvPr/>
              </p:nvSpPr>
              <p:spPr>
                <a:xfrm>
                  <a:off x="5944475" y="3566125"/>
                  <a:ext cx="242025" cy="383025"/>
                </a:xfrm>
                <a:custGeom>
                  <a:avLst/>
                  <a:gdLst/>
                  <a:ahLst/>
                  <a:cxnLst/>
                  <a:rect l="l" t="t" r="r" b="b"/>
                  <a:pathLst>
                    <a:path w="9681" h="15321" extrusionOk="0">
                      <a:moveTo>
                        <a:pt x="7793" y="1"/>
                      </a:moveTo>
                      <a:cubicBezTo>
                        <a:pt x="6281" y="1"/>
                        <a:pt x="4008" y="2963"/>
                        <a:pt x="3311" y="4260"/>
                      </a:cubicBezTo>
                      <a:cubicBezTo>
                        <a:pt x="1191" y="8153"/>
                        <a:pt x="1" y="15321"/>
                        <a:pt x="1" y="15321"/>
                      </a:cubicBezTo>
                      <a:cubicBezTo>
                        <a:pt x="1" y="15321"/>
                        <a:pt x="6121" y="9582"/>
                        <a:pt x="7740" y="6308"/>
                      </a:cubicBezTo>
                      <a:cubicBezTo>
                        <a:pt x="8430" y="4915"/>
                        <a:pt x="9681" y="735"/>
                        <a:pt x="8192" y="81"/>
                      </a:cubicBezTo>
                      <a:cubicBezTo>
                        <a:pt x="8067" y="26"/>
                        <a:pt x="7934" y="1"/>
                        <a:pt x="7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4" name="Google Shape;5234;p32"/>
                <p:cNvSpPr/>
                <p:nvPr/>
              </p:nvSpPr>
              <p:spPr>
                <a:xfrm>
                  <a:off x="5402750" y="4103300"/>
                  <a:ext cx="500675" cy="295600"/>
                </a:xfrm>
                <a:custGeom>
                  <a:avLst/>
                  <a:gdLst/>
                  <a:ahLst/>
                  <a:cxnLst/>
                  <a:rect l="l" t="t" r="r" b="b"/>
                  <a:pathLst>
                    <a:path w="20027" h="11824" extrusionOk="0">
                      <a:moveTo>
                        <a:pt x="2845" y="1"/>
                      </a:moveTo>
                      <a:cubicBezTo>
                        <a:pt x="1903" y="1"/>
                        <a:pt x="1155" y="229"/>
                        <a:pt x="870" y="834"/>
                      </a:cubicBezTo>
                      <a:cubicBezTo>
                        <a:pt x="0" y="2680"/>
                        <a:pt x="4275" y="6192"/>
                        <a:pt x="6049" y="7228"/>
                      </a:cubicBezTo>
                      <a:cubicBezTo>
                        <a:pt x="10930" y="10050"/>
                        <a:pt x="20027" y="11824"/>
                        <a:pt x="20027" y="11824"/>
                      </a:cubicBezTo>
                      <a:cubicBezTo>
                        <a:pt x="20027" y="11824"/>
                        <a:pt x="12919" y="3799"/>
                        <a:pt x="8811" y="1632"/>
                      </a:cubicBezTo>
                      <a:cubicBezTo>
                        <a:pt x="7619" y="996"/>
                        <a:pt x="4811" y="1"/>
                        <a:pt x="2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5" name="Google Shape;5235;p32"/>
                <p:cNvSpPr/>
                <p:nvPr/>
              </p:nvSpPr>
              <p:spPr>
                <a:xfrm>
                  <a:off x="5582525" y="3593250"/>
                  <a:ext cx="370025" cy="338350"/>
                </a:xfrm>
                <a:custGeom>
                  <a:avLst/>
                  <a:gdLst/>
                  <a:ahLst/>
                  <a:cxnLst/>
                  <a:rect l="l" t="t" r="r" b="b"/>
                  <a:pathLst>
                    <a:path w="14801" h="13534" extrusionOk="0">
                      <a:moveTo>
                        <a:pt x="2107" y="1"/>
                      </a:moveTo>
                      <a:cubicBezTo>
                        <a:pt x="1683" y="1"/>
                        <a:pt x="1334" y="119"/>
                        <a:pt x="1108" y="401"/>
                      </a:cubicBezTo>
                      <a:cubicBezTo>
                        <a:pt x="1" y="1758"/>
                        <a:pt x="2834" y="5568"/>
                        <a:pt x="4096" y="6806"/>
                      </a:cubicBezTo>
                      <a:cubicBezTo>
                        <a:pt x="7573" y="10164"/>
                        <a:pt x="14800" y="13533"/>
                        <a:pt x="14800" y="13533"/>
                      </a:cubicBezTo>
                      <a:cubicBezTo>
                        <a:pt x="14800" y="13533"/>
                        <a:pt x="10538" y="5377"/>
                        <a:pt x="7561" y="2710"/>
                      </a:cubicBezTo>
                      <a:cubicBezTo>
                        <a:pt x="6547" y="1801"/>
                        <a:pt x="3760" y="1"/>
                        <a:pt x="21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6" name="Google Shape;5236;p32"/>
                <p:cNvSpPr/>
                <p:nvPr/>
              </p:nvSpPr>
              <p:spPr>
                <a:xfrm>
                  <a:off x="5930200" y="3922050"/>
                  <a:ext cx="244700" cy="384300"/>
                </a:xfrm>
                <a:custGeom>
                  <a:avLst/>
                  <a:gdLst/>
                  <a:ahLst/>
                  <a:cxnLst/>
                  <a:rect l="l" t="t" r="r" b="b"/>
                  <a:pathLst>
                    <a:path w="9788" h="15372" extrusionOk="0">
                      <a:moveTo>
                        <a:pt x="7899" y="1"/>
                      </a:moveTo>
                      <a:cubicBezTo>
                        <a:pt x="6396" y="1"/>
                        <a:pt x="4076" y="2967"/>
                        <a:pt x="3358" y="4263"/>
                      </a:cubicBezTo>
                      <a:cubicBezTo>
                        <a:pt x="1215" y="8168"/>
                        <a:pt x="0" y="15371"/>
                        <a:pt x="0" y="15371"/>
                      </a:cubicBezTo>
                      <a:cubicBezTo>
                        <a:pt x="0" y="15371"/>
                        <a:pt x="6191" y="9632"/>
                        <a:pt x="7823" y="6346"/>
                      </a:cubicBezTo>
                      <a:cubicBezTo>
                        <a:pt x="8525" y="4953"/>
                        <a:pt x="9787" y="738"/>
                        <a:pt x="8299" y="83"/>
                      </a:cubicBezTo>
                      <a:cubicBezTo>
                        <a:pt x="8174" y="27"/>
                        <a:pt x="8040" y="1"/>
                        <a:pt x="7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7" name="Google Shape;5237;p32"/>
                <p:cNvSpPr/>
                <p:nvPr/>
              </p:nvSpPr>
              <p:spPr>
                <a:xfrm>
                  <a:off x="5884650" y="4097100"/>
                  <a:ext cx="386675" cy="400625"/>
                </a:xfrm>
                <a:custGeom>
                  <a:avLst/>
                  <a:gdLst/>
                  <a:ahLst/>
                  <a:cxnLst/>
                  <a:rect l="l" t="t" r="r" b="b"/>
                  <a:pathLst>
                    <a:path w="15467" h="16025" extrusionOk="0">
                      <a:moveTo>
                        <a:pt x="13078" y="1"/>
                      </a:moveTo>
                      <a:cubicBezTo>
                        <a:pt x="11223" y="1"/>
                        <a:pt x="8066" y="2602"/>
                        <a:pt x="6954" y="3857"/>
                      </a:cubicBezTo>
                      <a:cubicBezTo>
                        <a:pt x="3382" y="7869"/>
                        <a:pt x="1" y="16025"/>
                        <a:pt x="1" y="16025"/>
                      </a:cubicBezTo>
                      <a:cubicBezTo>
                        <a:pt x="1" y="16025"/>
                        <a:pt x="8823" y="10929"/>
                        <a:pt x="11645" y="7500"/>
                      </a:cubicBezTo>
                      <a:cubicBezTo>
                        <a:pt x="12847" y="6024"/>
                        <a:pt x="15467" y="1416"/>
                        <a:pt x="13883" y="237"/>
                      </a:cubicBezTo>
                      <a:cubicBezTo>
                        <a:pt x="13662" y="73"/>
                        <a:pt x="13388" y="1"/>
                        <a:pt x="1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8" name="Google Shape;5238;p32"/>
                <p:cNvSpPr/>
                <p:nvPr/>
              </p:nvSpPr>
              <p:spPr>
                <a:xfrm>
                  <a:off x="5744450" y="3100275"/>
                  <a:ext cx="275650" cy="834300"/>
                </a:xfrm>
                <a:custGeom>
                  <a:avLst/>
                  <a:gdLst/>
                  <a:ahLst/>
                  <a:cxnLst/>
                  <a:rect l="l" t="t" r="r" b="b"/>
                  <a:pathLst>
                    <a:path w="11026" h="33372" extrusionOk="0">
                      <a:moveTo>
                        <a:pt x="3619" y="1"/>
                      </a:moveTo>
                      <a:cubicBezTo>
                        <a:pt x="3489" y="1"/>
                        <a:pt x="3358" y="15"/>
                        <a:pt x="3227" y="46"/>
                      </a:cubicBezTo>
                      <a:cubicBezTo>
                        <a:pt x="203" y="748"/>
                        <a:pt x="1" y="9166"/>
                        <a:pt x="441" y="12261"/>
                      </a:cubicBezTo>
                      <a:cubicBezTo>
                        <a:pt x="1656" y="20798"/>
                        <a:pt x="8109" y="33371"/>
                        <a:pt x="8109" y="33371"/>
                      </a:cubicBezTo>
                      <a:cubicBezTo>
                        <a:pt x="8109" y="33371"/>
                        <a:pt x="11026" y="17298"/>
                        <a:pt x="9764" y="10321"/>
                      </a:cubicBezTo>
                      <a:cubicBezTo>
                        <a:pt x="9251" y="7448"/>
                        <a:pt x="6554" y="1"/>
                        <a:pt x="3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9" name="Google Shape;5239;p32"/>
                <p:cNvSpPr/>
                <p:nvPr/>
              </p:nvSpPr>
              <p:spPr>
                <a:xfrm>
                  <a:off x="5885550" y="4392775"/>
                  <a:ext cx="291125" cy="107650"/>
                </a:xfrm>
                <a:custGeom>
                  <a:avLst/>
                  <a:gdLst/>
                  <a:ahLst/>
                  <a:cxnLst/>
                  <a:rect l="l" t="t" r="r" b="b"/>
                  <a:pathLst>
                    <a:path w="11645" h="4306" extrusionOk="0">
                      <a:moveTo>
                        <a:pt x="9457" y="1"/>
                      </a:moveTo>
                      <a:cubicBezTo>
                        <a:pt x="8490" y="1"/>
                        <a:pt x="7386" y="214"/>
                        <a:pt x="6823" y="400"/>
                      </a:cubicBezTo>
                      <a:cubicBezTo>
                        <a:pt x="3953" y="1328"/>
                        <a:pt x="0" y="4305"/>
                        <a:pt x="0" y="4305"/>
                      </a:cubicBezTo>
                      <a:cubicBezTo>
                        <a:pt x="0" y="4305"/>
                        <a:pt x="58" y="4305"/>
                        <a:pt x="163" y="4305"/>
                      </a:cubicBezTo>
                      <a:cubicBezTo>
                        <a:pt x="1112" y="4305"/>
                        <a:pt x="5961" y="4267"/>
                        <a:pt x="8061" y="3495"/>
                      </a:cubicBezTo>
                      <a:cubicBezTo>
                        <a:pt x="9061" y="3126"/>
                        <a:pt x="11645" y="1662"/>
                        <a:pt x="11216" y="626"/>
                      </a:cubicBezTo>
                      <a:cubicBezTo>
                        <a:pt x="11018" y="158"/>
                        <a:pt x="10288" y="1"/>
                        <a:pt x="9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0" name="Google Shape;5240;p32"/>
                <p:cNvSpPr/>
                <p:nvPr/>
              </p:nvSpPr>
              <p:spPr>
                <a:xfrm>
                  <a:off x="5859350" y="3241825"/>
                  <a:ext cx="93500" cy="1408425"/>
                </a:xfrm>
                <a:custGeom>
                  <a:avLst/>
                  <a:gdLst/>
                  <a:ahLst/>
                  <a:cxnLst/>
                  <a:rect l="l" t="t" r="r" b="b"/>
                  <a:pathLst>
                    <a:path w="3740" h="56337" extrusionOk="0">
                      <a:moveTo>
                        <a:pt x="673" y="1"/>
                      </a:moveTo>
                      <a:cubicBezTo>
                        <a:pt x="639" y="1"/>
                        <a:pt x="605" y="5"/>
                        <a:pt x="572" y="15"/>
                      </a:cubicBezTo>
                      <a:cubicBezTo>
                        <a:pt x="358" y="75"/>
                        <a:pt x="227" y="289"/>
                        <a:pt x="286" y="503"/>
                      </a:cubicBezTo>
                      <a:lnTo>
                        <a:pt x="286" y="515"/>
                      </a:lnTo>
                      <a:cubicBezTo>
                        <a:pt x="917" y="2718"/>
                        <a:pt x="1358" y="5028"/>
                        <a:pt x="1727" y="7314"/>
                      </a:cubicBezTo>
                      <a:cubicBezTo>
                        <a:pt x="2096" y="9612"/>
                        <a:pt x="2358" y="11933"/>
                        <a:pt x="2572" y="14255"/>
                      </a:cubicBezTo>
                      <a:cubicBezTo>
                        <a:pt x="2977" y="18899"/>
                        <a:pt x="3084" y="23566"/>
                        <a:pt x="2989" y="28233"/>
                      </a:cubicBezTo>
                      <a:lnTo>
                        <a:pt x="2870" y="31722"/>
                      </a:lnTo>
                      <a:cubicBezTo>
                        <a:pt x="2846" y="32888"/>
                        <a:pt x="2727" y="34043"/>
                        <a:pt x="2668" y="35222"/>
                      </a:cubicBezTo>
                      <a:cubicBezTo>
                        <a:pt x="2548" y="37556"/>
                        <a:pt x="2275" y="39877"/>
                        <a:pt x="2060" y="42199"/>
                      </a:cubicBezTo>
                      <a:cubicBezTo>
                        <a:pt x="1953" y="43366"/>
                        <a:pt x="1786" y="44521"/>
                        <a:pt x="1644" y="45688"/>
                      </a:cubicBezTo>
                      <a:lnTo>
                        <a:pt x="1179" y="49152"/>
                      </a:lnTo>
                      <a:cubicBezTo>
                        <a:pt x="822" y="51462"/>
                        <a:pt x="405" y="53748"/>
                        <a:pt x="12" y="56058"/>
                      </a:cubicBezTo>
                      <a:lnTo>
                        <a:pt x="12" y="56070"/>
                      </a:lnTo>
                      <a:cubicBezTo>
                        <a:pt x="1" y="56189"/>
                        <a:pt x="72" y="56296"/>
                        <a:pt x="191" y="56332"/>
                      </a:cubicBezTo>
                      <a:cubicBezTo>
                        <a:pt x="206" y="56335"/>
                        <a:pt x="222" y="56336"/>
                        <a:pt x="237" y="56336"/>
                      </a:cubicBezTo>
                      <a:cubicBezTo>
                        <a:pt x="339" y="56336"/>
                        <a:pt x="432" y="56269"/>
                        <a:pt x="453" y="56165"/>
                      </a:cubicBezTo>
                      <a:cubicBezTo>
                        <a:pt x="846" y="53855"/>
                        <a:pt x="1286" y="51545"/>
                        <a:pt x="1656" y="49248"/>
                      </a:cubicBezTo>
                      <a:lnTo>
                        <a:pt x="2144" y="45759"/>
                      </a:lnTo>
                      <a:cubicBezTo>
                        <a:pt x="2310" y="44604"/>
                        <a:pt x="2489" y="43437"/>
                        <a:pt x="2584" y="42282"/>
                      </a:cubicBezTo>
                      <a:cubicBezTo>
                        <a:pt x="2822" y="39961"/>
                        <a:pt x="3108" y="37615"/>
                        <a:pt x="3251" y="35282"/>
                      </a:cubicBezTo>
                      <a:cubicBezTo>
                        <a:pt x="3322" y="34103"/>
                        <a:pt x="3441" y="32948"/>
                        <a:pt x="3477" y="31769"/>
                      </a:cubicBezTo>
                      <a:lnTo>
                        <a:pt x="3620" y="28257"/>
                      </a:lnTo>
                      <a:cubicBezTo>
                        <a:pt x="3739" y="23566"/>
                        <a:pt x="3668" y="18887"/>
                        <a:pt x="3287" y="14208"/>
                      </a:cubicBezTo>
                      <a:cubicBezTo>
                        <a:pt x="3096" y="11874"/>
                        <a:pt x="2858" y="9540"/>
                        <a:pt x="2489" y="7219"/>
                      </a:cubicBezTo>
                      <a:cubicBezTo>
                        <a:pt x="2132" y="4897"/>
                        <a:pt x="1715" y="2587"/>
                        <a:pt x="1060" y="289"/>
                      </a:cubicBezTo>
                      <a:cubicBezTo>
                        <a:pt x="1010" y="120"/>
                        <a:pt x="844" y="1"/>
                        <a:pt x="6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1" name="Google Shape;5241;p32"/>
                <p:cNvSpPr/>
                <p:nvPr/>
              </p:nvSpPr>
              <p:spPr>
                <a:xfrm>
                  <a:off x="5675100" y="3663825"/>
                  <a:ext cx="275050" cy="267325"/>
                </a:xfrm>
                <a:custGeom>
                  <a:avLst/>
                  <a:gdLst/>
                  <a:ahLst/>
                  <a:cxnLst/>
                  <a:rect l="l" t="t" r="r" b="b"/>
                  <a:pathLst>
                    <a:path w="11002" h="10693" extrusionOk="0">
                      <a:moveTo>
                        <a:pt x="234" y="0"/>
                      </a:moveTo>
                      <a:cubicBezTo>
                        <a:pt x="182" y="0"/>
                        <a:pt x="132" y="18"/>
                        <a:pt x="96" y="54"/>
                      </a:cubicBezTo>
                      <a:cubicBezTo>
                        <a:pt x="1" y="114"/>
                        <a:pt x="24" y="256"/>
                        <a:pt x="96" y="340"/>
                      </a:cubicBezTo>
                      <a:lnTo>
                        <a:pt x="10645" y="10639"/>
                      </a:lnTo>
                      <a:cubicBezTo>
                        <a:pt x="10680" y="10674"/>
                        <a:pt x="10734" y="10692"/>
                        <a:pt x="10788" y="10692"/>
                      </a:cubicBezTo>
                      <a:cubicBezTo>
                        <a:pt x="10841" y="10692"/>
                        <a:pt x="10895" y="10674"/>
                        <a:pt x="10931" y="10639"/>
                      </a:cubicBezTo>
                      <a:cubicBezTo>
                        <a:pt x="11002" y="10555"/>
                        <a:pt x="11002" y="10424"/>
                        <a:pt x="10931" y="10353"/>
                      </a:cubicBezTo>
                      <a:lnTo>
                        <a:pt x="382" y="54"/>
                      </a:lnTo>
                      <a:cubicBezTo>
                        <a:pt x="340" y="18"/>
                        <a:pt x="286"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2" name="Google Shape;5242;p32"/>
                <p:cNvSpPr/>
                <p:nvPr/>
              </p:nvSpPr>
              <p:spPr>
                <a:xfrm>
                  <a:off x="5575975" y="3810875"/>
                  <a:ext cx="339650" cy="535575"/>
                </a:xfrm>
                <a:custGeom>
                  <a:avLst/>
                  <a:gdLst/>
                  <a:ahLst/>
                  <a:cxnLst/>
                  <a:rect l="l" t="t" r="r" b="b"/>
                  <a:pathLst>
                    <a:path w="13586" h="21423" extrusionOk="0">
                      <a:moveTo>
                        <a:pt x="223" y="0"/>
                      </a:moveTo>
                      <a:cubicBezTo>
                        <a:pt x="188" y="0"/>
                        <a:pt x="152" y="10"/>
                        <a:pt x="120" y="30"/>
                      </a:cubicBezTo>
                      <a:cubicBezTo>
                        <a:pt x="25" y="89"/>
                        <a:pt x="1" y="209"/>
                        <a:pt x="60" y="316"/>
                      </a:cubicBezTo>
                      <a:lnTo>
                        <a:pt x="13193" y="21330"/>
                      </a:lnTo>
                      <a:cubicBezTo>
                        <a:pt x="13231" y="21390"/>
                        <a:pt x="13292" y="21422"/>
                        <a:pt x="13359" y="21422"/>
                      </a:cubicBezTo>
                      <a:cubicBezTo>
                        <a:pt x="13398" y="21422"/>
                        <a:pt x="13439" y="21412"/>
                        <a:pt x="13479" y="21390"/>
                      </a:cubicBezTo>
                      <a:cubicBezTo>
                        <a:pt x="13479" y="21378"/>
                        <a:pt x="13491" y="21366"/>
                        <a:pt x="13514" y="21342"/>
                      </a:cubicBezTo>
                      <a:cubicBezTo>
                        <a:pt x="13574" y="21283"/>
                        <a:pt x="13586" y="21187"/>
                        <a:pt x="13538" y="21104"/>
                      </a:cubicBezTo>
                      <a:lnTo>
                        <a:pt x="394" y="89"/>
                      </a:lnTo>
                      <a:cubicBezTo>
                        <a:pt x="355" y="35"/>
                        <a:pt x="290" y="0"/>
                        <a:pt x="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3" name="Google Shape;5243;p32"/>
                <p:cNvSpPr/>
                <p:nvPr/>
              </p:nvSpPr>
              <p:spPr>
                <a:xfrm>
                  <a:off x="5908750" y="3955850"/>
                  <a:ext cx="212850" cy="376300"/>
                </a:xfrm>
                <a:custGeom>
                  <a:avLst/>
                  <a:gdLst/>
                  <a:ahLst/>
                  <a:cxnLst/>
                  <a:rect l="l" t="t" r="r" b="b"/>
                  <a:pathLst>
                    <a:path w="8514" h="15052" extrusionOk="0">
                      <a:moveTo>
                        <a:pt x="8286" y="0"/>
                      </a:moveTo>
                      <a:cubicBezTo>
                        <a:pt x="8216" y="0"/>
                        <a:pt x="8145" y="37"/>
                        <a:pt x="8121" y="101"/>
                      </a:cubicBezTo>
                      <a:lnTo>
                        <a:pt x="61" y="14757"/>
                      </a:lnTo>
                      <a:cubicBezTo>
                        <a:pt x="1" y="14852"/>
                        <a:pt x="49" y="14983"/>
                        <a:pt x="144" y="15031"/>
                      </a:cubicBezTo>
                      <a:cubicBezTo>
                        <a:pt x="175" y="15044"/>
                        <a:pt x="208" y="15051"/>
                        <a:pt x="240" y="15051"/>
                      </a:cubicBezTo>
                      <a:cubicBezTo>
                        <a:pt x="294" y="15051"/>
                        <a:pt x="345" y="15033"/>
                        <a:pt x="382" y="14995"/>
                      </a:cubicBezTo>
                      <a:cubicBezTo>
                        <a:pt x="394" y="14983"/>
                        <a:pt x="394" y="14972"/>
                        <a:pt x="406" y="14948"/>
                      </a:cubicBezTo>
                      <a:lnTo>
                        <a:pt x="8454" y="291"/>
                      </a:lnTo>
                      <a:cubicBezTo>
                        <a:pt x="8514" y="208"/>
                        <a:pt x="8466" y="65"/>
                        <a:pt x="8383" y="29"/>
                      </a:cubicBezTo>
                      <a:cubicBezTo>
                        <a:pt x="8355" y="9"/>
                        <a:pt x="8321" y="0"/>
                        <a:pt x="8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4" name="Google Shape;5244;p32"/>
                <p:cNvSpPr/>
                <p:nvPr/>
              </p:nvSpPr>
              <p:spPr>
                <a:xfrm>
                  <a:off x="5896550" y="4160900"/>
                  <a:ext cx="304525" cy="321075"/>
                </a:xfrm>
                <a:custGeom>
                  <a:avLst/>
                  <a:gdLst/>
                  <a:ahLst/>
                  <a:cxnLst/>
                  <a:rect l="l" t="t" r="r" b="b"/>
                  <a:pathLst>
                    <a:path w="12181" h="12843" extrusionOk="0">
                      <a:moveTo>
                        <a:pt x="11959" y="1"/>
                      </a:moveTo>
                      <a:cubicBezTo>
                        <a:pt x="11907" y="1"/>
                        <a:pt x="11853" y="19"/>
                        <a:pt x="11812" y="54"/>
                      </a:cubicBezTo>
                      <a:lnTo>
                        <a:pt x="144" y="12163"/>
                      </a:lnTo>
                      <a:cubicBezTo>
                        <a:pt x="25" y="12306"/>
                        <a:pt x="1" y="12461"/>
                        <a:pt x="72" y="12616"/>
                      </a:cubicBezTo>
                      <a:cubicBezTo>
                        <a:pt x="140" y="12750"/>
                        <a:pt x="281" y="12843"/>
                        <a:pt x="437" y="12843"/>
                      </a:cubicBezTo>
                      <a:cubicBezTo>
                        <a:pt x="446" y="12843"/>
                        <a:pt x="456" y="12842"/>
                        <a:pt x="465" y="12842"/>
                      </a:cubicBezTo>
                      <a:cubicBezTo>
                        <a:pt x="2442" y="12675"/>
                        <a:pt x="7168" y="12187"/>
                        <a:pt x="8514" y="11199"/>
                      </a:cubicBezTo>
                      <a:lnTo>
                        <a:pt x="8550" y="11175"/>
                      </a:lnTo>
                      <a:cubicBezTo>
                        <a:pt x="8609" y="11092"/>
                        <a:pt x="8621" y="10984"/>
                        <a:pt x="8561" y="10913"/>
                      </a:cubicBezTo>
                      <a:cubicBezTo>
                        <a:pt x="8526" y="10863"/>
                        <a:pt x="8465" y="10835"/>
                        <a:pt x="8402" y="10835"/>
                      </a:cubicBezTo>
                      <a:cubicBezTo>
                        <a:pt x="8359" y="10835"/>
                        <a:pt x="8314" y="10848"/>
                        <a:pt x="8276" y="10877"/>
                      </a:cubicBezTo>
                      <a:cubicBezTo>
                        <a:pt x="6978" y="11830"/>
                        <a:pt x="1953" y="12306"/>
                        <a:pt x="429" y="12437"/>
                      </a:cubicBezTo>
                      <a:lnTo>
                        <a:pt x="12098" y="340"/>
                      </a:lnTo>
                      <a:cubicBezTo>
                        <a:pt x="12181" y="257"/>
                        <a:pt x="12181" y="126"/>
                        <a:pt x="12098" y="54"/>
                      </a:cubicBezTo>
                      <a:cubicBezTo>
                        <a:pt x="12062" y="19"/>
                        <a:pt x="12011" y="1"/>
                        <a:pt x="119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5" name="Google Shape;5245;p32"/>
                <p:cNvSpPr/>
                <p:nvPr/>
              </p:nvSpPr>
              <p:spPr>
                <a:xfrm>
                  <a:off x="6295725" y="3903575"/>
                  <a:ext cx="163425" cy="745275"/>
                </a:xfrm>
                <a:custGeom>
                  <a:avLst/>
                  <a:gdLst/>
                  <a:ahLst/>
                  <a:cxnLst/>
                  <a:rect l="l" t="t" r="r" b="b"/>
                  <a:pathLst>
                    <a:path w="6537" h="29811" extrusionOk="0">
                      <a:moveTo>
                        <a:pt x="443" y="0"/>
                      </a:moveTo>
                      <a:cubicBezTo>
                        <a:pt x="238" y="0"/>
                        <a:pt x="72" y="163"/>
                        <a:pt x="72" y="358"/>
                      </a:cubicBezTo>
                      <a:cubicBezTo>
                        <a:pt x="0" y="2847"/>
                        <a:pt x="60" y="5311"/>
                        <a:pt x="214" y="7788"/>
                      </a:cubicBezTo>
                      <a:cubicBezTo>
                        <a:pt x="381" y="10252"/>
                        <a:pt x="631" y="12717"/>
                        <a:pt x="988" y="15169"/>
                      </a:cubicBezTo>
                      <a:cubicBezTo>
                        <a:pt x="1369" y="17622"/>
                        <a:pt x="1881" y="20063"/>
                        <a:pt x="2536" y="22456"/>
                      </a:cubicBezTo>
                      <a:cubicBezTo>
                        <a:pt x="3239" y="24861"/>
                        <a:pt x="4096" y="27207"/>
                        <a:pt x="5239" y="29457"/>
                      </a:cubicBezTo>
                      <a:lnTo>
                        <a:pt x="5239" y="29469"/>
                      </a:lnTo>
                      <a:cubicBezTo>
                        <a:pt x="5356" y="29687"/>
                        <a:pt x="5586" y="29810"/>
                        <a:pt x="5819" y="29810"/>
                      </a:cubicBezTo>
                      <a:cubicBezTo>
                        <a:pt x="5917" y="29810"/>
                        <a:pt x="6016" y="29788"/>
                        <a:pt x="6108" y="29743"/>
                      </a:cubicBezTo>
                      <a:cubicBezTo>
                        <a:pt x="6418" y="29576"/>
                        <a:pt x="6537" y="29183"/>
                        <a:pt x="6370" y="28874"/>
                      </a:cubicBezTo>
                      <a:lnTo>
                        <a:pt x="6358" y="28862"/>
                      </a:lnTo>
                      <a:cubicBezTo>
                        <a:pt x="5239" y="26730"/>
                        <a:pt x="4346" y="24468"/>
                        <a:pt x="3620" y="22147"/>
                      </a:cubicBezTo>
                      <a:cubicBezTo>
                        <a:pt x="2941" y="19813"/>
                        <a:pt x="2405" y="17432"/>
                        <a:pt x="1965" y="15015"/>
                      </a:cubicBezTo>
                      <a:cubicBezTo>
                        <a:pt x="1572" y="12610"/>
                        <a:pt x="1274" y="10169"/>
                        <a:pt x="1072" y="7728"/>
                      </a:cubicBezTo>
                      <a:cubicBezTo>
                        <a:pt x="893" y="5287"/>
                        <a:pt x="774" y="2835"/>
                        <a:pt x="810" y="394"/>
                      </a:cubicBezTo>
                      <a:cubicBezTo>
                        <a:pt x="810" y="168"/>
                        <a:pt x="643" y="1"/>
                        <a:pt x="464" y="1"/>
                      </a:cubicBezTo>
                      <a:cubicBezTo>
                        <a:pt x="457" y="1"/>
                        <a:pt x="450" y="0"/>
                        <a:pt x="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6" name="Google Shape;5246;p32"/>
                <p:cNvSpPr/>
                <p:nvPr/>
              </p:nvSpPr>
              <p:spPr>
                <a:xfrm>
                  <a:off x="6245125" y="3834000"/>
                  <a:ext cx="344400" cy="267125"/>
                </a:xfrm>
                <a:custGeom>
                  <a:avLst/>
                  <a:gdLst/>
                  <a:ahLst/>
                  <a:cxnLst/>
                  <a:rect l="l" t="t" r="r" b="b"/>
                  <a:pathLst>
                    <a:path w="13776" h="10685" extrusionOk="0">
                      <a:moveTo>
                        <a:pt x="5278" y="1"/>
                      </a:moveTo>
                      <a:cubicBezTo>
                        <a:pt x="4015" y="1"/>
                        <a:pt x="2762" y="72"/>
                        <a:pt x="1762" y="153"/>
                      </a:cubicBezTo>
                      <a:cubicBezTo>
                        <a:pt x="691" y="236"/>
                        <a:pt x="0" y="1343"/>
                        <a:pt x="405" y="2331"/>
                      </a:cubicBezTo>
                      <a:cubicBezTo>
                        <a:pt x="1393" y="4808"/>
                        <a:pt x="3203" y="8832"/>
                        <a:pt x="4905" y="9880"/>
                      </a:cubicBezTo>
                      <a:cubicBezTo>
                        <a:pt x="5784" y="10424"/>
                        <a:pt x="6759" y="10684"/>
                        <a:pt x="7720" y="10684"/>
                      </a:cubicBezTo>
                      <a:cubicBezTo>
                        <a:pt x="9494" y="10684"/>
                        <a:pt x="11224" y="9799"/>
                        <a:pt x="12228" y="8177"/>
                      </a:cubicBezTo>
                      <a:cubicBezTo>
                        <a:pt x="13776" y="5689"/>
                        <a:pt x="13014" y="2391"/>
                        <a:pt x="10513" y="843"/>
                      </a:cubicBezTo>
                      <a:cubicBezTo>
                        <a:pt x="9455" y="192"/>
                        <a:pt x="7352" y="1"/>
                        <a:pt x="5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7" name="Google Shape;5247;p32"/>
                <p:cNvSpPr/>
                <p:nvPr/>
              </p:nvSpPr>
              <p:spPr>
                <a:xfrm>
                  <a:off x="6020075" y="3669550"/>
                  <a:ext cx="344125" cy="267175"/>
                </a:xfrm>
                <a:custGeom>
                  <a:avLst/>
                  <a:gdLst/>
                  <a:ahLst/>
                  <a:cxnLst/>
                  <a:rect l="l" t="t" r="r" b="b"/>
                  <a:pathLst>
                    <a:path w="13765" h="10687" extrusionOk="0">
                      <a:moveTo>
                        <a:pt x="6067" y="1"/>
                      </a:moveTo>
                      <a:cubicBezTo>
                        <a:pt x="4289" y="1"/>
                        <a:pt x="2554" y="891"/>
                        <a:pt x="1549" y="2516"/>
                      </a:cubicBezTo>
                      <a:cubicBezTo>
                        <a:pt x="1" y="5004"/>
                        <a:pt x="763" y="8290"/>
                        <a:pt x="3263" y="9838"/>
                      </a:cubicBezTo>
                      <a:cubicBezTo>
                        <a:pt x="4315" y="10498"/>
                        <a:pt x="6419" y="10687"/>
                        <a:pt x="8498" y="10687"/>
                      </a:cubicBezTo>
                      <a:cubicBezTo>
                        <a:pt x="9759" y="10687"/>
                        <a:pt x="11012" y="10617"/>
                        <a:pt x="12014" y="10541"/>
                      </a:cubicBezTo>
                      <a:cubicBezTo>
                        <a:pt x="13086" y="10445"/>
                        <a:pt x="13765" y="9350"/>
                        <a:pt x="13372" y="8350"/>
                      </a:cubicBezTo>
                      <a:cubicBezTo>
                        <a:pt x="12383" y="5885"/>
                        <a:pt x="10574" y="1861"/>
                        <a:pt x="8871" y="801"/>
                      </a:cubicBezTo>
                      <a:cubicBezTo>
                        <a:pt x="7995" y="259"/>
                        <a:pt x="7025" y="1"/>
                        <a:pt x="6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8" name="Google Shape;5248;p32"/>
                <p:cNvSpPr/>
                <p:nvPr/>
              </p:nvSpPr>
              <p:spPr>
                <a:xfrm>
                  <a:off x="6070400" y="3833050"/>
                  <a:ext cx="290825" cy="318300"/>
                </a:xfrm>
                <a:custGeom>
                  <a:avLst/>
                  <a:gdLst/>
                  <a:ahLst/>
                  <a:cxnLst/>
                  <a:rect l="l" t="t" r="r" b="b"/>
                  <a:pathLst>
                    <a:path w="11633" h="12732" extrusionOk="0">
                      <a:moveTo>
                        <a:pt x="9693" y="1"/>
                      </a:moveTo>
                      <a:cubicBezTo>
                        <a:pt x="9495" y="1"/>
                        <a:pt x="9294" y="38"/>
                        <a:pt x="9096" y="119"/>
                      </a:cubicBezTo>
                      <a:cubicBezTo>
                        <a:pt x="6620" y="1096"/>
                        <a:pt x="2608" y="2917"/>
                        <a:pt x="1548" y="4608"/>
                      </a:cubicBezTo>
                      <a:cubicBezTo>
                        <a:pt x="0" y="7108"/>
                        <a:pt x="762" y="10382"/>
                        <a:pt x="3262" y="11930"/>
                      </a:cubicBezTo>
                      <a:cubicBezTo>
                        <a:pt x="4130" y="12472"/>
                        <a:pt x="5098" y="12731"/>
                        <a:pt x="6056" y="12731"/>
                      </a:cubicBezTo>
                      <a:cubicBezTo>
                        <a:pt x="7834" y="12731"/>
                        <a:pt x="9579" y="11840"/>
                        <a:pt x="10585" y="10216"/>
                      </a:cubicBezTo>
                      <a:cubicBezTo>
                        <a:pt x="11632" y="8525"/>
                        <a:pt x="11490" y="4120"/>
                        <a:pt x="11275" y="1465"/>
                      </a:cubicBezTo>
                      <a:cubicBezTo>
                        <a:pt x="11209" y="607"/>
                        <a:pt x="10486" y="1"/>
                        <a:pt x="9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9" name="Google Shape;5249;p32"/>
                <p:cNvSpPr/>
                <p:nvPr/>
              </p:nvSpPr>
              <p:spPr>
                <a:xfrm>
                  <a:off x="6248100" y="3619450"/>
                  <a:ext cx="291125" cy="318350"/>
                </a:xfrm>
                <a:custGeom>
                  <a:avLst/>
                  <a:gdLst/>
                  <a:ahLst/>
                  <a:cxnLst/>
                  <a:rect l="l" t="t" r="r" b="b"/>
                  <a:pathLst>
                    <a:path w="11645" h="12734" extrusionOk="0">
                      <a:moveTo>
                        <a:pt x="5572" y="1"/>
                      </a:moveTo>
                      <a:cubicBezTo>
                        <a:pt x="3798" y="1"/>
                        <a:pt x="2063" y="886"/>
                        <a:pt x="1060" y="2508"/>
                      </a:cubicBezTo>
                      <a:cubicBezTo>
                        <a:pt x="0" y="4210"/>
                        <a:pt x="155" y="8616"/>
                        <a:pt x="357" y="11259"/>
                      </a:cubicBezTo>
                      <a:cubicBezTo>
                        <a:pt x="434" y="12119"/>
                        <a:pt x="1154" y="12733"/>
                        <a:pt x="1953" y="12733"/>
                      </a:cubicBezTo>
                      <a:cubicBezTo>
                        <a:pt x="2149" y="12733"/>
                        <a:pt x="2351" y="12696"/>
                        <a:pt x="2548" y="12616"/>
                      </a:cubicBezTo>
                      <a:cubicBezTo>
                        <a:pt x="5025" y="11640"/>
                        <a:pt x="9037" y="9818"/>
                        <a:pt x="10097" y="8127"/>
                      </a:cubicBezTo>
                      <a:cubicBezTo>
                        <a:pt x="11644" y="5627"/>
                        <a:pt x="10882" y="2353"/>
                        <a:pt x="8382" y="805"/>
                      </a:cubicBezTo>
                      <a:cubicBezTo>
                        <a:pt x="7507" y="261"/>
                        <a:pt x="6534" y="1"/>
                        <a:pt x="5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0" name="Google Shape;5250;p32"/>
                <p:cNvSpPr/>
                <p:nvPr/>
              </p:nvSpPr>
              <p:spPr>
                <a:xfrm>
                  <a:off x="6230825" y="3817500"/>
                  <a:ext cx="148250" cy="134800"/>
                </a:xfrm>
                <a:custGeom>
                  <a:avLst/>
                  <a:gdLst/>
                  <a:ahLst/>
                  <a:cxnLst/>
                  <a:rect l="l" t="t" r="r" b="b"/>
                  <a:pathLst>
                    <a:path w="5930" h="5392" extrusionOk="0">
                      <a:moveTo>
                        <a:pt x="2971" y="0"/>
                      </a:moveTo>
                      <a:cubicBezTo>
                        <a:pt x="1757" y="0"/>
                        <a:pt x="651" y="832"/>
                        <a:pt x="346" y="2063"/>
                      </a:cubicBezTo>
                      <a:cubicBezTo>
                        <a:pt x="1" y="3515"/>
                        <a:pt x="882" y="4968"/>
                        <a:pt x="2334" y="5313"/>
                      </a:cubicBezTo>
                      <a:cubicBezTo>
                        <a:pt x="2549" y="5366"/>
                        <a:pt x="2764" y="5392"/>
                        <a:pt x="2976" y="5392"/>
                      </a:cubicBezTo>
                      <a:cubicBezTo>
                        <a:pt x="4187" y="5392"/>
                        <a:pt x="5291" y="4563"/>
                        <a:pt x="5585" y="3337"/>
                      </a:cubicBezTo>
                      <a:cubicBezTo>
                        <a:pt x="5930" y="1884"/>
                        <a:pt x="5049" y="432"/>
                        <a:pt x="3596" y="74"/>
                      </a:cubicBezTo>
                      <a:cubicBezTo>
                        <a:pt x="3387" y="24"/>
                        <a:pt x="3177" y="0"/>
                        <a:pt x="29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51" name="Google Shape;5251;p32"/>
              <p:cNvSpPr/>
              <p:nvPr/>
            </p:nvSpPr>
            <p:spPr>
              <a:xfrm>
                <a:off x="6175625" y="4516613"/>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2" name="Google Shape;5252;p32"/>
              <p:cNvSpPr/>
              <p:nvPr/>
            </p:nvSpPr>
            <p:spPr>
              <a:xfrm>
                <a:off x="7110100" y="46663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53" name="Google Shape;5253;p32"/>
            <p:cNvGrpSpPr/>
            <p:nvPr/>
          </p:nvGrpSpPr>
          <p:grpSpPr>
            <a:xfrm rot="502336">
              <a:off x="499228" y="3623514"/>
              <a:ext cx="299554" cy="1668248"/>
              <a:chOff x="6611150" y="1880250"/>
              <a:chExt cx="573900" cy="3195500"/>
            </a:xfrm>
          </p:grpSpPr>
          <p:sp>
            <p:nvSpPr>
              <p:cNvPr id="5254" name="Google Shape;5254;p32"/>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5" name="Google Shape;5255;p32"/>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6" name="Google Shape;5256;p32"/>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7" name="Google Shape;5257;p32"/>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8" name="Google Shape;5258;p32"/>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9" name="Google Shape;5259;p32"/>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0" name="Google Shape;5260;p32"/>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1" name="Google Shape;5261;p32"/>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2" name="Google Shape;5262;p32"/>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3" name="Google Shape;5263;p32"/>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4" name="Google Shape;5264;p32"/>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5" name="Google Shape;5265;p32"/>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6" name="Google Shape;5266;p32"/>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7" name="Google Shape;5267;p32"/>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8" name="Google Shape;5268;p32"/>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9" name="Google Shape;5269;p32"/>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0" name="Google Shape;5270;p32"/>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1" name="Google Shape;5271;p32"/>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2" name="Google Shape;5272;p32"/>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3" name="Google Shape;5273;p32"/>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4" name="Google Shape;5274;p32"/>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5" name="Google Shape;5275;p32"/>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6" name="Google Shape;5276;p32"/>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7" name="Google Shape;5277;p32"/>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8" name="Google Shape;5278;p32"/>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9" name="Google Shape;5279;p32"/>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0" name="Google Shape;5280;p32"/>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1" name="Google Shape;5281;p32"/>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2" name="Google Shape;5282;p32"/>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3" name="Google Shape;5283;p32"/>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4" name="Google Shape;5284;p32"/>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5" name="Google Shape;5285;p32"/>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6" name="Google Shape;5286;p32"/>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7" name="Google Shape;5287;p32"/>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8" name="Google Shape;5288;p32"/>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9" name="Google Shape;5289;p32"/>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0" name="Google Shape;5290;p32"/>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1" name="Google Shape;5291;p32"/>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2" name="Google Shape;5292;p32"/>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3" name="Google Shape;5293;p32"/>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4" name="Google Shape;5294;p32"/>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5" name="Google Shape;5295;p32"/>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6" name="Google Shape;5296;p32"/>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7" name="Google Shape;5297;p32"/>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8" name="Google Shape;5298;p32"/>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9" name="Google Shape;5299;p32"/>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0" name="Google Shape;5300;p32"/>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1" name="Google Shape;5301;p32"/>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2" name="Google Shape;5302;p32"/>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3" name="Google Shape;5303;p32"/>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4" name="Google Shape;5304;p32"/>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5" name="Google Shape;5305;p32"/>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6" name="Google Shape;5306;p32"/>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7" name="Google Shape;5307;p32"/>
            <p:cNvGrpSpPr/>
            <p:nvPr/>
          </p:nvGrpSpPr>
          <p:grpSpPr>
            <a:xfrm>
              <a:off x="-172847" y="2867657"/>
              <a:ext cx="1177570" cy="2486681"/>
              <a:chOff x="1257067" y="2153325"/>
              <a:chExt cx="1781228" cy="3761429"/>
            </a:xfrm>
          </p:grpSpPr>
          <p:sp>
            <p:nvSpPr>
              <p:cNvPr id="5308" name="Google Shape;5308;p32"/>
              <p:cNvSpPr/>
              <p:nvPr/>
            </p:nvSpPr>
            <p:spPr>
              <a:xfrm>
                <a:off x="1257067" y="3571476"/>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9" name="Google Shape;5309;p32"/>
              <p:cNvSpPr/>
              <p:nvPr/>
            </p:nvSpPr>
            <p:spPr>
              <a:xfrm>
                <a:off x="1398705" y="3799127"/>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0" name="Google Shape;5310;p32"/>
              <p:cNvSpPr/>
              <p:nvPr/>
            </p:nvSpPr>
            <p:spPr>
              <a:xfrm>
                <a:off x="2070945" y="3836079"/>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1" name="Google Shape;5311;p32"/>
              <p:cNvSpPr/>
              <p:nvPr/>
            </p:nvSpPr>
            <p:spPr>
              <a:xfrm>
                <a:off x="2428904" y="417560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2" name="Google Shape;5312;p32"/>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3" name="Google Shape;5313;p32"/>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4" name="Google Shape;5314;p32"/>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5" name="Google Shape;5315;p32"/>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6" name="Google Shape;5316;p32"/>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7" name="Google Shape;5317;p32"/>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8" name="Google Shape;5318;p32"/>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9" name="Google Shape;5319;p32"/>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0" name="Google Shape;5320;p32"/>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1" name="Google Shape;5321;p32"/>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2" name="Google Shape;5322;p32"/>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3" name="Google Shape;5323;p32"/>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4" name="Google Shape;5324;p32"/>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5" name="Google Shape;5325;p32"/>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326" name="Google Shape;5326;p32"/>
          <p:cNvSpPr/>
          <p:nvPr/>
        </p:nvSpPr>
        <p:spPr>
          <a:xfrm>
            <a:off x="7829505" y="624834"/>
            <a:ext cx="1517568" cy="748596"/>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7" name="Google Shape;5327;p32"/>
          <p:cNvSpPr/>
          <p:nvPr/>
        </p:nvSpPr>
        <p:spPr>
          <a:xfrm>
            <a:off x="122901" y="1373448"/>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8" name="Google Shape;5328;p32"/>
          <p:cNvSpPr/>
          <p:nvPr/>
        </p:nvSpPr>
        <p:spPr>
          <a:xfrm>
            <a:off x="10882600" y="3384197"/>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383047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329"/>
        <p:cNvGrpSpPr/>
        <p:nvPr/>
      </p:nvGrpSpPr>
      <p:grpSpPr>
        <a:xfrm>
          <a:off x="0" y="0"/>
          <a:ext cx="0" cy="0"/>
          <a:chOff x="0" y="0"/>
          <a:chExt cx="0" cy="0"/>
        </a:xfrm>
      </p:grpSpPr>
      <p:grpSp>
        <p:nvGrpSpPr>
          <p:cNvPr id="5330" name="Google Shape;5330;p33"/>
          <p:cNvGrpSpPr/>
          <p:nvPr/>
        </p:nvGrpSpPr>
        <p:grpSpPr>
          <a:xfrm flipH="1">
            <a:off x="-418285" y="453764"/>
            <a:ext cx="13020845" cy="7081745"/>
            <a:chOff x="-161314" y="340322"/>
            <a:chExt cx="9765634" cy="5311309"/>
          </a:xfrm>
        </p:grpSpPr>
        <p:sp>
          <p:nvSpPr>
            <p:cNvPr id="5331" name="Google Shape;5331;p3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2" name="Google Shape;5332;p3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33" name="Google Shape;5333;p33"/>
            <p:cNvGrpSpPr/>
            <p:nvPr/>
          </p:nvGrpSpPr>
          <p:grpSpPr>
            <a:xfrm>
              <a:off x="-161314" y="3022338"/>
              <a:ext cx="2744840" cy="2629293"/>
              <a:chOff x="-161314" y="3022338"/>
              <a:chExt cx="2744840" cy="2629293"/>
            </a:xfrm>
          </p:grpSpPr>
          <p:grpSp>
            <p:nvGrpSpPr>
              <p:cNvPr id="5334" name="Google Shape;5334;p33"/>
              <p:cNvGrpSpPr/>
              <p:nvPr/>
            </p:nvGrpSpPr>
            <p:grpSpPr>
              <a:xfrm>
                <a:off x="778112" y="3981404"/>
                <a:ext cx="281509" cy="259694"/>
                <a:chOff x="2493475" y="2126450"/>
                <a:chExt cx="373900" cy="344925"/>
              </a:xfrm>
            </p:grpSpPr>
            <p:sp>
              <p:nvSpPr>
                <p:cNvPr id="5335" name="Google Shape;5335;p33"/>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6" name="Google Shape;5336;p33"/>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7" name="Google Shape;5337;p33"/>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8" name="Google Shape;5338;p33"/>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9" name="Google Shape;5339;p33"/>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0" name="Google Shape;5340;p33"/>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1" name="Google Shape;5341;p33"/>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2" name="Google Shape;5342;p33"/>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43" name="Google Shape;5343;p33"/>
              <p:cNvGrpSpPr/>
              <p:nvPr/>
            </p:nvGrpSpPr>
            <p:grpSpPr>
              <a:xfrm rot="1738930" flipH="1">
                <a:off x="569737" y="3104900"/>
                <a:ext cx="907394" cy="2192358"/>
                <a:chOff x="1456975" y="2715100"/>
                <a:chExt cx="1205225" cy="2911950"/>
              </a:xfrm>
            </p:grpSpPr>
            <p:sp>
              <p:nvSpPr>
                <p:cNvPr id="5344" name="Google Shape;5344;p3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5" name="Google Shape;5345;p3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6" name="Google Shape;5346;p3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7" name="Google Shape;5347;p3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8" name="Google Shape;5348;p3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9" name="Google Shape;5349;p3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0" name="Google Shape;5350;p3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1" name="Google Shape;5351;p3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2" name="Google Shape;5352;p3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53" name="Google Shape;5353;p33"/>
              <p:cNvGrpSpPr/>
              <p:nvPr/>
            </p:nvGrpSpPr>
            <p:grpSpPr>
              <a:xfrm flipH="1">
                <a:off x="-104604" y="3022338"/>
                <a:ext cx="1054846" cy="1732404"/>
                <a:chOff x="8230874" y="3254663"/>
                <a:chExt cx="1054846" cy="1732404"/>
              </a:xfrm>
            </p:grpSpPr>
            <p:sp>
              <p:nvSpPr>
                <p:cNvPr id="5354" name="Google Shape;5354;p33"/>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55" name="Google Shape;5355;p33"/>
                <p:cNvGrpSpPr/>
                <p:nvPr/>
              </p:nvGrpSpPr>
              <p:grpSpPr>
                <a:xfrm flipH="1">
                  <a:off x="8307383" y="3254663"/>
                  <a:ext cx="978337" cy="1732404"/>
                  <a:chOff x="207725" y="2276150"/>
                  <a:chExt cx="1299425" cy="2300975"/>
                </a:xfrm>
              </p:grpSpPr>
              <p:sp>
                <p:nvSpPr>
                  <p:cNvPr id="5356" name="Google Shape;5356;p3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7" name="Google Shape;5357;p3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8" name="Google Shape;5358;p3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9" name="Google Shape;5359;p3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0" name="Google Shape;5360;p3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1" name="Google Shape;5361;p3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2" name="Google Shape;5362;p3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3" name="Google Shape;5363;p3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4" name="Google Shape;5364;p3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5" name="Google Shape;5365;p3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6" name="Google Shape;5366;p3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7" name="Google Shape;5367;p3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8" name="Google Shape;5368;p3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369" name="Google Shape;5369;p33"/>
              <p:cNvGrpSpPr/>
              <p:nvPr/>
            </p:nvGrpSpPr>
            <p:grpSpPr>
              <a:xfrm>
                <a:off x="-161314" y="4233890"/>
                <a:ext cx="918425" cy="885505"/>
                <a:chOff x="-142600" y="4343675"/>
                <a:chExt cx="1219850" cy="1176125"/>
              </a:xfrm>
            </p:grpSpPr>
            <p:sp>
              <p:nvSpPr>
                <p:cNvPr id="5370" name="Google Shape;5370;p3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1" name="Google Shape;5371;p3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2" name="Google Shape;5372;p3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3" name="Google Shape;5373;p3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4" name="Google Shape;5374;p3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5" name="Google Shape;5375;p3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76" name="Google Shape;5376;p33"/>
              <p:cNvGrpSpPr/>
              <p:nvPr/>
            </p:nvGrpSpPr>
            <p:grpSpPr>
              <a:xfrm rot="1817260">
                <a:off x="1345852" y="3871347"/>
                <a:ext cx="875335" cy="1673783"/>
                <a:chOff x="2069450" y="3516525"/>
                <a:chExt cx="1162675" cy="2223225"/>
              </a:xfrm>
            </p:grpSpPr>
            <p:sp>
              <p:nvSpPr>
                <p:cNvPr id="5377" name="Google Shape;5377;p33"/>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8" name="Google Shape;5378;p33"/>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9" name="Google Shape;5379;p33"/>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0" name="Google Shape;5380;p33"/>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1" name="Google Shape;5381;p33"/>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2" name="Google Shape;5382;p33"/>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3" name="Google Shape;5383;p33"/>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4" name="Google Shape;5384;p33"/>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5" name="Google Shape;5385;p33"/>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6" name="Google Shape;5386;p33"/>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7" name="Google Shape;5387;p33"/>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8" name="Google Shape;5388;p33"/>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9" name="Google Shape;5389;p33"/>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0" name="Google Shape;5390;p33"/>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1" name="Google Shape;5391;p33"/>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2" name="Google Shape;5392;p33"/>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93" name="Google Shape;5393;p33"/>
              <p:cNvGrpSpPr/>
              <p:nvPr/>
            </p:nvGrpSpPr>
            <p:grpSpPr>
              <a:xfrm flipH="1">
                <a:off x="607125" y="4233900"/>
                <a:ext cx="1167525" cy="1167525"/>
                <a:chOff x="2244925" y="3993300"/>
                <a:chExt cx="1167525" cy="1167525"/>
              </a:xfrm>
            </p:grpSpPr>
            <p:sp>
              <p:nvSpPr>
                <p:cNvPr id="5394" name="Google Shape;5394;p33"/>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5" name="Google Shape;5395;p33"/>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6" name="Google Shape;5396;p33"/>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7" name="Google Shape;5397;p33"/>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8" name="Google Shape;5398;p33"/>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9" name="Google Shape;5399;p33"/>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0" name="Google Shape;5400;p33"/>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1" name="Google Shape;5401;p33"/>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2" name="Google Shape;5402;p33"/>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3" name="Google Shape;5403;p33"/>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4" name="Google Shape;5404;p33"/>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5" name="Google Shape;5405;p33"/>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6" name="Google Shape;5406;p33"/>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7" name="Google Shape;5407;p33"/>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8" name="Google Shape;5408;p33"/>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9" name="Google Shape;5409;p33"/>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0" name="Google Shape;5410;p33"/>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1" name="Google Shape;5411;p33"/>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2" name="Google Shape;5412;p33"/>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3" name="Google Shape;5413;p33"/>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4" name="Google Shape;5414;p33"/>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5" name="Google Shape;5415;p33"/>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6" name="Google Shape;5416;p33"/>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7" name="Google Shape;5417;p33"/>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8" name="Google Shape;5418;p33"/>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9" name="Google Shape;5419;p33"/>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0" name="Google Shape;5420;p33"/>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1" name="Google Shape;5421;p33"/>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2" name="Google Shape;5422;p33"/>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3" name="Google Shape;5423;p33"/>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4" name="Google Shape;5424;p33"/>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5" name="Google Shape;5425;p33"/>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6" name="Google Shape;5426;p33"/>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7" name="Google Shape;5427;p33"/>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8" name="Google Shape;5428;p33"/>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9" name="Google Shape;5429;p33"/>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0" name="Google Shape;5430;p33"/>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1" name="Google Shape;5431;p33"/>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2" name="Google Shape;5432;p33"/>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3" name="Google Shape;5433;p33"/>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4" name="Google Shape;5434;p33"/>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5" name="Google Shape;5435;p33"/>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6" name="Google Shape;5436;p33"/>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7" name="Google Shape;5437;p33"/>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8" name="Google Shape;5438;p33"/>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9" name="Google Shape;5439;p33"/>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0" name="Google Shape;5440;p33"/>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1" name="Google Shape;5441;p33"/>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2" name="Google Shape;5442;p33"/>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43" name="Google Shape;5443;p33"/>
            <p:cNvSpPr/>
            <p:nvPr/>
          </p:nvSpPr>
          <p:spPr>
            <a:xfrm>
              <a:off x="7171725" y="15721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4" name="Google Shape;5444;p33"/>
            <p:cNvSpPr/>
            <p:nvPr/>
          </p:nvSpPr>
          <p:spPr>
            <a:xfrm>
              <a:off x="8209951" y="104456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5" name="Google Shape;5445;p33"/>
            <p:cNvSpPr/>
            <p:nvPr/>
          </p:nvSpPr>
          <p:spPr>
            <a:xfrm>
              <a:off x="227199" y="340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46" name="Google Shape;5446;p33"/>
            <p:cNvGrpSpPr/>
            <p:nvPr/>
          </p:nvGrpSpPr>
          <p:grpSpPr>
            <a:xfrm flipH="1">
              <a:off x="6460119" y="2571739"/>
              <a:ext cx="3144201" cy="2844273"/>
              <a:chOff x="-58250" y="1860425"/>
              <a:chExt cx="4369374" cy="3952575"/>
            </a:xfrm>
          </p:grpSpPr>
          <p:sp>
            <p:nvSpPr>
              <p:cNvPr id="5447" name="Google Shape;5447;p33"/>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8" name="Google Shape;5448;p33"/>
              <p:cNvSpPr/>
              <p:nvPr/>
            </p:nvSpPr>
            <p:spPr>
              <a:xfrm>
                <a:off x="2869396" y="3751537"/>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9" name="Google Shape;5449;p33"/>
              <p:cNvSpPr/>
              <p:nvPr/>
            </p:nvSpPr>
            <p:spPr>
              <a:xfrm>
                <a:off x="2561824"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0" name="Google Shape;5450;p33"/>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1" name="Google Shape;5451;p33"/>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2" name="Google Shape;5452;p33"/>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3" name="Google Shape;5453;p33"/>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4" name="Google Shape;5454;p33"/>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5" name="Google Shape;5455;p33"/>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6" name="Google Shape;5456;p33"/>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7" name="Google Shape;5457;p33"/>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8" name="Google Shape;5458;p33"/>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9" name="Google Shape;5459;p33"/>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0" name="Google Shape;5460;p33"/>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1" name="Google Shape;5461;p33"/>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2" name="Google Shape;5462;p33"/>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3" name="Google Shape;5463;p33"/>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4" name="Google Shape;5464;p33"/>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5" name="Google Shape;5465;p33"/>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6" name="Google Shape;5466;p33"/>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7" name="Google Shape;5467;p33"/>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8" name="Google Shape;5468;p33"/>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9" name="Google Shape;5469;p33"/>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0" name="Google Shape;5470;p33"/>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71" name="Google Shape;5471;p33"/>
              <p:cNvGrpSpPr/>
              <p:nvPr/>
            </p:nvGrpSpPr>
            <p:grpSpPr>
              <a:xfrm>
                <a:off x="1518525" y="2153325"/>
                <a:ext cx="1455975" cy="3659675"/>
                <a:chOff x="1518525" y="2153325"/>
                <a:chExt cx="1455975" cy="3659675"/>
              </a:xfrm>
            </p:grpSpPr>
            <p:sp>
              <p:nvSpPr>
                <p:cNvPr id="5472" name="Google Shape;5472;p33"/>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3" name="Google Shape;5473;p33"/>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4" name="Google Shape;5474;p33"/>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5" name="Google Shape;5475;p33"/>
                <p:cNvSpPr/>
                <p:nvPr/>
              </p:nvSpPr>
              <p:spPr>
                <a:xfrm>
                  <a:off x="2430779" y="3951931"/>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6" name="Google Shape;5476;p33"/>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7" name="Google Shape;5477;p33"/>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8" name="Google Shape;5478;p33"/>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9" name="Google Shape;5479;p33"/>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0" name="Google Shape;5480;p33"/>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1" name="Google Shape;5481;p33"/>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2" name="Google Shape;5482;p33"/>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3" name="Google Shape;5483;p33"/>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4" name="Google Shape;5484;p33"/>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5" name="Google Shape;5485;p33"/>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6" name="Google Shape;5486;p33"/>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7" name="Google Shape;5487;p33"/>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8" name="Google Shape;5488;p33"/>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9" name="Google Shape;5489;p33"/>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90" name="Google Shape;5490;p33"/>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1" name="Google Shape;5491;p33"/>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2" name="Google Shape;5492;p33"/>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3" name="Google Shape;5493;p33"/>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4" name="Google Shape;5494;p33"/>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5" name="Google Shape;5495;p33"/>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6" name="Google Shape;5496;p33"/>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7" name="Google Shape;5497;p33"/>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8" name="Google Shape;5498;p33"/>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9" name="Google Shape;5499;p33"/>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0" name="Google Shape;5500;p33"/>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1" name="Google Shape;5501;p33"/>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2" name="Google Shape;5502;p33"/>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3" name="Google Shape;5503;p33"/>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4" name="Google Shape;5504;p33"/>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5" name="Google Shape;5505;p33"/>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6" name="Google Shape;5506;p33"/>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7" name="Google Shape;5507;p33"/>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8" name="Google Shape;5508;p33"/>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9" name="Google Shape;5509;p33"/>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0" name="Google Shape;5510;p33"/>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1" name="Google Shape;5511;p33"/>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2" name="Google Shape;5512;p33"/>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3" name="Google Shape;5513;p33"/>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4" name="Google Shape;5514;p33"/>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5" name="Google Shape;5515;p33"/>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6" name="Google Shape;5516;p33"/>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7" name="Google Shape;5517;p33"/>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8" name="Google Shape;5518;p33"/>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9" name="Google Shape;5519;p33"/>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0" name="Google Shape;5520;p33"/>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1" name="Google Shape;5521;p33"/>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2" name="Google Shape;5522;p33"/>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3" name="Google Shape;5523;p33"/>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4" name="Google Shape;5524;p33"/>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5" name="Google Shape;5525;p33"/>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6" name="Google Shape;5526;p33"/>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7" name="Google Shape;5527;p33"/>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8" name="Google Shape;5528;p33"/>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9" name="Google Shape;5529;p33"/>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0" name="Google Shape;5530;p33"/>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1" name="Google Shape;5531;p33"/>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2" name="Google Shape;5532;p33"/>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3" name="Google Shape;5533;p33"/>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4" name="Google Shape;5534;p33"/>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5" name="Google Shape;5535;p33"/>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6" name="Google Shape;5536;p33"/>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7" name="Google Shape;5537;p33"/>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8" name="Google Shape;5538;p33"/>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9" name="Google Shape;5539;p33"/>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0" name="Google Shape;5540;p33"/>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1" name="Google Shape;5541;p33"/>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2" name="Google Shape;5542;p33"/>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3" name="Google Shape;5543;p33"/>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4" name="Google Shape;5544;p33"/>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5" name="Google Shape;5545;p33"/>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6" name="Google Shape;5546;p33"/>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3469762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5547"/>
        <p:cNvGrpSpPr/>
        <p:nvPr/>
      </p:nvGrpSpPr>
      <p:grpSpPr>
        <a:xfrm>
          <a:off x="0" y="0"/>
          <a:ext cx="0" cy="0"/>
          <a:chOff x="0" y="0"/>
          <a:chExt cx="0" cy="0"/>
        </a:xfrm>
      </p:grpSpPr>
      <p:grpSp>
        <p:nvGrpSpPr>
          <p:cNvPr id="5548" name="Google Shape;5548;p34"/>
          <p:cNvGrpSpPr/>
          <p:nvPr/>
        </p:nvGrpSpPr>
        <p:grpSpPr>
          <a:xfrm>
            <a:off x="-496872" y="539230"/>
            <a:ext cx="12863781" cy="7025359"/>
            <a:chOff x="-372654" y="404422"/>
            <a:chExt cx="9647836" cy="5269019"/>
          </a:xfrm>
        </p:grpSpPr>
        <p:sp>
          <p:nvSpPr>
            <p:cNvPr id="5549" name="Google Shape;5549;p34"/>
            <p:cNvSpPr/>
            <p:nvPr/>
          </p:nvSpPr>
          <p:spPr>
            <a:xfrm>
              <a:off x="-38725" y="4485225"/>
              <a:ext cx="9209436" cy="697152"/>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0" name="Google Shape;5550;p34"/>
            <p:cNvSpPr/>
            <p:nvPr/>
          </p:nvSpPr>
          <p:spPr>
            <a:xfrm>
              <a:off x="-65450" y="4667651"/>
              <a:ext cx="9209483" cy="51462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51" name="Google Shape;5551;p34"/>
            <p:cNvGrpSpPr/>
            <p:nvPr/>
          </p:nvGrpSpPr>
          <p:grpSpPr>
            <a:xfrm>
              <a:off x="7840802" y="3989911"/>
              <a:ext cx="592242" cy="581335"/>
              <a:chOff x="5672100" y="3575250"/>
              <a:chExt cx="1054750" cy="1035325"/>
            </a:xfrm>
          </p:grpSpPr>
          <p:sp>
            <p:nvSpPr>
              <p:cNvPr id="5552" name="Google Shape;5552;p34"/>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3" name="Google Shape;5553;p34"/>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4" name="Google Shape;5554;p34"/>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5" name="Google Shape;5555;p34"/>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6" name="Google Shape;5556;p34"/>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7" name="Google Shape;5557;p34"/>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8" name="Google Shape;5558;p34"/>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9" name="Google Shape;5559;p34"/>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60" name="Google Shape;5560;p34"/>
            <p:cNvGrpSpPr/>
            <p:nvPr/>
          </p:nvGrpSpPr>
          <p:grpSpPr>
            <a:xfrm>
              <a:off x="0" y="2911675"/>
              <a:ext cx="1299425" cy="2300975"/>
              <a:chOff x="207725" y="2276150"/>
              <a:chExt cx="1299425" cy="2300975"/>
            </a:xfrm>
          </p:grpSpPr>
          <p:sp>
            <p:nvSpPr>
              <p:cNvPr id="5561" name="Google Shape;5561;p34"/>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62" name="Google Shape;5562;p34"/>
              <p:cNvGrpSpPr/>
              <p:nvPr/>
            </p:nvGrpSpPr>
            <p:grpSpPr>
              <a:xfrm>
                <a:off x="207725" y="2276150"/>
                <a:ext cx="1299425" cy="2300975"/>
                <a:chOff x="207725" y="2276150"/>
                <a:chExt cx="1299425" cy="2300975"/>
              </a:xfrm>
            </p:grpSpPr>
            <p:sp>
              <p:nvSpPr>
                <p:cNvPr id="5563" name="Google Shape;5563;p3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4" name="Google Shape;5564;p3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5" name="Google Shape;5565;p3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6" name="Google Shape;5566;p3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7" name="Google Shape;5567;p3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8" name="Google Shape;5568;p3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9" name="Google Shape;5569;p3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0" name="Google Shape;5570;p3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1" name="Google Shape;5571;p3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2" name="Google Shape;5572;p3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3" name="Google Shape;5573;p3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4" name="Google Shape;5574;p3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5" name="Google Shape;5575;p3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576" name="Google Shape;5576;p34"/>
            <p:cNvGrpSpPr/>
            <p:nvPr/>
          </p:nvGrpSpPr>
          <p:grpSpPr>
            <a:xfrm rot="1734738">
              <a:off x="-204441" y="3869617"/>
              <a:ext cx="1428294" cy="1064074"/>
              <a:chOff x="5065700" y="3436875"/>
              <a:chExt cx="1984875" cy="1478725"/>
            </a:xfrm>
          </p:grpSpPr>
          <p:sp>
            <p:nvSpPr>
              <p:cNvPr id="5577" name="Google Shape;5577;p34"/>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8" name="Google Shape;5578;p34"/>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9" name="Google Shape;5579;p34"/>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0" name="Google Shape;5580;p34"/>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1" name="Google Shape;5581;p34"/>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2" name="Google Shape;5582;p34"/>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3" name="Google Shape;5583;p34"/>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4" name="Google Shape;5584;p34"/>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5" name="Google Shape;5585;p34"/>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6" name="Google Shape;5586;p34"/>
            <p:cNvGrpSpPr/>
            <p:nvPr/>
          </p:nvGrpSpPr>
          <p:grpSpPr>
            <a:xfrm>
              <a:off x="-166336" y="4701063"/>
              <a:ext cx="1198098" cy="613801"/>
              <a:chOff x="4976050" y="4611525"/>
              <a:chExt cx="1664950" cy="852975"/>
            </a:xfrm>
          </p:grpSpPr>
          <p:sp>
            <p:nvSpPr>
              <p:cNvPr id="5587" name="Google Shape;5587;p34"/>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8" name="Google Shape;5588;p34"/>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9" name="Google Shape;5589;p34"/>
            <p:cNvGrpSpPr/>
            <p:nvPr/>
          </p:nvGrpSpPr>
          <p:grpSpPr>
            <a:xfrm rot="-749415">
              <a:off x="7278992" y="3849763"/>
              <a:ext cx="583337" cy="1417573"/>
              <a:chOff x="1535425" y="492925"/>
              <a:chExt cx="524575" cy="1274775"/>
            </a:xfrm>
          </p:grpSpPr>
          <p:sp>
            <p:nvSpPr>
              <p:cNvPr id="5590" name="Google Shape;5590;p3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1" name="Google Shape;5591;p3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2" name="Google Shape;5592;p3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3" name="Google Shape;5593;p3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4" name="Google Shape;5594;p3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5" name="Google Shape;5595;p3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6" name="Google Shape;5596;p3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7" name="Google Shape;5597;p3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8" name="Google Shape;5598;p3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9" name="Google Shape;5599;p3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0" name="Google Shape;5600;p3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1" name="Google Shape;5601;p3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2" name="Google Shape;5602;p3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3" name="Google Shape;5603;p3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4" name="Google Shape;5604;p3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5" name="Google Shape;5605;p3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06" name="Google Shape;5606;p34"/>
            <p:cNvGrpSpPr/>
            <p:nvPr/>
          </p:nvGrpSpPr>
          <p:grpSpPr>
            <a:xfrm>
              <a:off x="583896" y="4519984"/>
              <a:ext cx="954154" cy="975956"/>
              <a:chOff x="1356975" y="1865675"/>
              <a:chExt cx="1024100" cy="1047500"/>
            </a:xfrm>
          </p:grpSpPr>
          <p:sp>
            <p:nvSpPr>
              <p:cNvPr id="5607" name="Google Shape;5607;p3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8" name="Google Shape;5608;p3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9" name="Google Shape;5609;p3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0" name="Google Shape;5610;p3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1" name="Google Shape;5611;p3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2" name="Google Shape;5612;p3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3" name="Google Shape;5613;p3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4" name="Google Shape;5614;p3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5" name="Google Shape;5615;p3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6" name="Google Shape;5616;p3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7" name="Google Shape;5617;p3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8" name="Google Shape;5618;p3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9" name="Google Shape;5619;p3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0" name="Google Shape;5620;p3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1" name="Google Shape;5621;p3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2" name="Google Shape;5622;p3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3" name="Google Shape;5623;p3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4" name="Google Shape;5624;p3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5" name="Google Shape;5625;p3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6" name="Google Shape;5626;p3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7" name="Google Shape;5627;p3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8" name="Google Shape;5628;p3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9" name="Google Shape;5629;p3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0" name="Google Shape;5630;p3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1" name="Google Shape;5631;p3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2" name="Google Shape;5632;p3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3" name="Google Shape;5633;p3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4" name="Google Shape;5634;p3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35" name="Google Shape;5635;p34"/>
            <p:cNvGrpSpPr/>
            <p:nvPr/>
          </p:nvGrpSpPr>
          <p:grpSpPr>
            <a:xfrm>
              <a:off x="8330843" y="3222086"/>
              <a:ext cx="494643" cy="2036537"/>
              <a:chOff x="6248875" y="1941050"/>
              <a:chExt cx="827300" cy="3406150"/>
            </a:xfrm>
          </p:grpSpPr>
          <p:sp>
            <p:nvSpPr>
              <p:cNvPr id="5636" name="Google Shape;5636;p34"/>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7" name="Google Shape;5637;p34"/>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8" name="Google Shape;5638;p34"/>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9" name="Google Shape;5639;p34"/>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0" name="Google Shape;5640;p34"/>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1" name="Google Shape;5641;p34"/>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2" name="Google Shape;5642;p34"/>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3" name="Google Shape;5643;p34"/>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4" name="Google Shape;5644;p34"/>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5" name="Google Shape;5645;p34"/>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6" name="Google Shape;5646;p34"/>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7" name="Google Shape;5647;p34"/>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8" name="Google Shape;5648;p34"/>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9" name="Google Shape;5649;p34"/>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0" name="Google Shape;5650;p34"/>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1" name="Google Shape;5651;p34"/>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2" name="Google Shape;5652;p34"/>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3" name="Google Shape;5653;p34"/>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4" name="Google Shape;5654;p34"/>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5" name="Google Shape;5655;p34"/>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6" name="Google Shape;5656;p34"/>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7" name="Google Shape;5657;p34"/>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8" name="Google Shape;5658;p34"/>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9" name="Google Shape;5659;p34"/>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0" name="Google Shape;5660;p34"/>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1" name="Google Shape;5661;p34"/>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2" name="Google Shape;5662;p34"/>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3" name="Google Shape;5663;p34"/>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4" name="Google Shape;5664;p34"/>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5" name="Google Shape;5665;p34"/>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66" name="Google Shape;5666;p34"/>
            <p:cNvGrpSpPr/>
            <p:nvPr/>
          </p:nvGrpSpPr>
          <p:grpSpPr>
            <a:xfrm rot="1719346">
              <a:off x="8113295" y="4180104"/>
              <a:ext cx="889403" cy="1363591"/>
              <a:chOff x="2235100" y="548200"/>
              <a:chExt cx="759725" cy="1164775"/>
            </a:xfrm>
          </p:grpSpPr>
          <p:sp>
            <p:nvSpPr>
              <p:cNvPr id="5667" name="Google Shape;5667;p34"/>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8" name="Google Shape;5668;p34"/>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9" name="Google Shape;5669;p34"/>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0" name="Google Shape;5670;p34"/>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1" name="Google Shape;5671;p34"/>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2" name="Google Shape;5672;p34"/>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3" name="Google Shape;5673;p34"/>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4" name="Google Shape;5674;p34"/>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5" name="Google Shape;5675;p34"/>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76" name="Google Shape;5676;p34"/>
            <p:cNvGrpSpPr/>
            <p:nvPr/>
          </p:nvGrpSpPr>
          <p:grpSpPr>
            <a:xfrm>
              <a:off x="8453007" y="4447303"/>
              <a:ext cx="250313" cy="312391"/>
              <a:chOff x="5920600" y="4383325"/>
              <a:chExt cx="334375" cy="417300"/>
            </a:xfrm>
          </p:grpSpPr>
          <p:sp>
            <p:nvSpPr>
              <p:cNvPr id="5677" name="Google Shape;5677;p34"/>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8" name="Google Shape;5678;p34"/>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9" name="Google Shape;5679;p34"/>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0" name="Google Shape;5680;p34"/>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1" name="Google Shape;5681;p34"/>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2" name="Google Shape;5682;p34"/>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3" name="Google Shape;5683;p34"/>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4" name="Google Shape;5684;p34"/>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5" name="Google Shape;5685;p34"/>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6" name="Google Shape;5686;p34"/>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7" name="Google Shape;5687;p34"/>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8" name="Google Shape;5688;p34"/>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9" name="Google Shape;5689;p34"/>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0" name="Google Shape;5690;p34"/>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1" name="Google Shape;5691;p34"/>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2" name="Google Shape;5692;p34"/>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3" name="Google Shape;5693;p34"/>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4" name="Google Shape;5694;p34"/>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5" name="Google Shape;5695;p34"/>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6" name="Google Shape;5696;p34"/>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97" name="Google Shape;5697;p34"/>
            <p:cNvSpPr/>
            <p:nvPr/>
          </p:nvSpPr>
          <p:spPr>
            <a:xfrm>
              <a:off x="6184904" y="27409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8" name="Google Shape;5698;p34"/>
            <p:cNvSpPr/>
            <p:nvPr/>
          </p:nvSpPr>
          <p:spPr>
            <a:xfrm>
              <a:off x="8362774" y="4044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9" name="Google Shape;5699;p34"/>
            <p:cNvSpPr/>
            <p:nvPr/>
          </p:nvSpPr>
          <p:spPr>
            <a:xfrm>
              <a:off x="-166325" y="2616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00" name="Google Shape;5700;p34"/>
            <p:cNvGrpSpPr/>
            <p:nvPr/>
          </p:nvGrpSpPr>
          <p:grpSpPr>
            <a:xfrm>
              <a:off x="1200675" y="4314750"/>
              <a:ext cx="752650" cy="753525"/>
              <a:chOff x="1200675" y="4314750"/>
              <a:chExt cx="752650" cy="753525"/>
            </a:xfrm>
          </p:grpSpPr>
          <p:sp>
            <p:nvSpPr>
              <p:cNvPr id="5701" name="Google Shape;5701;p34"/>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2" name="Google Shape;5702;p34"/>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03" name="Google Shape;5703;p34"/>
            <p:cNvGrpSpPr/>
            <p:nvPr/>
          </p:nvGrpSpPr>
          <p:grpSpPr>
            <a:xfrm flipH="1">
              <a:off x="7695740" y="3054714"/>
              <a:ext cx="590152" cy="2371267"/>
              <a:chOff x="5161950" y="1889450"/>
              <a:chExt cx="926600" cy="4128250"/>
            </a:xfrm>
          </p:grpSpPr>
          <p:sp>
            <p:nvSpPr>
              <p:cNvPr id="5704" name="Google Shape;5704;p34"/>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5" name="Google Shape;5705;p34"/>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6" name="Google Shape;5706;p34"/>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7" name="Google Shape;5707;p34"/>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8" name="Google Shape;5708;p34"/>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9" name="Google Shape;5709;p34"/>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0" name="Google Shape;5710;p34"/>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1" name="Google Shape;5711;p34"/>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2" name="Google Shape;5712;p34"/>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3" name="Google Shape;5713;p34"/>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4" name="Google Shape;5714;p34"/>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5" name="Google Shape;5715;p34"/>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6" name="Google Shape;5716;p34"/>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7" name="Google Shape;5717;p34"/>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8" name="Google Shape;5718;p34"/>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9" name="Google Shape;5719;p34"/>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0" name="Google Shape;5720;p34"/>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1" name="Google Shape;5721;p34"/>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2" name="Google Shape;5722;p34"/>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3" name="Google Shape;5723;p34"/>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24" name="Google Shape;5724;p34"/>
            <p:cNvGrpSpPr/>
            <p:nvPr/>
          </p:nvGrpSpPr>
          <p:grpSpPr>
            <a:xfrm>
              <a:off x="7374450" y="4464366"/>
              <a:ext cx="988324" cy="895098"/>
              <a:chOff x="4048900" y="1919750"/>
              <a:chExt cx="1060775" cy="960715"/>
            </a:xfrm>
          </p:grpSpPr>
          <p:sp>
            <p:nvSpPr>
              <p:cNvPr id="5725" name="Google Shape;5725;p34"/>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6" name="Google Shape;5726;p34"/>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7" name="Google Shape;5727;p34"/>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8" name="Google Shape;5728;p34"/>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9" name="Google Shape;5729;p34"/>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0" name="Google Shape;5730;p34"/>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1" name="Google Shape;5731;p34"/>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2" name="Google Shape;5732;p34"/>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3" name="Google Shape;5733;p34"/>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4" name="Google Shape;5734;p34"/>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5" name="Google Shape;5735;p34"/>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6" name="Google Shape;5736;p34"/>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7" name="Google Shape;5737;p34"/>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8" name="Google Shape;5738;p34"/>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9" name="Google Shape;5739;p34"/>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0" name="Google Shape;5740;p34"/>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1" name="Google Shape;5741;p34"/>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2" name="Google Shape;5742;p34"/>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3" name="Google Shape;5743;p34"/>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4" name="Google Shape;5744;p34"/>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5" name="Google Shape;5745;p34"/>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6" name="Google Shape;5746;p34"/>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7" name="Google Shape;5747;p34"/>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2343015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5748"/>
        <p:cNvGrpSpPr/>
        <p:nvPr/>
      </p:nvGrpSpPr>
      <p:grpSpPr>
        <a:xfrm>
          <a:off x="0" y="0"/>
          <a:ext cx="0" cy="0"/>
          <a:chOff x="0" y="0"/>
          <a:chExt cx="0" cy="0"/>
        </a:xfrm>
      </p:grpSpPr>
      <p:grpSp>
        <p:nvGrpSpPr>
          <p:cNvPr id="5749" name="Google Shape;5749;p35"/>
          <p:cNvGrpSpPr/>
          <p:nvPr/>
        </p:nvGrpSpPr>
        <p:grpSpPr>
          <a:xfrm>
            <a:off x="-766202" y="194230"/>
            <a:ext cx="13509811" cy="7254476"/>
            <a:chOff x="-574651" y="145672"/>
            <a:chExt cx="10132358" cy="5440857"/>
          </a:xfrm>
        </p:grpSpPr>
        <p:sp>
          <p:nvSpPr>
            <p:cNvPr id="5750" name="Google Shape;5750;p35"/>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1" name="Google Shape;5751;p35"/>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52" name="Google Shape;5752;p35"/>
            <p:cNvGrpSpPr/>
            <p:nvPr/>
          </p:nvGrpSpPr>
          <p:grpSpPr>
            <a:xfrm rot="2083657">
              <a:off x="7586664" y="4357291"/>
              <a:ext cx="1356684" cy="695046"/>
              <a:chOff x="4976050" y="4611525"/>
              <a:chExt cx="1664950" cy="852975"/>
            </a:xfrm>
          </p:grpSpPr>
          <p:sp>
            <p:nvSpPr>
              <p:cNvPr id="5753" name="Google Shape;5753;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4" name="Google Shape;5754;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55" name="Google Shape;5755;p35"/>
            <p:cNvGrpSpPr/>
            <p:nvPr/>
          </p:nvGrpSpPr>
          <p:grpSpPr>
            <a:xfrm rot="-1734738" flipH="1">
              <a:off x="7911602" y="3869617"/>
              <a:ext cx="1428294" cy="1064074"/>
              <a:chOff x="5065700" y="3436875"/>
              <a:chExt cx="1984875" cy="1478725"/>
            </a:xfrm>
          </p:grpSpPr>
          <p:sp>
            <p:nvSpPr>
              <p:cNvPr id="5756" name="Google Shape;5756;p35"/>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7" name="Google Shape;5757;p35"/>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8" name="Google Shape;5758;p35"/>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9" name="Google Shape;5759;p35"/>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0" name="Google Shape;5760;p35"/>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1" name="Google Shape;5761;p35"/>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2" name="Google Shape;5762;p35"/>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3" name="Google Shape;5763;p35"/>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4" name="Google Shape;5764;p35"/>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5" name="Google Shape;5765;p35"/>
            <p:cNvGrpSpPr/>
            <p:nvPr/>
          </p:nvGrpSpPr>
          <p:grpSpPr>
            <a:xfrm rot="-2164417" flipH="1">
              <a:off x="8293813" y="4496357"/>
              <a:ext cx="1198047" cy="613775"/>
              <a:chOff x="4976050" y="4611525"/>
              <a:chExt cx="1664950" cy="852975"/>
            </a:xfrm>
          </p:grpSpPr>
          <p:sp>
            <p:nvSpPr>
              <p:cNvPr id="5766" name="Google Shape;5766;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7" name="Google Shape;5767;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8" name="Google Shape;5768;p35"/>
            <p:cNvGrpSpPr/>
            <p:nvPr/>
          </p:nvGrpSpPr>
          <p:grpSpPr>
            <a:xfrm rot="-749415">
              <a:off x="82252" y="3491063"/>
              <a:ext cx="583337" cy="1417573"/>
              <a:chOff x="1535425" y="492925"/>
              <a:chExt cx="524575" cy="1274775"/>
            </a:xfrm>
          </p:grpSpPr>
          <p:sp>
            <p:nvSpPr>
              <p:cNvPr id="5769" name="Google Shape;5769;p35"/>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0" name="Google Shape;5770;p35"/>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1" name="Google Shape;5771;p35"/>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2" name="Google Shape;5772;p35"/>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3" name="Google Shape;5773;p35"/>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4" name="Google Shape;5774;p35"/>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5" name="Google Shape;5775;p35"/>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6" name="Google Shape;5776;p35"/>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7" name="Google Shape;5777;p35"/>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8" name="Google Shape;5778;p35"/>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9" name="Google Shape;5779;p35"/>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0" name="Google Shape;5780;p35"/>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1" name="Google Shape;5781;p35"/>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2" name="Google Shape;5782;p35"/>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3" name="Google Shape;5783;p35"/>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4" name="Google Shape;5784;p35"/>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85" name="Google Shape;5785;p35"/>
            <p:cNvGrpSpPr/>
            <p:nvPr/>
          </p:nvGrpSpPr>
          <p:grpSpPr>
            <a:xfrm flipH="1">
              <a:off x="8014780" y="4552109"/>
              <a:ext cx="954154" cy="975956"/>
              <a:chOff x="1356975" y="1865675"/>
              <a:chExt cx="1024100" cy="1047500"/>
            </a:xfrm>
          </p:grpSpPr>
          <p:sp>
            <p:nvSpPr>
              <p:cNvPr id="5786" name="Google Shape;5786;p35"/>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7" name="Google Shape;5787;p35"/>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8" name="Google Shape;5788;p35"/>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9" name="Google Shape;5789;p35"/>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0" name="Google Shape;5790;p35"/>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1" name="Google Shape;5791;p35"/>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2" name="Google Shape;5792;p35"/>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3" name="Google Shape;5793;p35"/>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4" name="Google Shape;5794;p35"/>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5" name="Google Shape;5795;p35"/>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6" name="Google Shape;5796;p35"/>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7" name="Google Shape;5797;p35"/>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8" name="Google Shape;5798;p35"/>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9" name="Google Shape;5799;p35"/>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0" name="Google Shape;5800;p35"/>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1" name="Google Shape;5801;p35"/>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2" name="Google Shape;5802;p35"/>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3" name="Google Shape;5803;p35"/>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4" name="Google Shape;5804;p35"/>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5" name="Google Shape;5805;p35"/>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6" name="Google Shape;5806;p35"/>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7" name="Google Shape;5807;p35"/>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8" name="Google Shape;5808;p35"/>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9" name="Google Shape;5809;p35"/>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0" name="Google Shape;5810;p35"/>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1" name="Google Shape;5811;p35"/>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2" name="Google Shape;5812;p35"/>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3" name="Google Shape;5813;p35"/>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14" name="Google Shape;5814;p35"/>
            <p:cNvGrpSpPr/>
            <p:nvPr/>
          </p:nvGrpSpPr>
          <p:grpSpPr>
            <a:xfrm rot="-1719346" flipH="1">
              <a:off x="-302167" y="4093192"/>
              <a:ext cx="889403" cy="1363591"/>
              <a:chOff x="2235100" y="548200"/>
              <a:chExt cx="759725" cy="1164775"/>
            </a:xfrm>
          </p:grpSpPr>
          <p:sp>
            <p:nvSpPr>
              <p:cNvPr id="5815" name="Google Shape;5815;p35"/>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6" name="Google Shape;5816;p35"/>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7" name="Google Shape;5817;p35"/>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8" name="Google Shape;5818;p35"/>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9" name="Google Shape;5819;p35"/>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0" name="Google Shape;5820;p35"/>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1" name="Google Shape;5821;p35"/>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2" name="Google Shape;5822;p35"/>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3" name="Google Shape;5823;p35"/>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24" name="Google Shape;5824;p35"/>
            <p:cNvGrpSpPr/>
            <p:nvPr/>
          </p:nvGrpSpPr>
          <p:grpSpPr>
            <a:xfrm rot="1031996">
              <a:off x="286147" y="4355707"/>
              <a:ext cx="988287" cy="895065"/>
              <a:chOff x="4048900" y="1919750"/>
              <a:chExt cx="1060775" cy="960715"/>
            </a:xfrm>
          </p:grpSpPr>
          <p:sp>
            <p:nvSpPr>
              <p:cNvPr id="5825" name="Google Shape;5825;p35"/>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6" name="Google Shape;5826;p35"/>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7" name="Google Shape;5827;p35"/>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8" name="Google Shape;5828;p35"/>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9" name="Google Shape;5829;p35"/>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0" name="Google Shape;5830;p35"/>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1" name="Google Shape;5831;p35"/>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2" name="Google Shape;5832;p35"/>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3" name="Google Shape;5833;p35"/>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4" name="Google Shape;5834;p35"/>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5" name="Google Shape;5835;p35"/>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6" name="Google Shape;5836;p35"/>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7" name="Google Shape;5837;p35"/>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8" name="Google Shape;5838;p35"/>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9" name="Google Shape;5839;p35"/>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0" name="Google Shape;5840;p35"/>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1" name="Google Shape;5841;p35"/>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2" name="Google Shape;5842;p35"/>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3" name="Google Shape;5843;p35"/>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4" name="Google Shape;5844;p35"/>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5" name="Google Shape;5845;p35"/>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6" name="Google Shape;5846;p35"/>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7" name="Google Shape;5847;p35"/>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48" name="Google Shape;5848;p35"/>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9" name="Google Shape;5849;p35"/>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0" name="Google Shape;5850;p35"/>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1" name="Google Shape;5851;p35"/>
            <p:cNvGrpSpPr/>
            <p:nvPr/>
          </p:nvGrpSpPr>
          <p:grpSpPr>
            <a:xfrm>
              <a:off x="1607138" y="4516600"/>
              <a:ext cx="5952975" cy="317375"/>
              <a:chOff x="7687225" y="6953000"/>
              <a:chExt cx="5952975" cy="317375"/>
            </a:xfrm>
          </p:grpSpPr>
          <p:sp>
            <p:nvSpPr>
              <p:cNvPr id="5852" name="Google Shape;5852;p35"/>
              <p:cNvSpPr/>
              <p:nvPr/>
            </p:nvSpPr>
            <p:spPr>
              <a:xfrm>
                <a:off x="13448800" y="69530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3" name="Google Shape;5853;p35"/>
              <p:cNvSpPr/>
              <p:nvPr/>
            </p:nvSpPr>
            <p:spPr>
              <a:xfrm>
                <a:off x="7687225" y="70225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7181537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5854"/>
        <p:cNvGrpSpPr/>
        <p:nvPr/>
      </p:nvGrpSpPr>
      <p:grpSpPr>
        <a:xfrm>
          <a:off x="0" y="0"/>
          <a:ext cx="0" cy="0"/>
          <a:chOff x="0" y="0"/>
          <a:chExt cx="0" cy="0"/>
        </a:xfrm>
      </p:grpSpPr>
      <p:grpSp>
        <p:nvGrpSpPr>
          <p:cNvPr id="5855" name="Google Shape;5855;p36"/>
          <p:cNvGrpSpPr/>
          <p:nvPr/>
        </p:nvGrpSpPr>
        <p:grpSpPr>
          <a:xfrm>
            <a:off x="-430208" y="345700"/>
            <a:ext cx="12866045" cy="6844192"/>
            <a:chOff x="-322656" y="259275"/>
            <a:chExt cx="9649534" cy="5133144"/>
          </a:xfrm>
        </p:grpSpPr>
        <p:sp>
          <p:nvSpPr>
            <p:cNvPr id="5856" name="Google Shape;5856;p36"/>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7" name="Google Shape;5857;p36"/>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8" name="Google Shape;5858;p36"/>
            <p:cNvGrpSpPr/>
            <p:nvPr/>
          </p:nvGrpSpPr>
          <p:grpSpPr>
            <a:xfrm>
              <a:off x="-322656" y="2822671"/>
              <a:ext cx="1615975" cy="2569748"/>
              <a:chOff x="-322656" y="2822671"/>
              <a:chExt cx="1615975" cy="2569748"/>
            </a:xfrm>
          </p:grpSpPr>
          <p:grpSp>
            <p:nvGrpSpPr>
              <p:cNvPr id="5859" name="Google Shape;5859;p36"/>
              <p:cNvGrpSpPr/>
              <p:nvPr/>
            </p:nvGrpSpPr>
            <p:grpSpPr>
              <a:xfrm flipH="1">
                <a:off x="190140" y="3890691"/>
                <a:ext cx="664598" cy="652358"/>
                <a:chOff x="5672100" y="3575250"/>
                <a:chExt cx="1054750" cy="1035325"/>
              </a:xfrm>
            </p:grpSpPr>
            <p:sp>
              <p:nvSpPr>
                <p:cNvPr id="5860" name="Google Shape;5860;p3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1" name="Google Shape;5861;p3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2" name="Google Shape;5862;p3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3" name="Google Shape;5863;p3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4" name="Google Shape;5864;p3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5" name="Google Shape;5865;p3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6" name="Google Shape;5866;p3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7" name="Google Shape;5867;p3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68" name="Google Shape;5868;p36"/>
              <p:cNvGrpSpPr/>
              <p:nvPr/>
            </p:nvGrpSpPr>
            <p:grpSpPr>
              <a:xfrm flipH="1">
                <a:off x="-98572" y="2822671"/>
                <a:ext cx="361614" cy="2013485"/>
                <a:chOff x="6611150" y="1880250"/>
                <a:chExt cx="573900" cy="3195500"/>
              </a:xfrm>
            </p:grpSpPr>
            <p:sp>
              <p:nvSpPr>
                <p:cNvPr id="5869" name="Google Shape;5869;p3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0" name="Google Shape;5870;p3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1" name="Google Shape;5871;p3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2" name="Google Shape;5872;p3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3" name="Google Shape;5873;p3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4" name="Google Shape;5874;p3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5" name="Google Shape;5875;p3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6" name="Google Shape;5876;p3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7" name="Google Shape;5877;p3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8" name="Google Shape;5878;p3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9" name="Google Shape;5879;p3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0" name="Google Shape;5880;p3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1" name="Google Shape;5881;p3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2" name="Google Shape;5882;p3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3" name="Google Shape;5883;p3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4" name="Google Shape;5884;p3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5" name="Google Shape;5885;p3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6" name="Google Shape;5886;p3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7" name="Google Shape;5887;p3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8" name="Google Shape;5888;p3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9" name="Google Shape;5889;p3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0" name="Google Shape;5890;p3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1" name="Google Shape;5891;p3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2" name="Google Shape;5892;p3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3" name="Google Shape;5893;p3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4" name="Google Shape;5894;p3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5" name="Google Shape;5895;p3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6" name="Google Shape;5896;p3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7" name="Google Shape;5897;p3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8" name="Google Shape;5898;p3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9" name="Google Shape;5899;p3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0" name="Google Shape;5900;p3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1" name="Google Shape;5901;p3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2" name="Google Shape;5902;p3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3" name="Google Shape;5903;p3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4" name="Google Shape;5904;p3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5" name="Google Shape;5905;p3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6" name="Google Shape;5906;p3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7" name="Google Shape;5907;p3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8" name="Google Shape;5908;p3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9" name="Google Shape;5909;p3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0" name="Google Shape;5910;p3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1" name="Google Shape;5911;p3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2" name="Google Shape;5912;p3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3" name="Google Shape;5913;p3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4" name="Google Shape;5914;p3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5" name="Google Shape;5915;p3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6" name="Google Shape;5916;p3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7" name="Google Shape;5917;p3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8" name="Google Shape;5918;p3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9" name="Google Shape;5919;p3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0" name="Google Shape;5920;p3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1" name="Google Shape;5921;p3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22" name="Google Shape;5922;p36"/>
              <p:cNvGrpSpPr/>
              <p:nvPr/>
            </p:nvGrpSpPr>
            <p:grpSpPr>
              <a:xfrm flipH="1">
                <a:off x="154193" y="3322813"/>
                <a:ext cx="719842" cy="1309127"/>
                <a:chOff x="5641475" y="2674000"/>
                <a:chExt cx="1142425" cy="2077650"/>
              </a:xfrm>
            </p:grpSpPr>
            <p:sp>
              <p:nvSpPr>
                <p:cNvPr id="5923" name="Google Shape;5923;p36"/>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4" name="Google Shape;5924;p36"/>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5" name="Google Shape;5925;p36"/>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6" name="Google Shape;5926;p36"/>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7" name="Google Shape;5927;p36"/>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8" name="Google Shape;5928;p36"/>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9" name="Google Shape;5929;p36"/>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0" name="Google Shape;5930;p36"/>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1" name="Google Shape;5931;p36"/>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2" name="Google Shape;5932;p36"/>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3" name="Google Shape;5933;p36"/>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4" name="Google Shape;5934;p36"/>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5" name="Google Shape;5935;p36"/>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6" name="Google Shape;5936;p36"/>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7" name="Google Shape;5937;p36"/>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8" name="Google Shape;5938;p36"/>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9" name="Google Shape;5939;p36"/>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0" name="Google Shape;5940;p36"/>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1" name="Google Shape;5941;p36"/>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2" name="Google Shape;5942;p36"/>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3" name="Google Shape;5943;p36"/>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4" name="Google Shape;5944;p36"/>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5" name="Google Shape;5945;p36"/>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6" name="Google Shape;5946;p36"/>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7" name="Google Shape;5947;p36"/>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8" name="Google Shape;5948;p36"/>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9" name="Google Shape;5949;p36"/>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0" name="Google Shape;5950;p36"/>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1" name="Google Shape;5951;p36"/>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2" name="Google Shape;5952;p36"/>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3" name="Google Shape;5953;p36"/>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4" name="Google Shape;5954;p36"/>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5" name="Google Shape;5955;p36"/>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6" name="Google Shape;5956;p36"/>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7" name="Google Shape;5957;p36"/>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8" name="Google Shape;5958;p36"/>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9" name="Google Shape;5959;p36"/>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0" name="Google Shape;5960;p36"/>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1" name="Google Shape;5961;p36"/>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2" name="Google Shape;5962;p36"/>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3" name="Google Shape;5963;p36"/>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4" name="Google Shape;5964;p36"/>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5" name="Google Shape;5965;p36"/>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6" name="Google Shape;5966;p36"/>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7" name="Google Shape;5967;p36"/>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8" name="Google Shape;5968;p36"/>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9" name="Google Shape;5969;p36"/>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0" name="Google Shape;5970;p36"/>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1" name="Google Shape;5971;p36"/>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2" name="Google Shape;5972;p36"/>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3" name="Google Shape;5973;p36"/>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4" name="Google Shape;5974;p36"/>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5" name="Google Shape;5975;p36"/>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6" name="Google Shape;5976;p36"/>
              <p:cNvGrpSpPr/>
              <p:nvPr/>
            </p:nvGrpSpPr>
            <p:grpSpPr>
              <a:xfrm flipH="1">
                <a:off x="244234" y="4543648"/>
                <a:ext cx="1049085" cy="537460"/>
                <a:chOff x="4976050" y="4611525"/>
                <a:chExt cx="1664950" cy="852975"/>
              </a:xfrm>
            </p:grpSpPr>
            <p:sp>
              <p:nvSpPr>
                <p:cNvPr id="5977" name="Google Shape;5977;p3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8" name="Google Shape;5978;p3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9" name="Google Shape;5979;p36"/>
              <p:cNvGrpSpPr/>
              <p:nvPr/>
            </p:nvGrpSpPr>
            <p:grpSpPr>
              <a:xfrm flipH="1">
                <a:off x="-322656" y="4314917"/>
                <a:ext cx="1049087" cy="1077502"/>
                <a:chOff x="582350" y="682150"/>
                <a:chExt cx="1350350" cy="1386925"/>
              </a:xfrm>
            </p:grpSpPr>
            <p:sp>
              <p:nvSpPr>
                <p:cNvPr id="5980" name="Google Shape;5980;p3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1" name="Google Shape;5981;p3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2" name="Google Shape;5982;p3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3" name="Google Shape;5983;p3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4" name="Google Shape;5984;p3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5" name="Google Shape;5985;p3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6" name="Google Shape;5986;p3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7" name="Google Shape;5987;p3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8" name="Google Shape;5988;p3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9" name="Google Shape;5989;p3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0" name="Google Shape;5990;p3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1" name="Google Shape;5991;p3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2" name="Google Shape;5992;p3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3" name="Google Shape;5993;p3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4" name="Google Shape;5994;p3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5" name="Google Shape;5995;p3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6" name="Google Shape;5996;p3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7" name="Google Shape;5997;p3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8" name="Google Shape;5998;p3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9" name="Google Shape;5999;p3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0" name="Google Shape;6000;p3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1" name="Google Shape;6001;p3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2" name="Google Shape;6002;p3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3" name="Google Shape;6003;p3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4" name="Google Shape;6004;p3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5" name="Google Shape;6005;p3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6" name="Google Shape;6006;p3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7" name="Google Shape;6007;p3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008" name="Google Shape;6008;p36"/>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9" name="Google Shape;6009;p36"/>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0" name="Google Shape;6010;p36"/>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1" name="Google Shape;6011;p36"/>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2" name="Google Shape;6012;p36"/>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13" name="Google Shape;6013;p36"/>
            <p:cNvGrpSpPr/>
            <p:nvPr/>
          </p:nvGrpSpPr>
          <p:grpSpPr>
            <a:xfrm>
              <a:off x="7038231" y="3744172"/>
              <a:ext cx="2288647" cy="1586009"/>
              <a:chOff x="7038231" y="3744172"/>
              <a:chExt cx="2288647" cy="1586009"/>
            </a:xfrm>
          </p:grpSpPr>
          <p:grpSp>
            <p:nvGrpSpPr>
              <p:cNvPr id="6014" name="Google Shape;6014;p36"/>
              <p:cNvGrpSpPr/>
              <p:nvPr/>
            </p:nvGrpSpPr>
            <p:grpSpPr>
              <a:xfrm rot="10800000">
                <a:off x="8277376" y="3744172"/>
                <a:ext cx="901949" cy="1162507"/>
                <a:chOff x="5037600" y="742850"/>
                <a:chExt cx="1280450" cy="1650350"/>
              </a:xfrm>
            </p:grpSpPr>
            <p:sp>
              <p:nvSpPr>
                <p:cNvPr id="6015" name="Google Shape;6015;p36"/>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6" name="Google Shape;6016;p36"/>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7" name="Google Shape;6017;p36"/>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8" name="Google Shape;6018;p36"/>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9" name="Google Shape;6019;p36"/>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0" name="Google Shape;6020;p36"/>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1" name="Google Shape;6021;p36"/>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2" name="Google Shape;6022;p36"/>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3" name="Google Shape;6023;p36"/>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4" name="Google Shape;6024;p36"/>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5" name="Google Shape;6025;p36"/>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6" name="Google Shape;6026;p36"/>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7" name="Google Shape;6027;p36"/>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8" name="Google Shape;6028;p36"/>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9" name="Google Shape;6029;p36"/>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0" name="Google Shape;6030;p36"/>
              <p:cNvGrpSpPr/>
              <p:nvPr/>
            </p:nvGrpSpPr>
            <p:grpSpPr>
              <a:xfrm rot="10800000">
                <a:off x="7038231" y="4541324"/>
                <a:ext cx="1146446" cy="623412"/>
                <a:chOff x="6449650" y="376500"/>
                <a:chExt cx="1627550" cy="885025"/>
              </a:xfrm>
            </p:grpSpPr>
            <p:sp>
              <p:nvSpPr>
                <p:cNvPr id="6031" name="Google Shape;6031;p36"/>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2" name="Google Shape;6032;p36"/>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3" name="Google Shape;6033;p36"/>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4" name="Google Shape;6034;p36"/>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5" name="Google Shape;6035;p36"/>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6" name="Google Shape;6036;p36"/>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7" name="Google Shape;6037;p36"/>
              <p:cNvGrpSpPr/>
              <p:nvPr/>
            </p:nvGrpSpPr>
            <p:grpSpPr>
              <a:xfrm rot="10800000">
                <a:off x="8328039" y="4298693"/>
                <a:ext cx="998839" cy="1031488"/>
                <a:chOff x="4719950" y="141625"/>
                <a:chExt cx="1418000" cy="1464350"/>
              </a:xfrm>
            </p:grpSpPr>
            <p:sp>
              <p:nvSpPr>
                <p:cNvPr id="6038" name="Google Shape;6038;p36"/>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9" name="Google Shape;6039;p36"/>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0" name="Google Shape;6040;p36"/>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1" name="Google Shape;6041;p36"/>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2" name="Google Shape;6042;p36"/>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3" name="Google Shape;6043;p36"/>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4" name="Google Shape;6044;p36"/>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5" name="Google Shape;6045;p36"/>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6" name="Google Shape;6046;p36"/>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7" name="Google Shape;6047;p36"/>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48" name="Google Shape;6048;p36"/>
              <p:cNvGrpSpPr/>
              <p:nvPr/>
            </p:nvGrpSpPr>
            <p:grpSpPr>
              <a:xfrm rot="10800000">
                <a:off x="7864158" y="4590878"/>
                <a:ext cx="694803" cy="684906"/>
                <a:chOff x="5918300" y="218850"/>
                <a:chExt cx="986375" cy="972325"/>
              </a:xfrm>
            </p:grpSpPr>
            <p:sp>
              <p:nvSpPr>
                <p:cNvPr id="6049" name="Google Shape;6049;p36"/>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0" name="Google Shape;6050;p36"/>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1" name="Google Shape;6051;p36"/>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2" name="Google Shape;6052;p36"/>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3" name="Google Shape;6053;p36"/>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4" name="Google Shape;6054;p36"/>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5" name="Google Shape;6055;p36"/>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6" name="Google Shape;6056;p36"/>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7" name="Google Shape;6057;p36"/>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8" name="Google Shape;6058;p36"/>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9" name="Google Shape;6059;p36"/>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0" name="Google Shape;6060;p36"/>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1" name="Google Shape;6061;p36"/>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2" name="Google Shape;6062;p36"/>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3" name="Google Shape;6063;p36"/>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4" name="Google Shape;6064;p36"/>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5" name="Google Shape;6065;p36"/>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6" name="Google Shape;6066;p36"/>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7" name="Google Shape;6067;p36"/>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8" name="Google Shape;6068;p36"/>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9" name="Google Shape;6069;p36"/>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0" name="Google Shape;6070;p36"/>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1" name="Google Shape;6071;p36"/>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2" name="Google Shape;6072;p36"/>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3" name="Google Shape;6073;p36"/>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4" name="Google Shape;6074;p36"/>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5" name="Google Shape;6075;p36"/>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6" name="Google Shape;6076;p36"/>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7" name="Google Shape;6077;p36"/>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8" name="Google Shape;6078;p36"/>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9" name="Google Shape;6079;p36"/>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0" name="Google Shape;6080;p36"/>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1" name="Google Shape;6081;p36"/>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16608210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5">
  <p:cSld name="Background 5">
    <p:spTree>
      <p:nvGrpSpPr>
        <p:cNvPr id="1" name="Shape 6082"/>
        <p:cNvGrpSpPr/>
        <p:nvPr/>
      </p:nvGrpSpPr>
      <p:grpSpPr>
        <a:xfrm>
          <a:off x="0" y="0"/>
          <a:ext cx="0" cy="0"/>
          <a:chOff x="0" y="0"/>
          <a:chExt cx="0" cy="0"/>
        </a:xfrm>
      </p:grpSpPr>
      <p:grpSp>
        <p:nvGrpSpPr>
          <p:cNvPr id="6083" name="Google Shape;6083;p37"/>
          <p:cNvGrpSpPr/>
          <p:nvPr/>
        </p:nvGrpSpPr>
        <p:grpSpPr>
          <a:xfrm>
            <a:off x="-270387" y="155415"/>
            <a:ext cx="12726960" cy="6980212"/>
            <a:chOff x="-202790" y="116561"/>
            <a:chExt cx="9545220" cy="5235159"/>
          </a:xfrm>
        </p:grpSpPr>
        <p:sp>
          <p:nvSpPr>
            <p:cNvPr id="6084" name="Google Shape;6084;p37"/>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5" name="Google Shape;6085;p37"/>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86" name="Google Shape;6086;p37"/>
            <p:cNvGrpSpPr/>
            <p:nvPr/>
          </p:nvGrpSpPr>
          <p:grpSpPr>
            <a:xfrm>
              <a:off x="150917" y="116561"/>
              <a:ext cx="8715558" cy="2292089"/>
              <a:chOff x="150917" y="116561"/>
              <a:chExt cx="8715558" cy="2292089"/>
            </a:xfrm>
          </p:grpSpPr>
          <p:sp>
            <p:nvSpPr>
              <p:cNvPr id="6087" name="Google Shape;6087;p37"/>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8" name="Google Shape;6088;p37"/>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9" name="Google Shape;6089;p37"/>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0" name="Google Shape;6090;p37"/>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1" name="Google Shape;6091;p37"/>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92" name="Google Shape;6092;p37"/>
            <p:cNvGrpSpPr/>
            <p:nvPr/>
          </p:nvGrpSpPr>
          <p:grpSpPr>
            <a:xfrm>
              <a:off x="5652675" y="2561141"/>
              <a:ext cx="3689754" cy="2790579"/>
              <a:chOff x="5652675" y="2561141"/>
              <a:chExt cx="3689754" cy="2790579"/>
            </a:xfrm>
          </p:grpSpPr>
          <p:grpSp>
            <p:nvGrpSpPr>
              <p:cNvPr id="6093" name="Google Shape;6093;p37"/>
              <p:cNvGrpSpPr/>
              <p:nvPr/>
            </p:nvGrpSpPr>
            <p:grpSpPr>
              <a:xfrm rot="10800000">
                <a:off x="5652675" y="4283500"/>
                <a:ext cx="1627550" cy="885025"/>
                <a:chOff x="5306650" y="376500"/>
                <a:chExt cx="1627550" cy="885025"/>
              </a:xfrm>
            </p:grpSpPr>
            <p:sp>
              <p:nvSpPr>
                <p:cNvPr id="6094" name="Google Shape;6094;p37"/>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5" name="Google Shape;6095;p37"/>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6" name="Google Shape;6096;p37"/>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7" name="Google Shape;6097;p37"/>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8" name="Google Shape;6098;p37"/>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9" name="Google Shape;6099;p37"/>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0" name="Google Shape;6100;p37"/>
              <p:cNvGrpSpPr/>
              <p:nvPr/>
            </p:nvGrpSpPr>
            <p:grpSpPr>
              <a:xfrm flipH="1">
                <a:off x="7608869" y="3814829"/>
                <a:ext cx="281509" cy="259694"/>
                <a:chOff x="2493475" y="2126450"/>
                <a:chExt cx="373900" cy="344925"/>
              </a:xfrm>
            </p:grpSpPr>
            <p:sp>
              <p:nvSpPr>
                <p:cNvPr id="6101" name="Google Shape;6101;p37"/>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2" name="Google Shape;6102;p37"/>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3" name="Google Shape;6103;p37"/>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4" name="Google Shape;6104;p37"/>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5" name="Google Shape;6105;p37"/>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6" name="Google Shape;6106;p37"/>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7" name="Google Shape;6107;p37"/>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8" name="Google Shape;6108;p37"/>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9" name="Google Shape;6109;p37"/>
              <p:cNvGrpSpPr/>
              <p:nvPr/>
            </p:nvGrpSpPr>
            <p:grpSpPr>
              <a:xfrm rot="-1738930">
                <a:off x="7671047" y="2643700"/>
                <a:ext cx="907394" cy="2192358"/>
                <a:chOff x="1456975" y="2715100"/>
                <a:chExt cx="1205225" cy="2911950"/>
              </a:xfrm>
            </p:grpSpPr>
            <p:sp>
              <p:nvSpPr>
                <p:cNvPr id="6110" name="Google Shape;6110;p37"/>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1" name="Google Shape;6111;p37"/>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2" name="Google Shape;6112;p37"/>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3" name="Google Shape;6113;p37"/>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4" name="Google Shape;6114;p37"/>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5" name="Google Shape;6115;p37"/>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6" name="Google Shape;6116;p37"/>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7" name="Google Shape;6117;p37"/>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8" name="Google Shape;6118;p37"/>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19" name="Google Shape;6119;p37"/>
              <p:cNvGrpSpPr/>
              <p:nvPr/>
            </p:nvGrpSpPr>
            <p:grpSpPr>
              <a:xfrm>
                <a:off x="7995049" y="2959388"/>
                <a:ext cx="1054846" cy="1732404"/>
                <a:chOff x="8230874" y="3254663"/>
                <a:chExt cx="1054846" cy="1732404"/>
              </a:xfrm>
            </p:grpSpPr>
            <p:sp>
              <p:nvSpPr>
                <p:cNvPr id="6120" name="Google Shape;6120;p37"/>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121" name="Google Shape;6121;p37"/>
                <p:cNvGrpSpPr/>
                <p:nvPr/>
              </p:nvGrpSpPr>
              <p:grpSpPr>
                <a:xfrm flipH="1">
                  <a:off x="8307383" y="3254663"/>
                  <a:ext cx="978337" cy="1732404"/>
                  <a:chOff x="207725" y="2276150"/>
                  <a:chExt cx="1299425" cy="2300975"/>
                </a:xfrm>
              </p:grpSpPr>
              <p:sp>
                <p:nvSpPr>
                  <p:cNvPr id="6122" name="Google Shape;6122;p37"/>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3" name="Google Shape;6123;p37"/>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4" name="Google Shape;6124;p37"/>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5" name="Google Shape;6125;p37"/>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6" name="Google Shape;6126;p37"/>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7" name="Google Shape;6127;p37"/>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8" name="Google Shape;6128;p37"/>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9" name="Google Shape;6129;p37"/>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0" name="Google Shape;6130;p37"/>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1" name="Google Shape;6131;p37"/>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2" name="Google Shape;6132;p37"/>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3" name="Google Shape;6133;p37"/>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4" name="Google Shape;6134;p37"/>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135" name="Google Shape;6135;p37"/>
              <p:cNvGrpSpPr/>
              <p:nvPr/>
            </p:nvGrpSpPr>
            <p:grpSpPr>
              <a:xfrm flipH="1">
                <a:off x="8424004" y="4466215"/>
                <a:ext cx="918425" cy="885505"/>
                <a:chOff x="-142600" y="4343675"/>
                <a:chExt cx="1219850" cy="1176125"/>
              </a:xfrm>
            </p:grpSpPr>
            <p:sp>
              <p:nvSpPr>
                <p:cNvPr id="6136" name="Google Shape;6136;p37"/>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7" name="Google Shape;6137;p37"/>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8" name="Google Shape;6138;p37"/>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9" name="Google Shape;6139;p37"/>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0" name="Google Shape;6140;p37"/>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1" name="Google Shape;6141;p37"/>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2" name="Google Shape;6142;p37"/>
              <p:cNvGrpSpPr/>
              <p:nvPr/>
            </p:nvGrpSpPr>
            <p:grpSpPr>
              <a:xfrm rot="-1236943" flipH="1">
                <a:off x="6705974" y="3144217"/>
                <a:ext cx="875395" cy="1673898"/>
                <a:chOff x="2069450" y="3516525"/>
                <a:chExt cx="1162675" cy="2223225"/>
              </a:xfrm>
            </p:grpSpPr>
            <p:sp>
              <p:nvSpPr>
                <p:cNvPr id="6143" name="Google Shape;6143;p37"/>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4" name="Google Shape;6144;p37"/>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5" name="Google Shape;6145;p37"/>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6" name="Google Shape;6146;p37"/>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7" name="Google Shape;6147;p37"/>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8" name="Google Shape;6148;p37"/>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9" name="Google Shape;6149;p37"/>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0" name="Google Shape;6150;p37"/>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1" name="Google Shape;6151;p37"/>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2" name="Google Shape;6152;p37"/>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3" name="Google Shape;6153;p37"/>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4" name="Google Shape;6154;p37"/>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5" name="Google Shape;6155;p37"/>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6" name="Google Shape;6156;p37"/>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7" name="Google Shape;6157;p37"/>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8" name="Google Shape;6158;p37"/>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59" name="Google Shape;6159;p37"/>
              <p:cNvGrpSpPr/>
              <p:nvPr/>
            </p:nvGrpSpPr>
            <p:grpSpPr>
              <a:xfrm>
                <a:off x="6827513" y="4142250"/>
                <a:ext cx="1167525" cy="1167525"/>
                <a:chOff x="2244925" y="3993300"/>
                <a:chExt cx="1167525" cy="1167525"/>
              </a:xfrm>
            </p:grpSpPr>
            <p:sp>
              <p:nvSpPr>
                <p:cNvPr id="6160" name="Google Shape;6160;p37"/>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1" name="Google Shape;6161;p37"/>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2" name="Google Shape;6162;p37"/>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3" name="Google Shape;6163;p37"/>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4" name="Google Shape;6164;p37"/>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5" name="Google Shape;6165;p37"/>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6" name="Google Shape;6166;p37"/>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7" name="Google Shape;6167;p37"/>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8" name="Google Shape;6168;p37"/>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9" name="Google Shape;6169;p37"/>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0" name="Google Shape;6170;p37"/>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1" name="Google Shape;6171;p37"/>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2" name="Google Shape;6172;p37"/>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3" name="Google Shape;6173;p37"/>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4" name="Google Shape;6174;p37"/>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5" name="Google Shape;6175;p37"/>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6" name="Google Shape;6176;p37"/>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7" name="Google Shape;6177;p37"/>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8" name="Google Shape;6178;p37"/>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9" name="Google Shape;6179;p37"/>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0" name="Google Shape;6180;p37"/>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1" name="Google Shape;6181;p37"/>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2" name="Google Shape;6182;p37"/>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3" name="Google Shape;6183;p37"/>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4" name="Google Shape;6184;p37"/>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5" name="Google Shape;6185;p37"/>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6" name="Google Shape;6186;p37"/>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7" name="Google Shape;6187;p37"/>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8" name="Google Shape;6188;p37"/>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9" name="Google Shape;6189;p37"/>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0" name="Google Shape;6190;p37"/>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1" name="Google Shape;6191;p37"/>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2" name="Google Shape;6192;p37"/>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3" name="Google Shape;6193;p37"/>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4" name="Google Shape;6194;p37"/>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5" name="Google Shape;6195;p37"/>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6" name="Google Shape;6196;p37"/>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7" name="Google Shape;6197;p37"/>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8" name="Google Shape;6198;p37"/>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9" name="Google Shape;6199;p37"/>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0" name="Google Shape;6200;p37"/>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1" name="Google Shape;6201;p37"/>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2" name="Google Shape;6202;p37"/>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3" name="Google Shape;6203;p37"/>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4" name="Google Shape;6204;p37"/>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5" name="Google Shape;6205;p37"/>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6" name="Google Shape;6206;p37"/>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7" name="Google Shape;6207;p37"/>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8" name="Google Shape;6208;p37"/>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09" name="Google Shape;6209;p37"/>
              <p:cNvGrpSpPr/>
              <p:nvPr/>
            </p:nvGrpSpPr>
            <p:grpSpPr>
              <a:xfrm rot="10800000">
                <a:off x="8181688" y="4346600"/>
                <a:ext cx="986375" cy="972325"/>
                <a:chOff x="5918300" y="218850"/>
                <a:chExt cx="986375" cy="972325"/>
              </a:xfrm>
            </p:grpSpPr>
            <p:sp>
              <p:nvSpPr>
                <p:cNvPr id="6210" name="Google Shape;6210;p3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1" name="Google Shape;6211;p3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2" name="Google Shape;6212;p3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3" name="Google Shape;6213;p3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4" name="Google Shape;6214;p3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5" name="Google Shape;6215;p3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6" name="Google Shape;6216;p3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7" name="Google Shape;6217;p3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8" name="Google Shape;6218;p3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9" name="Google Shape;6219;p3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0" name="Google Shape;6220;p3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1" name="Google Shape;6221;p3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2" name="Google Shape;6222;p3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3" name="Google Shape;6223;p3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4" name="Google Shape;6224;p3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5" name="Google Shape;6225;p3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6" name="Google Shape;6226;p3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7" name="Google Shape;6227;p3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8" name="Google Shape;6228;p3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9" name="Google Shape;6229;p3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0" name="Google Shape;6230;p3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1" name="Google Shape;6231;p3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2" name="Google Shape;6232;p3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3" name="Google Shape;6233;p3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4" name="Google Shape;6234;p3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5" name="Google Shape;6235;p3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6" name="Google Shape;6236;p3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7" name="Google Shape;6237;p3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8" name="Google Shape;6238;p3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9" name="Google Shape;6239;p3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0" name="Google Shape;6240;p3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1" name="Google Shape;6241;p3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2" name="Google Shape;6242;p3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43" name="Google Shape;6243;p37"/>
              <p:cNvGrpSpPr/>
              <p:nvPr/>
            </p:nvGrpSpPr>
            <p:grpSpPr>
              <a:xfrm>
                <a:off x="7666488" y="4268900"/>
                <a:ext cx="916500" cy="914225"/>
                <a:chOff x="5318975" y="1933800"/>
                <a:chExt cx="916500" cy="914225"/>
              </a:xfrm>
            </p:grpSpPr>
            <p:sp>
              <p:nvSpPr>
                <p:cNvPr id="6244" name="Google Shape;6244;p37"/>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5" name="Google Shape;6245;p37"/>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6" name="Google Shape;6246;p37"/>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7" name="Google Shape;6247;p37"/>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8" name="Google Shape;6248;p37"/>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9" name="Google Shape;6249;p37"/>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0" name="Google Shape;6250;p37"/>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251" name="Google Shape;6251;p37"/>
            <p:cNvGrpSpPr/>
            <p:nvPr/>
          </p:nvGrpSpPr>
          <p:grpSpPr>
            <a:xfrm>
              <a:off x="-202790" y="2873256"/>
              <a:ext cx="1930075" cy="2467362"/>
              <a:chOff x="-202790" y="2873256"/>
              <a:chExt cx="1930075" cy="2467362"/>
            </a:xfrm>
          </p:grpSpPr>
          <p:grpSp>
            <p:nvGrpSpPr>
              <p:cNvPr id="6252" name="Google Shape;6252;p37"/>
              <p:cNvGrpSpPr/>
              <p:nvPr/>
            </p:nvGrpSpPr>
            <p:grpSpPr>
              <a:xfrm rot="10800000">
                <a:off x="843141" y="3667338"/>
                <a:ext cx="544373" cy="554662"/>
                <a:chOff x="5797738" y="1794275"/>
                <a:chExt cx="623638" cy="635425"/>
              </a:xfrm>
            </p:grpSpPr>
            <p:sp>
              <p:nvSpPr>
                <p:cNvPr id="6253" name="Google Shape;6253;p37"/>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4" name="Google Shape;6254;p37"/>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5" name="Google Shape;6255;p37"/>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6" name="Google Shape;6256;p37"/>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7" name="Google Shape;6257;p37"/>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8" name="Google Shape;6258;p37"/>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9" name="Google Shape;6259;p37"/>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0" name="Google Shape;6260;p37"/>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1" name="Google Shape;6261;p37"/>
              <p:cNvGrpSpPr/>
              <p:nvPr/>
            </p:nvGrpSpPr>
            <p:grpSpPr>
              <a:xfrm>
                <a:off x="719990" y="2873256"/>
                <a:ext cx="327012" cy="329491"/>
                <a:chOff x="8108325" y="1123200"/>
                <a:chExt cx="530950" cy="534975"/>
              </a:xfrm>
            </p:grpSpPr>
            <p:sp>
              <p:nvSpPr>
                <p:cNvPr id="6262" name="Google Shape;6262;p37"/>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3" name="Google Shape;6263;p37"/>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4" name="Google Shape;6264;p37"/>
              <p:cNvGrpSpPr/>
              <p:nvPr/>
            </p:nvGrpSpPr>
            <p:grpSpPr>
              <a:xfrm rot="-514848">
                <a:off x="-69698" y="2960605"/>
                <a:ext cx="677147" cy="1645542"/>
                <a:chOff x="1535425" y="492925"/>
                <a:chExt cx="524575" cy="1274775"/>
              </a:xfrm>
            </p:grpSpPr>
            <p:sp>
              <p:nvSpPr>
                <p:cNvPr id="6265" name="Google Shape;6265;p3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6" name="Google Shape;6266;p3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7" name="Google Shape;6267;p3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8" name="Google Shape;6268;p3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9" name="Google Shape;6269;p3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0" name="Google Shape;6270;p3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1" name="Google Shape;6271;p3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2" name="Google Shape;6272;p3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3" name="Google Shape;6273;p3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4" name="Google Shape;6274;p3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5" name="Google Shape;6275;p3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6" name="Google Shape;6276;p3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7" name="Google Shape;6277;p3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8" name="Google Shape;6278;p3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9" name="Google Shape;6279;p3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0" name="Google Shape;6280;p3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81" name="Google Shape;6281;p37"/>
              <p:cNvGrpSpPr/>
              <p:nvPr/>
            </p:nvGrpSpPr>
            <p:grpSpPr>
              <a:xfrm>
                <a:off x="-146175" y="3775675"/>
                <a:ext cx="1024100" cy="1047500"/>
                <a:chOff x="1356975" y="1865675"/>
                <a:chExt cx="1024100" cy="1047500"/>
              </a:xfrm>
            </p:grpSpPr>
            <p:sp>
              <p:nvSpPr>
                <p:cNvPr id="6282" name="Google Shape;6282;p37"/>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3" name="Google Shape;6283;p37"/>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4" name="Google Shape;6284;p37"/>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5" name="Google Shape;6285;p37"/>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6" name="Google Shape;6286;p37"/>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7" name="Google Shape;6287;p37"/>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8" name="Google Shape;6288;p37"/>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9" name="Google Shape;6289;p37"/>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0" name="Google Shape;6290;p37"/>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1" name="Google Shape;6291;p37"/>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2" name="Google Shape;6292;p37"/>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3" name="Google Shape;6293;p37"/>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4" name="Google Shape;6294;p37"/>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5" name="Google Shape;6295;p37"/>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6" name="Google Shape;6296;p37"/>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7" name="Google Shape;6297;p37"/>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8" name="Google Shape;6298;p37"/>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9" name="Google Shape;6299;p37"/>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0" name="Google Shape;6300;p37"/>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1" name="Google Shape;6301;p37"/>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2" name="Google Shape;6302;p37"/>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3" name="Google Shape;6303;p37"/>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4" name="Google Shape;6304;p37"/>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5" name="Google Shape;6305;p37"/>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6" name="Google Shape;6306;p37"/>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7" name="Google Shape;6307;p37"/>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8" name="Google Shape;6308;p37"/>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9" name="Google Shape;6309;p37"/>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10" name="Google Shape;6310;p37"/>
              <p:cNvGrpSpPr/>
              <p:nvPr/>
            </p:nvGrpSpPr>
            <p:grpSpPr>
              <a:xfrm>
                <a:off x="374320" y="4268899"/>
                <a:ext cx="1352964" cy="1047482"/>
                <a:chOff x="2612025" y="1964075"/>
                <a:chExt cx="1100150" cy="851750"/>
              </a:xfrm>
            </p:grpSpPr>
            <p:sp>
              <p:nvSpPr>
                <p:cNvPr id="6311" name="Google Shape;6311;p37"/>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2" name="Google Shape;6312;p37"/>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3" name="Google Shape;6313;p37"/>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4" name="Google Shape;6314;p37"/>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5" name="Google Shape;6315;p37"/>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6" name="Google Shape;6316;p37"/>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7" name="Google Shape;6317;p37"/>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8" name="Google Shape;6318;p37"/>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9" name="Google Shape;6319;p37"/>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0" name="Google Shape;6320;p37"/>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1" name="Google Shape;6321;p37"/>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2" name="Google Shape;6322;p37"/>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3" name="Google Shape;6323;p37"/>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4" name="Google Shape;6324;p37"/>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5" name="Google Shape;6325;p37"/>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6" name="Google Shape;6326;p37"/>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7" name="Google Shape;6327;p37"/>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8" name="Google Shape;6328;p37"/>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9" name="Google Shape;6329;p37"/>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0" name="Google Shape;6330;p37"/>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1" name="Google Shape;6331;p37"/>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2" name="Google Shape;6332;p37"/>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3" name="Google Shape;6333;p37"/>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4" name="Google Shape;6334;p37"/>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5" name="Google Shape;6335;p37"/>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6" name="Google Shape;6336;p37"/>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7" name="Google Shape;6337;p37"/>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8" name="Google Shape;6338;p37"/>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9" name="Google Shape;6339;p37"/>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0" name="Google Shape;6340;p37"/>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1" name="Google Shape;6341;p37"/>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2" name="Google Shape;6342;p37"/>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3" name="Google Shape;6343;p37"/>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4" name="Google Shape;6344;p37"/>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45" name="Google Shape;6345;p37"/>
              <p:cNvGrpSpPr/>
              <p:nvPr/>
            </p:nvGrpSpPr>
            <p:grpSpPr>
              <a:xfrm>
                <a:off x="-202790" y="4525674"/>
                <a:ext cx="824892" cy="814944"/>
                <a:chOff x="2649575" y="3055425"/>
                <a:chExt cx="1024075" cy="1011725"/>
              </a:xfrm>
            </p:grpSpPr>
            <p:sp>
              <p:nvSpPr>
                <p:cNvPr id="6346" name="Google Shape;6346;p37"/>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7" name="Google Shape;6347;p37"/>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8" name="Google Shape;6348;p37"/>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9" name="Google Shape;6349;p37"/>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0" name="Google Shape;6350;p37"/>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1" name="Google Shape;6351;p37"/>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2" name="Google Shape;6352;p37"/>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3" name="Google Shape;6353;p37"/>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4" name="Google Shape;6354;p37"/>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5" name="Google Shape;6355;p37"/>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6" name="Google Shape;6356;p37"/>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7" name="Google Shape;6357;p37"/>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8" name="Google Shape;6358;p37"/>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9" name="Google Shape;6359;p37"/>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0" name="Google Shape;6360;p37"/>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1" name="Google Shape;6361;p37"/>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2" name="Google Shape;6362;p37"/>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3" name="Google Shape;6363;p37"/>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4" name="Google Shape;6364;p37"/>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5" name="Google Shape;6365;p37"/>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6" name="Google Shape;6366;p37"/>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7" name="Google Shape;6367;p37"/>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8" name="Google Shape;6368;p37"/>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9" name="Google Shape;6369;p37"/>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0" name="Google Shape;6370;p37"/>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1" name="Google Shape;6371;p37"/>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1937753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14"/>
        <p:cNvGrpSpPr/>
        <p:nvPr/>
      </p:nvGrpSpPr>
      <p:grpSpPr>
        <a:xfrm>
          <a:off x="0" y="0"/>
          <a:ext cx="0" cy="0"/>
          <a:chOff x="0" y="0"/>
          <a:chExt cx="0" cy="0"/>
        </a:xfrm>
      </p:grpSpPr>
      <p:grpSp>
        <p:nvGrpSpPr>
          <p:cNvPr id="815" name="Google Shape;815;p7"/>
          <p:cNvGrpSpPr/>
          <p:nvPr/>
        </p:nvGrpSpPr>
        <p:grpSpPr>
          <a:xfrm>
            <a:off x="-646628" y="155415"/>
            <a:ext cx="13065301" cy="7006019"/>
            <a:chOff x="-484971" y="116561"/>
            <a:chExt cx="9798976" cy="5254514"/>
          </a:xfrm>
        </p:grpSpPr>
        <p:sp>
          <p:nvSpPr>
            <p:cNvPr id="816" name="Google Shape;816;p7"/>
            <p:cNvSpPr/>
            <p:nvPr/>
          </p:nvSpPr>
          <p:spPr>
            <a:xfrm>
              <a:off x="-38725" y="3910875"/>
              <a:ext cx="9209436" cy="1271624"/>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7"/>
            <p:cNvSpPr/>
            <p:nvPr/>
          </p:nvSpPr>
          <p:spPr>
            <a:xfrm>
              <a:off x="-65450" y="4159419"/>
              <a:ext cx="9209483" cy="102272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18" name="Google Shape;818;p7"/>
            <p:cNvGrpSpPr/>
            <p:nvPr/>
          </p:nvGrpSpPr>
          <p:grpSpPr>
            <a:xfrm rot="1611936">
              <a:off x="8025637" y="3464511"/>
              <a:ext cx="762272" cy="1496516"/>
              <a:chOff x="3245000" y="616925"/>
              <a:chExt cx="522875" cy="1026525"/>
            </a:xfrm>
          </p:grpSpPr>
          <p:sp>
            <p:nvSpPr>
              <p:cNvPr id="819" name="Google Shape;819;p7"/>
              <p:cNvSpPr/>
              <p:nvPr/>
            </p:nvSpPr>
            <p:spPr>
              <a:xfrm>
                <a:off x="3245000" y="616925"/>
                <a:ext cx="522875" cy="946325"/>
              </a:xfrm>
              <a:custGeom>
                <a:avLst/>
                <a:gdLst/>
                <a:ahLst/>
                <a:cxnLst/>
                <a:rect l="l" t="t" r="r" b="b"/>
                <a:pathLst>
                  <a:path w="20915" h="37853" extrusionOk="0">
                    <a:moveTo>
                      <a:pt x="8480" y="0"/>
                    </a:moveTo>
                    <a:cubicBezTo>
                      <a:pt x="7561" y="0"/>
                      <a:pt x="6799" y="942"/>
                      <a:pt x="6371" y="1827"/>
                    </a:cubicBezTo>
                    <a:cubicBezTo>
                      <a:pt x="5228" y="4375"/>
                      <a:pt x="5140" y="7436"/>
                      <a:pt x="6172" y="10068"/>
                    </a:cubicBezTo>
                    <a:lnTo>
                      <a:pt x="6172" y="10068"/>
                    </a:lnTo>
                    <a:cubicBezTo>
                      <a:pt x="5760" y="9160"/>
                      <a:pt x="4736" y="8648"/>
                      <a:pt x="3734" y="8648"/>
                    </a:cubicBezTo>
                    <a:cubicBezTo>
                      <a:pt x="3009" y="8648"/>
                      <a:pt x="2295" y="8916"/>
                      <a:pt x="1835" y="9499"/>
                    </a:cubicBezTo>
                    <a:cubicBezTo>
                      <a:pt x="1034" y="10400"/>
                      <a:pt x="1034" y="11734"/>
                      <a:pt x="1201" y="12935"/>
                    </a:cubicBezTo>
                    <a:cubicBezTo>
                      <a:pt x="1540" y="15708"/>
                      <a:pt x="2533" y="18395"/>
                      <a:pt x="4023" y="20734"/>
                    </a:cubicBezTo>
                    <a:lnTo>
                      <a:pt x="4023" y="20734"/>
                    </a:lnTo>
                    <a:cubicBezTo>
                      <a:pt x="3647" y="20368"/>
                      <a:pt x="3100" y="20175"/>
                      <a:pt x="2549" y="20175"/>
                    </a:cubicBezTo>
                    <a:cubicBezTo>
                      <a:pt x="2119" y="20175"/>
                      <a:pt x="1687" y="20293"/>
                      <a:pt x="1334" y="20540"/>
                    </a:cubicBezTo>
                    <a:cubicBezTo>
                      <a:pt x="334" y="21241"/>
                      <a:pt x="0" y="22575"/>
                      <a:pt x="167" y="23809"/>
                    </a:cubicBezTo>
                    <a:cubicBezTo>
                      <a:pt x="367" y="25010"/>
                      <a:pt x="1001" y="26078"/>
                      <a:pt x="1668" y="27078"/>
                    </a:cubicBezTo>
                    <a:cubicBezTo>
                      <a:pt x="4370" y="31215"/>
                      <a:pt x="7806" y="34917"/>
                      <a:pt x="11842" y="37853"/>
                    </a:cubicBezTo>
                    <a:cubicBezTo>
                      <a:pt x="16679" y="31581"/>
                      <a:pt x="20381" y="26311"/>
                      <a:pt x="20848" y="20207"/>
                    </a:cubicBezTo>
                    <a:cubicBezTo>
                      <a:pt x="20915" y="18839"/>
                      <a:pt x="20581" y="17138"/>
                      <a:pt x="19247" y="16737"/>
                    </a:cubicBezTo>
                    <a:cubicBezTo>
                      <a:pt x="19107" y="16704"/>
                      <a:pt x="18967" y="16688"/>
                      <a:pt x="18827" y="16688"/>
                    </a:cubicBezTo>
                    <a:cubicBezTo>
                      <a:pt x="18132" y="16688"/>
                      <a:pt x="17457" y="17077"/>
                      <a:pt x="17012" y="17605"/>
                    </a:cubicBezTo>
                    <a:cubicBezTo>
                      <a:pt x="16478" y="18272"/>
                      <a:pt x="16178" y="19106"/>
                      <a:pt x="15911" y="19906"/>
                    </a:cubicBezTo>
                    <a:cubicBezTo>
                      <a:pt x="16645" y="16270"/>
                      <a:pt x="17046" y="12568"/>
                      <a:pt x="17146" y="8899"/>
                    </a:cubicBezTo>
                    <a:cubicBezTo>
                      <a:pt x="17179" y="7598"/>
                      <a:pt x="16979" y="5996"/>
                      <a:pt x="15711" y="5529"/>
                    </a:cubicBezTo>
                    <a:cubicBezTo>
                      <a:pt x="15525" y="5459"/>
                      <a:pt x="15334" y="5427"/>
                      <a:pt x="15143" y="5427"/>
                    </a:cubicBezTo>
                    <a:cubicBezTo>
                      <a:pt x="14343" y="5427"/>
                      <a:pt x="13547" y="5996"/>
                      <a:pt x="13143" y="6697"/>
                    </a:cubicBezTo>
                    <a:cubicBezTo>
                      <a:pt x="12642" y="7598"/>
                      <a:pt x="12576" y="8665"/>
                      <a:pt x="12542" y="9699"/>
                    </a:cubicBezTo>
                    <a:cubicBezTo>
                      <a:pt x="12175" y="6997"/>
                      <a:pt x="11408" y="4329"/>
                      <a:pt x="10341" y="1760"/>
                    </a:cubicBezTo>
                    <a:cubicBezTo>
                      <a:pt x="10007" y="1026"/>
                      <a:pt x="9540" y="192"/>
                      <a:pt x="8740" y="26"/>
                    </a:cubicBezTo>
                    <a:cubicBezTo>
                      <a:pt x="8652" y="9"/>
                      <a:pt x="8565" y="0"/>
                      <a:pt x="8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7"/>
              <p:cNvSpPr/>
              <p:nvPr/>
            </p:nvSpPr>
            <p:spPr>
              <a:xfrm>
                <a:off x="3423450" y="666125"/>
                <a:ext cx="141000" cy="977325"/>
              </a:xfrm>
              <a:custGeom>
                <a:avLst/>
                <a:gdLst/>
                <a:ahLst/>
                <a:cxnLst/>
                <a:rect l="l" t="t" r="r" b="b"/>
                <a:pathLst>
                  <a:path w="5640" h="39093" extrusionOk="0">
                    <a:moveTo>
                      <a:pt x="480" y="1"/>
                    </a:moveTo>
                    <a:cubicBezTo>
                      <a:pt x="451" y="1"/>
                      <a:pt x="417" y="176"/>
                      <a:pt x="401" y="526"/>
                    </a:cubicBezTo>
                    <a:cubicBezTo>
                      <a:pt x="0" y="12234"/>
                      <a:pt x="1101" y="24510"/>
                      <a:pt x="4170" y="35851"/>
                    </a:cubicBezTo>
                    <a:cubicBezTo>
                      <a:pt x="4788" y="38024"/>
                      <a:pt x="5276" y="39093"/>
                      <a:pt x="5468" y="39093"/>
                    </a:cubicBezTo>
                    <a:cubicBezTo>
                      <a:pt x="5640" y="39093"/>
                      <a:pt x="5579" y="38249"/>
                      <a:pt x="5171" y="36585"/>
                    </a:cubicBezTo>
                    <a:cubicBezTo>
                      <a:pt x="3903" y="31181"/>
                      <a:pt x="2602" y="25010"/>
                      <a:pt x="1735" y="18739"/>
                    </a:cubicBezTo>
                    <a:cubicBezTo>
                      <a:pt x="868" y="12501"/>
                      <a:pt x="434" y="6163"/>
                      <a:pt x="534" y="526"/>
                    </a:cubicBezTo>
                    <a:cubicBezTo>
                      <a:pt x="534" y="176"/>
                      <a:pt x="509" y="1"/>
                      <a:pt x="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7"/>
              <p:cNvSpPr/>
              <p:nvPr/>
            </p:nvSpPr>
            <p:spPr>
              <a:xfrm>
                <a:off x="3459650" y="913575"/>
                <a:ext cx="115675" cy="321800"/>
              </a:xfrm>
              <a:custGeom>
                <a:avLst/>
                <a:gdLst/>
                <a:ahLst/>
                <a:cxnLst/>
                <a:rect l="l" t="t" r="r" b="b"/>
                <a:pathLst>
                  <a:path w="4627" h="12872" extrusionOk="0">
                    <a:moveTo>
                      <a:pt x="4578" y="0"/>
                    </a:moveTo>
                    <a:cubicBezTo>
                      <a:pt x="4548" y="0"/>
                      <a:pt x="4503" y="43"/>
                      <a:pt x="4457" y="135"/>
                    </a:cubicBezTo>
                    <a:cubicBezTo>
                      <a:pt x="3089" y="3937"/>
                      <a:pt x="1555" y="7807"/>
                      <a:pt x="254" y="11610"/>
                    </a:cubicBezTo>
                    <a:cubicBezTo>
                      <a:pt x="0" y="12429"/>
                      <a:pt x="89" y="12871"/>
                      <a:pt x="313" y="12871"/>
                    </a:cubicBezTo>
                    <a:cubicBezTo>
                      <a:pt x="472" y="12871"/>
                      <a:pt x="699" y="12648"/>
                      <a:pt x="921" y="12177"/>
                    </a:cubicBezTo>
                    <a:cubicBezTo>
                      <a:pt x="2489" y="8674"/>
                      <a:pt x="3556" y="3937"/>
                      <a:pt x="4590" y="168"/>
                    </a:cubicBezTo>
                    <a:cubicBezTo>
                      <a:pt x="4626" y="60"/>
                      <a:pt x="4613" y="0"/>
                      <a:pt x="4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7"/>
              <p:cNvSpPr/>
              <p:nvPr/>
            </p:nvSpPr>
            <p:spPr>
              <a:xfrm>
                <a:off x="3334950" y="933850"/>
                <a:ext cx="127825" cy="217375"/>
              </a:xfrm>
              <a:custGeom>
                <a:avLst/>
                <a:gdLst/>
                <a:ahLst/>
                <a:cxnLst/>
                <a:rect l="l" t="t" r="r" b="b"/>
                <a:pathLst>
                  <a:path w="5113" h="8695" extrusionOk="0">
                    <a:moveTo>
                      <a:pt x="49" y="1"/>
                    </a:moveTo>
                    <a:cubicBezTo>
                      <a:pt x="16" y="1"/>
                      <a:pt x="0" y="63"/>
                      <a:pt x="38" y="158"/>
                    </a:cubicBezTo>
                    <a:cubicBezTo>
                      <a:pt x="805" y="3026"/>
                      <a:pt x="2106" y="5962"/>
                      <a:pt x="4074" y="8230"/>
                    </a:cubicBezTo>
                    <a:cubicBezTo>
                      <a:pt x="4349" y="8557"/>
                      <a:pt x="4597" y="8694"/>
                      <a:pt x="4769" y="8694"/>
                    </a:cubicBezTo>
                    <a:cubicBezTo>
                      <a:pt x="5034" y="8694"/>
                      <a:pt x="5112" y="8363"/>
                      <a:pt x="4808" y="7897"/>
                    </a:cubicBezTo>
                    <a:cubicBezTo>
                      <a:pt x="4074" y="6696"/>
                      <a:pt x="3140" y="5495"/>
                      <a:pt x="2273" y="4161"/>
                    </a:cubicBezTo>
                    <a:cubicBezTo>
                      <a:pt x="1439" y="2826"/>
                      <a:pt x="638" y="1459"/>
                      <a:pt x="138" y="124"/>
                    </a:cubicBezTo>
                    <a:cubicBezTo>
                      <a:pt x="109" y="38"/>
                      <a:pt x="7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7"/>
              <p:cNvSpPr/>
              <p:nvPr/>
            </p:nvSpPr>
            <p:spPr>
              <a:xfrm>
                <a:off x="3322475" y="1199200"/>
                <a:ext cx="181425" cy="237475"/>
              </a:xfrm>
              <a:custGeom>
                <a:avLst/>
                <a:gdLst/>
                <a:ahLst/>
                <a:cxnLst/>
                <a:rect l="l" t="t" r="r" b="b"/>
                <a:pathLst>
                  <a:path w="7257" h="9499" extrusionOk="0">
                    <a:moveTo>
                      <a:pt x="43" y="0"/>
                    </a:moveTo>
                    <a:cubicBezTo>
                      <a:pt x="13" y="0"/>
                      <a:pt x="0" y="58"/>
                      <a:pt x="37" y="185"/>
                    </a:cubicBezTo>
                    <a:cubicBezTo>
                      <a:pt x="1304" y="3454"/>
                      <a:pt x="3306" y="6656"/>
                      <a:pt x="6041" y="9058"/>
                    </a:cubicBezTo>
                    <a:cubicBezTo>
                      <a:pt x="6426" y="9368"/>
                      <a:pt x="6732" y="9498"/>
                      <a:pt x="6925" y="9498"/>
                    </a:cubicBezTo>
                    <a:cubicBezTo>
                      <a:pt x="7252" y="9498"/>
                      <a:pt x="7257" y="9127"/>
                      <a:pt x="6775" y="8624"/>
                    </a:cubicBezTo>
                    <a:cubicBezTo>
                      <a:pt x="5641" y="7423"/>
                      <a:pt x="4373" y="6089"/>
                      <a:pt x="3139" y="4688"/>
                    </a:cubicBezTo>
                    <a:cubicBezTo>
                      <a:pt x="1938" y="3220"/>
                      <a:pt x="871" y="1686"/>
                      <a:pt x="137" y="118"/>
                    </a:cubicBezTo>
                    <a:cubicBezTo>
                      <a:pt x="106" y="42"/>
                      <a:pt x="69" y="0"/>
                      <a:pt x="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7"/>
              <p:cNvSpPr/>
              <p:nvPr/>
            </p:nvSpPr>
            <p:spPr>
              <a:xfrm>
                <a:off x="3517600" y="1176800"/>
                <a:ext cx="164850" cy="310600"/>
              </a:xfrm>
              <a:custGeom>
                <a:avLst/>
                <a:gdLst/>
                <a:ahLst/>
                <a:cxnLst/>
                <a:rect l="l" t="t" r="r" b="b"/>
                <a:pathLst>
                  <a:path w="6594" h="12424" extrusionOk="0">
                    <a:moveTo>
                      <a:pt x="6551" y="0"/>
                    </a:moveTo>
                    <a:cubicBezTo>
                      <a:pt x="6521" y="0"/>
                      <a:pt x="6474" y="50"/>
                      <a:pt x="6442" y="147"/>
                    </a:cubicBezTo>
                    <a:cubicBezTo>
                      <a:pt x="5041" y="4116"/>
                      <a:pt x="2939" y="7819"/>
                      <a:pt x="504" y="11155"/>
                    </a:cubicBezTo>
                    <a:cubicBezTo>
                      <a:pt x="19" y="11956"/>
                      <a:pt x="1" y="12424"/>
                      <a:pt x="272" y="12424"/>
                    </a:cubicBezTo>
                    <a:cubicBezTo>
                      <a:pt x="430" y="12424"/>
                      <a:pt x="685" y="12265"/>
                      <a:pt x="1005" y="11922"/>
                    </a:cubicBezTo>
                    <a:cubicBezTo>
                      <a:pt x="2339" y="10421"/>
                      <a:pt x="3506" y="8453"/>
                      <a:pt x="4440" y="6351"/>
                    </a:cubicBezTo>
                    <a:cubicBezTo>
                      <a:pt x="5341" y="4283"/>
                      <a:pt x="6075" y="2115"/>
                      <a:pt x="6542" y="180"/>
                    </a:cubicBezTo>
                    <a:cubicBezTo>
                      <a:pt x="6594" y="59"/>
                      <a:pt x="6583" y="0"/>
                      <a:pt x="6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5" name="Google Shape;825;p7"/>
            <p:cNvGrpSpPr/>
            <p:nvPr/>
          </p:nvGrpSpPr>
          <p:grpSpPr>
            <a:xfrm rot="-514848">
              <a:off x="20852" y="3526580"/>
              <a:ext cx="677147" cy="1645542"/>
              <a:chOff x="1535425" y="492925"/>
              <a:chExt cx="524575" cy="1274775"/>
            </a:xfrm>
          </p:grpSpPr>
          <p:sp>
            <p:nvSpPr>
              <p:cNvPr id="826" name="Google Shape;826;p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2" name="Google Shape;842;p7"/>
            <p:cNvGrpSpPr/>
            <p:nvPr/>
          </p:nvGrpSpPr>
          <p:grpSpPr>
            <a:xfrm>
              <a:off x="1430740" y="4048019"/>
              <a:ext cx="327012" cy="329491"/>
              <a:chOff x="8108325" y="1123200"/>
              <a:chExt cx="530950" cy="534975"/>
            </a:xfrm>
          </p:grpSpPr>
          <p:sp>
            <p:nvSpPr>
              <p:cNvPr id="843" name="Google Shape;843;p7"/>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7"/>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5" name="Google Shape;845;p7"/>
            <p:cNvGrpSpPr/>
            <p:nvPr/>
          </p:nvGrpSpPr>
          <p:grpSpPr>
            <a:xfrm rot="10800000">
              <a:off x="6057775" y="3936175"/>
              <a:ext cx="647450" cy="635425"/>
              <a:chOff x="5773925" y="1794275"/>
              <a:chExt cx="647450" cy="635425"/>
            </a:xfrm>
          </p:grpSpPr>
          <p:sp>
            <p:nvSpPr>
              <p:cNvPr id="846" name="Google Shape;846;p7"/>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7"/>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7"/>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7"/>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7"/>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7"/>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7"/>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7"/>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4" name="Google Shape;854;p7"/>
            <p:cNvGrpSpPr/>
            <p:nvPr/>
          </p:nvGrpSpPr>
          <p:grpSpPr>
            <a:xfrm rot="10800000">
              <a:off x="5166900" y="4328400"/>
              <a:ext cx="1627550" cy="885025"/>
              <a:chOff x="6449650" y="376500"/>
              <a:chExt cx="1627550" cy="885025"/>
            </a:xfrm>
          </p:grpSpPr>
          <p:sp>
            <p:nvSpPr>
              <p:cNvPr id="855" name="Google Shape;855;p7"/>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7"/>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7"/>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7"/>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7"/>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7"/>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1" name="Google Shape;861;p7"/>
            <p:cNvGrpSpPr/>
            <p:nvPr/>
          </p:nvGrpSpPr>
          <p:grpSpPr>
            <a:xfrm rot="10800000">
              <a:off x="6339425" y="4398750"/>
              <a:ext cx="986375" cy="972325"/>
              <a:chOff x="5918300" y="218850"/>
              <a:chExt cx="986375" cy="972325"/>
            </a:xfrm>
          </p:grpSpPr>
          <p:sp>
            <p:nvSpPr>
              <p:cNvPr id="862" name="Google Shape;862;p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5" name="Google Shape;895;p7"/>
            <p:cNvGrpSpPr/>
            <p:nvPr/>
          </p:nvGrpSpPr>
          <p:grpSpPr>
            <a:xfrm>
              <a:off x="369600" y="4293125"/>
              <a:ext cx="1024100" cy="1047500"/>
              <a:chOff x="1356975" y="1865675"/>
              <a:chExt cx="1024100" cy="1047500"/>
            </a:xfrm>
          </p:grpSpPr>
          <p:sp>
            <p:nvSpPr>
              <p:cNvPr id="896" name="Google Shape;896;p7"/>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7"/>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7"/>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7"/>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7"/>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7"/>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7"/>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7"/>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7"/>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7"/>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7"/>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7"/>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7"/>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7"/>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7"/>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7"/>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7"/>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7"/>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7"/>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7"/>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7"/>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7"/>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7"/>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7"/>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7"/>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7"/>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7"/>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7"/>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4" name="Google Shape;924;p7"/>
            <p:cNvGrpSpPr/>
            <p:nvPr/>
          </p:nvGrpSpPr>
          <p:grpSpPr>
            <a:xfrm>
              <a:off x="7009895" y="4293137"/>
              <a:ext cx="1352964" cy="1047482"/>
              <a:chOff x="2612025" y="1964075"/>
              <a:chExt cx="1100150" cy="851750"/>
            </a:xfrm>
          </p:grpSpPr>
          <p:sp>
            <p:nvSpPr>
              <p:cNvPr id="925" name="Google Shape;925;p7"/>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7"/>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7"/>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7"/>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7"/>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7"/>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7"/>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7"/>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7"/>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7"/>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7"/>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7"/>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7"/>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7"/>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7"/>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7"/>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7"/>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7"/>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7"/>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7"/>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7"/>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7"/>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7"/>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7"/>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7"/>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7"/>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7"/>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7"/>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7"/>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7"/>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7"/>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7"/>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7"/>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7"/>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9" name="Google Shape;959;p7"/>
            <p:cNvGrpSpPr/>
            <p:nvPr/>
          </p:nvGrpSpPr>
          <p:grpSpPr>
            <a:xfrm>
              <a:off x="-202790" y="4525674"/>
              <a:ext cx="824892" cy="814944"/>
              <a:chOff x="2649575" y="3055425"/>
              <a:chExt cx="1024075" cy="1011725"/>
            </a:xfrm>
          </p:grpSpPr>
          <p:sp>
            <p:nvSpPr>
              <p:cNvPr id="960" name="Google Shape;960;p7"/>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7"/>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7"/>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7"/>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7"/>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7"/>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7"/>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7"/>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7"/>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7"/>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7"/>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7"/>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7"/>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7"/>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7"/>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7"/>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7"/>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7"/>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7"/>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7"/>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7"/>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7"/>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7"/>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7"/>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7"/>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7"/>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6" name="Google Shape;986;p7"/>
            <p:cNvGrpSpPr/>
            <p:nvPr/>
          </p:nvGrpSpPr>
          <p:grpSpPr>
            <a:xfrm>
              <a:off x="8175688" y="4427800"/>
              <a:ext cx="916500" cy="914225"/>
              <a:chOff x="5318975" y="1933800"/>
              <a:chExt cx="916500" cy="914225"/>
            </a:xfrm>
          </p:grpSpPr>
          <p:sp>
            <p:nvSpPr>
              <p:cNvPr id="987" name="Google Shape;987;p7"/>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7"/>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7"/>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7"/>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7"/>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7"/>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7"/>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4" name="Google Shape;994;p7"/>
            <p:cNvGrpSpPr/>
            <p:nvPr/>
          </p:nvGrpSpPr>
          <p:grpSpPr>
            <a:xfrm>
              <a:off x="-484971" y="116561"/>
              <a:ext cx="9798976" cy="3456814"/>
              <a:chOff x="-484971" y="116561"/>
              <a:chExt cx="9798976" cy="3456814"/>
            </a:xfrm>
          </p:grpSpPr>
          <p:sp>
            <p:nvSpPr>
              <p:cNvPr id="995" name="Google Shape;995;p7"/>
              <p:cNvSpPr/>
              <p:nvPr/>
            </p:nvSpPr>
            <p:spPr>
              <a:xfrm>
                <a:off x="7701475" y="33996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7"/>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7"/>
              <p:cNvSpPr/>
              <p:nvPr/>
            </p:nvSpPr>
            <p:spPr>
              <a:xfrm>
                <a:off x="-484971" y="20746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7"/>
              <p:cNvSpPr/>
              <p:nvPr/>
            </p:nvSpPr>
            <p:spPr>
              <a:xfrm>
                <a:off x="8721799" y="10701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7"/>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000" name="Google Shape;1000;p7"/>
          <p:cNvSpPr txBox="1">
            <a:spLocks noGrp="1"/>
          </p:cNvSpPr>
          <p:nvPr>
            <p:ph type="body" idx="1"/>
          </p:nvPr>
        </p:nvSpPr>
        <p:spPr>
          <a:xfrm>
            <a:off x="960000" y="1866233"/>
            <a:ext cx="5898000" cy="3451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rgbClr val="F76DB2"/>
              </a:buClr>
              <a:buSzPts val="1400"/>
              <a:buFont typeface="Barlow"/>
              <a:buChar char="●"/>
              <a:defRPr/>
            </a:lvl1pPr>
            <a:lvl2pPr marL="1219170" lvl="1" indent="-423323" rtl="0">
              <a:spcBef>
                <a:spcPts val="0"/>
              </a:spcBef>
              <a:spcAft>
                <a:spcPts val="0"/>
              </a:spcAft>
              <a:buClr>
                <a:srgbClr val="353535"/>
              </a:buClr>
              <a:buSzPts val="1400"/>
              <a:buFont typeface="Barlow"/>
              <a:buChar char="○"/>
              <a:defRPr/>
            </a:lvl2pPr>
            <a:lvl3pPr marL="1828754" lvl="2" indent="-414856" rtl="0">
              <a:spcBef>
                <a:spcPts val="0"/>
              </a:spcBef>
              <a:spcAft>
                <a:spcPts val="0"/>
              </a:spcAft>
              <a:buClr>
                <a:srgbClr val="353535"/>
              </a:buClr>
              <a:buSzPts val="1300"/>
              <a:buFont typeface="Barlow"/>
              <a:buChar char="■"/>
              <a:defRPr sz="1733"/>
            </a:lvl3pPr>
            <a:lvl4pPr marL="2438339" lvl="3" indent="-414856" rtl="0">
              <a:spcBef>
                <a:spcPts val="0"/>
              </a:spcBef>
              <a:spcAft>
                <a:spcPts val="0"/>
              </a:spcAft>
              <a:buClr>
                <a:srgbClr val="353535"/>
              </a:buClr>
              <a:buSzPts val="1300"/>
              <a:buFont typeface="Barlow"/>
              <a:buChar char="●"/>
              <a:defRPr sz="1733"/>
            </a:lvl4pPr>
            <a:lvl5pPr marL="3047924" lvl="4" indent="-414856" rtl="0">
              <a:spcBef>
                <a:spcPts val="0"/>
              </a:spcBef>
              <a:spcAft>
                <a:spcPts val="0"/>
              </a:spcAft>
              <a:buClr>
                <a:srgbClr val="353535"/>
              </a:buClr>
              <a:buSzPts val="1300"/>
              <a:buFont typeface="Barlow"/>
              <a:buChar char="○"/>
              <a:defRPr sz="1733"/>
            </a:lvl5pPr>
            <a:lvl6pPr marL="3657509" lvl="5" indent="-414856" rtl="0">
              <a:spcBef>
                <a:spcPts val="0"/>
              </a:spcBef>
              <a:spcAft>
                <a:spcPts val="0"/>
              </a:spcAft>
              <a:buClr>
                <a:srgbClr val="353535"/>
              </a:buClr>
              <a:buSzPts val="1300"/>
              <a:buFont typeface="Barlow"/>
              <a:buChar char="■"/>
              <a:defRPr sz="1733"/>
            </a:lvl6pPr>
            <a:lvl7pPr marL="4267093" lvl="6" indent="-414856" rtl="0">
              <a:spcBef>
                <a:spcPts val="0"/>
              </a:spcBef>
              <a:spcAft>
                <a:spcPts val="0"/>
              </a:spcAft>
              <a:buClr>
                <a:srgbClr val="353535"/>
              </a:buClr>
              <a:buSzPts val="1300"/>
              <a:buFont typeface="Barlow"/>
              <a:buChar char="●"/>
              <a:defRPr sz="1733"/>
            </a:lvl7pPr>
            <a:lvl8pPr marL="4876678" lvl="7" indent="-414856" rtl="0">
              <a:spcBef>
                <a:spcPts val="0"/>
              </a:spcBef>
              <a:spcAft>
                <a:spcPts val="0"/>
              </a:spcAft>
              <a:buClr>
                <a:srgbClr val="353535"/>
              </a:buClr>
              <a:buSzPts val="1300"/>
              <a:buFont typeface="Barlow"/>
              <a:buChar char="○"/>
              <a:defRPr sz="1733"/>
            </a:lvl8pPr>
            <a:lvl9pPr marL="5486263" lvl="8" indent="-414856" rtl="0">
              <a:spcBef>
                <a:spcPts val="0"/>
              </a:spcBef>
              <a:spcAft>
                <a:spcPts val="0"/>
              </a:spcAft>
              <a:buClr>
                <a:srgbClr val="353535"/>
              </a:buClr>
              <a:buSzPts val="1300"/>
              <a:buFont typeface="Barlow"/>
              <a:buChar char="■"/>
              <a:defRPr sz="1733"/>
            </a:lvl9pPr>
          </a:lstStyle>
          <a:p>
            <a:endParaRPr/>
          </a:p>
        </p:txBody>
      </p:sp>
      <p:sp>
        <p:nvSpPr>
          <p:cNvPr id="1001" name="Google Shape;1001;p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6406078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31"/>
        <p:cNvGrpSpPr/>
        <p:nvPr/>
      </p:nvGrpSpPr>
      <p:grpSpPr>
        <a:xfrm>
          <a:off x="0" y="0"/>
          <a:ext cx="0" cy="0"/>
          <a:chOff x="0" y="0"/>
          <a:chExt cx="0" cy="0"/>
        </a:xfrm>
      </p:grpSpPr>
      <p:grpSp>
        <p:nvGrpSpPr>
          <p:cNvPr id="1332" name="Google Shape;1332;p9"/>
          <p:cNvGrpSpPr/>
          <p:nvPr/>
        </p:nvGrpSpPr>
        <p:grpSpPr>
          <a:xfrm>
            <a:off x="-507023" y="779700"/>
            <a:ext cx="12901852" cy="6516184"/>
            <a:chOff x="-380268" y="584775"/>
            <a:chExt cx="9676389" cy="4887138"/>
          </a:xfrm>
        </p:grpSpPr>
        <p:sp>
          <p:nvSpPr>
            <p:cNvPr id="1333" name="Google Shape;1333;p9"/>
            <p:cNvSpPr/>
            <p:nvPr/>
          </p:nvSpPr>
          <p:spPr>
            <a:xfrm>
              <a:off x="-38725" y="3994776"/>
              <a:ext cx="9209436" cy="11876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9"/>
            <p:cNvSpPr/>
            <p:nvPr/>
          </p:nvSpPr>
          <p:spPr>
            <a:xfrm>
              <a:off x="-65450" y="4046402"/>
              <a:ext cx="9209483" cy="113579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9"/>
            <p:cNvSpPr/>
            <p:nvPr/>
          </p:nvSpPr>
          <p:spPr>
            <a:xfrm>
              <a:off x="1418994" y="5847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9"/>
            <p:cNvSpPr/>
            <p:nvPr/>
          </p:nvSpPr>
          <p:spPr>
            <a:xfrm>
              <a:off x="8255722" y="2125916"/>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9"/>
            <p:cNvSpPr/>
            <p:nvPr/>
          </p:nvSpPr>
          <p:spPr>
            <a:xfrm>
              <a:off x="0" y="2515286"/>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38" name="Google Shape;1338;p9"/>
            <p:cNvGrpSpPr/>
            <p:nvPr/>
          </p:nvGrpSpPr>
          <p:grpSpPr>
            <a:xfrm flipH="1">
              <a:off x="325231" y="1022596"/>
              <a:ext cx="297026" cy="390176"/>
              <a:chOff x="4906125" y="1207000"/>
              <a:chExt cx="520550" cy="683800"/>
            </a:xfrm>
          </p:grpSpPr>
          <p:sp>
            <p:nvSpPr>
              <p:cNvPr id="1339" name="Google Shape;1339;p9"/>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9"/>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9"/>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9"/>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9"/>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9"/>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9"/>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9"/>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9"/>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9"/>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9"/>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9"/>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9"/>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9"/>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9"/>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9"/>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9"/>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9"/>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9"/>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9"/>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9"/>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9"/>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9"/>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9"/>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9"/>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9"/>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9"/>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9"/>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9"/>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9"/>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9"/>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9"/>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9"/>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9"/>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9"/>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9"/>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9"/>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9"/>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9"/>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9"/>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9"/>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9"/>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9"/>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9"/>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9"/>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4" name="Google Shape;1384;p9"/>
            <p:cNvGrpSpPr/>
            <p:nvPr/>
          </p:nvGrpSpPr>
          <p:grpSpPr>
            <a:xfrm rot="-1067620" flipH="1">
              <a:off x="516673" y="1549204"/>
              <a:ext cx="180904" cy="237637"/>
              <a:chOff x="4906125" y="1207000"/>
              <a:chExt cx="520550" cy="683800"/>
            </a:xfrm>
          </p:grpSpPr>
          <p:sp>
            <p:nvSpPr>
              <p:cNvPr id="1385" name="Google Shape;1385;p9"/>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9"/>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9"/>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9"/>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9"/>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9"/>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9"/>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9"/>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9"/>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9"/>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9"/>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9"/>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9"/>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9"/>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9"/>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9"/>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9"/>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9"/>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9"/>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9"/>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9"/>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9"/>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9"/>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9"/>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9"/>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9"/>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9"/>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9"/>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9"/>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9"/>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9"/>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9"/>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9"/>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9"/>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9"/>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9"/>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9"/>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9"/>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9"/>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9"/>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9"/>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9"/>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9"/>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9"/>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9"/>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0" name="Google Shape;1430;p9"/>
            <p:cNvGrpSpPr/>
            <p:nvPr/>
          </p:nvGrpSpPr>
          <p:grpSpPr>
            <a:xfrm rot="1558693">
              <a:off x="501026" y="4007466"/>
              <a:ext cx="579086" cy="1102701"/>
              <a:chOff x="4648125" y="579200"/>
              <a:chExt cx="579125" cy="1102775"/>
            </a:xfrm>
          </p:grpSpPr>
          <p:sp>
            <p:nvSpPr>
              <p:cNvPr id="1431" name="Google Shape;1431;p9"/>
              <p:cNvSpPr/>
              <p:nvPr/>
            </p:nvSpPr>
            <p:spPr>
              <a:xfrm>
                <a:off x="4666000" y="579200"/>
                <a:ext cx="561250" cy="1085800"/>
              </a:xfrm>
              <a:custGeom>
                <a:avLst/>
                <a:gdLst/>
                <a:ahLst/>
                <a:cxnLst/>
                <a:rect l="l" t="t" r="r" b="b"/>
                <a:pathLst>
                  <a:path w="22450" h="43432" extrusionOk="0">
                    <a:moveTo>
                      <a:pt x="20682" y="0"/>
                    </a:moveTo>
                    <a:cubicBezTo>
                      <a:pt x="13777" y="3703"/>
                      <a:pt x="9441" y="11542"/>
                      <a:pt x="6872" y="19481"/>
                    </a:cubicBezTo>
                    <a:cubicBezTo>
                      <a:pt x="4270" y="27353"/>
                      <a:pt x="3036" y="35692"/>
                      <a:pt x="1" y="43431"/>
                    </a:cubicBezTo>
                    <a:cubicBezTo>
                      <a:pt x="4537" y="36927"/>
                      <a:pt x="11576" y="31856"/>
                      <a:pt x="16112" y="24851"/>
                    </a:cubicBezTo>
                    <a:cubicBezTo>
                      <a:pt x="20782" y="17579"/>
                      <a:pt x="22450" y="8473"/>
                      <a:pt x="20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9"/>
              <p:cNvSpPr/>
              <p:nvPr/>
            </p:nvSpPr>
            <p:spPr>
              <a:xfrm>
                <a:off x="4648125" y="583575"/>
                <a:ext cx="532425" cy="1098400"/>
              </a:xfrm>
              <a:custGeom>
                <a:avLst/>
                <a:gdLst/>
                <a:ahLst/>
                <a:cxnLst/>
                <a:rect l="l" t="t" r="r" b="b"/>
                <a:pathLst>
                  <a:path w="21297" h="43936" extrusionOk="0">
                    <a:moveTo>
                      <a:pt x="21270" y="0"/>
                    </a:moveTo>
                    <a:cubicBezTo>
                      <a:pt x="21244" y="0"/>
                      <a:pt x="21204" y="45"/>
                      <a:pt x="21164" y="125"/>
                    </a:cubicBezTo>
                    <a:cubicBezTo>
                      <a:pt x="19429" y="8031"/>
                      <a:pt x="16627" y="15670"/>
                      <a:pt x="12958" y="22942"/>
                    </a:cubicBezTo>
                    <a:cubicBezTo>
                      <a:pt x="10990" y="26878"/>
                      <a:pt x="8755" y="30647"/>
                      <a:pt x="6320" y="34316"/>
                    </a:cubicBezTo>
                    <a:cubicBezTo>
                      <a:pt x="5719" y="35250"/>
                      <a:pt x="5085" y="36184"/>
                      <a:pt x="4418" y="37085"/>
                    </a:cubicBezTo>
                    <a:lnTo>
                      <a:pt x="3451" y="38486"/>
                    </a:lnTo>
                    <a:lnTo>
                      <a:pt x="2450" y="39854"/>
                    </a:lnTo>
                    <a:cubicBezTo>
                      <a:pt x="1616" y="40955"/>
                      <a:pt x="716" y="41955"/>
                      <a:pt x="215" y="43189"/>
                    </a:cubicBezTo>
                    <a:cubicBezTo>
                      <a:pt x="0" y="43673"/>
                      <a:pt x="141" y="43935"/>
                      <a:pt x="431" y="43935"/>
                    </a:cubicBezTo>
                    <a:cubicBezTo>
                      <a:pt x="682" y="43935"/>
                      <a:pt x="1043" y="43740"/>
                      <a:pt x="1383" y="43323"/>
                    </a:cubicBezTo>
                    <a:cubicBezTo>
                      <a:pt x="6553" y="36551"/>
                      <a:pt x="11056" y="29246"/>
                      <a:pt x="14659" y="21541"/>
                    </a:cubicBezTo>
                    <a:cubicBezTo>
                      <a:pt x="16227" y="18205"/>
                      <a:pt x="17828" y="14602"/>
                      <a:pt x="19062" y="10966"/>
                    </a:cubicBezTo>
                    <a:cubicBezTo>
                      <a:pt x="20296" y="7264"/>
                      <a:pt x="21130" y="3528"/>
                      <a:pt x="21297" y="59"/>
                    </a:cubicBezTo>
                    <a:cubicBezTo>
                      <a:pt x="21297" y="19"/>
                      <a:pt x="21287" y="0"/>
                      <a:pt x="212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3" name="Google Shape;1433;p9"/>
            <p:cNvGrpSpPr/>
            <p:nvPr/>
          </p:nvGrpSpPr>
          <p:grpSpPr>
            <a:xfrm rot="-341917">
              <a:off x="-300692" y="3173252"/>
              <a:ext cx="1154984" cy="1660288"/>
              <a:chOff x="-281361" y="3012568"/>
              <a:chExt cx="1154935" cy="1660217"/>
            </a:xfrm>
          </p:grpSpPr>
          <p:sp>
            <p:nvSpPr>
              <p:cNvPr id="1434" name="Google Shape;1434;p9"/>
              <p:cNvSpPr/>
              <p:nvPr/>
            </p:nvSpPr>
            <p:spPr>
              <a:xfrm rot="-549552">
                <a:off x="328027" y="3679692"/>
                <a:ext cx="393741" cy="284703"/>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5" name="Google Shape;1435;p9"/>
              <p:cNvGrpSpPr/>
              <p:nvPr/>
            </p:nvGrpSpPr>
            <p:grpSpPr>
              <a:xfrm rot="-730137">
                <a:off x="-131395" y="3085674"/>
                <a:ext cx="855002" cy="1514006"/>
                <a:chOff x="207725" y="2276150"/>
                <a:chExt cx="1299425" cy="2300975"/>
              </a:xfrm>
            </p:grpSpPr>
            <p:sp>
              <p:nvSpPr>
                <p:cNvPr id="1436" name="Google Shape;1436;p9"/>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9"/>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9"/>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9"/>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9"/>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9"/>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9"/>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9"/>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9"/>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9"/>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9"/>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9"/>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9"/>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49" name="Google Shape;1449;p9"/>
            <p:cNvGrpSpPr/>
            <p:nvPr/>
          </p:nvGrpSpPr>
          <p:grpSpPr>
            <a:xfrm>
              <a:off x="-150500" y="4161825"/>
              <a:ext cx="1024075" cy="1011725"/>
              <a:chOff x="2649575" y="3055425"/>
              <a:chExt cx="1024075" cy="1011725"/>
            </a:xfrm>
          </p:grpSpPr>
          <p:sp>
            <p:nvSpPr>
              <p:cNvPr id="1450" name="Google Shape;1450;p9"/>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9"/>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9"/>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9"/>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9"/>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9"/>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9"/>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9"/>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9"/>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9"/>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9"/>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9"/>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9"/>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9"/>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9"/>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9"/>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9"/>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9"/>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9"/>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9"/>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9"/>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9"/>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9"/>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9"/>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9"/>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9"/>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6" name="Google Shape;1476;p9"/>
            <p:cNvGrpSpPr/>
            <p:nvPr/>
          </p:nvGrpSpPr>
          <p:grpSpPr>
            <a:xfrm>
              <a:off x="8509725" y="3646213"/>
              <a:ext cx="577950" cy="1825700"/>
              <a:chOff x="5612500" y="3325575"/>
              <a:chExt cx="577950" cy="1825700"/>
            </a:xfrm>
          </p:grpSpPr>
          <p:sp>
            <p:nvSpPr>
              <p:cNvPr id="1477" name="Google Shape;1477;p9"/>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9"/>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9"/>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9"/>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9"/>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9"/>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9"/>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9"/>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9"/>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9"/>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9"/>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9"/>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9"/>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9"/>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9"/>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9"/>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9"/>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9"/>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495" name="Google Shape;1495;p9"/>
          <p:cNvSpPr txBox="1">
            <a:spLocks noGrp="1"/>
          </p:cNvSpPr>
          <p:nvPr>
            <p:ph type="title"/>
          </p:nvPr>
        </p:nvSpPr>
        <p:spPr>
          <a:xfrm>
            <a:off x="2867357" y="2000848"/>
            <a:ext cx="6453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496" name="Google Shape;1496;p9"/>
          <p:cNvSpPr txBox="1">
            <a:spLocks noGrp="1"/>
          </p:cNvSpPr>
          <p:nvPr>
            <p:ph type="subTitle" idx="1"/>
          </p:nvPr>
        </p:nvSpPr>
        <p:spPr>
          <a:xfrm>
            <a:off x="2867367" y="3063007"/>
            <a:ext cx="6453200" cy="173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223658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1"/>
        </a:solidFill>
        <a:effectLst/>
      </p:bgPr>
    </p:bg>
    <p:spTree>
      <p:nvGrpSpPr>
        <p:cNvPr id="1" name="Shape 1497"/>
        <p:cNvGrpSpPr/>
        <p:nvPr/>
      </p:nvGrpSpPr>
      <p:grpSpPr>
        <a:xfrm>
          <a:off x="0" y="0"/>
          <a:ext cx="0" cy="0"/>
          <a:chOff x="0" y="0"/>
          <a:chExt cx="0" cy="0"/>
        </a:xfrm>
      </p:grpSpPr>
      <p:sp>
        <p:nvSpPr>
          <p:cNvPr id="1498" name="Google Shape;1498;p10"/>
          <p:cNvSpPr txBox="1">
            <a:spLocks noGrp="1"/>
          </p:cNvSpPr>
          <p:nvPr>
            <p:ph type="title"/>
          </p:nvPr>
        </p:nvSpPr>
        <p:spPr>
          <a:xfrm>
            <a:off x="960000" y="720000"/>
            <a:ext cx="10272000" cy="72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133">
                <a:solidFill>
                  <a:schemeClr val="accent2"/>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499" name="Google Shape;1499;p10"/>
          <p:cNvSpPr/>
          <p:nvPr/>
        </p:nvSpPr>
        <p:spPr>
          <a:xfrm>
            <a:off x="11150366" y="539230"/>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0" name="Google Shape;1500;p10"/>
          <p:cNvSpPr/>
          <p:nvPr/>
        </p:nvSpPr>
        <p:spPr>
          <a:xfrm>
            <a:off x="265601" y="222781"/>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01" name="Google Shape;1501;p10"/>
          <p:cNvGrpSpPr/>
          <p:nvPr/>
        </p:nvGrpSpPr>
        <p:grpSpPr>
          <a:xfrm flipH="1">
            <a:off x="519036" y="1795601"/>
            <a:ext cx="1003533" cy="1004700"/>
            <a:chOff x="1200675" y="4314750"/>
            <a:chExt cx="752650" cy="753525"/>
          </a:xfrm>
        </p:grpSpPr>
        <p:sp>
          <p:nvSpPr>
            <p:cNvPr id="1502" name="Google Shape;1502;p10"/>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0"/>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4" name="Google Shape;1504;p10"/>
          <p:cNvGrpSpPr/>
          <p:nvPr/>
        </p:nvGrpSpPr>
        <p:grpSpPr>
          <a:xfrm>
            <a:off x="-496871" y="3882233"/>
            <a:ext cx="13281308" cy="3682355"/>
            <a:chOff x="-372654" y="2911675"/>
            <a:chExt cx="9960981" cy="2761766"/>
          </a:xfrm>
        </p:grpSpPr>
        <p:grpSp>
          <p:nvGrpSpPr>
            <p:cNvPr id="1505" name="Google Shape;1505;p10"/>
            <p:cNvGrpSpPr/>
            <p:nvPr/>
          </p:nvGrpSpPr>
          <p:grpSpPr>
            <a:xfrm flipH="1">
              <a:off x="469483" y="3989911"/>
              <a:ext cx="592242" cy="581335"/>
              <a:chOff x="5672100" y="3575250"/>
              <a:chExt cx="1054750" cy="1035325"/>
            </a:xfrm>
          </p:grpSpPr>
          <p:sp>
            <p:nvSpPr>
              <p:cNvPr id="1506" name="Google Shape;1506;p10"/>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0"/>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0"/>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0"/>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0"/>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0"/>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0"/>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0"/>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4" name="Google Shape;1514;p10"/>
            <p:cNvGrpSpPr/>
            <p:nvPr/>
          </p:nvGrpSpPr>
          <p:grpSpPr>
            <a:xfrm>
              <a:off x="8288902" y="2911675"/>
              <a:ext cx="1299425" cy="2300975"/>
              <a:chOff x="207725" y="2276150"/>
              <a:chExt cx="1299425" cy="2300975"/>
            </a:xfrm>
          </p:grpSpPr>
          <p:sp>
            <p:nvSpPr>
              <p:cNvPr id="1515" name="Google Shape;1515;p10"/>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16" name="Google Shape;1516;p10"/>
              <p:cNvGrpSpPr/>
              <p:nvPr/>
            </p:nvGrpSpPr>
            <p:grpSpPr>
              <a:xfrm>
                <a:off x="207725" y="2276150"/>
                <a:ext cx="1299425" cy="2300975"/>
                <a:chOff x="207725" y="2276150"/>
                <a:chExt cx="1299425" cy="2300975"/>
              </a:xfrm>
            </p:grpSpPr>
            <p:sp>
              <p:nvSpPr>
                <p:cNvPr id="1517" name="Google Shape;1517;p10"/>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0"/>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0"/>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0"/>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0"/>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0"/>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0"/>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0"/>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0"/>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0"/>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0"/>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0"/>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0"/>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530" name="Google Shape;1530;p10"/>
            <p:cNvGrpSpPr/>
            <p:nvPr/>
          </p:nvGrpSpPr>
          <p:grpSpPr>
            <a:xfrm rot="1734738">
              <a:off x="7983474" y="3869617"/>
              <a:ext cx="1428294" cy="1064074"/>
              <a:chOff x="5065700" y="3436875"/>
              <a:chExt cx="1984875" cy="1478725"/>
            </a:xfrm>
          </p:grpSpPr>
          <p:sp>
            <p:nvSpPr>
              <p:cNvPr id="1531" name="Google Shape;1531;p10"/>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0"/>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0"/>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0"/>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0"/>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0"/>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0"/>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0"/>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0"/>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0" name="Google Shape;1540;p10"/>
            <p:cNvGrpSpPr/>
            <p:nvPr/>
          </p:nvGrpSpPr>
          <p:grpSpPr>
            <a:xfrm>
              <a:off x="7251641" y="4675225"/>
              <a:ext cx="1198098" cy="613801"/>
              <a:chOff x="4976050" y="4611525"/>
              <a:chExt cx="1664950" cy="852975"/>
            </a:xfrm>
          </p:grpSpPr>
          <p:sp>
            <p:nvSpPr>
              <p:cNvPr id="1541" name="Google Shape;1541;p1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3" name="Google Shape;1543;p10"/>
            <p:cNvGrpSpPr/>
            <p:nvPr/>
          </p:nvGrpSpPr>
          <p:grpSpPr>
            <a:xfrm rot="749415" flipH="1">
              <a:off x="1040199" y="3849763"/>
              <a:ext cx="583337" cy="1417573"/>
              <a:chOff x="1535425" y="492925"/>
              <a:chExt cx="524575" cy="1274775"/>
            </a:xfrm>
          </p:grpSpPr>
          <p:sp>
            <p:nvSpPr>
              <p:cNvPr id="1544" name="Google Shape;1544;p10"/>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0"/>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0"/>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0"/>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0"/>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0"/>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0"/>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0"/>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0"/>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0"/>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0"/>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0"/>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0"/>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0"/>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0"/>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0"/>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60" name="Google Shape;1560;p10"/>
            <p:cNvGrpSpPr/>
            <p:nvPr/>
          </p:nvGrpSpPr>
          <p:grpSpPr>
            <a:xfrm flipH="1">
              <a:off x="77042" y="3222086"/>
              <a:ext cx="494643" cy="2036537"/>
              <a:chOff x="6248875" y="1941050"/>
              <a:chExt cx="827300" cy="3406150"/>
            </a:xfrm>
          </p:grpSpPr>
          <p:sp>
            <p:nvSpPr>
              <p:cNvPr id="1561" name="Google Shape;1561;p10"/>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0"/>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0"/>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0"/>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0"/>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0"/>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0"/>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0"/>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0"/>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0"/>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0"/>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0"/>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0"/>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0"/>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0"/>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0"/>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10"/>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10"/>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10"/>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10"/>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10"/>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10"/>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10"/>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10"/>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10"/>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10"/>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10"/>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10"/>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10"/>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10"/>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1" name="Google Shape;1591;p10"/>
            <p:cNvGrpSpPr/>
            <p:nvPr/>
          </p:nvGrpSpPr>
          <p:grpSpPr>
            <a:xfrm rot="-1719346" flipH="1">
              <a:off x="-100170" y="4180104"/>
              <a:ext cx="889403" cy="1363591"/>
              <a:chOff x="2235100" y="548200"/>
              <a:chExt cx="759725" cy="1164775"/>
            </a:xfrm>
          </p:grpSpPr>
          <p:sp>
            <p:nvSpPr>
              <p:cNvPr id="1592" name="Google Shape;1592;p10"/>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10"/>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10"/>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10"/>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10"/>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10"/>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10"/>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10"/>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10"/>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01" name="Google Shape;1601;p10"/>
            <p:cNvGrpSpPr/>
            <p:nvPr/>
          </p:nvGrpSpPr>
          <p:grpSpPr>
            <a:xfrm flipH="1">
              <a:off x="199207" y="4447303"/>
              <a:ext cx="250313" cy="312391"/>
              <a:chOff x="5920600" y="4383325"/>
              <a:chExt cx="334375" cy="417300"/>
            </a:xfrm>
          </p:grpSpPr>
          <p:sp>
            <p:nvSpPr>
              <p:cNvPr id="1602" name="Google Shape;1602;p10"/>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10"/>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10"/>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10"/>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10"/>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10"/>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10"/>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10"/>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10"/>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10"/>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10"/>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10"/>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10"/>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10"/>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10"/>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10"/>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10"/>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10"/>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10"/>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10"/>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2" name="Google Shape;1622;p10"/>
            <p:cNvGrpSpPr/>
            <p:nvPr/>
          </p:nvGrpSpPr>
          <p:grpSpPr>
            <a:xfrm>
              <a:off x="616636" y="3054714"/>
              <a:ext cx="590152" cy="2371267"/>
              <a:chOff x="5161950" y="1889450"/>
              <a:chExt cx="926600" cy="4128250"/>
            </a:xfrm>
          </p:grpSpPr>
          <p:sp>
            <p:nvSpPr>
              <p:cNvPr id="1623" name="Google Shape;1623;p10"/>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10"/>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10"/>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10"/>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10"/>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10"/>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10"/>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10"/>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10"/>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10"/>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10"/>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10"/>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10"/>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10"/>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10"/>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10"/>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10"/>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10"/>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10"/>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10"/>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3" name="Google Shape;1643;p10"/>
            <p:cNvGrpSpPr/>
            <p:nvPr/>
          </p:nvGrpSpPr>
          <p:grpSpPr>
            <a:xfrm flipH="1">
              <a:off x="8212691" y="4414341"/>
              <a:ext cx="988324" cy="895098"/>
              <a:chOff x="4048900" y="1919750"/>
              <a:chExt cx="1060775" cy="960715"/>
            </a:xfrm>
          </p:grpSpPr>
          <p:sp>
            <p:nvSpPr>
              <p:cNvPr id="1644" name="Google Shape;1644;p10"/>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10"/>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10"/>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10"/>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10"/>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10"/>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10"/>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10"/>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10"/>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10"/>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10"/>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10"/>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10"/>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10"/>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10"/>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10"/>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10"/>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10"/>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10"/>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10"/>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10"/>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10"/>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10"/>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67" name="Google Shape;1667;p10"/>
            <p:cNvGrpSpPr/>
            <p:nvPr/>
          </p:nvGrpSpPr>
          <p:grpSpPr>
            <a:xfrm flipH="1">
              <a:off x="571678" y="4494159"/>
              <a:ext cx="954154" cy="975956"/>
              <a:chOff x="1356975" y="1865675"/>
              <a:chExt cx="1024100" cy="1047500"/>
            </a:xfrm>
          </p:grpSpPr>
          <p:sp>
            <p:nvSpPr>
              <p:cNvPr id="1668" name="Google Shape;1668;p10"/>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10"/>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10"/>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10"/>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10"/>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10"/>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10"/>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10"/>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10"/>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10"/>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10"/>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10"/>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10"/>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10"/>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10"/>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10"/>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10"/>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10"/>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10"/>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10"/>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10"/>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10"/>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10"/>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10"/>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10"/>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10"/>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10"/>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10"/>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320207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34"/>
        <p:cNvGrpSpPr/>
        <p:nvPr/>
      </p:nvGrpSpPr>
      <p:grpSpPr>
        <a:xfrm>
          <a:off x="0" y="0"/>
          <a:ext cx="0" cy="0"/>
          <a:chOff x="0" y="0"/>
          <a:chExt cx="0" cy="0"/>
        </a:xfrm>
      </p:grpSpPr>
    </p:spTree>
    <p:extLst>
      <p:ext uri="{BB962C8B-B14F-4D97-AF65-F5344CB8AC3E}">
        <p14:creationId xmlns:p14="http://schemas.microsoft.com/office/powerpoint/2010/main" val="411842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125"/>
        <p:cNvGrpSpPr/>
        <p:nvPr/>
      </p:nvGrpSpPr>
      <p:grpSpPr>
        <a:xfrm>
          <a:off x="0" y="0"/>
          <a:ext cx="0" cy="0"/>
          <a:chOff x="0" y="0"/>
          <a:chExt cx="0" cy="0"/>
        </a:xfrm>
      </p:grpSpPr>
      <p:grpSp>
        <p:nvGrpSpPr>
          <p:cNvPr id="2126" name="Google Shape;2126;p14"/>
          <p:cNvGrpSpPr/>
          <p:nvPr/>
        </p:nvGrpSpPr>
        <p:grpSpPr>
          <a:xfrm>
            <a:off x="-270387" y="155415"/>
            <a:ext cx="12726960" cy="6980212"/>
            <a:chOff x="-202790" y="116561"/>
            <a:chExt cx="9545220" cy="5235159"/>
          </a:xfrm>
        </p:grpSpPr>
        <p:sp>
          <p:nvSpPr>
            <p:cNvPr id="2127" name="Google Shape;2127;p14"/>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14"/>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29" name="Google Shape;2129;p14"/>
            <p:cNvGrpSpPr/>
            <p:nvPr/>
          </p:nvGrpSpPr>
          <p:grpSpPr>
            <a:xfrm>
              <a:off x="150917" y="116561"/>
              <a:ext cx="8715558" cy="2292089"/>
              <a:chOff x="150917" y="116561"/>
              <a:chExt cx="8715558" cy="2292089"/>
            </a:xfrm>
          </p:grpSpPr>
          <p:sp>
            <p:nvSpPr>
              <p:cNvPr id="2130" name="Google Shape;2130;p14"/>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14"/>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14"/>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 name="Google Shape;2133;p14"/>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14"/>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5" name="Google Shape;2135;p14"/>
            <p:cNvGrpSpPr/>
            <p:nvPr/>
          </p:nvGrpSpPr>
          <p:grpSpPr>
            <a:xfrm>
              <a:off x="5652675" y="2561141"/>
              <a:ext cx="3689754" cy="2790579"/>
              <a:chOff x="5652675" y="2561141"/>
              <a:chExt cx="3689754" cy="2790579"/>
            </a:xfrm>
          </p:grpSpPr>
          <p:grpSp>
            <p:nvGrpSpPr>
              <p:cNvPr id="2136" name="Google Shape;2136;p14"/>
              <p:cNvGrpSpPr/>
              <p:nvPr/>
            </p:nvGrpSpPr>
            <p:grpSpPr>
              <a:xfrm rot="10800000">
                <a:off x="5652675" y="4283500"/>
                <a:ext cx="1627550" cy="885025"/>
                <a:chOff x="5306650" y="376500"/>
                <a:chExt cx="1627550" cy="885025"/>
              </a:xfrm>
            </p:grpSpPr>
            <p:sp>
              <p:nvSpPr>
                <p:cNvPr id="2137" name="Google Shape;2137;p14"/>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14"/>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14"/>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14"/>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14"/>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14"/>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43" name="Google Shape;2143;p14"/>
              <p:cNvGrpSpPr/>
              <p:nvPr/>
            </p:nvGrpSpPr>
            <p:grpSpPr>
              <a:xfrm flipH="1">
                <a:off x="7608869" y="3814829"/>
                <a:ext cx="281509" cy="259694"/>
                <a:chOff x="2493475" y="2126450"/>
                <a:chExt cx="373900" cy="344925"/>
              </a:xfrm>
            </p:grpSpPr>
            <p:sp>
              <p:nvSpPr>
                <p:cNvPr id="2144" name="Google Shape;2144;p14"/>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14"/>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14"/>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14"/>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14"/>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14"/>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14"/>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14"/>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52" name="Google Shape;2152;p14"/>
              <p:cNvGrpSpPr/>
              <p:nvPr/>
            </p:nvGrpSpPr>
            <p:grpSpPr>
              <a:xfrm rot="-1738930">
                <a:off x="7671047" y="2643700"/>
                <a:ext cx="907394" cy="2192358"/>
                <a:chOff x="1456975" y="2715100"/>
                <a:chExt cx="1205225" cy="2911950"/>
              </a:xfrm>
            </p:grpSpPr>
            <p:sp>
              <p:nvSpPr>
                <p:cNvPr id="2153" name="Google Shape;2153;p14"/>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14"/>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14"/>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14"/>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14"/>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14"/>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14"/>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14"/>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14"/>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2" name="Google Shape;2162;p14"/>
              <p:cNvGrpSpPr/>
              <p:nvPr/>
            </p:nvGrpSpPr>
            <p:grpSpPr>
              <a:xfrm>
                <a:off x="7995049" y="2959388"/>
                <a:ext cx="1054846" cy="1732404"/>
                <a:chOff x="8230874" y="3254663"/>
                <a:chExt cx="1054846" cy="1732404"/>
              </a:xfrm>
            </p:grpSpPr>
            <p:sp>
              <p:nvSpPr>
                <p:cNvPr id="2163" name="Google Shape;2163;p14"/>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64" name="Google Shape;2164;p14"/>
                <p:cNvGrpSpPr/>
                <p:nvPr/>
              </p:nvGrpSpPr>
              <p:grpSpPr>
                <a:xfrm flipH="1">
                  <a:off x="8307383" y="3254663"/>
                  <a:ext cx="978337" cy="1732404"/>
                  <a:chOff x="207725" y="2276150"/>
                  <a:chExt cx="1299425" cy="2300975"/>
                </a:xfrm>
              </p:grpSpPr>
              <p:sp>
                <p:nvSpPr>
                  <p:cNvPr id="2165" name="Google Shape;2165;p1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1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1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1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1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1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1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1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1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1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1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1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1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178" name="Google Shape;2178;p14"/>
              <p:cNvGrpSpPr/>
              <p:nvPr/>
            </p:nvGrpSpPr>
            <p:grpSpPr>
              <a:xfrm flipH="1">
                <a:off x="8424004" y="4466215"/>
                <a:ext cx="918425" cy="885505"/>
                <a:chOff x="-142600" y="4343675"/>
                <a:chExt cx="1219850" cy="1176125"/>
              </a:xfrm>
            </p:grpSpPr>
            <p:sp>
              <p:nvSpPr>
                <p:cNvPr id="2179" name="Google Shape;2179;p14"/>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14"/>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14"/>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14"/>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14"/>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14"/>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5" name="Google Shape;2185;p14"/>
              <p:cNvGrpSpPr/>
              <p:nvPr/>
            </p:nvGrpSpPr>
            <p:grpSpPr>
              <a:xfrm rot="-1236943" flipH="1">
                <a:off x="6705974" y="3144217"/>
                <a:ext cx="875395" cy="1673898"/>
                <a:chOff x="2069450" y="3516525"/>
                <a:chExt cx="1162675" cy="2223225"/>
              </a:xfrm>
            </p:grpSpPr>
            <p:sp>
              <p:nvSpPr>
                <p:cNvPr id="2186" name="Google Shape;2186;p14"/>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14"/>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14"/>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14"/>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14"/>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14"/>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14"/>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14"/>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14"/>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14"/>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14"/>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14"/>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14"/>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14"/>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14"/>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14"/>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2" name="Google Shape;2202;p14"/>
              <p:cNvGrpSpPr/>
              <p:nvPr/>
            </p:nvGrpSpPr>
            <p:grpSpPr>
              <a:xfrm>
                <a:off x="6827513" y="4142250"/>
                <a:ext cx="1167525" cy="1167525"/>
                <a:chOff x="2244925" y="3993300"/>
                <a:chExt cx="1167525" cy="1167525"/>
              </a:xfrm>
            </p:grpSpPr>
            <p:sp>
              <p:nvSpPr>
                <p:cNvPr id="2203" name="Google Shape;2203;p14"/>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14"/>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14"/>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14"/>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14"/>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14"/>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14"/>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14"/>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14"/>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14"/>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14"/>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14"/>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14"/>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14"/>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14"/>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14"/>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14"/>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14"/>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14"/>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14"/>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14"/>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14"/>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14"/>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14"/>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14"/>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14"/>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14"/>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14"/>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14"/>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14"/>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14"/>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4" name="Google Shape;2234;p14"/>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5" name="Google Shape;2235;p14"/>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6" name="Google Shape;2236;p14"/>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14"/>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8" name="Google Shape;2238;p14"/>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9" name="Google Shape;2239;p14"/>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0" name="Google Shape;2240;p14"/>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14"/>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14"/>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14"/>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14"/>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14"/>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14"/>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14"/>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14"/>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14"/>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14"/>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14"/>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52" name="Google Shape;2252;p14"/>
              <p:cNvGrpSpPr/>
              <p:nvPr/>
            </p:nvGrpSpPr>
            <p:grpSpPr>
              <a:xfrm rot="10800000">
                <a:off x="8181688" y="4346600"/>
                <a:ext cx="986375" cy="972325"/>
                <a:chOff x="5918300" y="218850"/>
                <a:chExt cx="986375" cy="972325"/>
              </a:xfrm>
            </p:grpSpPr>
            <p:sp>
              <p:nvSpPr>
                <p:cNvPr id="2253" name="Google Shape;2253;p14"/>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14"/>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14"/>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14"/>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14"/>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14"/>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14"/>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14"/>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14"/>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14"/>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3" name="Google Shape;2263;p14"/>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4" name="Google Shape;2264;p14"/>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14"/>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14"/>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14"/>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14"/>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14"/>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14"/>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14"/>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14"/>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14"/>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14"/>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14"/>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14"/>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14"/>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14"/>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14"/>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14"/>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14"/>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14"/>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14"/>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14"/>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14"/>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86" name="Google Shape;2286;p14"/>
              <p:cNvGrpSpPr/>
              <p:nvPr/>
            </p:nvGrpSpPr>
            <p:grpSpPr>
              <a:xfrm>
                <a:off x="7666488" y="4268900"/>
                <a:ext cx="916500" cy="914225"/>
                <a:chOff x="5318975" y="1933800"/>
                <a:chExt cx="916500" cy="914225"/>
              </a:xfrm>
            </p:grpSpPr>
            <p:sp>
              <p:nvSpPr>
                <p:cNvPr id="2287" name="Google Shape;2287;p14"/>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14"/>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14"/>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14"/>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14"/>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14"/>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14"/>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294" name="Google Shape;2294;p14"/>
            <p:cNvGrpSpPr/>
            <p:nvPr/>
          </p:nvGrpSpPr>
          <p:grpSpPr>
            <a:xfrm>
              <a:off x="-202790" y="2873256"/>
              <a:ext cx="1930075" cy="2467362"/>
              <a:chOff x="-202790" y="2873256"/>
              <a:chExt cx="1930075" cy="2467362"/>
            </a:xfrm>
          </p:grpSpPr>
          <p:grpSp>
            <p:nvGrpSpPr>
              <p:cNvPr id="2295" name="Google Shape;2295;p14"/>
              <p:cNvGrpSpPr/>
              <p:nvPr/>
            </p:nvGrpSpPr>
            <p:grpSpPr>
              <a:xfrm rot="10800000">
                <a:off x="843141" y="3667338"/>
                <a:ext cx="544373" cy="554662"/>
                <a:chOff x="5797738" y="1794275"/>
                <a:chExt cx="623638" cy="635425"/>
              </a:xfrm>
            </p:grpSpPr>
            <p:sp>
              <p:nvSpPr>
                <p:cNvPr id="2296" name="Google Shape;2296;p14"/>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14"/>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8" name="Google Shape;2298;p14"/>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9" name="Google Shape;2299;p14"/>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14"/>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1" name="Google Shape;2301;p14"/>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2" name="Google Shape;2302;p14"/>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14"/>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14"/>
              <p:cNvGrpSpPr/>
              <p:nvPr/>
            </p:nvGrpSpPr>
            <p:grpSpPr>
              <a:xfrm>
                <a:off x="719990" y="2873256"/>
                <a:ext cx="327012" cy="329491"/>
                <a:chOff x="8108325" y="1123200"/>
                <a:chExt cx="530950" cy="534975"/>
              </a:xfrm>
            </p:grpSpPr>
            <p:sp>
              <p:nvSpPr>
                <p:cNvPr id="2305" name="Google Shape;2305;p14"/>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14"/>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7" name="Google Shape;2307;p14"/>
              <p:cNvGrpSpPr/>
              <p:nvPr/>
            </p:nvGrpSpPr>
            <p:grpSpPr>
              <a:xfrm rot="-514848">
                <a:off x="-69698" y="2960605"/>
                <a:ext cx="677147" cy="1645542"/>
                <a:chOff x="1535425" y="492925"/>
                <a:chExt cx="524575" cy="1274775"/>
              </a:xfrm>
            </p:grpSpPr>
            <p:sp>
              <p:nvSpPr>
                <p:cNvPr id="2308" name="Google Shape;2308;p1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 name="Google Shape;2309;p1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 name="Google Shape;2310;p1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 name="Google Shape;2311;p1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2" name="Google Shape;2312;p1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3" name="Google Shape;2313;p1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4" name="Google Shape;2314;p1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5" name="Google Shape;2315;p1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6" name="Google Shape;2316;p1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7" name="Google Shape;2317;p1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8" name="Google Shape;2318;p1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9" name="Google Shape;2319;p1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0" name="Google Shape;2320;p1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1" name="Google Shape;2321;p1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2" name="Google Shape;2322;p1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3" name="Google Shape;2323;p1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24" name="Google Shape;2324;p14"/>
              <p:cNvGrpSpPr/>
              <p:nvPr/>
            </p:nvGrpSpPr>
            <p:grpSpPr>
              <a:xfrm>
                <a:off x="-146175" y="3775675"/>
                <a:ext cx="1024100" cy="1047500"/>
                <a:chOff x="1356975" y="1865675"/>
                <a:chExt cx="1024100" cy="1047500"/>
              </a:xfrm>
            </p:grpSpPr>
            <p:sp>
              <p:nvSpPr>
                <p:cNvPr id="2325" name="Google Shape;2325;p1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6" name="Google Shape;2326;p1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7" name="Google Shape;2327;p1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8" name="Google Shape;2328;p1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9" name="Google Shape;2329;p1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0" name="Google Shape;2330;p1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1" name="Google Shape;2331;p1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2" name="Google Shape;2332;p1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3" name="Google Shape;2333;p1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4" name="Google Shape;2334;p1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5" name="Google Shape;2335;p1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6" name="Google Shape;2336;p1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7" name="Google Shape;2337;p1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8" name="Google Shape;2338;p1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9" name="Google Shape;2339;p1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0" name="Google Shape;2340;p1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1" name="Google Shape;2341;p1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2" name="Google Shape;2342;p1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3" name="Google Shape;2343;p1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4" name="Google Shape;2344;p1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5" name="Google Shape;2345;p1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6" name="Google Shape;2346;p1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7" name="Google Shape;2347;p1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8" name="Google Shape;2348;p1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9" name="Google Shape;2349;p1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0" name="Google Shape;2350;p1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1" name="Google Shape;2351;p1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2" name="Google Shape;2352;p1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53" name="Google Shape;2353;p14"/>
              <p:cNvGrpSpPr/>
              <p:nvPr/>
            </p:nvGrpSpPr>
            <p:grpSpPr>
              <a:xfrm>
                <a:off x="374320" y="4268899"/>
                <a:ext cx="1352964" cy="1047482"/>
                <a:chOff x="2612025" y="1964075"/>
                <a:chExt cx="1100150" cy="851750"/>
              </a:xfrm>
            </p:grpSpPr>
            <p:sp>
              <p:nvSpPr>
                <p:cNvPr id="2354" name="Google Shape;2354;p14"/>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14"/>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14"/>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14"/>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14"/>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14"/>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14"/>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1" name="Google Shape;2361;p14"/>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2" name="Google Shape;2362;p14"/>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14"/>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14"/>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14"/>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14"/>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 name="Google Shape;2367;p14"/>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14"/>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14"/>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14"/>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14"/>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14"/>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14"/>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14"/>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14"/>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14"/>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14"/>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14"/>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14"/>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14"/>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14"/>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14"/>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14"/>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14"/>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14"/>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14"/>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14"/>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8" name="Google Shape;2388;p14"/>
              <p:cNvGrpSpPr/>
              <p:nvPr/>
            </p:nvGrpSpPr>
            <p:grpSpPr>
              <a:xfrm>
                <a:off x="-202790" y="4525674"/>
                <a:ext cx="824892" cy="814944"/>
                <a:chOff x="2649575" y="3055425"/>
                <a:chExt cx="1024075" cy="1011725"/>
              </a:xfrm>
            </p:grpSpPr>
            <p:sp>
              <p:nvSpPr>
                <p:cNvPr id="2389" name="Google Shape;2389;p14"/>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14"/>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14"/>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2" name="Google Shape;2392;p14"/>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3" name="Google Shape;2393;p14"/>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4" name="Google Shape;2394;p14"/>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5" name="Google Shape;2395;p14"/>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14"/>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14"/>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14"/>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14"/>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14"/>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14"/>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14"/>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14"/>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14"/>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14"/>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14"/>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14"/>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14"/>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14"/>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14"/>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14"/>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14"/>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14"/>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14"/>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415" name="Google Shape;2415;p14"/>
          <p:cNvSpPr txBox="1">
            <a:spLocks noGrp="1"/>
          </p:cNvSpPr>
          <p:nvPr>
            <p:ph type="title"/>
          </p:nvPr>
        </p:nvSpPr>
        <p:spPr>
          <a:xfrm>
            <a:off x="1888857" y="2906167"/>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8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2416" name="Google Shape;2416;p14"/>
          <p:cNvSpPr txBox="1">
            <a:spLocks noGrp="1"/>
          </p:cNvSpPr>
          <p:nvPr>
            <p:ph type="title" idx="2" hasCustomPrompt="1"/>
          </p:nvPr>
        </p:nvSpPr>
        <p:spPr>
          <a:xfrm>
            <a:off x="1888857" y="1758081"/>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8000">
                <a:solidFill>
                  <a:schemeClr val="accent2"/>
                </a:solidFill>
              </a:defRPr>
            </a:lvl1pPr>
            <a:lvl2pPr lvl="1" algn="r" rtl="0">
              <a:spcBef>
                <a:spcPts val="0"/>
              </a:spcBef>
              <a:spcAft>
                <a:spcPts val="0"/>
              </a:spcAft>
              <a:buSzPts val="6000"/>
              <a:buNone/>
              <a:defRPr sz="8000"/>
            </a:lvl2pPr>
            <a:lvl3pPr lvl="2" algn="r" rtl="0">
              <a:spcBef>
                <a:spcPts val="0"/>
              </a:spcBef>
              <a:spcAft>
                <a:spcPts val="0"/>
              </a:spcAft>
              <a:buSzPts val="6000"/>
              <a:buNone/>
              <a:defRPr sz="8000"/>
            </a:lvl3pPr>
            <a:lvl4pPr lvl="3" algn="r" rtl="0">
              <a:spcBef>
                <a:spcPts val="0"/>
              </a:spcBef>
              <a:spcAft>
                <a:spcPts val="0"/>
              </a:spcAft>
              <a:buSzPts val="6000"/>
              <a:buNone/>
              <a:defRPr sz="8000"/>
            </a:lvl4pPr>
            <a:lvl5pPr lvl="4" algn="r" rtl="0">
              <a:spcBef>
                <a:spcPts val="0"/>
              </a:spcBef>
              <a:spcAft>
                <a:spcPts val="0"/>
              </a:spcAft>
              <a:buSzPts val="6000"/>
              <a:buNone/>
              <a:defRPr sz="8000"/>
            </a:lvl5pPr>
            <a:lvl6pPr lvl="5" algn="r" rtl="0">
              <a:spcBef>
                <a:spcPts val="0"/>
              </a:spcBef>
              <a:spcAft>
                <a:spcPts val="0"/>
              </a:spcAft>
              <a:buSzPts val="6000"/>
              <a:buNone/>
              <a:defRPr sz="8000"/>
            </a:lvl6pPr>
            <a:lvl7pPr lvl="6" algn="r" rtl="0">
              <a:spcBef>
                <a:spcPts val="0"/>
              </a:spcBef>
              <a:spcAft>
                <a:spcPts val="0"/>
              </a:spcAft>
              <a:buSzPts val="6000"/>
              <a:buNone/>
              <a:defRPr sz="8000"/>
            </a:lvl7pPr>
            <a:lvl8pPr lvl="7" algn="r" rtl="0">
              <a:spcBef>
                <a:spcPts val="0"/>
              </a:spcBef>
              <a:spcAft>
                <a:spcPts val="0"/>
              </a:spcAft>
              <a:buSzPts val="6000"/>
              <a:buNone/>
              <a:defRPr sz="8000"/>
            </a:lvl8pPr>
            <a:lvl9pPr lvl="8" algn="r" rtl="0">
              <a:spcBef>
                <a:spcPts val="0"/>
              </a:spcBef>
              <a:spcAft>
                <a:spcPts val="0"/>
              </a:spcAft>
              <a:buSzPts val="6000"/>
              <a:buNone/>
              <a:defRPr sz="8000"/>
            </a:lvl9pPr>
          </a:lstStyle>
          <a:p>
            <a:r>
              <a:t>xx%</a:t>
            </a:r>
          </a:p>
        </p:txBody>
      </p:sp>
      <p:sp>
        <p:nvSpPr>
          <p:cNvPr id="2417" name="Google Shape;2417;p14"/>
          <p:cNvSpPr txBox="1">
            <a:spLocks noGrp="1"/>
          </p:cNvSpPr>
          <p:nvPr>
            <p:ph type="subTitle" idx="1"/>
          </p:nvPr>
        </p:nvSpPr>
        <p:spPr>
          <a:xfrm>
            <a:off x="2547000" y="4006133"/>
            <a:ext cx="3543200" cy="951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673856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sp>
        <p:nvSpPr>
          <p:cNvPr id="2582" name="Google Shape;2582;p16"/>
          <p:cNvSpPr/>
          <p:nvPr/>
        </p:nvSpPr>
        <p:spPr>
          <a:xfrm>
            <a:off x="9184372" y="345701"/>
            <a:ext cx="1517568" cy="748596"/>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11093133" y="3863863"/>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5979134" y="1373448"/>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4" name="Google Shape;2694;p16"/>
          <p:cNvSpPr txBox="1">
            <a:spLocks noGrp="1"/>
          </p:cNvSpPr>
          <p:nvPr userDrawn="1">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userDrawn="1">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593604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696"/>
        <p:cNvGrpSpPr/>
        <p:nvPr/>
      </p:nvGrpSpPr>
      <p:grpSpPr>
        <a:xfrm>
          <a:off x="0" y="0"/>
          <a:ext cx="0" cy="0"/>
          <a:chOff x="0" y="0"/>
          <a:chExt cx="0" cy="0"/>
        </a:xfrm>
      </p:grpSpPr>
      <p:grpSp>
        <p:nvGrpSpPr>
          <p:cNvPr id="2697" name="Google Shape;2697;p17"/>
          <p:cNvGrpSpPr/>
          <p:nvPr/>
        </p:nvGrpSpPr>
        <p:grpSpPr>
          <a:xfrm>
            <a:off x="-430208" y="345700"/>
            <a:ext cx="12866045" cy="6844192"/>
            <a:chOff x="-322656" y="259275"/>
            <a:chExt cx="9649534" cy="5133144"/>
          </a:xfrm>
        </p:grpSpPr>
        <p:sp>
          <p:nvSpPr>
            <p:cNvPr id="2698" name="Google Shape;2698;p17"/>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9" name="Google Shape;2699;p17"/>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700" name="Google Shape;2700;p17"/>
            <p:cNvGrpSpPr/>
            <p:nvPr/>
          </p:nvGrpSpPr>
          <p:grpSpPr>
            <a:xfrm>
              <a:off x="-322656" y="2822671"/>
              <a:ext cx="1615975" cy="2569748"/>
              <a:chOff x="-322656" y="2822671"/>
              <a:chExt cx="1615975" cy="2569748"/>
            </a:xfrm>
          </p:grpSpPr>
          <p:grpSp>
            <p:nvGrpSpPr>
              <p:cNvPr id="2701" name="Google Shape;2701;p17"/>
              <p:cNvGrpSpPr/>
              <p:nvPr/>
            </p:nvGrpSpPr>
            <p:grpSpPr>
              <a:xfrm flipH="1">
                <a:off x="190140" y="3890691"/>
                <a:ext cx="664598" cy="652358"/>
                <a:chOff x="5672100" y="3575250"/>
                <a:chExt cx="1054750" cy="1035325"/>
              </a:xfrm>
            </p:grpSpPr>
            <p:sp>
              <p:nvSpPr>
                <p:cNvPr id="2702" name="Google Shape;2702;p17"/>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3" name="Google Shape;2703;p17"/>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4" name="Google Shape;2704;p17"/>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5" name="Google Shape;2705;p17"/>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6" name="Google Shape;2706;p17"/>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7" name="Google Shape;2707;p17"/>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8" name="Google Shape;2708;p17"/>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9" name="Google Shape;2709;p17"/>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10" name="Google Shape;2710;p17"/>
              <p:cNvGrpSpPr/>
              <p:nvPr/>
            </p:nvGrpSpPr>
            <p:grpSpPr>
              <a:xfrm flipH="1">
                <a:off x="-98572" y="2822671"/>
                <a:ext cx="361614" cy="2013485"/>
                <a:chOff x="6611150" y="1880250"/>
                <a:chExt cx="573900" cy="3195500"/>
              </a:xfrm>
            </p:grpSpPr>
            <p:sp>
              <p:nvSpPr>
                <p:cNvPr id="2711" name="Google Shape;2711;p17"/>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2" name="Google Shape;2712;p17"/>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3" name="Google Shape;2713;p17"/>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4" name="Google Shape;2714;p17"/>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5" name="Google Shape;2715;p17"/>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6" name="Google Shape;2716;p17"/>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7" name="Google Shape;2717;p17"/>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8" name="Google Shape;2718;p17"/>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9" name="Google Shape;2719;p17"/>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0" name="Google Shape;2720;p17"/>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1" name="Google Shape;2721;p17"/>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2" name="Google Shape;2722;p17"/>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3" name="Google Shape;2723;p17"/>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4" name="Google Shape;2724;p17"/>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5" name="Google Shape;2725;p17"/>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6" name="Google Shape;2726;p17"/>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7" name="Google Shape;2727;p17"/>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8" name="Google Shape;2728;p17"/>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9" name="Google Shape;2729;p17"/>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0" name="Google Shape;2730;p17"/>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1" name="Google Shape;2731;p17"/>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2" name="Google Shape;2732;p17"/>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3" name="Google Shape;2733;p17"/>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4" name="Google Shape;2734;p17"/>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5" name="Google Shape;2735;p17"/>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6" name="Google Shape;2736;p17"/>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7" name="Google Shape;2737;p17"/>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8" name="Google Shape;2738;p17"/>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9" name="Google Shape;2739;p17"/>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0" name="Google Shape;2740;p17"/>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1" name="Google Shape;2741;p17"/>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2" name="Google Shape;2742;p17"/>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3" name="Google Shape;2743;p17"/>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4" name="Google Shape;2744;p17"/>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5" name="Google Shape;2745;p17"/>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6" name="Google Shape;2746;p17"/>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7" name="Google Shape;2747;p17"/>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8" name="Google Shape;2748;p17"/>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9" name="Google Shape;2749;p17"/>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0" name="Google Shape;2750;p17"/>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1" name="Google Shape;2751;p17"/>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2" name="Google Shape;2752;p17"/>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3" name="Google Shape;2753;p17"/>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4" name="Google Shape;2754;p17"/>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5" name="Google Shape;2755;p17"/>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6" name="Google Shape;2756;p17"/>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7" name="Google Shape;2757;p17"/>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8" name="Google Shape;2758;p17"/>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9" name="Google Shape;2759;p17"/>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0" name="Google Shape;2760;p17"/>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1" name="Google Shape;2761;p17"/>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2" name="Google Shape;2762;p17"/>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3" name="Google Shape;2763;p17"/>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64" name="Google Shape;2764;p17"/>
              <p:cNvGrpSpPr/>
              <p:nvPr/>
            </p:nvGrpSpPr>
            <p:grpSpPr>
              <a:xfrm flipH="1">
                <a:off x="154193" y="3322813"/>
                <a:ext cx="719842" cy="1309127"/>
                <a:chOff x="5641475" y="2674000"/>
                <a:chExt cx="1142425" cy="2077650"/>
              </a:xfrm>
            </p:grpSpPr>
            <p:sp>
              <p:nvSpPr>
                <p:cNvPr id="2765" name="Google Shape;2765;p17"/>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6" name="Google Shape;2766;p17"/>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7" name="Google Shape;2767;p17"/>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8" name="Google Shape;2768;p17"/>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9" name="Google Shape;2769;p17"/>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0" name="Google Shape;2770;p17"/>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1" name="Google Shape;2771;p17"/>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2" name="Google Shape;2772;p17"/>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3" name="Google Shape;2773;p17"/>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4" name="Google Shape;2774;p17"/>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5" name="Google Shape;2775;p17"/>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6" name="Google Shape;2776;p17"/>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7" name="Google Shape;2777;p17"/>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8" name="Google Shape;2778;p17"/>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9" name="Google Shape;2779;p17"/>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0" name="Google Shape;2780;p17"/>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1" name="Google Shape;2781;p17"/>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2" name="Google Shape;2782;p17"/>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3" name="Google Shape;2783;p17"/>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4" name="Google Shape;2784;p17"/>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5" name="Google Shape;2785;p17"/>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6" name="Google Shape;2786;p17"/>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7" name="Google Shape;2787;p17"/>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8" name="Google Shape;2788;p17"/>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9" name="Google Shape;2789;p17"/>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0" name="Google Shape;2790;p17"/>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1" name="Google Shape;2791;p17"/>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2" name="Google Shape;2792;p17"/>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3" name="Google Shape;2793;p17"/>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4" name="Google Shape;2794;p17"/>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5" name="Google Shape;2795;p17"/>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6" name="Google Shape;2796;p17"/>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7" name="Google Shape;2797;p17"/>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8" name="Google Shape;2798;p17"/>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9" name="Google Shape;2799;p17"/>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0" name="Google Shape;2800;p17"/>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1" name="Google Shape;2801;p17"/>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2" name="Google Shape;2802;p17"/>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3" name="Google Shape;2803;p17"/>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4" name="Google Shape;2804;p17"/>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5" name="Google Shape;2805;p17"/>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6" name="Google Shape;2806;p17"/>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7" name="Google Shape;2807;p17"/>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8" name="Google Shape;2808;p17"/>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9" name="Google Shape;2809;p17"/>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0" name="Google Shape;2810;p17"/>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1" name="Google Shape;2811;p17"/>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2" name="Google Shape;2812;p17"/>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3" name="Google Shape;2813;p17"/>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4" name="Google Shape;2814;p17"/>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5" name="Google Shape;2815;p17"/>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6" name="Google Shape;2816;p17"/>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7" name="Google Shape;2817;p17"/>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8" name="Google Shape;2818;p17"/>
              <p:cNvGrpSpPr/>
              <p:nvPr/>
            </p:nvGrpSpPr>
            <p:grpSpPr>
              <a:xfrm flipH="1">
                <a:off x="244234" y="4543648"/>
                <a:ext cx="1049085" cy="537460"/>
                <a:chOff x="4976050" y="4611525"/>
                <a:chExt cx="1664950" cy="852975"/>
              </a:xfrm>
            </p:grpSpPr>
            <p:sp>
              <p:nvSpPr>
                <p:cNvPr id="2819" name="Google Shape;2819;p17"/>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0" name="Google Shape;2820;p17"/>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1" name="Google Shape;2821;p17"/>
              <p:cNvGrpSpPr/>
              <p:nvPr/>
            </p:nvGrpSpPr>
            <p:grpSpPr>
              <a:xfrm flipH="1">
                <a:off x="-322656" y="4314917"/>
                <a:ext cx="1049087" cy="1077502"/>
                <a:chOff x="582350" y="682150"/>
                <a:chExt cx="1350350" cy="1386925"/>
              </a:xfrm>
            </p:grpSpPr>
            <p:sp>
              <p:nvSpPr>
                <p:cNvPr id="2822" name="Google Shape;2822;p17"/>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3" name="Google Shape;2823;p17"/>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4" name="Google Shape;2824;p17"/>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5" name="Google Shape;2825;p17"/>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6" name="Google Shape;2826;p17"/>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7" name="Google Shape;2827;p17"/>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17"/>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9" name="Google Shape;2829;p17"/>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0" name="Google Shape;2830;p17"/>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1" name="Google Shape;2831;p17"/>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17"/>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17"/>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17"/>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17"/>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17"/>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17"/>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17"/>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17"/>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17"/>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17"/>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17"/>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17"/>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17"/>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5" name="Google Shape;2845;p17"/>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6" name="Google Shape;2846;p17"/>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17"/>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17"/>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17"/>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850" name="Google Shape;2850;p17"/>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17"/>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17"/>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17"/>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17"/>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855" name="Google Shape;2855;p17"/>
            <p:cNvGrpSpPr/>
            <p:nvPr/>
          </p:nvGrpSpPr>
          <p:grpSpPr>
            <a:xfrm>
              <a:off x="7038231" y="3744172"/>
              <a:ext cx="2288647" cy="1586009"/>
              <a:chOff x="7038231" y="3744172"/>
              <a:chExt cx="2288647" cy="1586009"/>
            </a:xfrm>
          </p:grpSpPr>
          <p:grpSp>
            <p:nvGrpSpPr>
              <p:cNvPr id="2856" name="Google Shape;2856;p17"/>
              <p:cNvGrpSpPr/>
              <p:nvPr/>
            </p:nvGrpSpPr>
            <p:grpSpPr>
              <a:xfrm rot="10800000">
                <a:off x="8277376" y="3744172"/>
                <a:ext cx="901949" cy="1162507"/>
                <a:chOff x="5037600" y="742850"/>
                <a:chExt cx="1280450" cy="1650350"/>
              </a:xfrm>
            </p:grpSpPr>
            <p:sp>
              <p:nvSpPr>
                <p:cNvPr id="2857" name="Google Shape;2857;p17"/>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17"/>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17"/>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17"/>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17"/>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17"/>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17"/>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17"/>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17"/>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17"/>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17"/>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17"/>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17"/>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17"/>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17"/>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72" name="Google Shape;2872;p17"/>
              <p:cNvGrpSpPr/>
              <p:nvPr/>
            </p:nvGrpSpPr>
            <p:grpSpPr>
              <a:xfrm rot="10800000">
                <a:off x="7038231" y="4541324"/>
                <a:ext cx="1146446" cy="623412"/>
                <a:chOff x="6449650" y="376500"/>
                <a:chExt cx="1627550" cy="885025"/>
              </a:xfrm>
            </p:grpSpPr>
            <p:sp>
              <p:nvSpPr>
                <p:cNvPr id="2873" name="Google Shape;2873;p17"/>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17"/>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17"/>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6" name="Google Shape;2876;p17"/>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7" name="Google Shape;2877;p17"/>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17"/>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79" name="Google Shape;2879;p17"/>
              <p:cNvGrpSpPr/>
              <p:nvPr/>
            </p:nvGrpSpPr>
            <p:grpSpPr>
              <a:xfrm rot="10800000">
                <a:off x="8328039" y="4298693"/>
                <a:ext cx="998839" cy="1031488"/>
                <a:chOff x="4719950" y="141625"/>
                <a:chExt cx="1418000" cy="1464350"/>
              </a:xfrm>
            </p:grpSpPr>
            <p:sp>
              <p:nvSpPr>
                <p:cNvPr id="2880" name="Google Shape;2880;p17"/>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17"/>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17"/>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17"/>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17"/>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17"/>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17"/>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17"/>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17"/>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17"/>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90" name="Google Shape;2890;p17"/>
              <p:cNvGrpSpPr/>
              <p:nvPr/>
            </p:nvGrpSpPr>
            <p:grpSpPr>
              <a:xfrm rot="10800000">
                <a:off x="7864158" y="4590878"/>
                <a:ext cx="694803" cy="684906"/>
                <a:chOff x="5918300" y="218850"/>
                <a:chExt cx="986375" cy="972325"/>
              </a:xfrm>
            </p:grpSpPr>
            <p:sp>
              <p:nvSpPr>
                <p:cNvPr id="2891" name="Google Shape;2891;p1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1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1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1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1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1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1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1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1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1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1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1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1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1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1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1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1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1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1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1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1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1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1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1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1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1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1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1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1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1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1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1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1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924" name="Google Shape;2924;p17"/>
          <p:cNvSpPr txBox="1">
            <a:spLocks noGrp="1"/>
          </p:cNvSpPr>
          <p:nvPr>
            <p:ph type="title"/>
          </p:nvPr>
        </p:nvSpPr>
        <p:spPr>
          <a:xfrm>
            <a:off x="968567" y="1610433"/>
            <a:ext cx="4759200" cy="12748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25" name="Google Shape;2925;p17"/>
          <p:cNvSpPr txBox="1">
            <a:spLocks noGrp="1"/>
          </p:cNvSpPr>
          <p:nvPr>
            <p:ph type="subTitle" idx="1"/>
          </p:nvPr>
        </p:nvSpPr>
        <p:spPr>
          <a:xfrm>
            <a:off x="968567" y="2885324"/>
            <a:ext cx="3689200" cy="1789600"/>
          </a:xfrm>
          <a:prstGeom prst="rect">
            <a:avLst/>
          </a:prstGeom>
        </p:spPr>
        <p:txBody>
          <a:bodyPr spcFirstLastPara="1" wrap="square" lIns="91425" tIns="91425" rIns="91425" bIns="91425" anchor="ctr"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35561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theme" Target="../theme/theme2.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AF2FB"/>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0934059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00FF0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CAF2FB"/>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865734473"/>
      </p:ext>
    </p:extLst>
  </p:cSld>
  <p:clrMap bg1="lt1" tx1="dk1" bg2="dk2" tx2="lt2" accent1="accent1" accent2="accent2" accent3="accent3" accent4="accent4" accent5="accent5" accent6="accent6" hlink="hlink" folHlink="folHlink"/>
  <p:sldLayoutIdLst>
    <p:sldLayoutId id="2147483681" r:id="rId1"/>
    <p:sldLayoutId id="2147483683" r:id="rId2"/>
    <p:sldLayoutId id="2147483684" r:id="rId3"/>
    <p:sldLayoutId id="2147483685" r:id="rId4"/>
    <p:sldLayoutId id="2147483687" r:id="rId5"/>
    <p:sldLayoutId id="2147483688" r:id="rId6"/>
    <p:sldLayoutId id="2147483689" r:id="rId7"/>
    <p:sldLayoutId id="2147483690" r:id="rId8"/>
    <p:sldLayoutId id="2147483691" r:id="rId9"/>
    <p:sldLayoutId id="2147483692"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00FF0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9.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9.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3.png"/><Relationship Id="rId4" Type="http://schemas.openxmlformats.org/officeDocument/2006/relationships/image" Target="../media/image7.jp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7.xml"/><Relationship Id="rId1" Type="http://schemas.openxmlformats.org/officeDocument/2006/relationships/slideLayout" Target="../slideLayouts/slideLayout20.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17.jpe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9.xml"/><Relationship Id="rId5" Type="http://schemas.openxmlformats.org/officeDocument/2006/relationships/image" Target="../media/image9.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9.xml"/><Relationship Id="rId5" Type="http://schemas.openxmlformats.org/officeDocument/2006/relationships/image" Target="../media/image9.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7" Type="http://schemas.microsoft.com/office/2007/relationships/hdphoto" Target="../media/hdphoto1.wdp"/><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785"/>
        <p:cNvGrpSpPr/>
        <p:nvPr/>
      </p:nvGrpSpPr>
      <p:grpSpPr>
        <a:xfrm>
          <a:off x="0" y="0"/>
          <a:ext cx="0" cy="0"/>
          <a:chOff x="0" y="0"/>
          <a:chExt cx="0" cy="0"/>
        </a:xfrm>
      </p:grpSpPr>
      <p:grpSp>
        <p:nvGrpSpPr>
          <p:cNvPr id="6788" name="Google Shape;6788;p45"/>
          <p:cNvGrpSpPr/>
          <p:nvPr/>
        </p:nvGrpSpPr>
        <p:grpSpPr>
          <a:xfrm>
            <a:off x="1925434" y="4861633"/>
            <a:ext cx="1025167" cy="1271400"/>
            <a:chOff x="2202700" y="6693000"/>
            <a:chExt cx="768875" cy="953550"/>
          </a:xfrm>
        </p:grpSpPr>
        <p:sp>
          <p:nvSpPr>
            <p:cNvPr id="6789" name="Google Shape;6789;p45"/>
            <p:cNvSpPr/>
            <p:nvPr/>
          </p:nvSpPr>
          <p:spPr>
            <a:xfrm>
              <a:off x="2202700" y="6693000"/>
              <a:ext cx="768875" cy="953550"/>
            </a:xfrm>
            <a:custGeom>
              <a:avLst/>
              <a:gdLst/>
              <a:ahLst/>
              <a:cxnLst/>
              <a:rect l="l" t="t" r="r" b="b"/>
              <a:pathLst>
                <a:path w="30755" h="38142" extrusionOk="0">
                  <a:moveTo>
                    <a:pt x="15926" y="1"/>
                  </a:moveTo>
                  <a:cubicBezTo>
                    <a:pt x="15659" y="1"/>
                    <a:pt x="15391" y="27"/>
                    <a:pt x="15124" y="27"/>
                  </a:cubicBezTo>
                  <a:cubicBezTo>
                    <a:pt x="14963" y="27"/>
                    <a:pt x="14802" y="81"/>
                    <a:pt x="14669" y="108"/>
                  </a:cubicBezTo>
                  <a:cubicBezTo>
                    <a:pt x="9369" y="563"/>
                    <a:pt x="5140" y="3239"/>
                    <a:pt x="3025" y="7468"/>
                  </a:cubicBezTo>
                  <a:cubicBezTo>
                    <a:pt x="1" y="13490"/>
                    <a:pt x="991" y="21065"/>
                    <a:pt x="5274" y="25080"/>
                  </a:cubicBezTo>
                  <a:cubicBezTo>
                    <a:pt x="6291" y="26044"/>
                    <a:pt x="6906" y="27248"/>
                    <a:pt x="7147" y="28881"/>
                  </a:cubicBezTo>
                  <a:cubicBezTo>
                    <a:pt x="5301" y="30085"/>
                    <a:pt x="5060" y="31771"/>
                    <a:pt x="5060" y="32548"/>
                  </a:cubicBezTo>
                  <a:cubicBezTo>
                    <a:pt x="5060" y="35893"/>
                    <a:pt x="8646" y="38142"/>
                    <a:pt x="13999" y="38142"/>
                  </a:cubicBezTo>
                  <a:cubicBezTo>
                    <a:pt x="19352" y="38142"/>
                    <a:pt x="22939" y="35893"/>
                    <a:pt x="22939" y="32548"/>
                  </a:cubicBezTo>
                  <a:cubicBezTo>
                    <a:pt x="22939" y="31584"/>
                    <a:pt x="22591" y="30674"/>
                    <a:pt x="22002" y="29951"/>
                  </a:cubicBezTo>
                  <a:cubicBezTo>
                    <a:pt x="22002" y="29791"/>
                    <a:pt x="21949" y="29630"/>
                    <a:pt x="21895" y="29443"/>
                  </a:cubicBezTo>
                  <a:cubicBezTo>
                    <a:pt x="21868" y="28720"/>
                    <a:pt x="21788" y="27971"/>
                    <a:pt x="21654" y="27275"/>
                  </a:cubicBezTo>
                  <a:cubicBezTo>
                    <a:pt x="21681" y="27007"/>
                    <a:pt x="21654" y="26739"/>
                    <a:pt x="21601" y="26499"/>
                  </a:cubicBezTo>
                  <a:cubicBezTo>
                    <a:pt x="21521" y="26231"/>
                    <a:pt x="21467" y="25963"/>
                    <a:pt x="21387" y="25642"/>
                  </a:cubicBezTo>
                  <a:cubicBezTo>
                    <a:pt x="21333" y="25374"/>
                    <a:pt x="21199" y="25134"/>
                    <a:pt x="21065" y="24893"/>
                  </a:cubicBezTo>
                  <a:cubicBezTo>
                    <a:pt x="20718" y="23929"/>
                    <a:pt x="20316" y="22992"/>
                    <a:pt x="19808" y="22136"/>
                  </a:cubicBezTo>
                  <a:cubicBezTo>
                    <a:pt x="19754" y="21868"/>
                    <a:pt x="19620" y="21627"/>
                    <a:pt x="19486" y="21386"/>
                  </a:cubicBezTo>
                  <a:cubicBezTo>
                    <a:pt x="19352" y="21145"/>
                    <a:pt x="19192" y="20958"/>
                    <a:pt x="19005" y="20717"/>
                  </a:cubicBezTo>
                  <a:cubicBezTo>
                    <a:pt x="18844" y="20476"/>
                    <a:pt x="18657" y="20316"/>
                    <a:pt x="18442" y="20155"/>
                  </a:cubicBezTo>
                  <a:cubicBezTo>
                    <a:pt x="18309" y="19968"/>
                    <a:pt x="18148" y="19780"/>
                    <a:pt x="17987" y="19620"/>
                  </a:cubicBezTo>
                  <a:cubicBezTo>
                    <a:pt x="17854" y="19379"/>
                    <a:pt x="17666" y="19138"/>
                    <a:pt x="17506" y="18977"/>
                  </a:cubicBezTo>
                  <a:lnTo>
                    <a:pt x="17452" y="18897"/>
                  </a:lnTo>
                  <a:lnTo>
                    <a:pt x="17211" y="18683"/>
                  </a:lnTo>
                  <a:cubicBezTo>
                    <a:pt x="17104" y="18603"/>
                    <a:pt x="17051" y="18496"/>
                    <a:pt x="16970" y="18442"/>
                  </a:cubicBezTo>
                  <a:cubicBezTo>
                    <a:pt x="16837" y="18308"/>
                    <a:pt x="16703" y="18174"/>
                    <a:pt x="16542" y="18067"/>
                  </a:cubicBezTo>
                  <a:lnTo>
                    <a:pt x="16328" y="17559"/>
                  </a:lnTo>
                  <a:cubicBezTo>
                    <a:pt x="16274" y="17425"/>
                    <a:pt x="16194" y="17264"/>
                    <a:pt x="16141" y="17131"/>
                  </a:cubicBezTo>
                  <a:cubicBezTo>
                    <a:pt x="16114" y="17024"/>
                    <a:pt x="16060" y="16943"/>
                    <a:pt x="16007" y="16836"/>
                  </a:cubicBezTo>
                  <a:lnTo>
                    <a:pt x="16007" y="16488"/>
                  </a:lnTo>
                  <a:lnTo>
                    <a:pt x="16007" y="16167"/>
                  </a:lnTo>
                  <a:lnTo>
                    <a:pt x="16007" y="15819"/>
                  </a:lnTo>
                  <a:cubicBezTo>
                    <a:pt x="16060" y="15739"/>
                    <a:pt x="16114" y="15658"/>
                    <a:pt x="16141" y="15551"/>
                  </a:cubicBezTo>
                  <a:cubicBezTo>
                    <a:pt x="16167" y="15471"/>
                    <a:pt x="16248" y="15364"/>
                    <a:pt x="16301" y="15257"/>
                  </a:cubicBezTo>
                  <a:cubicBezTo>
                    <a:pt x="16328" y="15203"/>
                    <a:pt x="16408" y="15123"/>
                    <a:pt x="16435" y="15070"/>
                  </a:cubicBezTo>
                  <a:cubicBezTo>
                    <a:pt x="16596" y="14936"/>
                    <a:pt x="16783" y="14856"/>
                    <a:pt x="16944" y="14856"/>
                  </a:cubicBezTo>
                  <a:cubicBezTo>
                    <a:pt x="17077" y="14856"/>
                    <a:pt x="17211" y="14882"/>
                    <a:pt x="17345" y="14963"/>
                  </a:cubicBezTo>
                  <a:cubicBezTo>
                    <a:pt x="19085" y="15873"/>
                    <a:pt x="20798" y="16301"/>
                    <a:pt x="22431" y="16301"/>
                  </a:cubicBezTo>
                  <a:cubicBezTo>
                    <a:pt x="25294" y="16301"/>
                    <a:pt x="27810" y="14856"/>
                    <a:pt x="29122" y="12447"/>
                  </a:cubicBezTo>
                  <a:cubicBezTo>
                    <a:pt x="30755" y="9583"/>
                    <a:pt x="29952" y="6638"/>
                    <a:pt x="28265" y="4604"/>
                  </a:cubicBezTo>
                  <a:cubicBezTo>
                    <a:pt x="28212" y="4149"/>
                    <a:pt x="27998" y="3748"/>
                    <a:pt x="27730" y="3400"/>
                  </a:cubicBezTo>
                  <a:cubicBezTo>
                    <a:pt x="26927" y="2276"/>
                    <a:pt x="25642" y="1928"/>
                    <a:pt x="24920" y="1821"/>
                  </a:cubicBezTo>
                  <a:cubicBezTo>
                    <a:pt x="24759" y="1767"/>
                    <a:pt x="24599" y="1767"/>
                    <a:pt x="24384" y="1740"/>
                  </a:cubicBezTo>
                  <a:cubicBezTo>
                    <a:pt x="23528" y="1339"/>
                    <a:pt x="22591" y="1018"/>
                    <a:pt x="21574" y="750"/>
                  </a:cubicBezTo>
                  <a:cubicBezTo>
                    <a:pt x="19915" y="268"/>
                    <a:pt x="18175" y="27"/>
                    <a:pt x="16462" y="27"/>
                  </a:cubicBezTo>
                  <a:cubicBezTo>
                    <a:pt x="16301" y="1"/>
                    <a:pt x="16167" y="1"/>
                    <a:pt x="1600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0" name="Google Shape;6790;p45"/>
            <p:cNvSpPr/>
            <p:nvPr/>
          </p:nvSpPr>
          <p:spPr>
            <a:xfrm>
              <a:off x="2396100" y="7445775"/>
              <a:ext cx="312500" cy="133850"/>
            </a:xfrm>
            <a:custGeom>
              <a:avLst/>
              <a:gdLst/>
              <a:ahLst/>
              <a:cxnLst/>
              <a:rect l="l" t="t" r="r" b="b"/>
              <a:pathLst>
                <a:path w="12500" h="5354" extrusionOk="0">
                  <a:moveTo>
                    <a:pt x="6263" y="1"/>
                  </a:moveTo>
                  <a:cubicBezTo>
                    <a:pt x="2811" y="1"/>
                    <a:pt x="0" y="643"/>
                    <a:pt x="0" y="2463"/>
                  </a:cubicBezTo>
                  <a:cubicBezTo>
                    <a:pt x="0" y="4230"/>
                    <a:pt x="2811" y="5354"/>
                    <a:pt x="6263" y="5354"/>
                  </a:cubicBezTo>
                  <a:cubicBezTo>
                    <a:pt x="9716" y="5354"/>
                    <a:pt x="12500" y="4257"/>
                    <a:pt x="12500" y="2463"/>
                  </a:cubicBezTo>
                  <a:cubicBezTo>
                    <a:pt x="12500" y="643"/>
                    <a:pt x="9743" y="1"/>
                    <a:pt x="6263"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1" name="Google Shape;6791;p45"/>
            <p:cNvSpPr/>
            <p:nvPr/>
          </p:nvSpPr>
          <p:spPr>
            <a:xfrm>
              <a:off x="2272975" y="6759525"/>
              <a:ext cx="632350" cy="783650"/>
            </a:xfrm>
            <a:custGeom>
              <a:avLst/>
              <a:gdLst/>
              <a:ahLst/>
              <a:cxnLst/>
              <a:rect l="l" t="t" r="r" b="b"/>
              <a:pathLst>
                <a:path w="25294" h="31346" extrusionOk="0">
                  <a:moveTo>
                    <a:pt x="13558" y="0"/>
                  </a:moveTo>
                  <a:cubicBezTo>
                    <a:pt x="8932" y="0"/>
                    <a:pt x="4649" y="1987"/>
                    <a:pt x="2650" y="5985"/>
                  </a:cubicBezTo>
                  <a:cubicBezTo>
                    <a:pt x="0" y="11258"/>
                    <a:pt x="1124" y="17414"/>
                    <a:pt x="4363" y="20438"/>
                  </a:cubicBezTo>
                  <a:cubicBezTo>
                    <a:pt x="8003" y="23918"/>
                    <a:pt x="6959" y="28869"/>
                    <a:pt x="7147" y="30315"/>
                  </a:cubicBezTo>
                  <a:cubicBezTo>
                    <a:pt x="8182" y="30861"/>
                    <a:pt x="9571" y="31345"/>
                    <a:pt x="11258" y="31345"/>
                  </a:cubicBezTo>
                  <a:cubicBezTo>
                    <a:pt x="12713" y="31345"/>
                    <a:pt x="14388" y="30985"/>
                    <a:pt x="16247" y="29994"/>
                  </a:cubicBezTo>
                  <a:cubicBezTo>
                    <a:pt x="16247" y="29994"/>
                    <a:pt x="17746" y="22847"/>
                    <a:pt x="12500" y="17922"/>
                  </a:cubicBezTo>
                  <a:cubicBezTo>
                    <a:pt x="8544" y="14242"/>
                    <a:pt x="10932" y="9455"/>
                    <a:pt x="14162" y="9455"/>
                  </a:cubicBezTo>
                  <a:cubicBezTo>
                    <a:pt x="14691" y="9455"/>
                    <a:pt x="15242" y="9584"/>
                    <a:pt x="15792" y="9866"/>
                  </a:cubicBezTo>
                  <a:cubicBezTo>
                    <a:pt x="17220" y="10595"/>
                    <a:pt x="18529" y="10914"/>
                    <a:pt x="19678" y="10914"/>
                  </a:cubicBezTo>
                  <a:cubicBezTo>
                    <a:pt x="21693" y="10914"/>
                    <a:pt x="23218" y="9931"/>
                    <a:pt x="24036" y="8447"/>
                  </a:cubicBezTo>
                  <a:cubicBezTo>
                    <a:pt x="25294" y="6145"/>
                    <a:pt x="24571" y="2398"/>
                    <a:pt x="18121" y="632"/>
                  </a:cubicBezTo>
                  <a:cubicBezTo>
                    <a:pt x="16608" y="211"/>
                    <a:pt x="15065" y="0"/>
                    <a:pt x="1355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2" name="Google Shape;6792;p45"/>
            <p:cNvSpPr/>
            <p:nvPr/>
          </p:nvSpPr>
          <p:spPr>
            <a:xfrm>
              <a:off x="2576750" y="6759250"/>
              <a:ext cx="37500" cy="240900"/>
            </a:xfrm>
            <a:custGeom>
              <a:avLst/>
              <a:gdLst/>
              <a:ahLst/>
              <a:cxnLst/>
              <a:rect l="l" t="t" r="r" b="b"/>
              <a:pathLst>
                <a:path w="1500" h="9636" extrusionOk="0">
                  <a:moveTo>
                    <a:pt x="1072" y="0"/>
                  </a:moveTo>
                  <a:cubicBezTo>
                    <a:pt x="831" y="0"/>
                    <a:pt x="617" y="0"/>
                    <a:pt x="402" y="27"/>
                  </a:cubicBezTo>
                  <a:cubicBezTo>
                    <a:pt x="376" y="161"/>
                    <a:pt x="376" y="295"/>
                    <a:pt x="349" y="429"/>
                  </a:cubicBezTo>
                  <a:cubicBezTo>
                    <a:pt x="135" y="1687"/>
                    <a:pt x="1" y="2838"/>
                    <a:pt x="1" y="4096"/>
                  </a:cubicBezTo>
                  <a:cubicBezTo>
                    <a:pt x="1" y="5354"/>
                    <a:pt x="28" y="6558"/>
                    <a:pt x="295" y="7789"/>
                  </a:cubicBezTo>
                  <a:cubicBezTo>
                    <a:pt x="429" y="8378"/>
                    <a:pt x="590" y="8913"/>
                    <a:pt x="831" y="9449"/>
                  </a:cubicBezTo>
                  <a:lnTo>
                    <a:pt x="938" y="9636"/>
                  </a:lnTo>
                  <a:cubicBezTo>
                    <a:pt x="1152" y="9582"/>
                    <a:pt x="1312" y="9502"/>
                    <a:pt x="1500" y="9475"/>
                  </a:cubicBezTo>
                  <a:cubicBezTo>
                    <a:pt x="1312" y="8994"/>
                    <a:pt x="1179" y="8458"/>
                    <a:pt x="1045" y="8003"/>
                  </a:cubicBezTo>
                  <a:cubicBezTo>
                    <a:pt x="697" y="6826"/>
                    <a:pt x="670" y="5701"/>
                    <a:pt x="670" y="4497"/>
                  </a:cubicBezTo>
                  <a:cubicBezTo>
                    <a:pt x="670" y="3319"/>
                    <a:pt x="670" y="2115"/>
                    <a:pt x="938" y="964"/>
                  </a:cubicBezTo>
                  <a:cubicBezTo>
                    <a:pt x="964" y="670"/>
                    <a:pt x="1018" y="348"/>
                    <a:pt x="107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3" name="Google Shape;6793;p45"/>
            <p:cNvSpPr/>
            <p:nvPr/>
          </p:nvSpPr>
          <p:spPr>
            <a:xfrm>
              <a:off x="2436250" y="6798725"/>
              <a:ext cx="120450" cy="254975"/>
            </a:xfrm>
            <a:custGeom>
              <a:avLst/>
              <a:gdLst/>
              <a:ahLst/>
              <a:cxnLst/>
              <a:rect l="l" t="t" r="r" b="b"/>
              <a:pathLst>
                <a:path w="4818" h="10199" extrusionOk="0">
                  <a:moveTo>
                    <a:pt x="509" y="1"/>
                  </a:moveTo>
                  <a:lnTo>
                    <a:pt x="0" y="295"/>
                  </a:lnTo>
                  <a:cubicBezTo>
                    <a:pt x="402" y="2463"/>
                    <a:pt x="1338" y="4470"/>
                    <a:pt x="2275" y="6531"/>
                  </a:cubicBezTo>
                  <a:cubicBezTo>
                    <a:pt x="2784" y="7629"/>
                    <a:pt x="3453" y="9101"/>
                    <a:pt x="4390" y="10198"/>
                  </a:cubicBezTo>
                  <a:cubicBezTo>
                    <a:pt x="4524" y="9931"/>
                    <a:pt x="4657" y="9663"/>
                    <a:pt x="4818" y="9422"/>
                  </a:cubicBezTo>
                  <a:cubicBezTo>
                    <a:pt x="4684" y="9288"/>
                    <a:pt x="4550" y="9128"/>
                    <a:pt x="4443" y="8967"/>
                  </a:cubicBezTo>
                  <a:cubicBezTo>
                    <a:pt x="3774" y="8057"/>
                    <a:pt x="3292" y="6986"/>
                    <a:pt x="2811" y="5996"/>
                  </a:cubicBezTo>
                  <a:cubicBezTo>
                    <a:pt x="1874" y="4015"/>
                    <a:pt x="1044" y="2062"/>
                    <a:pt x="50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4" name="Google Shape;6794;p45"/>
            <p:cNvSpPr/>
            <p:nvPr/>
          </p:nvSpPr>
          <p:spPr>
            <a:xfrm>
              <a:off x="2303075" y="7057675"/>
              <a:ext cx="249625" cy="103750"/>
            </a:xfrm>
            <a:custGeom>
              <a:avLst/>
              <a:gdLst/>
              <a:ahLst/>
              <a:cxnLst/>
              <a:rect l="l" t="t" r="r" b="b"/>
              <a:pathLst>
                <a:path w="9985" h="4150" extrusionOk="0">
                  <a:moveTo>
                    <a:pt x="54" y="1"/>
                  </a:moveTo>
                  <a:cubicBezTo>
                    <a:pt x="1" y="188"/>
                    <a:pt x="1" y="376"/>
                    <a:pt x="54" y="536"/>
                  </a:cubicBezTo>
                  <a:cubicBezTo>
                    <a:pt x="1660" y="1955"/>
                    <a:pt x="3989" y="2517"/>
                    <a:pt x="5943" y="3132"/>
                  </a:cubicBezTo>
                  <a:cubicBezTo>
                    <a:pt x="7201" y="3534"/>
                    <a:pt x="8566" y="3935"/>
                    <a:pt x="9984" y="4150"/>
                  </a:cubicBezTo>
                  <a:cubicBezTo>
                    <a:pt x="9851" y="3882"/>
                    <a:pt x="9717" y="3614"/>
                    <a:pt x="9610" y="3347"/>
                  </a:cubicBezTo>
                  <a:cubicBezTo>
                    <a:pt x="8539" y="3159"/>
                    <a:pt x="7468" y="2892"/>
                    <a:pt x="6425" y="2597"/>
                  </a:cubicBezTo>
                  <a:cubicBezTo>
                    <a:pt x="4283" y="1982"/>
                    <a:pt x="1821" y="1419"/>
                    <a:pt x="5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5" name="Google Shape;6795;p45"/>
            <p:cNvSpPr/>
            <p:nvPr/>
          </p:nvSpPr>
          <p:spPr>
            <a:xfrm>
              <a:off x="2331175" y="6918500"/>
              <a:ext cx="205450" cy="190725"/>
            </a:xfrm>
            <a:custGeom>
              <a:avLst/>
              <a:gdLst/>
              <a:ahLst/>
              <a:cxnLst/>
              <a:rect l="l" t="t" r="r" b="b"/>
              <a:pathLst>
                <a:path w="8218" h="7629" extrusionOk="0">
                  <a:moveTo>
                    <a:pt x="188" y="1"/>
                  </a:moveTo>
                  <a:lnTo>
                    <a:pt x="1" y="482"/>
                  </a:lnTo>
                  <a:cubicBezTo>
                    <a:pt x="429" y="1098"/>
                    <a:pt x="938" y="1660"/>
                    <a:pt x="1420" y="2195"/>
                  </a:cubicBezTo>
                  <a:cubicBezTo>
                    <a:pt x="2544" y="3373"/>
                    <a:pt x="3775" y="4417"/>
                    <a:pt x="5033" y="5380"/>
                  </a:cubicBezTo>
                  <a:cubicBezTo>
                    <a:pt x="6077" y="6183"/>
                    <a:pt x="7121" y="6960"/>
                    <a:pt x="8218" y="7629"/>
                  </a:cubicBezTo>
                  <a:lnTo>
                    <a:pt x="8218" y="6879"/>
                  </a:lnTo>
                  <a:cubicBezTo>
                    <a:pt x="7442" y="6371"/>
                    <a:pt x="6746" y="5836"/>
                    <a:pt x="6050" y="5354"/>
                  </a:cubicBezTo>
                  <a:cubicBezTo>
                    <a:pt x="3962" y="3801"/>
                    <a:pt x="1767" y="2062"/>
                    <a:pt x="188"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6" name="Google Shape;6796;p45"/>
            <p:cNvSpPr/>
            <p:nvPr/>
          </p:nvSpPr>
          <p:spPr>
            <a:xfrm>
              <a:off x="2337200" y="7197525"/>
              <a:ext cx="256975" cy="29000"/>
            </a:xfrm>
            <a:custGeom>
              <a:avLst/>
              <a:gdLst/>
              <a:ahLst/>
              <a:cxnLst/>
              <a:rect l="l" t="t" r="r" b="b"/>
              <a:pathLst>
                <a:path w="10279" h="1160" extrusionOk="0">
                  <a:moveTo>
                    <a:pt x="9636" y="1"/>
                  </a:moveTo>
                  <a:cubicBezTo>
                    <a:pt x="8539" y="215"/>
                    <a:pt x="7415" y="349"/>
                    <a:pt x="6291" y="402"/>
                  </a:cubicBezTo>
                  <a:cubicBezTo>
                    <a:pt x="5188" y="488"/>
                    <a:pt x="4069" y="544"/>
                    <a:pt x="2944" y="544"/>
                  </a:cubicBezTo>
                  <a:cubicBezTo>
                    <a:pt x="1967" y="544"/>
                    <a:pt x="984" y="502"/>
                    <a:pt x="1" y="402"/>
                  </a:cubicBezTo>
                  <a:lnTo>
                    <a:pt x="1" y="402"/>
                  </a:lnTo>
                  <a:cubicBezTo>
                    <a:pt x="108" y="616"/>
                    <a:pt x="215" y="777"/>
                    <a:pt x="322" y="964"/>
                  </a:cubicBezTo>
                  <a:cubicBezTo>
                    <a:pt x="1385" y="1108"/>
                    <a:pt x="2456" y="1159"/>
                    <a:pt x="3530" y="1159"/>
                  </a:cubicBezTo>
                  <a:cubicBezTo>
                    <a:pt x="4457" y="1159"/>
                    <a:pt x="5387" y="1121"/>
                    <a:pt x="6318" y="1071"/>
                  </a:cubicBezTo>
                  <a:cubicBezTo>
                    <a:pt x="7576" y="991"/>
                    <a:pt x="8941" y="884"/>
                    <a:pt x="10279" y="643"/>
                  </a:cubicBezTo>
                  <a:lnTo>
                    <a:pt x="10011" y="376"/>
                  </a:lnTo>
                  <a:lnTo>
                    <a:pt x="9636"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7" name="Google Shape;6797;p45"/>
            <p:cNvSpPr/>
            <p:nvPr/>
          </p:nvSpPr>
          <p:spPr>
            <a:xfrm>
              <a:off x="2420850" y="7249725"/>
              <a:ext cx="212800" cy="78975"/>
            </a:xfrm>
            <a:custGeom>
              <a:avLst/>
              <a:gdLst/>
              <a:ahLst/>
              <a:cxnLst/>
              <a:rect l="l" t="t" r="r" b="b"/>
              <a:pathLst>
                <a:path w="8512" h="3159" extrusionOk="0">
                  <a:moveTo>
                    <a:pt x="8137" y="1"/>
                  </a:moveTo>
                  <a:cubicBezTo>
                    <a:pt x="7334" y="429"/>
                    <a:pt x="6531" y="830"/>
                    <a:pt x="5728" y="1205"/>
                  </a:cubicBezTo>
                  <a:cubicBezTo>
                    <a:pt x="4497" y="1767"/>
                    <a:pt x="3186" y="2195"/>
                    <a:pt x="1847" y="2436"/>
                  </a:cubicBezTo>
                  <a:cubicBezTo>
                    <a:pt x="1259" y="2570"/>
                    <a:pt x="616" y="2624"/>
                    <a:pt x="1" y="2731"/>
                  </a:cubicBezTo>
                  <a:cubicBezTo>
                    <a:pt x="81" y="2865"/>
                    <a:pt x="188" y="2998"/>
                    <a:pt x="241" y="3159"/>
                  </a:cubicBezTo>
                  <a:cubicBezTo>
                    <a:pt x="1981" y="2945"/>
                    <a:pt x="3694" y="2624"/>
                    <a:pt x="5380" y="2008"/>
                  </a:cubicBezTo>
                  <a:cubicBezTo>
                    <a:pt x="6451" y="1553"/>
                    <a:pt x="7468" y="1071"/>
                    <a:pt x="8512" y="536"/>
                  </a:cubicBezTo>
                  <a:cubicBezTo>
                    <a:pt x="8378" y="349"/>
                    <a:pt x="8271" y="161"/>
                    <a:pt x="8137"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8" name="Google Shape;6798;p45"/>
            <p:cNvSpPr/>
            <p:nvPr/>
          </p:nvSpPr>
          <p:spPr>
            <a:xfrm>
              <a:off x="2450300" y="7351425"/>
              <a:ext cx="227525" cy="61575"/>
            </a:xfrm>
            <a:custGeom>
              <a:avLst/>
              <a:gdLst/>
              <a:ahLst/>
              <a:cxnLst/>
              <a:rect l="l" t="t" r="r" b="b"/>
              <a:pathLst>
                <a:path w="9101" h="2463" extrusionOk="0">
                  <a:moveTo>
                    <a:pt x="8940" y="1"/>
                  </a:moveTo>
                  <a:cubicBezTo>
                    <a:pt x="7843" y="510"/>
                    <a:pt x="6692" y="938"/>
                    <a:pt x="5487" y="1286"/>
                  </a:cubicBezTo>
                  <a:cubicBezTo>
                    <a:pt x="3955" y="1704"/>
                    <a:pt x="2342" y="2061"/>
                    <a:pt x="735" y="2061"/>
                  </a:cubicBezTo>
                  <a:cubicBezTo>
                    <a:pt x="490" y="2061"/>
                    <a:pt x="245" y="2053"/>
                    <a:pt x="0" y="2035"/>
                  </a:cubicBezTo>
                  <a:lnTo>
                    <a:pt x="0" y="2035"/>
                  </a:lnTo>
                  <a:cubicBezTo>
                    <a:pt x="54" y="2169"/>
                    <a:pt x="54" y="2276"/>
                    <a:pt x="54" y="2410"/>
                  </a:cubicBezTo>
                  <a:cubicBezTo>
                    <a:pt x="442" y="2446"/>
                    <a:pt x="830" y="2463"/>
                    <a:pt x="1219" y="2463"/>
                  </a:cubicBezTo>
                  <a:cubicBezTo>
                    <a:pt x="2571" y="2463"/>
                    <a:pt x="3928" y="2255"/>
                    <a:pt x="5300" y="1901"/>
                  </a:cubicBezTo>
                  <a:cubicBezTo>
                    <a:pt x="6531" y="1607"/>
                    <a:pt x="7869" y="1232"/>
                    <a:pt x="9101" y="697"/>
                  </a:cubicBezTo>
                  <a:cubicBezTo>
                    <a:pt x="9047" y="483"/>
                    <a:pt x="8993" y="242"/>
                    <a:pt x="8940"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9" name="Google Shape;6799;p45"/>
            <p:cNvSpPr/>
            <p:nvPr/>
          </p:nvSpPr>
          <p:spPr>
            <a:xfrm>
              <a:off x="2453650" y="7447800"/>
              <a:ext cx="233550" cy="50200"/>
            </a:xfrm>
            <a:custGeom>
              <a:avLst/>
              <a:gdLst/>
              <a:ahLst/>
              <a:cxnLst/>
              <a:rect l="l" t="t" r="r" b="b"/>
              <a:pathLst>
                <a:path w="9342" h="2008" extrusionOk="0">
                  <a:moveTo>
                    <a:pt x="9314" y="0"/>
                  </a:moveTo>
                  <a:lnTo>
                    <a:pt x="9020" y="107"/>
                  </a:lnTo>
                  <a:cubicBezTo>
                    <a:pt x="7575" y="643"/>
                    <a:pt x="6103" y="964"/>
                    <a:pt x="4604" y="1178"/>
                  </a:cubicBezTo>
                  <a:cubicBezTo>
                    <a:pt x="4233" y="1227"/>
                    <a:pt x="2171" y="1368"/>
                    <a:pt x="423" y="1368"/>
                  </a:cubicBezTo>
                  <a:cubicBezTo>
                    <a:pt x="280" y="1368"/>
                    <a:pt x="138" y="1367"/>
                    <a:pt x="0" y="1365"/>
                  </a:cubicBezTo>
                  <a:lnTo>
                    <a:pt x="0" y="1981"/>
                  </a:lnTo>
                  <a:cubicBezTo>
                    <a:pt x="241" y="1981"/>
                    <a:pt x="509" y="2008"/>
                    <a:pt x="749" y="2008"/>
                  </a:cubicBezTo>
                  <a:cubicBezTo>
                    <a:pt x="2088" y="2008"/>
                    <a:pt x="3426" y="1981"/>
                    <a:pt x="4764" y="1847"/>
                  </a:cubicBezTo>
                  <a:cubicBezTo>
                    <a:pt x="6236" y="1660"/>
                    <a:pt x="7682" y="1338"/>
                    <a:pt x="9074" y="857"/>
                  </a:cubicBezTo>
                  <a:cubicBezTo>
                    <a:pt x="9181" y="830"/>
                    <a:pt x="9234" y="803"/>
                    <a:pt x="9341" y="776"/>
                  </a:cubicBezTo>
                  <a:cubicBezTo>
                    <a:pt x="9314" y="509"/>
                    <a:pt x="9314" y="268"/>
                    <a:pt x="9314"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0" name="Google Shape;6800;p45"/>
            <p:cNvSpPr/>
            <p:nvPr/>
          </p:nvSpPr>
          <p:spPr>
            <a:xfrm>
              <a:off x="2740025" y="6926950"/>
              <a:ext cx="48875" cy="30100"/>
            </a:xfrm>
            <a:custGeom>
              <a:avLst/>
              <a:gdLst/>
              <a:ahLst/>
              <a:cxnLst/>
              <a:rect l="l" t="t" r="r" b="b"/>
              <a:pathLst>
                <a:path w="1955" h="1204" extrusionOk="0">
                  <a:moveTo>
                    <a:pt x="1029" y="1"/>
                  </a:moveTo>
                  <a:cubicBezTo>
                    <a:pt x="974" y="1"/>
                    <a:pt x="917" y="4"/>
                    <a:pt x="857" y="11"/>
                  </a:cubicBezTo>
                  <a:cubicBezTo>
                    <a:pt x="750" y="11"/>
                    <a:pt x="697" y="64"/>
                    <a:pt x="590" y="64"/>
                  </a:cubicBezTo>
                  <a:cubicBezTo>
                    <a:pt x="456" y="91"/>
                    <a:pt x="322" y="118"/>
                    <a:pt x="215" y="171"/>
                  </a:cubicBezTo>
                  <a:lnTo>
                    <a:pt x="54" y="171"/>
                  </a:lnTo>
                  <a:cubicBezTo>
                    <a:pt x="28" y="225"/>
                    <a:pt x="1" y="251"/>
                    <a:pt x="28" y="305"/>
                  </a:cubicBezTo>
                  <a:cubicBezTo>
                    <a:pt x="221" y="765"/>
                    <a:pt x="634" y="1203"/>
                    <a:pt x="1167" y="1203"/>
                  </a:cubicBezTo>
                  <a:cubicBezTo>
                    <a:pt x="1223" y="1203"/>
                    <a:pt x="1280" y="1198"/>
                    <a:pt x="1339" y="1188"/>
                  </a:cubicBezTo>
                  <a:cubicBezTo>
                    <a:pt x="1419" y="1161"/>
                    <a:pt x="1553" y="1108"/>
                    <a:pt x="1660" y="1054"/>
                  </a:cubicBezTo>
                  <a:cubicBezTo>
                    <a:pt x="1714" y="1054"/>
                    <a:pt x="1714" y="1028"/>
                    <a:pt x="1741" y="1028"/>
                  </a:cubicBezTo>
                  <a:cubicBezTo>
                    <a:pt x="1794" y="974"/>
                    <a:pt x="1821" y="947"/>
                    <a:pt x="1874" y="894"/>
                  </a:cubicBezTo>
                  <a:cubicBezTo>
                    <a:pt x="1901" y="840"/>
                    <a:pt x="1928" y="787"/>
                    <a:pt x="1955" y="733"/>
                  </a:cubicBezTo>
                  <a:cubicBezTo>
                    <a:pt x="1955" y="653"/>
                    <a:pt x="1955" y="599"/>
                    <a:pt x="1928" y="519"/>
                  </a:cubicBezTo>
                  <a:cubicBezTo>
                    <a:pt x="1928" y="492"/>
                    <a:pt x="1901" y="439"/>
                    <a:pt x="1901" y="412"/>
                  </a:cubicBezTo>
                  <a:cubicBezTo>
                    <a:pt x="1874" y="385"/>
                    <a:pt x="1874" y="359"/>
                    <a:pt x="1821" y="332"/>
                  </a:cubicBezTo>
                  <a:cubicBezTo>
                    <a:pt x="1741" y="225"/>
                    <a:pt x="1607" y="118"/>
                    <a:pt x="1473" y="91"/>
                  </a:cubicBezTo>
                  <a:cubicBezTo>
                    <a:pt x="1332" y="31"/>
                    <a:pt x="1192" y="1"/>
                    <a:pt x="1029" y="1"/>
                  </a:cubicBezTo>
                  <a:close/>
                </a:path>
              </a:pathLst>
            </a:custGeom>
            <a:solidFill>
              <a:srgbClr val="FF676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1" name="Google Shape;6801;p45"/>
            <p:cNvSpPr/>
            <p:nvPr/>
          </p:nvSpPr>
          <p:spPr>
            <a:xfrm>
              <a:off x="2640325" y="6831125"/>
              <a:ext cx="56225" cy="42100"/>
            </a:xfrm>
            <a:custGeom>
              <a:avLst/>
              <a:gdLst/>
              <a:ahLst/>
              <a:cxnLst/>
              <a:rect l="l" t="t" r="r" b="b"/>
              <a:pathLst>
                <a:path w="2249" h="1684" extrusionOk="0">
                  <a:moveTo>
                    <a:pt x="1793" y="0"/>
                  </a:moveTo>
                  <a:cubicBezTo>
                    <a:pt x="1570" y="0"/>
                    <a:pt x="1276" y="96"/>
                    <a:pt x="964" y="284"/>
                  </a:cubicBezTo>
                  <a:cubicBezTo>
                    <a:pt x="937" y="310"/>
                    <a:pt x="884" y="337"/>
                    <a:pt x="804" y="364"/>
                  </a:cubicBezTo>
                  <a:cubicBezTo>
                    <a:pt x="536" y="578"/>
                    <a:pt x="295" y="766"/>
                    <a:pt x="161" y="1006"/>
                  </a:cubicBezTo>
                  <a:cubicBezTo>
                    <a:pt x="27" y="1247"/>
                    <a:pt x="1" y="1408"/>
                    <a:pt x="108" y="1542"/>
                  </a:cubicBezTo>
                  <a:cubicBezTo>
                    <a:pt x="172" y="1639"/>
                    <a:pt x="289" y="1683"/>
                    <a:pt x="440" y="1683"/>
                  </a:cubicBezTo>
                  <a:cubicBezTo>
                    <a:pt x="664" y="1683"/>
                    <a:pt x="965" y="1584"/>
                    <a:pt x="1285" y="1408"/>
                  </a:cubicBezTo>
                  <a:cubicBezTo>
                    <a:pt x="1339" y="1381"/>
                    <a:pt x="1366" y="1328"/>
                    <a:pt x="1446" y="1301"/>
                  </a:cubicBezTo>
                  <a:cubicBezTo>
                    <a:pt x="1714" y="1113"/>
                    <a:pt x="1955" y="899"/>
                    <a:pt x="2088" y="685"/>
                  </a:cubicBezTo>
                  <a:cubicBezTo>
                    <a:pt x="2222" y="444"/>
                    <a:pt x="2249" y="284"/>
                    <a:pt x="2142" y="150"/>
                  </a:cubicBezTo>
                  <a:cubicBezTo>
                    <a:pt x="2075" y="49"/>
                    <a:pt x="1952" y="0"/>
                    <a:pt x="1793" y="0"/>
                  </a:cubicBezTo>
                  <a:close/>
                </a:path>
              </a:pathLst>
            </a:custGeom>
            <a:solidFill>
              <a:srgbClr val="130B0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2" name="Google Shape;6802;p45"/>
            <p:cNvSpPr/>
            <p:nvPr/>
          </p:nvSpPr>
          <p:spPr>
            <a:xfrm>
              <a:off x="2782850" y="6803625"/>
              <a:ext cx="61600" cy="28550"/>
            </a:xfrm>
            <a:custGeom>
              <a:avLst/>
              <a:gdLst/>
              <a:ahLst/>
              <a:cxnLst/>
              <a:rect l="l" t="t" r="r" b="b"/>
              <a:pathLst>
                <a:path w="2464" h="1142" extrusionOk="0">
                  <a:moveTo>
                    <a:pt x="845" y="0"/>
                  </a:moveTo>
                  <a:cubicBezTo>
                    <a:pt x="585" y="0"/>
                    <a:pt x="355" y="42"/>
                    <a:pt x="188" y="126"/>
                  </a:cubicBezTo>
                  <a:cubicBezTo>
                    <a:pt x="81" y="206"/>
                    <a:pt x="28" y="313"/>
                    <a:pt x="1" y="367"/>
                  </a:cubicBezTo>
                  <a:cubicBezTo>
                    <a:pt x="1" y="447"/>
                    <a:pt x="1" y="527"/>
                    <a:pt x="54" y="608"/>
                  </a:cubicBezTo>
                  <a:cubicBezTo>
                    <a:pt x="215" y="848"/>
                    <a:pt x="616" y="1036"/>
                    <a:pt x="1125" y="1116"/>
                  </a:cubicBezTo>
                  <a:cubicBezTo>
                    <a:pt x="1260" y="1133"/>
                    <a:pt x="1399" y="1142"/>
                    <a:pt x="1532" y="1142"/>
                  </a:cubicBezTo>
                  <a:cubicBezTo>
                    <a:pt x="1820" y="1142"/>
                    <a:pt x="2084" y="1100"/>
                    <a:pt x="2249" y="1009"/>
                  </a:cubicBezTo>
                  <a:cubicBezTo>
                    <a:pt x="2356" y="929"/>
                    <a:pt x="2436" y="875"/>
                    <a:pt x="2463" y="768"/>
                  </a:cubicBezTo>
                  <a:cubicBezTo>
                    <a:pt x="2463" y="715"/>
                    <a:pt x="2463" y="608"/>
                    <a:pt x="2383" y="527"/>
                  </a:cubicBezTo>
                  <a:cubicBezTo>
                    <a:pt x="2222" y="313"/>
                    <a:pt x="1821" y="99"/>
                    <a:pt x="1339" y="45"/>
                  </a:cubicBezTo>
                  <a:cubicBezTo>
                    <a:pt x="1168" y="15"/>
                    <a:pt x="1002" y="0"/>
                    <a:pt x="845" y="0"/>
                  </a:cubicBezTo>
                  <a:close/>
                </a:path>
              </a:pathLst>
            </a:custGeom>
            <a:solidFill>
              <a:srgbClr val="130B0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3" name="Google Shape;6803;p45"/>
            <p:cNvSpPr/>
            <p:nvPr/>
          </p:nvSpPr>
          <p:spPr>
            <a:xfrm>
              <a:off x="2731325" y="6897100"/>
              <a:ext cx="65600" cy="59575"/>
            </a:xfrm>
            <a:custGeom>
              <a:avLst/>
              <a:gdLst/>
              <a:ahLst/>
              <a:cxnLst/>
              <a:rect l="l" t="t" r="r" b="b"/>
              <a:pathLst>
                <a:path w="2624" h="2383" extrusionOk="0">
                  <a:moveTo>
                    <a:pt x="1289" y="1211"/>
                  </a:moveTo>
                  <a:cubicBezTo>
                    <a:pt x="1339" y="1211"/>
                    <a:pt x="1393" y="1218"/>
                    <a:pt x="1446" y="1231"/>
                  </a:cubicBezTo>
                  <a:cubicBezTo>
                    <a:pt x="1553" y="1231"/>
                    <a:pt x="1633" y="1285"/>
                    <a:pt x="1714" y="1312"/>
                  </a:cubicBezTo>
                  <a:cubicBezTo>
                    <a:pt x="1767" y="1365"/>
                    <a:pt x="1874" y="1419"/>
                    <a:pt x="1955" y="1472"/>
                  </a:cubicBezTo>
                  <a:cubicBezTo>
                    <a:pt x="2035" y="1579"/>
                    <a:pt x="2115" y="1633"/>
                    <a:pt x="2169" y="1740"/>
                  </a:cubicBezTo>
                  <a:lnTo>
                    <a:pt x="2169" y="1713"/>
                  </a:lnTo>
                  <a:lnTo>
                    <a:pt x="2222" y="1767"/>
                  </a:lnTo>
                  <a:lnTo>
                    <a:pt x="2249" y="1847"/>
                  </a:lnTo>
                  <a:lnTo>
                    <a:pt x="2249" y="1874"/>
                  </a:lnTo>
                  <a:cubicBezTo>
                    <a:pt x="2249" y="1900"/>
                    <a:pt x="2222" y="1900"/>
                    <a:pt x="2222" y="1954"/>
                  </a:cubicBezTo>
                  <a:cubicBezTo>
                    <a:pt x="2142" y="2008"/>
                    <a:pt x="2115" y="2088"/>
                    <a:pt x="2035" y="2115"/>
                  </a:cubicBezTo>
                  <a:cubicBezTo>
                    <a:pt x="2008" y="2141"/>
                    <a:pt x="1981" y="2141"/>
                    <a:pt x="1955" y="2168"/>
                  </a:cubicBezTo>
                  <a:cubicBezTo>
                    <a:pt x="1901" y="2168"/>
                    <a:pt x="1901" y="2222"/>
                    <a:pt x="1874" y="2222"/>
                  </a:cubicBezTo>
                  <a:cubicBezTo>
                    <a:pt x="1821" y="2248"/>
                    <a:pt x="1741" y="2275"/>
                    <a:pt x="1633" y="2275"/>
                  </a:cubicBezTo>
                  <a:lnTo>
                    <a:pt x="1419" y="2275"/>
                  </a:lnTo>
                  <a:cubicBezTo>
                    <a:pt x="1312" y="2248"/>
                    <a:pt x="1232" y="2248"/>
                    <a:pt x="1178" y="2222"/>
                  </a:cubicBezTo>
                  <a:cubicBezTo>
                    <a:pt x="1071" y="2168"/>
                    <a:pt x="1018" y="2141"/>
                    <a:pt x="938" y="2088"/>
                  </a:cubicBezTo>
                  <a:cubicBezTo>
                    <a:pt x="857" y="1981"/>
                    <a:pt x="750" y="1927"/>
                    <a:pt x="643" y="1793"/>
                  </a:cubicBezTo>
                  <a:cubicBezTo>
                    <a:pt x="590" y="1686"/>
                    <a:pt x="509" y="1579"/>
                    <a:pt x="509" y="1472"/>
                  </a:cubicBezTo>
                  <a:cubicBezTo>
                    <a:pt x="616" y="1419"/>
                    <a:pt x="670" y="1365"/>
                    <a:pt x="777" y="1338"/>
                  </a:cubicBezTo>
                  <a:cubicBezTo>
                    <a:pt x="911" y="1285"/>
                    <a:pt x="1018" y="1231"/>
                    <a:pt x="1152" y="1231"/>
                  </a:cubicBezTo>
                  <a:cubicBezTo>
                    <a:pt x="1192" y="1218"/>
                    <a:pt x="1239" y="1211"/>
                    <a:pt x="1289" y="1211"/>
                  </a:cubicBezTo>
                  <a:close/>
                  <a:moveTo>
                    <a:pt x="2517" y="0"/>
                  </a:moveTo>
                  <a:cubicBezTo>
                    <a:pt x="2490" y="27"/>
                    <a:pt x="2463" y="27"/>
                    <a:pt x="2410" y="80"/>
                  </a:cubicBezTo>
                  <a:cubicBezTo>
                    <a:pt x="2383" y="107"/>
                    <a:pt x="2356" y="107"/>
                    <a:pt x="2329" y="134"/>
                  </a:cubicBezTo>
                  <a:cubicBezTo>
                    <a:pt x="2222" y="214"/>
                    <a:pt x="2142" y="241"/>
                    <a:pt x="2062" y="268"/>
                  </a:cubicBezTo>
                  <a:cubicBezTo>
                    <a:pt x="1848" y="375"/>
                    <a:pt x="1607" y="455"/>
                    <a:pt x="1339" y="509"/>
                  </a:cubicBezTo>
                  <a:cubicBezTo>
                    <a:pt x="1071" y="589"/>
                    <a:pt x="831" y="616"/>
                    <a:pt x="563" y="616"/>
                  </a:cubicBezTo>
                  <a:lnTo>
                    <a:pt x="1" y="616"/>
                  </a:lnTo>
                  <a:cubicBezTo>
                    <a:pt x="54" y="857"/>
                    <a:pt x="108" y="1071"/>
                    <a:pt x="215" y="1312"/>
                  </a:cubicBezTo>
                  <a:cubicBezTo>
                    <a:pt x="349" y="1553"/>
                    <a:pt x="483" y="1793"/>
                    <a:pt x="670" y="1954"/>
                  </a:cubicBezTo>
                  <a:cubicBezTo>
                    <a:pt x="750" y="2008"/>
                    <a:pt x="857" y="2115"/>
                    <a:pt x="938" y="2168"/>
                  </a:cubicBezTo>
                  <a:cubicBezTo>
                    <a:pt x="1045" y="2248"/>
                    <a:pt x="1152" y="2302"/>
                    <a:pt x="1286" y="2355"/>
                  </a:cubicBezTo>
                  <a:cubicBezTo>
                    <a:pt x="1393" y="2382"/>
                    <a:pt x="1526" y="2382"/>
                    <a:pt x="1660" y="2382"/>
                  </a:cubicBezTo>
                  <a:cubicBezTo>
                    <a:pt x="1794" y="2355"/>
                    <a:pt x="1928" y="2329"/>
                    <a:pt x="2062" y="2248"/>
                  </a:cubicBezTo>
                  <a:cubicBezTo>
                    <a:pt x="2196" y="2141"/>
                    <a:pt x="2329" y="2008"/>
                    <a:pt x="2410" y="1847"/>
                  </a:cubicBezTo>
                  <a:cubicBezTo>
                    <a:pt x="2463" y="1793"/>
                    <a:pt x="2490" y="1686"/>
                    <a:pt x="2517" y="1579"/>
                  </a:cubicBezTo>
                  <a:cubicBezTo>
                    <a:pt x="2544" y="1472"/>
                    <a:pt x="2544" y="1365"/>
                    <a:pt x="2597" y="1285"/>
                  </a:cubicBezTo>
                  <a:cubicBezTo>
                    <a:pt x="2624" y="1124"/>
                    <a:pt x="2624" y="910"/>
                    <a:pt x="2624" y="696"/>
                  </a:cubicBezTo>
                  <a:cubicBezTo>
                    <a:pt x="2624" y="616"/>
                    <a:pt x="2597" y="509"/>
                    <a:pt x="2597" y="375"/>
                  </a:cubicBezTo>
                  <a:cubicBezTo>
                    <a:pt x="2597" y="268"/>
                    <a:pt x="2597" y="161"/>
                    <a:pt x="2544" y="80"/>
                  </a:cubicBezTo>
                  <a:lnTo>
                    <a:pt x="2517" y="0"/>
                  </a:lnTo>
                  <a:close/>
                </a:path>
              </a:pathLst>
            </a:custGeom>
            <a:solidFill>
              <a:srgbClr val="02010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4" name="Google Shape;6804;p45"/>
            <p:cNvSpPr/>
            <p:nvPr/>
          </p:nvSpPr>
          <p:spPr>
            <a:xfrm>
              <a:off x="2813625" y="6863475"/>
              <a:ext cx="27475" cy="42500"/>
            </a:xfrm>
            <a:custGeom>
              <a:avLst/>
              <a:gdLst/>
              <a:ahLst/>
              <a:cxnLst/>
              <a:rect l="l" t="t" r="r" b="b"/>
              <a:pathLst>
                <a:path w="1099" h="1700" extrusionOk="0">
                  <a:moveTo>
                    <a:pt x="389" y="0"/>
                  </a:moveTo>
                  <a:cubicBezTo>
                    <a:pt x="367" y="0"/>
                    <a:pt x="344" y="2"/>
                    <a:pt x="322" y="7"/>
                  </a:cubicBezTo>
                  <a:cubicBezTo>
                    <a:pt x="295" y="7"/>
                    <a:pt x="269" y="34"/>
                    <a:pt x="269" y="34"/>
                  </a:cubicBezTo>
                  <a:cubicBezTo>
                    <a:pt x="54" y="141"/>
                    <a:pt x="1" y="542"/>
                    <a:pt x="54" y="944"/>
                  </a:cubicBezTo>
                  <a:cubicBezTo>
                    <a:pt x="108" y="1185"/>
                    <a:pt x="188" y="1372"/>
                    <a:pt x="322" y="1532"/>
                  </a:cubicBezTo>
                  <a:cubicBezTo>
                    <a:pt x="434" y="1644"/>
                    <a:pt x="545" y="1700"/>
                    <a:pt x="657" y="1700"/>
                  </a:cubicBezTo>
                  <a:cubicBezTo>
                    <a:pt x="679" y="1700"/>
                    <a:pt x="701" y="1698"/>
                    <a:pt x="724" y="1693"/>
                  </a:cubicBezTo>
                  <a:cubicBezTo>
                    <a:pt x="777" y="1693"/>
                    <a:pt x="804" y="1666"/>
                    <a:pt x="804" y="1666"/>
                  </a:cubicBezTo>
                  <a:cubicBezTo>
                    <a:pt x="991" y="1532"/>
                    <a:pt x="1098" y="1158"/>
                    <a:pt x="991" y="756"/>
                  </a:cubicBezTo>
                  <a:cubicBezTo>
                    <a:pt x="965" y="515"/>
                    <a:pt x="857" y="328"/>
                    <a:pt x="724" y="167"/>
                  </a:cubicBezTo>
                  <a:cubicBezTo>
                    <a:pt x="612" y="56"/>
                    <a:pt x="501" y="0"/>
                    <a:pt x="389" y="0"/>
                  </a:cubicBezTo>
                  <a:close/>
                </a:path>
              </a:pathLst>
            </a:custGeom>
            <a:solidFill>
              <a:srgbClr val="02010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5" name="Google Shape;6805;p45"/>
            <p:cNvSpPr/>
            <p:nvPr/>
          </p:nvSpPr>
          <p:spPr>
            <a:xfrm>
              <a:off x="2677125" y="6899600"/>
              <a:ext cx="27475" cy="42475"/>
            </a:xfrm>
            <a:custGeom>
              <a:avLst/>
              <a:gdLst/>
              <a:ahLst/>
              <a:cxnLst/>
              <a:rect l="l" t="t" r="r" b="b"/>
              <a:pathLst>
                <a:path w="1099" h="1699" extrusionOk="0">
                  <a:moveTo>
                    <a:pt x="416" y="0"/>
                  </a:moveTo>
                  <a:cubicBezTo>
                    <a:pt x="393" y="0"/>
                    <a:pt x="371" y="3"/>
                    <a:pt x="349" y="7"/>
                  </a:cubicBezTo>
                  <a:cubicBezTo>
                    <a:pt x="295" y="7"/>
                    <a:pt x="268" y="34"/>
                    <a:pt x="268" y="34"/>
                  </a:cubicBezTo>
                  <a:cubicBezTo>
                    <a:pt x="81" y="168"/>
                    <a:pt x="1" y="542"/>
                    <a:pt x="81" y="944"/>
                  </a:cubicBezTo>
                  <a:cubicBezTo>
                    <a:pt x="108" y="1185"/>
                    <a:pt x="215" y="1372"/>
                    <a:pt x="349" y="1506"/>
                  </a:cubicBezTo>
                  <a:cubicBezTo>
                    <a:pt x="465" y="1623"/>
                    <a:pt x="582" y="1699"/>
                    <a:pt x="698" y="1699"/>
                  </a:cubicBezTo>
                  <a:cubicBezTo>
                    <a:pt x="716" y="1699"/>
                    <a:pt x="733" y="1697"/>
                    <a:pt x="750" y="1693"/>
                  </a:cubicBezTo>
                  <a:cubicBezTo>
                    <a:pt x="777" y="1693"/>
                    <a:pt x="804" y="1640"/>
                    <a:pt x="804" y="1640"/>
                  </a:cubicBezTo>
                  <a:cubicBezTo>
                    <a:pt x="1018" y="1506"/>
                    <a:pt x="1098" y="1158"/>
                    <a:pt x="1018" y="730"/>
                  </a:cubicBezTo>
                  <a:cubicBezTo>
                    <a:pt x="964" y="516"/>
                    <a:pt x="884" y="302"/>
                    <a:pt x="750" y="168"/>
                  </a:cubicBezTo>
                  <a:cubicBezTo>
                    <a:pt x="639" y="56"/>
                    <a:pt x="527" y="0"/>
                    <a:pt x="416" y="0"/>
                  </a:cubicBezTo>
                  <a:close/>
                </a:path>
              </a:pathLst>
            </a:custGeom>
            <a:solidFill>
              <a:srgbClr val="02010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6806" name="Google Shape;6806;p45"/>
          <p:cNvGrpSpPr/>
          <p:nvPr/>
        </p:nvGrpSpPr>
        <p:grpSpPr>
          <a:xfrm>
            <a:off x="7961658" y="4889784"/>
            <a:ext cx="1194828" cy="1215085"/>
            <a:chOff x="2293050" y="8738575"/>
            <a:chExt cx="1223875" cy="1244625"/>
          </a:xfrm>
        </p:grpSpPr>
        <p:sp>
          <p:nvSpPr>
            <p:cNvPr id="6807" name="Google Shape;6807;p45"/>
            <p:cNvSpPr/>
            <p:nvPr/>
          </p:nvSpPr>
          <p:spPr>
            <a:xfrm>
              <a:off x="2293050" y="8738575"/>
              <a:ext cx="1223875" cy="1244625"/>
            </a:xfrm>
            <a:custGeom>
              <a:avLst/>
              <a:gdLst/>
              <a:ahLst/>
              <a:cxnLst/>
              <a:rect l="l" t="t" r="r" b="b"/>
              <a:pathLst>
                <a:path w="48955" h="49785" extrusionOk="0">
                  <a:moveTo>
                    <a:pt x="34260" y="41246"/>
                  </a:moveTo>
                  <a:lnTo>
                    <a:pt x="34260" y="41273"/>
                  </a:lnTo>
                  <a:cubicBezTo>
                    <a:pt x="33997" y="42125"/>
                    <a:pt x="34038" y="43058"/>
                    <a:pt x="34380" y="43884"/>
                  </a:cubicBezTo>
                  <a:lnTo>
                    <a:pt x="34380" y="43884"/>
                  </a:lnTo>
                  <a:cubicBezTo>
                    <a:pt x="34146" y="43448"/>
                    <a:pt x="33829" y="43050"/>
                    <a:pt x="33431" y="42718"/>
                  </a:cubicBezTo>
                  <a:cubicBezTo>
                    <a:pt x="33324" y="42370"/>
                    <a:pt x="33243" y="42049"/>
                    <a:pt x="33056" y="41701"/>
                  </a:cubicBezTo>
                  <a:cubicBezTo>
                    <a:pt x="33270" y="41621"/>
                    <a:pt x="33457" y="41487"/>
                    <a:pt x="33671" y="41353"/>
                  </a:cubicBezTo>
                  <a:lnTo>
                    <a:pt x="34260" y="41246"/>
                  </a:lnTo>
                  <a:close/>
                  <a:moveTo>
                    <a:pt x="11643" y="0"/>
                  </a:moveTo>
                  <a:cubicBezTo>
                    <a:pt x="10091" y="0"/>
                    <a:pt x="8699" y="1071"/>
                    <a:pt x="8298" y="2570"/>
                  </a:cubicBezTo>
                  <a:cubicBezTo>
                    <a:pt x="7976" y="3908"/>
                    <a:pt x="8485" y="5273"/>
                    <a:pt x="9502" y="6103"/>
                  </a:cubicBezTo>
                  <a:lnTo>
                    <a:pt x="9502" y="6183"/>
                  </a:lnTo>
                  <a:cubicBezTo>
                    <a:pt x="5193" y="7575"/>
                    <a:pt x="1847" y="11135"/>
                    <a:pt x="803" y="15658"/>
                  </a:cubicBezTo>
                  <a:cubicBezTo>
                    <a:pt x="0" y="19057"/>
                    <a:pt x="616" y="22537"/>
                    <a:pt x="2463" y="25508"/>
                  </a:cubicBezTo>
                  <a:cubicBezTo>
                    <a:pt x="4283" y="28452"/>
                    <a:pt x="7200" y="30540"/>
                    <a:pt x="10573" y="31343"/>
                  </a:cubicBezTo>
                  <a:cubicBezTo>
                    <a:pt x="10626" y="31343"/>
                    <a:pt x="10653" y="31343"/>
                    <a:pt x="10653" y="31369"/>
                  </a:cubicBezTo>
                  <a:cubicBezTo>
                    <a:pt x="10894" y="33350"/>
                    <a:pt x="11831" y="35117"/>
                    <a:pt x="13249" y="36401"/>
                  </a:cubicBezTo>
                  <a:cubicBezTo>
                    <a:pt x="11750" y="38221"/>
                    <a:pt x="10894" y="40149"/>
                    <a:pt x="10412" y="41621"/>
                  </a:cubicBezTo>
                  <a:cubicBezTo>
                    <a:pt x="8913" y="42905"/>
                    <a:pt x="8646" y="45180"/>
                    <a:pt x="9850" y="46840"/>
                  </a:cubicBezTo>
                  <a:cubicBezTo>
                    <a:pt x="10573" y="47804"/>
                    <a:pt x="11724" y="48392"/>
                    <a:pt x="12955" y="48392"/>
                  </a:cubicBezTo>
                  <a:cubicBezTo>
                    <a:pt x="13785" y="48392"/>
                    <a:pt x="14588" y="48125"/>
                    <a:pt x="15257" y="47643"/>
                  </a:cubicBezTo>
                  <a:cubicBezTo>
                    <a:pt x="16033" y="47054"/>
                    <a:pt x="16568" y="46224"/>
                    <a:pt x="16729" y="45288"/>
                  </a:cubicBezTo>
                  <a:cubicBezTo>
                    <a:pt x="16809" y="45421"/>
                    <a:pt x="16916" y="45555"/>
                    <a:pt x="16996" y="45689"/>
                  </a:cubicBezTo>
                  <a:cubicBezTo>
                    <a:pt x="17719" y="46626"/>
                    <a:pt x="18843" y="47188"/>
                    <a:pt x="20021" y="47188"/>
                  </a:cubicBezTo>
                  <a:cubicBezTo>
                    <a:pt x="20824" y="47188"/>
                    <a:pt x="21600" y="46920"/>
                    <a:pt x="22269" y="46465"/>
                  </a:cubicBezTo>
                  <a:cubicBezTo>
                    <a:pt x="22858" y="46037"/>
                    <a:pt x="23286" y="45421"/>
                    <a:pt x="23527" y="44752"/>
                  </a:cubicBezTo>
                  <a:cubicBezTo>
                    <a:pt x="24196" y="45582"/>
                    <a:pt x="25240" y="46117"/>
                    <a:pt x="26311" y="46117"/>
                  </a:cubicBezTo>
                  <a:cubicBezTo>
                    <a:pt x="26498" y="46117"/>
                    <a:pt x="26712" y="46117"/>
                    <a:pt x="26873" y="46091"/>
                  </a:cubicBezTo>
                  <a:cubicBezTo>
                    <a:pt x="26980" y="47188"/>
                    <a:pt x="27515" y="48259"/>
                    <a:pt x="28479" y="48981"/>
                  </a:cubicBezTo>
                  <a:cubicBezTo>
                    <a:pt x="29175" y="49463"/>
                    <a:pt x="29978" y="49784"/>
                    <a:pt x="30861" y="49784"/>
                  </a:cubicBezTo>
                  <a:cubicBezTo>
                    <a:pt x="32119" y="49784"/>
                    <a:pt x="33324" y="49169"/>
                    <a:pt x="34073" y="48178"/>
                  </a:cubicBezTo>
                  <a:cubicBezTo>
                    <a:pt x="34938" y="47000"/>
                    <a:pt x="35069" y="45493"/>
                    <a:pt x="34544" y="44231"/>
                  </a:cubicBezTo>
                  <a:lnTo>
                    <a:pt x="34544" y="44231"/>
                  </a:lnTo>
                  <a:cubicBezTo>
                    <a:pt x="34793" y="44694"/>
                    <a:pt x="35145" y="45113"/>
                    <a:pt x="35599" y="45448"/>
                  </a:cubicBezTo>
                  <a:cubicBezTo>
                    <a:pt x="36268" y="45957"/>
                    <a:pt x="37044" y="46198"/>
                    <a:pt x="37847" y="46198"/>
                  </a:cubicBezTo>
                  <a:cubicBezTo>
                    <a:pt x="39025" y="46198"/>
                    <a:pt x="40149" y="45635"/>
                    <a:pt x="40871" y="44699"/>
                  </a:cubicBezTo>
                  <a:cubicBezTo>
                    <a:pt x="41487" y="43815"/>
                    <a:pt x="41701" y="42772"/>
                    <a:pt x="41567" y="41808"/>
                  </a:cubicBezTo>
                  <a:lnTo>
                    <a:pt x="41567" y="41808"/>
                  </a:lnTo>
                  <a:cubicBezTo>
                    <a:pt x="41889" y="41915"/>
                    <a:pt x="42236" y="41942"/>
                    <a:pt x="42558" y="41942"/>
                  </a:cubicBezTo>
                  <a:cubicBezTo>
                    <a:pt x="43682" y="41942"/>
                    <a:pt x="44752" y="41407"/>
                    <a:pt x="45422" y="40496"/>
                  </a:cubicBezTo>
                  <a:cubicBezTo>
                    <a:pt x="46492" y="39078"/>
                    <a:pt x="46278" y="37070"/>
                    <a:pt x="45047" y="35866"/>
                  </a:cubicBezTo>
                  <a:cubicBezTo>
                    <a:pt x="44806" y="35143"/>
                    <a:pt x="44485" y="34340"/>
                    <a:pt x="43976" y="33511"/>
                  </a:cubicBezTo>
                  <a:cubicBezTo>
                    <a:pt x="44297" y="32975"/>
                    <a:pt x="44538" y="32387"/>
                    <a:pt x="44699" y="31771"/>
                  </a:cubicBezTo>
                  <a:cubicBezTo>
                    <a:pt x="45341" y="31048"/>
                    <a:pt x="45823" y="30165"/>
                    <a:pt x="46091" y="29201"/>
                  </a:cubicBezTo>
                  <a:cubicBezTo>
                    <a:pt x="46144" y="28987"/>
                    <a:pt x="46171" y="28800"/>
                    <a:pt x="46225" y="28586"/>
                  </a:cubicBezTo>
                  <a:cubicBezTo>
                    <a:pt x="47108" y="27836"/>
                    <a:pt x="47777" y="26819"/>
                    <a:pt x="48098" y="25615"/>
                  </a:cubicBezTo>
                  <a:cubicBezTo>
                    <a:pt x="48955" y="22564"/>
                    <a:pt x="47108" y="19459"/>
                    <a:pt x="44083" y="18656"/>
                  </a:cubicBezTo>
                  <a:cubicBezTo>
                    <a:pt x="43602" y="18522"/>
                    <a:pt x="43147" y="18495"/>
                    <a:pt x="42638" y="18495"/>
                  </a:cubicBezTo>
                  <a:cubicBezTo>
                    <a:pt x="40283" y="18495"/>
                    <a:pt x="38222" y="19940"/>
                    <a:pt x="37338" y="22028"/>
                  </a:cubicBezTo>
                  <a:cubicBezTo>
                    <a:pt x="36161" y="22617"/>
                    <a:pt x="35197" y="23554"/>
                    <a:pt x="34608" y="24678"/>
                  </a:cubicBezTo>
                  <a:cubicBezTo>
                    <a:pt x="34314" y="24892"/>
                    <a:pt x="33993" y="25160"/>
                    <a:pt x="33725" y="25427"/>
                  </a:cubicBezTo>
                  <a:cubicBezTo>
                    <a:pt x="33002" y="25642"/>
                    <a:pt x="32280" y="25990"/>
                    <a:pt x="31691" y="26445"/>
                  </a:cubicBezTo>
                  <a:cubicBezTo>
                    <a:pt x="31289" y="26525"/>
                    <a:pt x="30915" y="26578"/>
                    <a:pt x="30540" y="26685"/>
                  </a:cubicBezTo>
                  <a:cubicBezTo>
                    <a:pt x="30192" y="26632"/>
                    <a:pt x="29790" y="26578"/>
                    <a:pt x="29416" y="26578"/>
                  </a:cubicBezTo>
                  <a:cubicBezTo>
                    <a:pt x="28506" y="26578"/>
                    <a:pt x="27622" y="26766"/>
                    <a:pt x="26739" y="27060"/>
                  </a:cubicBezTo>
                  <a:cubicBezTo>
                    <a:pt x="26338" y="26685"/>
                    <a:pt x="25936" y="26391"/>
                    <a:pt x="25454" y="26123"/>
                  </a:cubicBezTo>
                  <a:cubicBezTo>
                    <a:pt x="25401" y="25588"/>
                    <a:pt x="25294" y="25079"/>
                    <a:pt x="25133" y="24571"/>
                  </a:cubicBezTo>
                  <a:cubicBezTo>
                    <a:pt x="25642" y="23634"/>
                    <a:pt x="25990" y="22617"/>
                    <a:pt x="26231" y="21573"/>
                  </a:cubicBezTo>
                  <a:cubicBezTo>
                    <a:pt x="27435" y="16381"/>
                    <a:pt x="25321" y="11135"/>
                    <a:pt x="21279" y="8110"/>
                  </a:cubicBezTo>
                  <a:cubicBezTo>
                    <a:pt x="21895" y="7655"/>
                    <a:pt x="22350" y="6986"/>
                    <a:pt x="22564" y="6210"/>
                  </a:cubicBezTo>
                  <a:cubicBezTo>
                    <a:pt x="22778" y="5300"/>
                    <a:pt x="22644" y="4416"/>
                    <a:pt x="22189" y="3613"/>
                  </a:cubicBezTo>
                  <a:cubicBezTo>
                    <a:pt x="21707" y="2810"/>
                    <a:pt x="20985" y="2275"/>
                    <a:pt x="20075" y="2034"/>
                  </a:cubicBezTo>
                  <a:cubicBezTo>
                    <a:pt x="19807" y="1954"/>
                    <a:pt x="19512" y="1927"/>
                    <a:pt x="19245" y="1927"/>
                  </a:cubicBezTo>
                  <a:cubicBezTo>
                    <a:pt x="17826" y="1927"/>
                    <a:pt x="16622" y="2757"/>
                    <a:pt x="16086" y="4015"/>
                  </a:cubicBezTo>
                  <a:cubicBezTo>
                    <a:pt x="15872" y="4202"/>
                    <a:pt x="15631" y="4443"/>
                    <a:pt x="15364" y="4711"/>
                  </a:cubicBezTo>
                  <a:cubicBezTo>
                    <a:pt x="15257" y="4363"/>
                    <a:pt x="15150" y="4042"/>
                    <a:pt x="15069" y="3747"/>
                  </a:cubicBezTo>
                  <a:cubicBezTo>
                    <a:pt x="15123" y="3025"/>
                    <a:pt x="14962" y="2302"/>
                    <a:pt x="14588" y="1660"/>
                  </a:cubicBezTo>
                  <a:cubicBezTo>
                    <a:pt x="14133" y="857"/>
                    <a:pt x="13383" y="321"/>
                    <a:pt x="12500" y="80"/>
                  </a:cubicBezTo>
                  <a:cubicBezTo>
                    <a:pt x="12232" y="27"/>
                    <a:pt x="11911" y="0"/>
                    <a:pt x="11643" y="0"/>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8" name="Google Shape;6808;p45"/>
            <p:cNvSpPr/>
            <p:nvPr/>
          </p:nvSpPr>
          <p:spPr>
            <a:xfrm>
              <a:off x="2583450" y="9635225"/>
              <a:ext cx="170650" cy="245875"/>
            </a:xfrm>
            <a:custGeom>
              <a:avLst/>
              <a:gdLst/>
              <a:ahLst/>
              <a:cxnLst/>
              <a:rect l="l" t="t" r="r" b="b"/>
              <a:pathLst>
                <a:path w="6826" h="9835" extrusionOk="0">
                  <a:moveTo>
                    <a:pt x="6130" y="0"/>
                  </a:moveTo>
                  <a:cubicBezTo>
                    <a:pt x="2704" y="2409"/>
                    <a:pt x="1499" y="5701"/>
                    <a:pt x="1098" y="7494"/>
                  </a:cubicBezTo>
                  <a:cubicBezTo>
                    <a:pt x="937" y="7521"/>
                    <a:pt x="777" y="7575"/>
                    <a:pt x="643" y="7682"/>
                  </a:cubicBezTo>
                  <a:cubicBezTo>
                    <a:pt x="134" y="8083"/>
                    <a:pt x="1" y="8833"/>
                    <a:pt x="402" y="9368"/>
                  </a:cubicBezTo>
                  <a:cubicBezTo>
                    <a:pt x="634" y="9678"/>
                    <a:pt x="983" y="9835"/>
                    <a:pt x="1329" y="9835"/>
                  </a:cubicBezTo>
                  <a:cubicBezTo>
                    <a:pt x="1581" y="9835"/>
                    <a:pt x="1832" y="9751"/>
                    <a:pt x="2035" y="9582"/>
                  </a:cubicBezTo>
                  <a:cubicBezTo>
                    <a:pt x="2543" y="9181"/>
                    <a:pt x="2677" y="8458"/>
                    <a:pt x="2276" y="7923"/>
                  </a:cubicBezTo>
                  <a:lnTo>
                    <a:pt x="2088" y="7709"/>
                  </a:lnTo>
                  <a:cubicBezTo>
                    <a:pt x="2918" y="3828"/>
                    <a:pt x="6826" y="428"/>
                    <a:pt x="6826" y="428"/>
                  </a:cubicBezTo>
                  <a:lnTo>
                    <a:pt x="6130"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9" name="Google Shape;6809;p45"/>
            <p:cNvSpPr/>
            <p:nvPr/>
          </p:nvSpPr>
          <p:spPr>
            <a:xfrm>
              <a:off x="2762125" y="9628525"/>
              <a:ext cx="155925" cy="222975"/>
            </a:xfrm>
            <a:custGeom>
              <a:avLst/>
              <a:gdLst/>
              <a:ahLst/>
              <a:cxnLst/>
              <a:rect l="l" t="t" r="r" b="b"/>
              <a:pathLst>
                <a:path w="6237" h="8919" extrusionOk="0">
                  <a:moveTo>
                    <a:pt x="5594" y="0"/>
                  </a:moveTo>
                  <a:cubicBezTo>
                    <a:pt x="2516" y="2168"/>
                    <a:pt x="1419" y="5166"/>
                    <a:pt x="1044" y="6772"/>
                  </a:cubicBezTo>
                  <a:cubicBezTo>
                    <a:pt x="883" y="6826"/>
                    <a:pt x="749" y="6879"/>
                    <a:pt x="616" y="6986"/>
                  </a:cubicBezTo>
                  <a:cubicBezTo>
                    <a:pt x="107" y="7361"/>
                    <a:pt x="0" y="8030"/>
                    <a:pt x="375" y="8485"/>
                  </a:cubicBezTo>
                  <a:cubicBezTo>
                    <a:pt x="600" y="8774"/>
                    <a:pt x="930" y="8919"/>
                    <a:pt x="1263" y="8919"/>
                  </a:cubicBezTo>
                  <a:cubicBezTo>
                    <a:pt x="1485" y="8919"/>
                    <a:pt x="1708" y="8854"/>
                    <a:pt x="1900" y="8726"/>
                  </a:cubicBezTo>
                  <a:cubicBezTo>
                    <a:pt x="2382" y="8351"/>
                    <a:pt x="2489" y="7682"/>
                    <a:pt x="2114" y="7227"/>
                  </a:cubicBezTo>
                  <a:cubicBezTo>
                    <a:pt x="2061" y="7120"/>
                    <a:pt x="1981" y="7093"/>
                    <a:pt x="1927" y="7013"/>
                  </a:cubicBezTo>
                  <a:cubicBezTo>
                    <a:pt x="2677" y="3507"/>
                    <a:pt x="6236" y="402"/>
                    <a:pt x="6236" y="402"/>
                  </a:cubicBezTo>
                  <a:lnTo>
                    <a:pt x="5594"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0" name="Google Shape;6810;p45"/>
            <p:cNvSpPr/>
            <p:nvPr/>
          </p:nvSpPr>
          <p:spPr>
            <a:xfrm>
              <a:off x="2926725" y="9642575"/>
              <a:ext cx="125150" cy="182025"/>
            </a:xfrm>
            <a:custGeom>
              <a:avLst/>
              <a:gdLst/>
              <a:ahLst/>
              <a:cxnLst/>
              <a:rect l="l" t="t" r="r" b="b"/>
              <a:pathLst>
                <a:path w="5006" h="7281" extrusionOk="0">
                  <a:moveTo>
                    <a:pt x="4470" y="0"/>
                  </a:moveTo>
                  <a:cubicBezTo>
                    <a:pt x="2008" y="1767"/>
                    <a:pt x="1098" y="4203"/>
                    <a:pt x="803" y="5514"/>
                  </a:cubicBezTo>
                  <a:cubicBezTo>
                    <a:pt x="696" y="5541"/>
                    <a:pt x="562" y="5621"/>
                    <a:pt x="455" y="5675"/>
                  </a:cubicBezTo>
                  <a:cubicBezTo>
                    <a:pt x="81" y="5996"/>
                    <a:pt x="0" y="6531"/>
                    <a:pt x="295" y="6933"/>
                  </a:cubicBezTo>
                  <a:cubicBezTo>
                    <a:pt x="449" y="7164"/>
                    <a:pt x="702" y="7280"/>
                    <a:pt x="965" y="7280"/>
                  </a:cubicBezTo>
                  <a:cubicBezTo>
                    <a:pt x="1158" y="7280"/>
                    <a:pt x="1356" y="7218"/>
                    <a:pt x="1526" y="7093"/>
                  </a:cubicBezTo>
                  <a:cubicBezTo>
                    <a:pt x="1901" y="6799"/>
                    <a:pt x="2008" y="6264"/>
                    <a:pt x="1687" y="5862"/>
                  </a:cubicBezTo>
                  <a:cubicBezTo>
                    <a:pt x="1633" y="5782"/>
                    <a:pt x="1606" y="5728"/>
                    <a:pt x="1526" y="5675"/>
                  </a:cubicBezTo>
                  <a:cubicBezTo>
                    <a:pt x="2142" y="2838"/>
                    <a:pt x="5006" y="322"/>
                    <a:pt x="5006" y="322"/>
                  </a:cubicBezTo>
                  <a:lnTo>
                    <a:pt x="4470"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1" name="Google Shape;6811;p45"/>
            <p:cNvSpPr/>
            <p:nvPr/>
          </p:nvSpPr>
          <p:spPr>
            <a:xfrm>
              <a:off x="3276025" y="9267750"/>
              <a:ext cx="166625" cy="150950"/>
            </a:xfrm>
            <a:custGeom>
              <a:avLst/>
              <a:gdLst/>
              <a:ahLst/>
              <a:cxnLst/>
              <a:rect l="l" t="t" r="r" b="b"/>
              <a:pathLst>
                <a:path w="6665" h="6038" extrusionOk="0">
                  <a:moveTo>
                    <a:pt x="3281" y="1"/>
                  </a:moveTo>
                  <a:cubicBezTo>
                    <a:pt x="1931" y="1"/>
                    <a:pt x="737" y="916"/>
                    <a:pt x="402" y="2280"/>
                  </a:cubicBezTo>
                  <a:cubicBezTo>
                    <a:pt x="0" y="3886"/>
                    <a:pt x="964" y="5545"/>
                    <a:pt x="2570" y="5947"/>
                  </a:cubicBezTo>
                  <a:cubicBezTo>
                    <a:pt x="2816" y="6008"/>
                    <a:pt x="3063" y="6038"/>
                    <a:pt x="3307" y="6038"/>
                  </a:cubicBezTo>
                  <a:cubicBezTo>
                    <a:pt x="4655" y="6038"/>
                    <a:pt x="5901" y="5138"/>
                    <a:pt x="6263" y="3779"/>
                  </a:cubicBezTo>
                  <a:cubicBezTo>
                    <a:pt x="6665" y="2173"/>
                    <a:pt x="5701" y="540"/>
                    <a:pt x="4095" y="112"/>
                  </a:cubicBezTo>
                  <a:cubicBezTo>
                    <a:pt x="3821" y="37"/>
                    <a:pt x="3548" y="1"/>
                    <a:pt x="3281"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2" name="Google Shape;6812;p45"/>
            <p:cNvSpPr/>
            <p:nvPr/>
          </p:nvSpPr>
          <p:spPr>
            <a:xfrm>
              <a:off x="3197725" y="9340025"/>
              <a:ext cx="196075" cy="177550"/>
            </a:xfrm>
            <a:custGeom>
              <a:avLst/>
              <a:gdLst/>
              <a:ahLst/>
              <a:cxnLst/>
              <a:rect l="l" t="t" r="r" b="b"/>
              <a:pathLst>
                <a:path w="7843" h="7102" extrusionOk="0">
                  <a:moveTo>
                    <a:pt x="3920" y="0"/>
                  </a:moveTo>
                  <a:cubicBezTo>
                    <a:pt x="2324" y="0"/>
                    <a:pt x="889" y="1051"/>
                    <a:pt x="482" y="2654"/>
                  </a:cubicBezTo>
                  <a:cubicBezTo>
                    <a:pt x="0" y="4528"/>
                    <a:pt x="1125" y="6482"/>
                    <a:pt x="3025" y="6990"/>
                  </a:cubicBezTo>
                  <a:cubicBezTo>
                    <a:pt x="3318" y="7066"/>
                    <a:pt x="3613" y="7102"/>
                    <a:pt x="3904" y="7102"/>
                  </a:cubicBezTo>
                  <a:cubicBezTo>
                    <a:pt x="5474" y="7102"/>
                    <a:pt x="6932" y="6051"/>
                    <a:pt x="7361" y="4447"/>
                  </a:cubicBezTo>
                  <a:cubicBezTo>
                    <a:pt x="7843" y="2574"/>
                    <a:pt x="6719" y="620"/>
                    <a:pt x="4818" y="111"/>
                  </a:cubicBezTo>
                  <a:cubicBezTo>
                    <a:pt x="4517" y="36"/>
                    <a:pt x="4216" y="0"/>
                    <a:pt x="392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3" name="Google Shape;6813;p45"/>
            <p:cNvSpPr/>
            <p:nvPr/>
          </p:nvSpPr>
          <p:spPr>
            <a:xfrm>
              <a:off x="3145525" y="9392550"/>
              <a:ext cx="216175" cy="195575"/>
            </a:xfrm>
            <a:custGeom>
              <a:avLst/>
              <a:gdLst/>
              <a:ahLst/>
              <a:cxnLst/>
              <a:rect l="l" t="t" r="r" b="b"/>
              <a:pathLst>
                <a:path w="8647" h="7823" extrusionOk="0">
                  <a:moveTo>
                    <a:pt x="4306" y="0"/>
                  </a:moveTo>
                  <a:cubicBezTo>
                    <a:pt x="2558" y="0"/>
                    <a:pt x="987" y="1154"/>
                    <a:pt x="536" y="2935"/>
                  </a:cubicBezTo>
                  <a:cubicBezTo>
                    <a:pt x="1" y="5023"/>
                    <a:pt x="1285" y="7164"/>
                    <a:pt x="3346" y="7700"/>
                  </a:cubicBezTo>
                  <a:cubicBezTo>
                    <a:pt x="3667" y="7783"/>
                    <a:pt x="3990" y="7823"/>
                    <a:pt x="4309" y="7823"/>
                  </a:cubicBezTo>
                  <a:cubicBezTo>
                    <a:pt x="6036" y="7823"/>
                    <a:pt x="7632" y="6652"/>
                    <a:pt x="8084" y="4889"/>
                  </a:cubicBezTo>
                  <a:cubicBezTo>
                    <a:pt x="8646" y="2802"/>
                    <a:pt x="7388" y="660"/>
                    <a:pt x="5300" y="125"/>
                  </a:cubicBezTo>
                  <a:cubicBezTo>
                    <a:pt x="4967" y="40"/>
                    <a:pt x="4633" y="0"/>
                    <a:pt x="430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4" name="Google Shape;6814;p45"/>
            <p:cNvSpPr/>
            <p:nvPr/>
          </p:nvSpPr>
          <p:spPr>
            <a:xfrm>
              <a:off x="3257950" y="9538200"/>
              <a:ext cx="125150" cy="181575"/>
            </a:xfrm>
            <a:custGeom>
              <a:avLst/>
              <a:gdLst/>
              <a:ahLst/>
              <a:cxnLst/>
              <a:rect l="l" t="t" r="r" b="b"/>
              <a:pathLst>
                <a:path w="5006" h="7263" extrusionOk="0">
                  <a:moveTo>
                    <a:pt x="536" y="0"/>
                  </a:moveTo>
                  <a:lnTo>
                    <a:pt x="0" y="321"/>
                  </a:lnTo>
                  <a:cubicBezTo>
                    <a:pt x="0" y="321"/>
                    <a:pt x="2864" y="2837"/>
                    <a:pt x="3480" y="5674"/>
                  </a:cubicBezTo>
                  <a:cubicBezTo>
                    <a:pt x="3400" y="5701"/>
                    <a:pt x="3373" y="5781"/>
                    <a:pt x="3293" y="5835"/>
                  </a:cubicBezTo>
                  <a:cubicBezTo>
                    <a:pt x="2998" y="6236"/>
                    <a:pt x="3105" y="6772"/>
                    <a:pt x="3480" y="7093"/>
                  </a:cubicBezTo>
                  <a:cubicBezTo>
                    <a:pt x="3637" y="7208"/>
                    <a:pt x="3820" y="7262"/>
                    <a:pt x="3999" y="7262"/>
                  </a:cubicBezTo>
                  <a:cubicBezTo>
                    <a:pt x="4277" y="7262"/>
                    <a:pt x="4548" y="7133"/>
                    <a:pt x="4711" y="6906"/>
                  </a:cubicBezTo>
                  <a:cubicBezTo>
                    <a:pt x="5006" y="6504"/>
                    <a:pt x="4898" y="5969"/>
                    <a:pt x="4551" y="5674"/>
                  </a:cubicBezTo>
                  <a:cubicBezTo>
                    <a:pt x="4443" y="5621"/>
                    <a:pt x="4310" y="5541"/>
                    <a:pt x="4203" y="5514"/>
                  </a:cubicBezTo>
                  <a:cubicBezTo>
                    <a:pt x="3908" y="4202"/>
                    <a:pt x="2998" y="1767"/>
                    <a:pt x="53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5" name="Google Shape;6815;p45"/>
            <p:cNvSpPr/>
            <p:nvPr/>
          </p:nvSpPr>
          <p:spPr>
            <a:xfrm>
              <a:off x="3068575" y="9432450"/>
              <a:ext cx="241600" cy="218425"/>
            </a:xfrm>
            <a:custGeom>
              <a:avLst/>
              <a:gdLst/>
              <a:ahLst/>
              <a:cxnLst/>
              <a:rect l="l" t="t" r="r" b="b"/>
              <a:pathLst>
                <a:path w="9664" h="8737" extrusionOk="0">
                  <a:moveTo>
                    <a:pt x="4837" y="0"/>
                  </a:moveTo>
                  <a:cubicBezTo>
                    <a:pt x="2893" y="0"/>
                    <a:pt x="1114" y="1302"/>
                    <a:pt x="616" y="3293"/>
                  </a:cubicBezTo>
                  <a:cubicBezTo>
                    <a:pt x="1" y="5622"/>
                    <a:pt x="1419" y="8004"/>
                    <a:pt x="3748" y="8593"/>
                  </a:cubicBezTo>
                  <a:cubicBezTo>
                    <a:pt x="4121" y="8690"/>
                    <a:pt x="4493" y="8737"/>
                    <a:pt x="4859" y="8737"/>
                  </a:cubicBezTo>
                  <a:cubicBezTo>
                    <a:pt x="6805" y="8737"/>
                    <a:pt x="8556" y="7421"/>
                    <a:pt x="9074" y="5461"/>
                  </a:cubicBezTo>
                  <a:cubicBezTo>
                    <a:pt x="9663" y="3106"/>
                    <a:pt x="8271" y="750"/>
                    <a:pt x="5916" y="135"/>
                  </a:cubicBezTo>
                  <a:cubicBezTo>
                    <a:pt x="5555" y="44"/>
                    <a:pt x="5194" y="0"/>
                    <a:pt x="483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6" name="Google Shape;6816;p45"/>
            <p:cNvSpPr/>
            <p:nvPr/>
          </p:nvSpPr>
          <p:spPr>
            <a:xfrm>
              <a:off x="2976250" y="9464750"/>
              <a:ext cx="267000" cy="241300"/>
            </a:xfrm>
            <a:custGeom>
              <a:avLst/>
              <a:gdLst/>
              <a:ahLst/>
              <a:cxnLst/>
              <a:rect l="l" t="t" r="r" b="b"/>
              <a:pathLst>
                <a:path w="10680" h="9652" extrusionOk="0">
                  <a:moveTo>
                    <a:pt x="5377" y="0"/>
                  </a:moveTo>
                  <a:cubicBezTo>
                    <a:pt x="3218" y="0"/>
                    <a:pt x="1261" y="1460"/>
                    <a:pt x="696" y="3607"/>
                  </a:cubicBezTo>
                  <a:cubicBezTo>
                    <a:pt x="0" y="6177"/>
                    <a:pt x="1552" y="8826"/>
                    <a:pt x="4122" y="9496"/>
                  </a:cubicBezTo>
                  <a:cubicBezTo>
                    <a:pt x="4530" y="9601"/>
                    <a:pt x="4939" y="9651"/>
                    <a:pt x="5341" y="9651"/>
                  </a:cubicBezTo>
                  <a:cubicBezTo>
                    <a:pt x="7495" y="9651"/>
                    <a:pt x="9446" y="8208"/>
                    <a:pt x="10010" y="6043"/>
                  </a:cubicBezTo>
                  <a:cubicBezTo>
                    <a:pt x="10680" y="3473"/>
                    <a:pt x="9154" y="824"/>
                    <a:pt x="6584" y="154"/>
                  </a:cubicBezTo>
                  <a:cubicBezTo>
                    <a:pt x="6180" y="50"/>
                    <a:pt x="5775" y="0"/>
                    <a:pt x="5377"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7" name="Google Shape;6817;p45"/>
            <p:cNvSpPr/>
            <p:nvPr/>
          </p:nvSpPr>
          <p:spPr>
            <a:xfrm>
              <a:off x="3115425" y="9602425"/>
              <a:ext cx="155925" cy="223275"/>
            </a:xfrm>
            <a:custGeom>
              <a:avLst/>
              <a:gdLst/>
              <a:ahLst/>
              <a:cxnLst/>
              <a:rect l="l" t="t" r="r" b="b"/>
              <a:pathLst>
                <a:path w="6237" h="8931" extrusionOk="0">
                  <a:moveTo>
                    <a:pt x="643" y="1"/>
                  </a:moveTo>
                  <a:lnTo>
                    <a:pt x="0" y="402"/>
                  </a:lnTo>
                  <a:cubicBezTo>
                    <a:pt x="0" y="402"/>
                    <a:pt x="3560" y="3507"/>
                    <a:pt x="4310" y="7013"/>
                  </a:cubicBezTo>
                  <a:cubicBezTo>
                    <a:pt x="4256" y="7093"/>
                    <a:pt x="4176" y="7120"/>
                    <a:pt x="4122" y="7227"/>
                  </a:cubicBezTo>
                  <a:cubicBezTo>
                    <a:pt x="3747" y="7682"/>
                    <a:pt x="3855" y="8351"/>
                    <a:pt x="4336" y="8726"/>
                  </a:cubicBezTo>
                  <a:cubicBezTo>
                    <a:pt x="4538" y="8864"/>
                    <a:pt x="4764" y="8930"/>
                    <a:pt x="4986" y="8930"/>
                  </a:cubicBezTo>
                  <a:cubicBezTo>
                    <a:pt x="5325" y="8930"/>
                    <a:pt x="5652" y="8776"/>
                    <a:pt x="5862" y="8485"/>
                  </a:cubicBezTo>
                  <a:cubicBezTo>
                    <a:pt x="6237" y="8030"/>
                    <a:pt x="6130" y="7361"/>
                    <a:pt x="5621" y="6986"/>
                  </a:cubicBezTo>
                  <a:cubicBezTo>
                    <a:pt x="5487" y="6879"/>
                    <a:pt x="5353" y="6826"/>
                    <a:pt x="5193" y="6799"/>
                  </a:cubicBezTo>
                  <a:cubicBezTo>
                    <a:pt x="4818" y="5193"/>
                    <a:pt x="3721" y="2169"/>
                    <a:pt x="6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8" name="Google Shape;6818;p45"/>
            <p:cNvSpPr/>
            <p:nvPr/>
          </p:nvSpPr>
          <p:spPr>
            <a:xfrm>
              <a:off x="2881225" y="9470875"/>
              <a:ext cx="293775" cy="265125"/>
            </a:xfrm>
            <a:custGeom>
              <a:avLst/>
              <a:gdLst/>
              <a:ahLst/>
              <a:cxnLst/>
              <a:rect l="l" t="t" r="r" b="b"/>
              <a:pathLst>
                <a:path w="11751" h="10605" extrusionOk="0">
                  <a:moveTo>
                    <a:pt x="5851" y="1"/>
                  </a:moveTo>
                  <a:cubicBezTo>
                    <a:pt x="3498" y="1"/>
                    <a:pt x="1357" y="1592"/>
                    <a:pt x="750" y="3978"/>
                  </a:cubicBezTo>
                  <a:cubicBezTo>
                    <a:pt x="0" y="6788"/>
                    <a:pt x="1713" y="9706"/>
                    <a:pt x="4550" y="10428"/>
                  </a:cubicBezTo>
                  <a:cubicBezTo>
                    <a:pt x="4997" y="10547"/>
                    <a:pt x="5447" y="10604"/>
                    <a:pt x="5890" y="10604"/>
                  </a:cubicBezTo>
                  <a:cubicBezTo>
                    <a:pt x="8233" y="10604"/>
                    <a:pt x="10393" y="9013"/>
                    <a:pt x="11001" y="6628"/>
                  </a:cubicBezTo>
                  <a:cubicBezTo>
                    <a:pt x="11750" y="3817"/>
                    <a:pt x="10037" y="900"/>
                    <a:pt x="7200" y="177"/>
                  </a:cubicBezTo>
                  <a:cubicBezTo>
                    <a:pt x="6749" y="58"/>
                    <a:pt x="6296" y="1"/>
                    <a:pt x="585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9" name="Google Shape;6819;p45"/>
            <p:cNvSpPr/>
            <p:nvPr/>
          </p:nvSpPr>
          <p:spPr>
            <a:xfrm>
              <a:off x="2812300" y="9485875"/>
              <a:ext cx="293775" cy="265500"/>
            </a:xfrm>
            <a:custGeom>
              <a:avLst/>
              <a:gdLst/>
              <a:ahLst/>
              <a:cxnLst/>
              <a:rect l="l" t="t" r="r" b="b"/>
              <a:pathLst>
                <a:path w="11751" h="10620" extrusionOk="0">
                  <a:moveTo>
                    <a:pt x="5889" y="1"/>
                  </a:moveTo>
                  <a:cubicBezTo>
                    <a:pt x="3527" y="1"/>
                    <a:pt x="1383" y="1595"/>
                    <a:pt x="750" y="3993"/>
                  </a:cubicBezTo>
                  <a:cubicBezTo>
                    <a:pt x="0" y="6804"/>
                    <a:pt x="1713" y="9721"/>
                    <a:pt x="4551" y="10444"/>
                  </a:cubicBezTo>
                  <a:cubicBezTo>
                    <a:pt x="5002" y="10563"/>
                    <a:pt x="5454" y="10620"/>
                    <a:pt x="5900" y="10620"/>
                  </a:cubicBezTo>
                  <a:cubicBezTo>
                    <a:pt x="8253" y="10620"/>
                    <a:pt x="10398" y="9029"/>
                    <a:pt x="11028" y="6643"/>
                  </a:cubicBezTo>
                  <a:cubicBezTo>
                    <a:pt x="11751" y="3833"/>
                    <a:pt x="10064" y="915"/>
                    <a:pt x="7200" y="166"/>
                  </a:cubicBezTo>
                  <a:cubicBezTo>
                    <a:pt x="6761" y="54"/>
                    <a:pt x="6321" y="1"/>
                    <a:pt x="588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0" name="Google Shape;6820;p45"/>
            <p:cNvSpPr/>
            <p:nvPr/>
          </p:nvSpPr>
          <p:spPr>
            <a:xfrm>
              <a:off x="2725975" y="9472550"/>
              <a:ext cx="301800" cy="265750"/>
            </a:xfrm>
            <a:custGeom>
              <a:avLst/>
              <a:gdLst/>
              <a:ahLst/>
              <a:cxnLst/>
              <a:rect l="l" t="t" r="r" b="b"/>
              <a:pathLst>
                <a:path w="12072" h="10630" extrusionOk="0">
                  <a:moveTo>
                    <a:pt x="6036" y="1"/>
                  </a:moveTo>
                  <a:cubicBezTo>
                    <a:pt x="5003" y="1"/>
                    <a:pt x="3955" y="297"/>
                    <a:pt x="3025" y="913"/>
                  </a:cubicBezTo>
                  <a:cubicBezTo>
                    <a:pt x="590" y="2572"/>
                    <a:pt x="1" y="5891"/>
                    <a:pt x="1633" y="8300"/>
                  </a:cubicBezTo>
                  <a:cubicBezTo>
                    <a:pt x="2668" y="9819"/>
                    <a:pt x="4347" y="10630"/>
                    <a:pt x="6049" y="10630"/>
                  </a:cubicBezTo>
                  <a:cubicBezTo>
                    <a:pt x="7077" y="10630"/>
                    <a:pt x="8113" y="10334"/>
                    <a:pt x="9021" y="9719"/>
                  </a:cubicBezTo>
                  <a:cubicBezTo>
                    <a:pt x="11456" y="8033"/>
                    <a:pt x="12072" y="4714"/>
                    <a:pt x="10439" y="2305"/>
                  </a:cubicBezTo>
                  <a:cubicBezTo>
                    <a:pt x="9406" y="805"/>
                    <a:pt x="7741" y="1"/>
                    <a:pt x="6036"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1" name="Google Shape;6821;p45"/>
            <p:cNvSpPr/>
            <p:nvPr/>
          </p:nvSpPr>
          <p:spPr>
            <a:xfrm>
              <a:off x="2913350" y="9640575"/>
              <a:ext cx="189375" cy="274675"/>
            </a:xfrm>
            <a:custGeom>
              <a:avLst/>
              <a:gdLst/>
              <a:ahLst/>
              <a:cxnLst/>
              <a:rect l="l" t="t" r="r" b="b"/>
              <a:pathLst>
                <a:path w="7575" h="10987" extrusionOk="0">
                  <a:moveTo>
                    <a:pt x="803" y="0"/>
                  </a:moveTo>
                  <a:lnTo>
                    <a:pt x="0" y="509"/>
                  </a:lnTo>
                  <a:cubicBezTo>
                    <a:pt x="0" y="509"/>
                    <a:pt x="4336" y="4309"/>
                    <a:pt x="5273" y="8645"/>
                  </a:cubicBezTo>
                  <a:cubicBezTo>
                    <a:pt x="5166" y="8699"/>
                    <a:pt x="5112" y="8779"/>
                    <a:pt x="5032" y="8886"/>
                  </a:cubicBezTo>
                  <a:cubicBezTo>
                    <a:pt x="4604" y="9475"/>
                    <a:pt x="4738" y="10278"/>
                    <a:pt x="5300" y="10706"/>
                  </a:cubicBezTo>
                  <a:cubicBezTo>
                    <a:pt x="5543" y="10894"/>
                    <a:pt x="5827" y="10986"/>
                    <a:pt x="6107" y="10986"/>
                  </a:cubicBezTo>
                  <a:cubicBezTo>
                    <a:pt x="6505" y="10986"/>
                    <a:pt x="6895" y="10800"/>
                    <a:pt x="7146" y="10439"/>
                  </a:cubicBezTo>
                  <a:cubicBezTo>
                    <a:pt x="7575" y="9877"/>
                    <a:pt x="7441" y="9047"/>
                    <a:pt x="6879" y="8619"/>
                  </a:cubicBezTo>
                  <a:cubicBezTo>
                    <a:pt x="6718" y="8485"/>
                    <a:pt x="6558" y="8405"/>
                    <a:pt x="6370" y="8378"/>
                  </a:cubicBezTo>
                  <a:cubicBezTo>
                    <a:pt x="5915" y="6397"/>
                    <a:pt x="4577" y="2677"/>
                    <a:pt x="80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2" name="Google Shape;6822;p45"/>
            <p:cNvSpPr/>
            <p:nvPr/>
          </p:nvSpPr>
          <p:spPr>
            <a:xfrm>
              <a:off x="2677125" y="9431275"/>
              <a:ext cx="301825" cy="266050"/>
            </a:xfrm>
            <a:custGeom>
              <a:avLst/>
              <a:gdLst/>
              <a:ahLst/>
              <a:cxnLst/>
              <a:rect l="l" t="t" r="r" b="b"/>
              <a:pathLst>
                <a:path w="12073" h="10642" extrusionOk="0">
                  <a:moveTo>
                    <a:pt x="6056" y="0"/>
                  </a:moveTo>
                  <a:cubicBezTo>
                    <a:pt x="5022" y="0"/>
                    <a:pt x="3975" y="302"/>
                    <a:pt x="3052" y="931"/>
                  </a:cubicBezTo>
                  <a:cubicBezTo>
                    <a:pt x="590" y="2591"/>
                    <a:pt x="1" y="5910"/>
                    <a:pt x="1633" y="8319"/>
                  </a:cubicBezTo>
                  <a:cubicBezTo>
                    <a:pt x="2680" y="9831"/>
                    <a:pt x="4357" y="10642"/>
                    <a:pt x="6054" y="10642"/>
                  </a:cubicBezTo>
                  <a:cubicBezTo>
                    <a:pt x="7090" y="10642"/>
                    <a:pt x="8134" y="10340"/>
                    <a:pt x="9048" y="9710"/>
                  </a:cubicBezTo>
                  <a:cubicBezTo>
                    <a:pt x="11483" y="8051"/>
                    <a:pt x="12072" y="4732"/>
                    <a:pt x="10439" y="2323"/>
                  </a:cubicBezTo>
                  <a:cubicBezTo>
                    <a:pt x="9409" y="811"/>
                    <a:pt x="7749" y="0"/>
                    <a:pt x="605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3" name="Google Shape;6823;p45"/>
            <p:cNvSpPr/>
            <p:nvPr/>
          </p:nvSpPr>
          <p:spPr>
            <a:xfrm>
              <a:off x="2624275" y="9366225"/>
              <a:ext cx="266350" cy="266325"/>
            </a:xfrm>
            <a:custGeom>
              <a:avLst/>
              <a:gdLst/>
              <a:ahLst/>
              <a:cxnLst/>
              <a:rect l="l" t="t" r="r" b="b"/>
              <a:pathLst>
                <a:path w="10654" h="10653" extrusionOk="0">
                  <a:moveTo>
                    <a:pt x="5327" y="0"/>
                  </a:moveTo>
                  <a:cubicBezTo>
                    <a:pt x="2382" y="0"/>
                    <a:pt x="0" y="2382"/>
                    <a:pt x="0" y="5327"/>
                  </a:cubicBezTo>
                  <a:cubicBezTo>
                    <a:pt x="0" y="8271"/>
                    <a:pt x="2382" y="10653"/>
                    <a:pt x="5327" y="10653"/>
                  </a:cubicBezTo>
                  <a:cubicBezTo>
                    <a:pt x="8271" y="10653"/>
                    <a:pt x="10653" y="8271"/>
                    <a:pt x="10653" y="5327"/>
                  </a:cubicBezTo>
                  <a:cubicBezTo>
                    <a:pt x="10653" y="2382"/>
                    <a:pt x="8271" y="0"/>
                    <a:pt x="532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4" name="Google Shape;6824;p45"/>
            <p:cNvSpPr/>
            <p:nvPr/>
          </p:nvSpPr>
          <p:spPr>
            <a:xfrm>
              <a:off x="2597500" y="9281250"/>
              <a:ext cx="266350" cy="265650"/>
            </a:xfrm>
            <a:custGeom>
              <a:avLst/>
              <a:gdLst/>
              <a:ahLst/>
              <a:cxnLst/>
              <a:rect l="l" t="t" r="r" b="b"/>
              <a:pathLst>
                <a:path w="10654" h="10626" extrusionOk="0">
                  <a:moveTo>
                    <a:pt x="5327" y="0"/>
                  </a:moveTo>
                  <a:cubicBezTo>
                    <a:pt x="2383" y="0"/>
                    <a:pt x="1" y="2382"/>
                    <a:pt x="1" y="5326"/>
                  </a:cubicBezTo>
                  <a:cubicBezTo>
                    <a:pt x="1" y="8271"/>
                    <a:pt x="2383" y="10626"/>
                    <a:pt x="5327" y="10626"/>
                  </a:cubicBezTo>
                  <a:cubicBezTo>
                    <a:pt x="8271" y="10626"/>
                    <a:pt x="10653" y="8271"/>
                    <a:pt x="10653" y="5326"/>
                  </a:cubicBezTo>
                  <a:cubicBezTo>
                    <a:pt x="10653" y="2382"/>
                    <a:pt x="8271" y="0"/>
                    <a:pt x="5327"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5" name="Google Shape;6825;p45"/>
            <p:cNvSpPr/>
            <p:nvPr/>
          </p:nvSpPr>
          <p:spPr>
            <a:xfrm>
              <a:off x="2345900" y="8945775"/>
              <a:ext cx="570800" cy="518800"/>
            </a:xfrm>
            <a:custGeom>
              <a:avLst/>
              <a:gdLst/>
              <a:ahLst/>
              <a:cxnLst/>
              <a:rect l="l" t="t" r="r" b="b"/>
              <a:pathLst>
                <a:path w="22832" h="20752" extrusionOk="0">
                  <a:moveTo>
                    <a:pt x="11381" y="1"/>
                  </a:moveTo>
                  <a:cubicBezTo>
                    <a:pt x="6671" y="1"/>
                    <a:pt x="2437" y="3243"/>
                    <a:pt x="1312" y="8039"/>
                  </a:cubicBezTo>
                  <a:cubicBezTo>
                    <a:pt x="1" y="13606"/>
                    <a:pt x="3480" y="19174"/>
                    <a:pt x="9074" y="20485"/>
                  </a:cubicBezTo>
                  <a:cubicBezTo>
                    <a:pt x="9860" y="20665"/>
                    <a:pt x="10644" y="20752"/>
                    <a:pt x="11415" y="20752"/>
                  </a:cubicBezTo>
                  <a:cubicBezTo>
                    <a:pt x="16140" y="20752"/>
                    <a:pt x="20393" y="17509"/>
                    <a:pt x="21520" y="12723"/>
                  </a:cubicBezTo>
                  <a:cubicBezTo>
                    <a:pt x="22832" y="7129"/>
                    <a:pt x="19352" y="1535"/>
                    <a:pt x="13758" y="277"/>
                  </a:cubicBezTo>
                  <a:cubicBezTo>
                    <a:pt x="12961" y="90"/>
                    <a:pt x="12165" y="1"/>
                    <a:pt x="1138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6" name="Google Shape;6826;p45"/>
            <p:cNvSpPr/>
            <p:nvPr/>
          </p:nvSpPr>
          <p:spPr>
            <a:xfrm>
              <a:off x="2562700" y="8805500"/>
              <a:ext cx="66950" cy="177325"/>
            </a:xfrm>
            <a:custGeom>
              <a:avLst/>
              <a:gdLst/>
              <a:ahLst/>
              <a:cxnLst/>
              <a:rect l="l" t="t" r="r" b="b"/>
              <a:pathLst>
                <a:path w="2678" h="7093" extrusionOk="0">
                  <a:moveTo>
                    <a:pt x="849" y="1"/>
                  </a:moveTo>
                  <a:cubicBezTo>
                    <a:pt x="507" y="1"/>
                    <a:pt x="175" y="225"/>
                    <a:pt x="108" y="562"/>
                  </a:cubicBezTo>
                  <a:cubicBezTo>
                    <a:pt x="1" y="963"/>
                    <a:pt x="215" y="1391"/>
                    <a:pt x="643" y="1499"/>
                  </a:cubicBezTo>
                  <a:cubicBezTo>
                    <a:pt x="697" y="1499"/>
                    <a:pt x="777" y="1525"/>
                    <a:pt x="831" y="1525"/>
                  </a:cubicBezTo>
                  <a:cubicBezTo>
                    <a:pt x="1982" y="3800"/>
                    <a:pt x="1393" y="7093"/>
                    <a:pt x="1393" y="7093"/>
                  </a:cubicBezTo>
                  <a:lnTo>
                    <a:pt x="1928" y="7012"/>
                  </a:lnTo>
                  <a:cubicBezTo>
                    <a:pt x="2677" y="4443"/>
                    <a:pt x="1928" y="2302"/>
                    <a:pt x="1393" y="1258"/>
                  </a:cubicBezTo>
                  <a:cubicBezTo>
                    <a:pt x="1500" y="1151"/>
                    <a:pt x="1526" y="1070"/>
                    <a:pt x="1580" y="963"/>
                  </a:cubicBezTo>
                  <a:cubicBezTo>
                    <a:pt x="1660" y="562"/>
                    <a:pt x="1446" y="133"/>
                    <a:pt x="1045" y="26"/>
                  </a:cubicBezTo>
                  <a:cubicBezTo>
                    <a:pt x="980" y="9"/>
                    <a:pt x="914" y="1"/>
                    <a:pt x="84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7" name="Google Shape;6827;p45"/>
            <p:cNvSpPr/>
            <p:nvPr/>
          </p:nvSpPr>
          <p:spPr>
            <a:xfrm>
              <a:off x="2674450" y="8853900"/>
              <a:ext cx="120475" cy="149675"/>
            </a:xfrm>
            <a:custGeom>
              <a:avLst/>
              <a:gdLst/>
              <a:ahLst/>
              <a:cxnLst/>
              <a:rect l="l" t="t" r="r" b="b"/>
              <a:pathLst>
                <a:path w="4819" h="5987" extrusionOk="0">
                  <a:moveTo>
                    <a:pt x="3980" y="1"/>
                  </a:moveTo>
                  <a:cubicBezTo>
                    <a:pt x="3634" y="1"/>
                    <a:pt x="3305" y="208"/>
                    <a:pt x="3213" y="553"/>
                  </a:cubicBezTo>
                  <a:cubicBezTo>
                    <a:pt x="3186" y="660"/>
                    <a:pt x="3186" y="794"/>
                    <a:pt x="3213" y="901"/>
                  </a:cubicBezTo>
                  <a:cubicBezTo>
                    <a:pt x="2276" y="1570"/>
                    <a:pt x="590" y="3096"/>
                    <a:pt x="1" y="5692"/>
                  </a:cubicBezTo>
                  <a:lnTo>
                    <a:pt x="429" y="5986"/>
                  </a:lnTo>
                  <a:cubicBezTo>
                    <a:pt x="429" y="5986"/>
                    <a:pt x="1500" y="2828"/>
                    <a:pt x="3614" y="1409"/>
                  </a:cubicBezTo>
                  <a:cubicBezTo>
                    <a:pt x="3694" y="1436"/>
                    <a:pt x="3721" y="1463"/>
                    <a:pt x="3775" y="1463"/>
                  </a:cubicBezTo>
                  <a:cubicBezTo>
                    <a:pt x="3839" y="1480"/>
                    <a:pt x="3905" y="1488"/>
                    <a:pt x="3971" y="1488"/>
                  </a:cubicBezTo>
                  <a:cubicBezTo>
                    <a:pt x="4313" y="1488"/>
                    <a:pt x="4644" y="1265"/>
                    <a:pt x="4711" y="928"/>
                  </a:cubicBezTo>
                  <a:cubicBezTo>
                    <a:pt x="4819" y="553"/>
                    <a:pt x="4551" y="125"/>
                    <a:pt x="4149" y="18"/>
                  </a:cubicBezTo>
                  <a:cubicBezTo>
                    <a:pt x="4093" y="6"/>
                    <a:pt x="4037" y="1"/>
                    <a:pt x="3980"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8" name="Google Shape;6828;p45"/>
            <p:cNvSpPr/>
            <p:nvPr/>
          </p:nvSpPr>
          <p:spPr>
            <a:xfrm>
              <a:off x="2721300" y="9142975"/>
              <a:ext cx="100400" cy="89875"/>
            </a:xfrm>
            <a:custGeom>
              <a:avLst/>
              <a:gdLst/>
              <a:ahLst/>
              <a:cxnLst/>
              <a:rect l="l" t="t" r="r" b="b"/>
              <a:pathLst>
                <a:path w="4016" h="3595" extrusionOk="0">
                  <a:moveTo>
                    <a:pt x="827" y="0"/>
                  </a:moveTo>
                  <a:cubicBezTo>
                    <a:pt x="651" y="0"/>
                    <a:pt x="504" y="48"/>
                    <a:pt x="402" y="151"/>
                  </a:cubicBezTo>
                  <a:cubicBezTo>
                    <a:pt x="0" y="553"/>
                    <a:pt x="375" y="1623"/>
                    <a:pt x="1285" y="2507"/>
                  </a:cubicBezTo>
                  <a:cubicBezTo>
                    <a:pt x="1923" y="3184"/>
                    <a:pt x="2679" y="3594"/>
                    <a:pt x="3189" y="3594"/>
                  </a:cubicBezTo>
                  <a:cubicBezTo>
                    <a:pt x="3365" y="3594"/>
                    <a:pt x="3511" y="3546"/>
                    <a:pt x="3614" y="3443"/>
                  </a:cubicBezTo>
                  <a:cubicBezTo>
                    <a:pt x="4015" y="3042"/>
                    <a:pt x="3614" y="1971"/>
                    <a:pt x="2757" y="1088"/>
                  </a:cubicBezTo>
                  <a:cubicBezTo>
                    <a:pt x="2100" y="411"/>
                    <a:pt x="1338" y="0"/>
                    <a:pt x="82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9" name="Google Shape;6829;p45"/>
            <p:cNvSpPr/>
            <p:nvPr/>
          </p:nvSpPr>
          <p:spPr>
            <a:xfrm>
              <a:off x="2463000" y="9044325"/>
              <a:ext cx="116450" cy="51700"/>
            </a:xfrm>
            <a:custGeom>
              <a:avLst/>
              <a:gdLst/>
              <a:ahLst/>
              <a:cxnLst/>
              <a:rect l="l" t="t" r="r" b="b"/>
              <a:pathLst>
                <a:path w="4658" h="2068" extrusionOk="0">
                  <a:moveTo>
                    <a:pt x="2235" y="1"/>
                  </a:moveTo>
                  <a:cubicBezTo>
                    <a:pt x="1007" y="1"/>
                    <a:pt x="27" y="394"/>
                    <a:pt x="1" y="939"/>
                  </a:cubicBezTo>
                  <a:cubicBezTo>
                    <a:pt x="1" y="1501"/>
                    <a:pt x="1018" y="2009"/>
                    <a:pt x="2276" y="2063"/>
                  </a:cubicBezTo>
                  <a:cubicBezTo>
                    <a:pt x="2353" y="2066"/>
                    <a:pt x="2429" y="2068"/>
                    <a:pt x="2504" y="2068"/>
                  </a:cubicBezTo>
                  <a:cubicBezTo>
                    <a:pt x="3679" y="2068"/>
                    <a:pt x="4581" y="1681"/>
                    <a:pt x="4631" y="1153"/>
                  </a:cubicBezTo>
                  <a:cubicBezTo>
                    <a:pt x="4658" y="564"/>
                    <a:pt x="3614" y="82"/>
                    <a:pt x="2356" y="2"/>
                  </a:cubicBezTo>
                  <a:cubicBezTo>
                    <a:pt x="2316" y="1"/>
                    <a:pt x="2275" y="1"/>
                    <a:pt x="223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0" name="Google Shape;6830;p45"/>
            <p:cNvSpPr/>
            <p:nvPr/>
          </p:nvSpPr>
          <p:spPr>
            <a:xfrm>
              <a:off x="2422200" y="9154100"/>
              <a:ext cx="86325" cy="86350"/>
            </a:xfrm>
            <a:custGeom>
              <a:avLst/>
              <a:gdLst/>
              <a:ahLst/>
              <a:cxnLst/>
              <a:rect l="l" t="t" r="r" b="b"/>
              <a:pathLst>
                <a:path w="3453" h="3454" extrusionOk="0">
                  <a:moveTo>
                    <a:pt x="2168" y="1"/>
                  </a:moveTo>
                  <a:cubicBezTo>
                    <a:pt x="1740" y="1"/>
                    <a:pt x="1312" y="241"/>
                    <a:pt x="857" y="696"/>
                  </a:cubicBezTo>
                  <a:cubicBezTo>
                    <a:pt x="535" y="1071"/>
                    <a:pt x="241" y="1526"/>
                    <a:pt x="27" y="2008"/>
                  </a:cubicBezTo>
                  <a:cubicBezTo>
                    <a:pt x="0" y="2035"/>
                    <a:pt x="27" y="2115"/>
                    <a:pt x="27" y="2142"/>
                  </a:cubicBezTo>
                  <a:cubicBezTo>
                    <a:pt x="54" y="2169"/>
                    <a:pt x="107" y="2249"/>
                    <a:pt x="134" y="2249"/>
                  </a:cubicBezTo>
                  <a:lnTo>
                    <a:pt x="187" y="2249"/>
                  </a:lnTo>
                  <a:cubicBezTo>
                    <a:pt x="268" y="2249"/>
                    <a:pt x="321" y="2195"/>
                    <a:pt x="375" y="2115"/>
                  </a:cubicBezTo>
                  <a:cubicBezTo>
                    <a:pt x="402" y="2035"/>
                    <a:pt x="428" y="1928"/>
                    <a:pt x="455" y="1874"/>
                  </a:cubicBezTo>
                  <a:cubicBezTo>
                    <a:pt x="642" y="1526"/>
                    <a:pt x="830" y="1232"/>
                    <a:pt x="1071" y="964"/>
                  </a:cubicBezTo>
                  <a:cubicBezTo>
                    <a:pt x="1231" y="804"/>
                    <a:pt x="1365" y="670"/>
                    <a:pt x="1526" y="536"/>
                  </a:cubicBezTo>
                  <a:cubicBezTo>
                    <a:pt x="1633" y="456"/>
                    <a:pt x="1740" y="429"/>
                    <a:pt x="1847" y="349"/>
                  </a:cubicBezTo>
                  <a:lnTo>
                    <a:pt x="1900" y="349"/>
                  </a:lnTo>
                  <a:cubicBezTo>
                    <a:pt x="1927" y="349"/>
                    <a:pt x="2007" y="322"/>
                    <a:pt x="2061" y="322"/>
                  </a:cubicBezTo>
                  <a:lnTo>
                    <a:pt x="2302" y="322"/>
                  </a:lnTo>
                  <a:cubicBezTo>
                    <a:pt x="2382" y="349"/>
                    <a:pt x="2436" y="349"/>
                    <a:pt x="2516" y="402"/>
                  </a:cubicBezTo>
                  <a:cubicBezTo>
                    <a:pt x="2570" y="429"/>
                    <a:pt x="2650" y="456"/>
                    <a:pt x="2677" y="536"/>
                  </a:cubicBezTo>
                  <a:cubicBezTo>
                    <a:pt x="2730" y="563"/>
                    <a:pt x="2784" y="616"/>
                    <a:pt x="2810" y="696"/>
                  </a:cubicBezTo>
                  <a:cubicBezTo>
                    <a:pt x="2837" y="777"/>
                    <a:pt x="2864" y="830"/>
                    <a:pt x="2918" y="937"/>
                  </a:cubicBezTo>
                  <a:cubicBezTo>
                    <a:pt x="2944" y="1071"/>
                    <a:pt x="2971" y="1232"/>
                    <a:pt x="2998" y="1392"/>
                  </a:cubicBezTo>
                  <a:cubicBezTo>
                    <a:pt x="2998" y="1660"/>
                    <a:pt x="2998" y="2008"/>
                    <a:pt x="2944" y="2329"/>
                  </a:cubicBezTo>
                  <a:lnTo>
                    <a:pt x="2971" y="2302"/>
                  </a:lnTo>
                  <a:lnTo>
                    <a:pt x="2971" y="2302"/>
                  </a:lnTo>
                  <a:cubicBezTo>
                    <a:pt x="2944" y="2463"/>
                    <a:pt x="2918" y="2624"/>
                    <a:pt x="2837" y="2811"/>
                  </a:cubicBezTo>
                  <a:cubicBezTo>
                    <a:pt x="2810" y="2864"/>
                    <a:pt x="2810" y="2945"/>
                    <a:pt x="2784" y="2998"/>
                  </a:cubicBezTo>
                  <a:lnTo>
                    <a:pt x="2730" y="3079"/>
                  </a:lnTo>
                  <a:cubicBezTo>
                    <a:pt x="2703" y="3132"/>
                    <a:pt x="2703" y="3159"/>
                    <a:pt x="2703" y="3212"/>
                  </a:cubicBezTo>
                  <a:cubicBezTo>
                    <a:pt x="2677" y="3293"/>
                    <a:pt x="2730" y="3400"/>
                    <a:pt x="2810" y="3453"/>
                  </a:cubicBezTo>
                  <a:lnTo>
                    <a:pt x="2864" y="3453"/>
                  </a:lnTo>
                  <a:cubicBezTo>
                    <a:pt x="2944" y="3453"/>
                    <a:pt x="3051" y="3400"/>
                    <a:pt x="3051" y="3319"/>
                  </a:cubicBezTo>
                  <a:cubicBezTo>
                    <a:pt x="3051" y="3239"/>
                    <a:pt x="3078" y="3212"/>
                    <a:pt x="3105" y="3132"/>
                  </a:cubicBezTo>
                  <a:cubicBezTo>
                    <a:pt x="3105" y="3105"/>
                    <a:pt x="3132" y="3079"/>
                    <a:pt x="3132" y="3052"/>
                  </a:cubicBezTo>
                  <a:lnTo>
                    <a:pt x="3239" y="2731"/>
                  </a:lnTo>
                  <a:cubicBezTo>
                    <a:pt x="3319" y="2517"/>
                    <a:pt x="3346" y="2276"/>
                    <a:pt x="3373" y="2035"/>
                  </a:cubicBezTo>
                  <a:cubicBezTo>
                    <a:pt x="3453" y="1473"/>
                    <a:pt x="3399" y="1044"/>
                    <a:pt x="3239" y="670"/>
                  </a:cubicBezTo>
                  <a:cubicBezTo>
                    <a:pt x="3132" y="456"/>
                    <a:pt x="2998" y="295"/>
                    <a:pt x="2837" y="161"/>
                  </a:cubicBezTo>
                  <a:cubicBezTo>
                    <a:pt x="2784" y="108"/>
                    <a:pt x="2677" y="54"/>
                    <a:pt x="25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1" name="Google Shape;6831;p45"/>
            <p:cNvSpPr/>
            <p:nvPr/>
          </p:nvSpPr>
          <p:spPr>
            <a:xfrm>
              <a:off x="2643675" y="9247100"/>
              <a:ext cx="104400" cy="96400"/>
            </a:xfrm>
            <a:custGeom>
              <a:avLst/>
              <a:gdLst/>
              <a:ahLst/>
              <a:cxnLst/>
              <a:rect l="l" t="t" r="r" b="b"/>
              <a:pathLst>
                <a:path w="4176" h="3856" extrusionOk="0">
                  <a:moveTo>
                    <a:pt x="2543" y="1"/>
                  </a:moveTo>
                  <a:cubicBezTo>
                    <a:pt x="2329" y="1"/>
                    <a:pt x="2115" y="55"/>
                    <a:pt x="1874" y="162"/>
                  </a:cubicBezTo>
                  <a:cubicBezTo>
                    <a:pt x="1660" y="269"/>
                    <a:pt x="1446" y="402"/>
                    <a:pt x="1205" y="590"/>
                  </a:cubicBezTo>
                  <a:cubicBezTo>
                    <a:pt x="991" y="750"/>
                    <a:pt x="803" y="991"/>
                    <a:pt x="563" y="1286"/>
                  </a:cubicBezTo>
                  <a:cubicBezTo>
                    <a:pt x="402" y="1500"/>
                    <a:pt x="241" y="1741"/>
                    <a:pt x="81" y="2008"/>
                  </a:cubicBezTo>
                  <a:cubicBezTo>
                    <a:pt x="0" y="2089"/>
                    <a:pt x="27" y="2196"/>
                    <a:pt x="108" y="2276"/>
                  </a:cubicBezTo>
                  <a:cubicBezTo>
                    <a:pt x="134" y="2303"/>
                    <a:pt x="161" y="2303"/>
                    <a:pt x="215" y="2303"/>
                  </a:cubicBezTo>
                  <a:cubicBezTo>
                    <a:pt x="268" y="2303"/>
                    <a:pt x="348" y="2276"/>
                    <a:pt x="375" y="2223"/>
                  </a:cubicBezTo>
                  <a:cubicBezTo>
                    <a:pt x="616" y="1875"/>
                    <a:pt x="830" y="1527"/>
                    <a:pt x="1071" y="1259"/>
                  </a:cubicBezTo>
                  <a:lnTo>
                    <a:pt x="1098" y="1232"/>
                  </a:lnTo>
                  <a:cubicBezTo>
                    <a:pt x="1312" y="991"/>
                    <a:pt x="1553" y="804"/>
                    <a:pt x="1740" y="643"/>
                  </a:cubicBezTo>
                  <a:cubicBezTo>
                    <a:pt x="1874" y="563"/>
                    <a:pt x="2008" y="483"/>
                    <a:pt x="2142" y="456"/>
                  </a:cubicBezTo>
                  <a:cubicBezTo>
                    <a:pt x="2276" y="429"/>
                    <a:pt x="2383" y="376"/>
                    <a:pt x="2490" y="376"/>
                  </a:cubicBezTo>
                  <a:lnTo>
                    <a:pt x="2543" y="376"/>
                  </a:lnTo>
                  <a:cubicBezTo>
                    <a:pt x="2624" y="376"/>
                    <a:pt x="2677" y="376"/>
                    <a:pt x="2757" y="429"/>
                  </a:cubicBezTo>
                  <a:cubicBezTo>
                    <a:pt x="2838" y="456"/>
                    <a:pt x="2971" y="483"/>
                    <a:pt x="3079" y="510"/>
                  </a:cubicBezTo>
                  <a:cubicBezTo>
                    <a:pt x="3186" y="590"/>
                    <a:pt x="3293" y="617"/>
                    <a:pt x="3346" y="697"/>
                  </a:cubicBezTo>
                  <a:lnTo>
                    <a:pt x="3560" y="884"/>
                  </a:lnTo>
                  <a:cubicBezTo>
                    <a:pt x="3614" y="991"/>
                    <a:pt x="3641" y="1045"/>
                    <a:pt x="3694" y="1152"/>
                  </a:cubicBezTo>
                  <a:cubicBezTo>
                    <a:pt x="3721" y="1286"/>
                    <a:pt x="3748" y="1420"/>
                    <a:pt x="3774" y="1580"/>
                  </a:cubicBezTo>
                  <a:cubicBezTo>
                    <a:pt x="3774" y="1848"/>
                    <a:pt x="3774" y="2115"/>
                    <a:pt x="3721" y="2437"/>
                  </a:cubicBezTo>
                  <a:lnTo>
                    <a:pt x="3721" y="2463"/>
                  </a:lnTo>
                  <a:cubicBezTo>
                    <a:pt x="3694" y="2651"/>
                    <a:pt x="3614" y="2838"/>
                    <a:pt x="3587" y="2999"/>
                  </a:cubicBezTo>
                  <a:cubicBezTo>
                    <a:pt x="3560" y="3106"/>
                    <a:pt x="3507" y="3159"/>
                    <a:pt x="3480" y="3266"/>
                  </a:cubicBezTo>
                  <a:cubicBezTo>
                    <a:pt x="3453" y="3373"/>
                    <a:pt x="3373" y="3507"/>
                    <a:pt x="3346" y="3588"/>
                  </a:cubicBezTo>
                  <a:lnTo>
                    <a:pt x="3346" y="3641"/>
                  </a:lnTo>
                  <a:cubicBezTo>
                    <a:pt x="3319" y="3668"/>
                    <a:pt x="3346" y="3721"/>
                    <a:pt x="3346" y="3775"/>
                  </a:cubicBezTo>
                  <a:lnTo>
                    <a:pt x="3453" y="3855"/>
                  </a:lnTo>
                  <a:lnTo>
                    <a:pt x="3507" y="3855"/>
                  </a:lnTo>
                  <a:cubicBezTo>
                    <a:pt x="3560" y="3855"/>
                    <a:pt x="3587" y="3855"/>
                    <a:pt x="3614" y="3828"/>
                  </a:cubicBezTo>
                  <a:lnTo>
                    <a:pt x="3721" y="3721"/>
                  </a:lnTo>
                  <a:lnTo>
                    <a:pt x="3748" y="3668"/>
                  </a:lnTo>
                  <a:lnTo>
                    <a:pt x="3748" y="3641"/>
                  </a:lnTo>
                  <a:cubicBezTo>
                    <a:pt x="3774" y="3588"/>
                    <a:pt x="3774" y="3534"/>
                    <a:pt x="3828" y="3507"/>
                  </a:cubicBezTo>
                  <a:cubicBezTo>
                    <a:pt x="3855" y="3454"/>
                    <a:pt x="3855" y="3427"/>
                    <a:pt x="3855" y="3373"/>
                  </a:cubicBezTo>
                  <a:lnTo>
                    <a:pt x="3855" y="3320"/>
                  </a:lnTo>
                  <a:cubicBezTo>
                    <a:pt x="3882" y="3240"/>
                    <a:pt x="3908" y="3106"/>
                    <a:pt x="3962" y="2999"/>
                  </a:cubicBezTo>
                  <a:cubicBezTo>
                    <a:pt x="4015" y="2758"/>
                    <a:pt x="4096" y="2490"/>
                    <a:pt x="4122" y="2249"/>
                  </a:cubicBezTo>
                  <a:cubicBezTo>
                    <a:pt x="4176" y="1687"/>
                    <a:pt x="4122" y="1179"/>
                    <a:pt x="3908" y="831"/>
                  </a:cubicBezTo>
                  <a:cubicBezTo>
                    <a:pt x="3694" y="376"/>
                    <a:pt x="3186" y="55"/>
                    <a:pt x="2624" y="28"/>
                  </a:cubicBezTo>
                  <a:cubicBezTo>
                    <a:pt x="2570" y="1"/>
                    <a:pt x="2543" y="1"/>
                    <a:pt x="25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2" name="Google Shape;6832;p45"/>
            <p:cNvSpPr/>
            <p:nvPr/>
          </p:nvSpPr>
          <p:spPr>
            <a:xfrm>
              <a:off x="2533275" y="9242425"/>
              <a:ext cx="55550" cy="52900"/>
            </a:xfrm>
            <a:custGeom>
              <a:avLst/>
              <a:gdLst/>
              <a:ahLst/>
              <a:cxnLst/>
              <a:rect l="l" t="t" r="r" b="b"/>
              <a:pathLst>
                <a:path w="2222" h="2116" extrusionOk="0">
                  <a:moveTo>
                    <a:pt x="509" y="1"/>
                  </a:moveTo>
                  <a:cubicBezTo>
                    <a:pt x="455" y="1"/>
                    <a:pt x="428" y="54"/>
                    <a:pt x="402" y="81"/>
                  </a:cubicBezTo>
                  <a:cubicBezTo>
                    <a:pt x="241" y="268"/>
                    <a:pt x="134" y="482"/>
                    <a:pt x="54" y="723"/>
                  </a:cubicBezTo>
                  <a:cubicBezTo>
                    <a:pt x="27" y="777"/>
                    <a:pt x="27" y="884"/>
                    <a:pt x="0" y="991"/>
                  </a:cubicBezTo>
                  <a:lnTo>
                    <a:pt x="0" y="1259"/>
                  </a:lnTo>
                  <a:cubicBezTo>
                    <a:pt x="27" y="1553"/>
                    <a:pt x="214" y="1847"/>
                    <a:pt x="455" y="1981"/>
                  </a:cubicBezTo>
                  <a:cubicBezTo>
                    <a:pt x="589" y="2062"/>
                    <a:pt x="723" y="2088"/>
                    <a:pt x="857" y="2115"/>
                  </a:cubicBezTo>
                  <a:lnTo>
                    <a:pt x="910" y="2115"/>
                  </a:lnTo>
                  <a:cubicBezTo>
                    <a:pt x="1044" y="2115"/>
                    <a:pt x="1178" y="2088"/>
                    <a:pt x="1312" y="2008"/>
                  </a:cubicBezTo>
                  <a:cubicBezTo>
                    <a:pt x="1446" y="1955"/>
                    <a:pt x="1579" y="1847"/>
                    <a:pt x="1740" y="1687"/>
                  </a:cubicBezTo>
                  <a:cubicBezTo>
                    <a:pt x="1874" y="1526"/>
                    <a:pt x="1981" y="1339"/>
                    <a:pt x="2061" y="1071"/>
                  </a:cubicBezTo>
                  <a:lnTo>
                    <a:pt x="2168" y="777"/>
                  </a:lnTo>
                  <a:cubicBezTo>
                    <a:pt x="2222" y="723"/>
                    <a:pt x="2168" y="643"/>
                    <a:pt x="2115" y="616"/>
                  </a:cubicBezTo>
                  <a:lnTo>
                    <a:pt x="2061" y="616"/>
                  </a:lnTo>
                  <a:cubicBezTo>
                    <a:pt x="2008" y="616"/>
                    <a:pt x="1981" y="643"/>
                    <a:pt x="1954" y="723"/>
                  </a:cubicBezTo>
                  <a:cubicBezTo>
                    <a:pt x="1901" y="884"/>
                    <a:pt x="1847" y="1044"/>
                    <a:pt x="1767" y="1178"/>
                  </a:cubicBezTo>
                  <a:cubicBezTo>
                    <a:pt x="1713" y="1312"/>
                    <a:pt x="1633" y="1446"/>
                    <a:pt x="1553" y="1553"/>
                  </a:cubicBezTo>
                  <a:lnTo>
                    <a:pt x="1338" y="1740"/>
                  </a:lnTo>
                  <a:cubicBezTo>
                    <a:pt x="1285" y="1794"/>
                    <a:pt x="1231" y="1821"/>
                    <a:pt x="1178" y="1847"/>
                  </a:cubicBezTo>
                  <a:cubicBezTo>
                    <a:pt x="1098" y="1874"/>
                    <a:pt x="1044" y="1874"/>
                    <a:pt x="964" y="1874"/>
                  </a:cubicBezTo>
                  <a:lnTo>
                    <a:pt x="803" y="1874"/>
                  </a:lnTo>
                  <a:cubicBezTo>
                    <a:pt x="723" y="1874"/>
                    <a:pt x="696" y="1847"/>
                    <a:pt x="643" y="1847"/>
                  </a:cubicBezTo>
                  <a:cubicBezTo>
                    <a:pt x="562" y="1821"/>
                    <a:pt x="535" y="1794"/>
                    <a:pt x="509" y="1740"/>
                  </a:cubicBezTo>
                  <a:cubicBezTo>
                    <a:pt x="455" y="1714"/>
                    <a:pt x="428" y="1660"/>
                    <a:pt x="402" y="1607"/>
                  </a:cubicBezTo>
                  <a:cubicBezTo>
                    <a:pt x="375" y="1553"/>
                    <a:pt x="321" y="1526"/>
                    <a:pt x="321" y="1446"/>
                  </a:cubicBezTo>
                  <a:cubicBezTo>
                    <a:pt x="295" y="1392"/>
                    <a:pt x="295" y="1312"/>
                    <a:pt x="295" y="1259"/>
                  </a:cubicBezTo>
                  <a:cubicBezTo>
                    <a:pt x="295" y="1152"/>
                    <a:pt x="295" y="1044"/>
                    <a:pt x="321" y="937"/>
                  </a:cubicBezTo>
                  <a:cubicBezTo>
                    <a:pt x="375" y="804"/>
                    <a:pt x="402" y="723"/>
                    <a:pt x="455" y="589"/>
                  </a:cubicBezTo>
                  <a:cubicBezTo>
                    <a:pt x="535" y="456"/>
                    <a:pt x="589" y="349"/>
                    <a:pt x="669" y="242"/>
                  </a:cubicBezTo>
                  <a:cubicBezTo>
                    <a:pt x="696" y="215"/>
                    <a:pt x="696" y="188"/>
                    <a:pt x="696" y="134"/>
                  </a:cubicBezTo>
                  <a:cubicBezTo>
                    <a:pt x="696" y="108"/>
                    <a:pt x="669" y="81"/>
                    <a:pt x="643" y="54"/>
                  </a:cubicBezTo>
                  <a:cubicBezTo>
                    <a:pt x="535" y="54"/>
                    <a:pt x="535" y="1"/>
                    <a:pt x="50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6833" name="Google Shape;6833;p45"/>
          <p:cNvGrpSpPr/>
          <p:nvPr/>
        </p:nvGrpSpPr>
        <p:grpSpPr>
          <a:xfrm>
            <a:off x="9515468" y="617251"/>
            <a:ext cx="1830833" cy="1316900"/>
            <a:chOff x="5785950" y="1653700"/>
            <a:chExt cx="1373125" cy="987675"/>
          </a:xfrm>
        </p:grpSpPr>
        <p:grpSp>
          <p:nvGrpSpPr>
            <p:cNvPr id="6834" name="Google Shape;6834;p45"/>
            <p:cNvGrpSpPr/>
            <p:nvPr/>
          </p:nvGrpSpPr>
          <p:grpSpPr>
            <a:xfrm>
              <a:off x="5785950" y="1653700"/>
              <a:ext cx="1373125" cy="987675"/>
              <a:chOff x="5785950" y="1653700"/>
              <a:chExt cx="1373125" cy="987675"/>
            </a:xfrm>
          </p:grpSpPr>
          <p:sp>
            <p:nvSpPr>
              <p:cNvPr id="6835" name="Google Shape;6835;p45"/>
              <p:cNvSpPr/>
              <p:nvPr/>
            </p:nvSpPr>
            <p:spPr>
              <a:xfrm>
                <a:off x="5785950" y="1653700"/>
                <a:ext cx="1373125" cy="987675"/>
              </a:xfrm>
              <a:custGeom>
                <a:avLst/>
                <a:gdLst/>
                <a:ahLst/>
                <a:cxnLst/>
                <a:rect l="l" t="t" r="r" b="b"/>
                <a:pathLst>
                  <a:path w="54925" h="39507" extrusionOk="0">
                    <a:moveTo>
                      <a:pt x="26847" y="1"/>
                    </a:moveTo>
                    <a:cubicBezTo>
                      <a:pt x="25268" y="1"/>
                      <a:pt x="23715" y="911"/>
                      <a:pt x="22216" y="2677"/>
                    </a:cubicBezTo>
                    <a:cubicBezTo>
                      <a:pt x="20182" y="5086"/>
                      <a:pt x="18630" y="9877"/>
                      <a:pt x="17613" y="14293"/>
                    </a:cubicBezTo>
                    <a:cubicBezTo>
                      <a:pt x="17532" y="14186"/>
                      <a:pt x="17506" y="14133"/>
                      <a:pt x="17425" y="14053"/>
                    </a:cubicBezTo>
                    <a:cubicBezTo>
                      <a:pt x="17425" y="14053"/>
                      <a:pt x="17425" y="14026"/>
                      <a:pt x="17399" y="14026"/>
                    </a:cubicBezTo>
                    <a:cubicBezTo>
                      <a:pt x="16890" y="13383"/>
                      <a:pt x="16221" y="12928"/>
                      <a:pt x="15418" y="12634"/>
                    </a:cubicBezTo>
                    <a:cubicBezTo>
                      <a:pt x="15124" y="12554"/>
                      <a:pt x="14856" y="12473"/>
                      <a:pt x="14615" y="12420"/>
                    </a:cubicBezTo>
                    <a:lnTo>
                      <a:pt x="14374" y="12340"/>
                    </a:lnTo>
                    <a:cubicBezTo>
                      <a:pt x="14321" y="12340"/>
                      <a:pt x="14294" y="12313"/>
                      <a:pt x="14240" y="12313"/>
                    </a:cubicBezTo>
                    <a:cubicBezTo>
                      <a:pt x="14160" y="12286"/>
                      <a:pt x="14053" y="12286"/>
                      <a:pt x="13999" y="12286"/>
                    </a:cubicBezTo>
                    <a:cubicBezTo>
                      <a:pt x="14026" y="11510"/>
                      <a:pt x="13919" y="10760"/>
                      <a:pt x="13705" y="10038"/>
                    </a:cubicBezTo>
                    <a:cubicBezTo>
                      <a:pt x="13330" y="8860"/>
                      <a:pt x="12688" y="7870"/>
                      <a:pt x="11858" y="7067"/>
                    </a:cubicBezTo>
                    <a:cubicBezTo>
                      <a:pt x="12367" y="6424"/>
                      <a:pt x="12581" y="5595"/>
                      <a:pt x="12527" y="4711"/>
                    </a:cubicBezTo>
                    <a:cubicBezTo>
                      <a:pt x="12367" y="3052"/>
                      <a:pt x="10948" y="1794"/>
                      <a:pt x="9262" y="1794"/>
                    </a:cubicBezTo>
                    <a:cubicBezTo>
                      <a:pt x="9182" y="1794"/>
                      <a:pt x="9048" y="1794"/>
                      <a:pt x="8914" y="1847"/>
                    </a:cubicBezTo>
                    <a:cubicBezTo>
                      <a:pt x="8272" y="1901"/>
                      <a:pt x="7656" y="2169"/>
                      <a:pt x="7174" y="2570"/>
                    </a:cubicBezTo>
                    <a:cubicBezTo>
                      <a:pt x="6585" y="1981"/>
                      <a:pt x="5836" y="1607"/>
                      <a:pt x="4979" y="1526"/>
                    </a:cubicBezTo>
                    <a:lnTo>
                      <a:pt x="4819" y="1526"/>
                    </a:lnTo>
                    <a:cubicBezTo>
                      <a:pt x="3159" y="1526"/>
                      <a:pt x="1741" y="2838"/>
                      <a:pt x="1687" y="4524"/>
                    </a:cubicBezTo>
                    <a:cubicBezTo>
                      <a:pt x="1607" y="5488"/>
                      <a:pt x="2008" y="6398"/>
                      <a:pt x="2678" y="6986"/>
                    </a:cubicBezTo>
                    <a:cubicBezTo>
                      <a:pt x="804" y="8699"/>
                      <a:pt x="1" y="11376"/>
                      <a:pt x="777" y="13946"/>
                    </a:cubicBezTo>
                    <a:cubicBezTo>
                      <a:pt x="1634" y="16783"/>
                      <a:pt x="4257" y="18737"/>
                      <a:pt x="7228" y="18737"/>
                    </a:cubicBezTo>
                    <a:cubicBezTo>
                      <a:pt x="7629" y="18737"/>
                      <a:pt x="8004" y="18710"/>
                      <a:pt x="8405" y="18630"/>
                    </a:cubicBezTo>
                    <a:cubicBezTo>
                      <a:pt x="8512" y="18924"/>
                      <a:pt x="8593" y="19192"/>
                      <a:pt x="8727" y="19432"/>
                    </a:cubicBezTo>
                    <a:cubicBezTo>
                      <a:pt x="8780" y="19459"/>
                      <a:pt x="8780" y="19513"/>
                      <a:pt x="8807" y="19540"/>
                    </a:cubicBezTo>
                    <a:lnTo>
                      <a:pt x="9075" y="19968"/>
                    </a:lnTo>
                    <a:cubicBezTo>
                      <a:pt x="9235" y="20235"/>
                      <a:pt x="9396" y="20476"/>
                      <a:pt x="9530" y="20664"/>
                    </a:cubicBezTo>
                    <a:cubicBezTo>
                      <a:pt x="9797" y="21012"/>
                      <a:pt x="10065" y="21279"/>
                      <a:pt x="10386" y="21520"/>
                    </a:cubicBezTo>
                    <a:cubicBezTo>
                      <a:pt x="10680" y="21734"/>
                      <a:pt x="11055" y="21948"/>
                      <a:pt x="11457" y="22109"/>
                    </a:cubicBezTo>
                    <a:cubicBezTo>
                      <a:pt x="11992" y="22323"/>
                      <a:pt x="12554" y="22457"/>
                      <a:pt x="13143" y="22484"/>
                    </a:cubicBezTo>
                    <a:lnTo>
                      <a:pt x="13491" y="22484"/>
                    </a:lnTo>
                    <a:cubicBezTo>
                      <a:pt x="13812" y="22484"/>
                      <a:pt x="14187" y="22457"/>
                      <a:pt x="14588" y="22377"/>
                    </a:cubicBezTo>
                    <a:cubicBezTo>
                      <a:pt x="14695" y="22511"/>
                      <a:pt x="14829" y="22618"/>
                      <a:pt x="14963" y="22725"/>
                    </a:cubicBezTo>
                    <a:cubicBezTo>
                      <a:pt x="15124" y="22885"/>
                      <a:pt x="15257" y="22992"/>
                      <a:pt x="15391" y="23073"/>
                    </a:cubicBezTo>
                    <a:lnTo>
                      <a:pt x="15793" y="23394"/>
                    </a:lnTo>
                    <a:cubicBezTo>
                      <a:pt x="15793" y="23394"/>
                      <a:pt x="15819" y="23394"/>
                      <a:pt x="15819" y="23421"/>
                    </a:cubicBezTo>
                    <a:cubicBezTo>
                      <a:pt x="16167" y="23661"/>
                      <a:pt x="16435" y="23822"/>
                      <a:pt x="16729" y="23983"/>
                    </a:cubicBezTo>
                    <a:cubicBezTo>
                      <a:pt x="16729" y="23983"/>
                      <a:pt x="16756" y="23983"/>
                      <a:pt x="16756" y="24009"/>
                    </a:cubicBezTo>
                    <a:cubicBezTo>
                      <a:pt x="17077" y="24197"/>
                      <a:pt x="17399" y="24331"/>
                      <a:pt x="17800" y="24464"/>
                    </a:cubicBezTo>
                    <a:cubicBezTo>
                      <a:pt x="17934" y="24491"/>
                      <a:pt x="18068" y="24545"/>
                      <a:pt x="18202" y="24598"/>
                    </a:cubicBezTo>
                    <a:cubicBezTo>
                      <a:pt x="20182" y="29416"/>
                      <a:pt x="22939" y="35037"/>
                      <a:pt x="25776" y="37446"/>
                    </a:cubicBezTo>
                    <a:cubicBezTo>
                      <a:pt x="27436" y="38838"/>
                      <a:pt x="28961" y="39507"/>
                      <a:pt x="30433" y="39507"/>
                    </a:cubicBezTo>
                    <a:cubicBezTo>
                      <a:pt x="31879" y="39507"/>
                      <a:pt x="33164" y="38811"/>
                      <a:pt x="33940" y="37580"/>
                    </a:cubicBezTo>
                    <a:cubicBezTo>
                      <a:pt x="34074" y="37365"/>
                      <a:pt x="34181" y="37178"/>
                      <a:pt x="34261" y="36937"/>
                    </a:cubicBezTo>
                    <a:cubicBezTo>
                      <a:pt x="35305" y="36910"/>
                      <a:pt x="36215" y="36455"/>
                      <a:pt x="36884" y="35733"/>
                    </a:cubicBezTo>
                    <a:cubicBezTo>
                      <a:pt x="37821" y="34716"/>
                      <a:pt x="38115" y="33431"/>
                      <a:pt x="37821" y="31905"/>
                    </a:cubicBezTo>
                    <a:lnTo>
                      <a:pt x="38008" y="31905"/>
                    </a:lnTo>
                    <a:cubicBezTo>
                      <a:pt x="39882" y="31905"/>
                      <a:pt x="40952" y="31102"/>
                      <a:pt x="41514" y="30433"/>
                    </a:cubicBezTo>
                    <a:cubicBezTo>
                      <a:pt x="41568" y="30406"/>
                      <a:pt x="41568" y="30380"/>
                      <a:pt x="41595" y="30353"/>
                    </a:cubicBezTo>
                    <a:cubicBezTo>
                      <a:pt x="41996" y="29844"/>
                      <a:pt x="42344" y="29041"/>
                      <a:pt x="42344" y="28131"/>
                    </a:cubicBezTo>
                    <a:cubicBezTo>
                      <a:pt x="43254" y="27435"/>
                      <a:pt x="43763" y="26472"/>
                      <a:pt x="43897" y="25535"/>
                    </a:cubicBezTo>
                    <a:cubicBezTo>
                      <a:pt x="44111" y="24357"/>
                      <a:pt x="43709" y="23287"/>
                      <a:pt x="42772" y="22323"/>
                    </a:cubicBezTo>
                    <a:cubicBezTo>
                      <a:pt x="42799" y="22270"/>
                      <a:pt x="42906" y="22189"/>
                      <a:pt x="42906" y="22136"/>
                    </a:cubicBezTo>
                    <a:cubicBezTo>
                      <a:pt x="43094" y="21868"/>
                      <a:pt x="43308" y="21601"/>
                      <a:pt x="43468" y="21386"/>
                    </a:cubicBezTo>
                    <a:lnTo>
                      <a:pt x="43629" y="21145"/>
                    </a:lnTo>
                    <a:cubicBezTo>
                      <a:pt x="43736" y="21012"/>
                      <a:pt x="43870" y="20798"/>
                      <a:pt x="43950" y="20744"/>
                    </a:cubicBezTo>
                    <a:lnTo>
                      <a:pt x="43977" y="20717"/>
                    </a:lnTo>
                    <a:cubicBezTo>
                      <a:pt x="43977" y="20717"/>
                      <a:pt x="44004" y="20664"/>
                      <a:pt x="44111" y="20637"/>
                    </a:cubicBezTo>
                    <a:cubicBezTo>
                      <a:pt x="44164" y="20610"/>
                      <a:pt x="44271" y="20583"/>
                      <a:pt x="44378" y="20530"/>
                    </a:cubicBezTo>
                    <a:cubicBezTo>
                      <a:pt x="44405" y="20530"/>
                      <a:pt x="44405" y="20530"/>
                      <a:pt x="44432" y="20503"/>
                    </a:cubicBezTo>
                    <a:cubicBezTo>
                      <a:pt x="44619" y="20476"/>
                      <a:pt x="44887" y="20450"/>
                      <a:pt x="45074" y="20396"/>
                    </a:cubicBezTo>
                    <a:cubicBezTo>
                      <a:pt x="46011" y="20316"/>
                      <a:pt x="47028" y="20182"/>
                      <a:pt x="47992" y="19780"/>
                    </a:cubicBezTo>
                    <a:lnTo>
                      <a:pt x="48955" y="19325"/>
                    </a:lnTo>
                    <a:lnTo>
                      <a:pt x="49972" y="18844"/>
                    </a:lnTo>
                    <a:cubicBezTo>
                      <a:pt x="50722" y="18442"/>
                      <a:pt x="51445" y="17853"/>
                      <a:pt x="52033" y="17184"/>
                    </a:cubicBezTo>
                    <a:cubicBezTo>
                      <a:pt x="52328" y="16863"/>
                      <a:pt x="52595" y="16515"/>
                      <a:pt x="52810" y="16247"/>
                    </a:cubicBezTo>
                    <a:cubicBezTo>
                      <a:pt x="53050" y="15953"/>
                      <a:pt x="53211" y="15659"/>
                      <a:pt x="53372" y="15418"/>
                    </a:cubicBezTo>
                    <a:cubicBezTo>
                      <a:pt x="53586" y="15096"/>
                      <a:pt x="53746" y="14749"/>
                      <a:pt x="53853" y="14481"/>
                    </a:cubicBezTo>
                    <a:cubicBezTo>
                      <a:pt x="53907" y="14320"/>
                      <a:pt x="53987" y="14160"/>
                      <a:pt x="54041" y="14026"/>
                    </a:cubicBezTo>
                    <a:lnTo>
                      <a:pt x="54068" y="13946"/>
                    </a:lnTo>
                    <a:cubicBezTo>
                      <a:pt x="54121" y="13838"/>
                      <a:pt x="54175" y="13758"/>
                      <a:pt x="54201" y="13624"/>
                    </a:cubicBezTo>
                    <a:cubicBezTo>
                      <a:pt x="54389" y="13143"/>
                      <a:pt x="54549" y="12634"/>
                      <a:pt x="54656" y="12072"/>
                    </a:cubicBezTo>
                    <a:cubicBezTo>
                      <a:pt x="54710" y="11751"/>
                      <a:pt x="54790" y="11376"/>
                      <a:pt x="54817" y="11028"/>
                    </a:cubicBezTo>
                    <a:cubicBezTo>
                      <a:pt x="54844" y="10841"/>
                      <a:pt x="54871" y="10627"/>
                      <a:pt x="54871" y="10439"/>
                    </a:cubicBezTo>
                    <a:cubicBezTo>
                      <a:pt x="54924" y="8914"/>
                      <a:pt x="53505" y="7495"/>
                      <a:pt x="51846" y="7495"/>
                    </a:cubicBezTo>
                    <a:lnTo>
                      <a:pt x="51766" y="7495"/>
                    </a:lnTo>
                    <a:cubicBezTo>
                      <a:pt x="51525" y="7495"/>
                      <a:pt x="51364" y="7522"/>
                      <a:pt x="51230" y="7522"/>
                    </a:cubicBezTo>
                    <a:cubicBezTo>
                      <a:pt x="50990" y="7575"/>
                      <a:pt x="50722" y="7602"/>
                      <a:pt x="50294" y="7656"/>
                    </a:cubicBezTo>
                    <a:cubicBezTo>
                      <a:pt x="49892" y="7736"/>
                      <a:pt x="49464" y="7843"/>
                      <a:pt x="48902" y="7977"/>
                    </a:cubicBezTo>
                    <a:cubicBezTo>
                      <a:pt x="48393" y="8111"/>
                      <a:pt x="47858" y="8298"/>
                      <a:pt x="47296" y="8512"/>
                    </a:cubicBezTo>
                    <a:cubicBezTo>
                      <a:pt x="46707" y="8726"/>
                      <a:pt x="46172" y="8994"/>
                      <a:pt x="45583" y="9342"/>
                    </a:cubicBezTo>
                    <a:cubicBezTo>
                      <a:pt x="45208" y="9529"/>
                      <a:pt x="44887" y="9770"/>
                      <a:pt x="44566" y="10038"/>
                    </a:cubicBezTo>
                    <a:cubicBezTo>
                      <a:pt x="44566" y="10038"/>
                      <a:pt x="44539" y="10038"/>
                      <a:pt x="44539" y="10065"/>
                    </a:cubicBezTo>
                    <a:cubicBezTo>
                      <a:pt x="44245" y="10305"/>
                      <a:pt x="44004" y="10573"/>
                      <a:pt x="43736" y="10814"/>
                    </a:cubicBezTo>
                    <a:cubicBezTo>
                      <a:pt x="43575" y="11001"/>
                      <a:pt x="43361" y="11215"/>
                      <a:pt x="43201" y="11403"/>
                    </a:cubicBezTo>
                    <a:lnTo>
                      <a:pt x="43067" y="11537"/>
                    </a:lnTo>
                    <a:lnTo>
                      <a:pt x="42505" y="12179"/>
                    </a:lnTo>
                    <a:cubicBezTo>
                      <a:pt x="42478" y="12206"/>
                      <a:pt x="42478" y="12259"/>
                      <a:pt x="42425" y="12259"/>
                    </a:cubicBezTo>
                    <a:cubicBezTo>
                      <a:pt x="42130" y="12607"/>
                      <a:pt x="41862" y="12982"/>
                      <a:pt x="41675" y="13330"/>
                    </a:cubicBezTo>
                    <a:cubicBezTo>
                      <a:pt x="41568" y="13517"/>
                      <a:pt x="41434" y="13731"/>
                      <a:pt x="41327" y="13919"/>
                    </a:cubicBezTo>
                    <a:cubicBezTo>
                      <a:pt x="41247" y="14026"/>
                      <a:pt x="41193" y="14160"/>
                      <a:pt x="41167" y="14267"/>
                    </a:cubicBezTo>
                    <a:cubicBezTo>
                      <a:pt x="41167" y="14267"/>
                      <a:pt x="41167" y="14293"/>
                      <a:pt x="41140" y="14293"/>
                    </a:cubicBezTo>
                    <a:cubicBezTo>
                      <a:pt x="41033" y="14481"/>
                      <a:pt x="40926" y="14615"/>
                      <a:pt x="40872" y="14722"/>
                    </a:cubicBezTo>
                    <a:lnTo>
                      <a:pt x="40792" y="14802"/>
                    </a:lnTo>
                    <a:lnTo>
                      <a:pt x="40551" y="14802"/>
                    </a:lnTo>
                    <a:cubicBezTo>
                      <a:pt x="40471" y="14802"/>
                      <a:pt x="40310" y="14749"/>
                      <a:pt x="40230" y="14749"/>
                    </a:cubicBezTo>
                    <a:cubicBezTo>
                      <a:pt x="39989" y="14722"/>
                      <a:pt x="39748" y="14722"/>
                      <a:pt x="39561" y="14695"/>
                    </a:cubicBezTo>
                    <a:cubicBezTo>
                      <a:pt x="39346" y="14695"/>
                      <a:pt x="39186" y="14668"/>
                      <a:pt x="38972" y="14668"/>
                    </a:cubicBezTo>
                    <a:lnTo>
                      <a:pt x="38918" y="14668"/>
                    </a:lnTo>
                    <a:cubicBezTo>
                      <a:pt x="39320" y="14267"/>
                      <a:pt x="39641" y="13812"/>
                      <a:pt x="39882" y="13410"/>
                    </a:cubicBezTo>
                    <a:cubicBezTo>
                      <a:pt x="40417" y="12473"/>
                      <a:pt x="40551" y="11456"/>
                      <a:pt x="40230" y="10520"/>
                    </a:cubicBezTo>
                    <a:cubicBezTo>
                      <a:pt x="39882" y="9583"/>
                      <a:pt x="39293" y="8833"/>
                      <a:pt x="38436" y="8378"/>
                    </a:cubicBezTo>
                    <a:cubicBezTo>
                      <a:pt x="38276" y="7522"/>
                      <a:pt x="37821" y="6853"/>
                      <a:pt x="37366" y="6505"/>
                    </a:cubicBezTo>
                    <a:lnTo>
                      <a:pt x="37339" y="6451"/>
                    </a:lnTo>
                    <a:cubicBezTo>
                      <a:pt x="36643" y="5862"/>
                      <a:pt x="35706" y="5514"/>
                      <a:pt x="34689" y="5514"/>
                    </a:cubicBezTo>
                    <a:cubicBezTo>
                      <a:pt x="34475" y="5514"/>
                      <a:pt x="34261" y="5514"/>
                      <a:pt x="34020" y="5568"/>
                    </a:cubicBezTo>
                    <a:cubicBezTo>
                      <a:pt x="33993" y="4283"/>
                      <a:pt x="33485" y="3239"/>
                      <a:pt x="32521" y="2490"/>
                    </a:cubicBezTo>
                    <a:cubicBezTo>
                      <a:pt x="31879" y="1981"/>
                      <a:pt x="31129" y="1714"/>
                      <a:pt x="30326" y="1714"/>
                    </a:cubicBezTo>
                    <a:lnTo>
                      <a:pt x="30059" y="1714"/>
                    </a:lnTo>
                    <a:cubicBezTo>
                      <a:pt x="30005" y="1687"/>
                      <a:pt x="29978" y="1633"/>
                      <a:pt x="29978" y="1607"/>
                    </a:cubicBezTo>
                    <a:cubicBezTo>
                      <a:pt x="29202" y="563"/>
                      <a:pt x="28078" y="1"/>
                      <a:pt x="2684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6" name="Google Shape;6836;p45"/>
              <p:cNvSpPr/>
              <p:nvPr/>
            </p:nvSpPr>
            <p:spPr>
              <a:xfrm>
                <a:off x="6267750" y="1722200"/>
                <a:ext cx="343275" cy="420000"/>
              </a:xfrm>
              <a:custGeom>
                <a:avLst/>
                <a:gdLst/>
                <a:ahLst/>
                <a:cxnLst/>
                <a:rect l="l" t="t" r="r" b="b"/>
                <a:pathLst>
                  <a:path w="13731" h="16800" extrusionOk="0">
                    <a:moveTo>
                      <a:pt x="7615" y="0"/>
                    </a:moveTo>
                    <a:cubicBezTo>
                      <a:pt x="6959" y="0"/>
                      <a:pt x="6091" y="469"/>
                      <a:pt x="5032" y="1704"/>
                    </a:cubicBezTo>
                    <a:cubicBezTo>
                      <a:pt x="1954" y="5290"/>
                      <a:pt x="0" y="16800"/>
                      <a:pt x="0" y="16800"/>
                    </a:cubicBezTo>
                    <a:cubicBezTo>
                      <a:pt x="9047" y="11928"/>
                      <a:pt x="13731" y="3444"/>
                      <a:pt x="11697" y="1891"/>
                    </a:cubicBezTo>
                    <a:cubicBezTo>
                      <a:pt x="11522" y="1758"/>
                      <a:pt x="11326" y="1703"/>
                      <a:pt x="11120" y="1703"/>
                    </a:cubicBezTo>
                    <a:cubicBezTo>
                      <a:pt x="10125" y="1703"/>
                      <a:pt x="8913" y="2988"/>
                      <a:pt x="8913" y="2988"/>
                    </a:cubicBezTo>
                    <a:cubicBezTo>
                      <a:pt x="9333" y="1660"/>
                      <a:pt x="8850" y="0"/>
                      <a:pt x="761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7" name="Google Shape;6837;p45"/>
              <p:cNvSpPr/>
              <p:nvPr/>
            </p:nvSpPr>
            <p:spPr>
              <a:xfrm>
                <a:off x="6277100" y="1858450"/>
                <a:ext cx="467100" cy="283075"/>
              </a:xfrm>
              <a:custGeom>
                <a:avLst/>
                <a:gdLst/>
                <a:ahLst/>
                <a:cxnLst/>
                <a:rect l="l" t="t" r="r" b="b"/>
                <a:pathLst>
                  <a:path w="18684" h="11323" extrusionOk="0">
                    <a:moveTo>
                      <a:pt x="15127" y="1"/>
                    </a:moveTo>
                    <a:cubicBezTo>
                      <a:pt x="11098" y="1"/>
                      <a:pt x="1" y="11323"/>
                      <a:pt x="1" y="11323"/>
                    </a:cubicBezTo>
                    <a:cubicBezTo>
                      <a:pt x="12581" y="8807"/>
                      <a:pt x="18683" y="4765"/>
                      <a:pt x="18148" y="3186"/>
                    </a:cubicBezTo>
                    <a:cubicBezTo>
                      <a:pt x="17914" y="2496"/>
                      <a:pt x="17271" y="2302"/>
                      <a:pt x="16621" y="2302"/>
                    </a:cubicBezTo>
                    <a:cubicBezTo>
                      <a:pt x="15784" y="2302"/>
                      <a:pt x="14936" y="2624"/>
                      <a:pt x="14936" y="2624"/>
                    </a:cubicBezTo>
                    <a:cubicBezTo>
                      <a:pt x="17077" y="1232"/>
                      <a:pt x="16034" y="295"/>
                      <a:pt x="16034" y="295"/>
                    </a:cubicBezTo>
                    <a:cubicBezTo>
                      <a:pt x="15798" y="93"/>
                      <a:pt x="15492" y="1"/>
                      <a:pt x="15127"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8" name="Google Shape;6838;p45"/>
              <p:cNvSpPr/>
              <p:nvPr/>
            </p:nvSpPr>
            <p:spPr>
              <a:xfrm>
                <a:off x="6390200" y="1964725"/>
                <a:ext cx="247600" cy="107875"/>
              </a:xfrm>
              <a:custGeom>
                <a:avLst/>
                <a:gdLst/>
                <a:ahLst/>
                <a:cxnLst/>
                <a:rect l="l" t="t" r="r" b="b"/>
                <a:pathLst>
                  <a:path w="9904" h="4315" extrusionOk="0">
                    <a:moveTo>
                      <a:pt x="8178" y="0"/>
                    </a:moveTo>
                    <a:cubicBezTo>
                      <a:pt x="6553" y="0"/>
                      <a:pt x="3394" y="1494"/>
                      <a:pt x="0" y="4315"/>
                    </a:cubicBezTo>
                    <a:lnTo>
                      <a:pt x="0" y="4315"/>
                    </a:lnTo>
                    <a:cubicBezTo>
                      <a:pt x="0" y="4315"/>
                      <a:pt x="9904" y="1719"/>
                      <a:pt x="9208" y="434"/>
                    </a:cubicBezTo>
                    <a:cubicBezTo>
                      <a:pt x="9037" y="143"/>
                      <a:pt x="8681" y="0"/>
                      <a:pt x="817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9" name="Google Shape;6839;p45"/>
              <p:cNvSpPr/>
              <p:nvPr/>
            </p:nvSpPr>
            <p:spPr>
              <a:xfrm>
                <a:off x="6323275" y="1858950"/>
                <a:ext cx="178025" cy="203625"/>
              </a:xfrm>
              <a:custGeom>
                <a:avLst/>
                <a:gdLst/>
                <a:ahLst/>
                <a:cxnLst/>
                <a:rect l="l" t="t" r="r" b="b"/>
                <a:pathLst>
                  <a:path w="7121" h="8145" extrusionOk="0">
                    <a:moveTo>
                      <a:pt x="5522" y="1"/>
                    </a:moveTo>
                    <a:cubicBezTo>
                      <a:pt x="4135" y="1"/>
                      <a:pt x="1711" y="3136"/>
                      <a:pt x="1" y="8144"/>
                    </a:cubicBezTo>
                    <a:cubicBezTo>
                      <a:pt x="1" y="8144"/>
                      <a:pt x="7120" y="837"/>
                      <a:pt x="5889" y="88"/>
                    </a:cubicBezTo>
                    <a:cubicBezTo>
                      <a:pt x="5777" y="30"/>
                      <a:pt x="5654" y="1"/>
                      <a:pt x="5522"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0" name="Google Shape;6840;p45"/>
              <p:cNvSpPr/>
              <p:nvPr/>
            </p:nvSpPr>
            <p:spPr>
              <a:xfrm>
                <a:off x="5857550" y="1760775"/>
                <a:ext cx="1235925" cy="486475"/>
              </a:xfrm>
              <a:custGeom>
                <a:avLst/>
                <a:gdLst/>
                <a:ahLst/>
                <a:cxnLst/>
                <a:rect l="l" t="t" r="r" b="b"/>
                <a:pathLst>
                  <a:path w="49437" h="19459" extrusionOk="0">
                    <a:moveTo>
                      <a:pt x="2142" y="0"/>
                    </a:moveTo>
                    <a:cubicBezTo>
                      <a:pt x="1874" y="0"/>
                      <a:pt x="1634" y="188"/>
                      <a:pt x="1634" y="455"/>
                    </a:cubicBezTo>
                    <a:cubicBezTo>
                      <a:pt x="1634" y="723"/>
                      <a:pt x="1821" y="964"/>
                      <a:pt x="2089" y="964"/>
                    </a:cubicBezTo>
                    <a:lnTo>
                      <a:pt x="2222" y="964"/>
                    </a:lnTo>
                    <a:cubicBezTo>
                      <a:pt x="2945" y="1874"/>
                      <a:pt x="3159" y="3239"/>
                      <a:pt x="3240" y="3908"/>
                    </a:cubicBezTo>
                    <a:cubicBezTo>
                      <a:pt x="1152" y="4604"/>
                      <a:pt x="1" y="6852"/>
                      <a:pt x="616" y="8967"/>
                    </a:cubicBezTo>
                    <a:cubicBezTo>
                      <a:pt x="1162" y="10712"/>
                      <a:pt x="2774" y="11852"/>
                      <a:pt x="4511" y="11852"/>
                    </a:cubicBezTo>
                    <a:cubicBezTo>
                      <a:pt x="4905" y="11852"/>
                      <a:pt x="5306" y="11794"/>
                      <a:pt x="5702" y="11670"/>
                    </a:cubicBezTo>
                    <a:cubicBezTo>
                      <a:pt x="5970" y="11616"/>
                      <a:pt x="6211" y="11509"/>
                      <a:pt x="6451" y="11376"/>
                    </a:cubicBezTo>
                    <a:lnTo>
                      <a:pt x="6612" y="11376"/>
                    </a:lnTo>
                    <a:cubicBezTo>
                      <a:pt x="6732" y="11362"/>
                      <a:pt x="6853" y="11355"/>
                      <a:pt x="6963" y="11355"/>
                    </a:cubicBezTo>
                    <a:cubicBezTo>
                      <a:pt x="7074" y="11355"/>
                      <a:pt x="7174" y="11362"/>
                      <a:pt x="7254" y="11376"/>
                    </a:cubicBezTo>
                    <a:cubicBezTo>
                      <a:pt x="7442" y="11402"/>
                      <a:pt x="7576" y="11483"/>
                      <a:pt x="7683" y="11616"/>
                    </a:cubicBezTo>
                    <a:cubicBezTo>
                      <a:pt x="7790" y="11750"/>
                      <a:pt x="7897" y="11884"/>
                      <a:pt x="7950" y="12071"/>
                    </a:cubicBezTo>
                    <a:cubicBezTo>
                      <a:pt x="8031" y="12286"/>
                      <a:pt x="8057" y="12473"/>
                      <a:pt x="8084" y="12714"/>
                    </a:cubicBezTo>
                    <a:lnTo>
                      <a:pt x="8111" y="13035"/>
                    </a:lnTo>
                    <a:lnTo>
                      <a:pt x="8191" y="13383"/>
                    </a:lnTo>
                    <a:cubicBezTo>
                      <a:pt x="8218" y="13570"/>
                      <a:pt x="8298" y="13784"/>
                      <a:pt x="8379" y="13945"/>
                    </a:cubicBezTo>
                    <a:cubicBezTo>
                      <a:pt x="8486" y="14132"/>
                      <a:pt x="8593" y="14266"/>
                      <a:pt x="8646" y="14427"/>
                    </a:cubicBezTo>
                    <a:cubicBezTo>
                      <a:pt x="8753" y="14587"/>
                      <a:pt x="8860" y="14721"/>
                      <a:pt x="8967" y="14855"/>
                    </a:cubicBezTo>
                    <a:cubicBezTo>
                      <a:pt x="9048" y="14989"/>
                      <a:pt x="9155" y="15123"/>
                      <a:pt x="9289" y="15203"/>
                    </a:cubicBezTo>
                    <a:cubicBezTo>
                      <a:pt x="9422" y="15283"/>
                      <a:pt x="9556" y="15364"/>
                      <a:pt x="9690" y="15417"/>
                    </a:cubicBezTo>
                    <a:cubicBezTo>
                      <a:pt x="9984" y="15524"/>
                      <a:pt x="10306" y="15605"/>
                      <a:pt x="10600" y="15605"/>
                    </a:cubicBezTo>
                    <a:cubicBezTo>
                      <a:pt x="10674" y="15611"/>
                      <a:pt x="10747" y="15615"/>
                      <a:pt x="10821" y="15615"/>
                    </a:cubicBezTo>
                    <a:cubicBezTo>
                      <a:pt x="11043" y="15615"/>
                      <a:pt x="11269" y="15584"/>
                      <a:pt x="11510" y="15524"/>
                    </a:cubicBezTo>
                    <a:cubicBezTo>
                      <a:pt x="11778" y="15471"/>
                      <a:pt x="12045" y="15390"/>
                      <a:pt x="12260" y="15283"/>
                    </a:cubicBezTo>
                    <a:cubicBezTo>
                      <a:pt x="12500" y="15230"/>
                      <a:pt x="12715" y="15123"/>
                      <a:pt x="12795" y="15042"/>
                    </a:cubicBezTo>
                    <a:cubicBezTo>
                      <a:pt x="12848" y="15016"/>
                      <a:pt x="12875" y="15016"/>
                      <a:pt x="12902" y="14989"/>
                    </a:cubicBezTo>
                    <a:cubicBezTo>
                      <a:pt x="12982" y="15149"/>
                      <a:pt x="13063" y="15390"/>
                      <a:pt x="13250" y="15631"/>
                    </a:cubicBezTo>
                    <a:cubicBezTo>
                      <a:pt x="13410" y="15926"/>
                      <a:pt x="13705" y="16220"/>
                      <a:pt x="14053" y="16541"/>
                    </a:cubicBezTo>
                    <a:cubicBezTo>
                      <a:pt x="14133" y="16595"/>
                      <a:pt x="14213" y="16702"/>
                      <a:pt x="14320" y="16755"/>
                    </a:cubicBezTo>
                    <a:cubicBezTo>
                      <a:pt x="14401" y="16836"/>
                      <a:pt x="14508" y="16889"/>
                      <a:pt x="14588" y="16970"/>
                    </a:cubicBezTo>
                    <a:cubicBezTo>
                      <a:pt x="14776" y="17103"/>
                      <a:pt x="14990" y="17237"/>
                      <a:pt x="15204" y="17371"/>
                    </a:cubicBezTo>
                    <a:cubicBezTo>
                      <a:pt x="15445" y="17478"/>
                      <a:pt x="15686" y="17558"/>
                      <a:pt x="15953" y="17665"/>
                    </a:cubicBezTo>
                    <a:cubicBezTo>
                      <a:pt x="16087" y="17692"/>
                      <a:pt x="16221" y="17773"/>
                      <a:pt x="16355" y="17799"/>
                    </a:cubicBezTo>
                    <a:cubicBezTo>
                      <a:pt x="16489" y="17826"/>
                      <a:pt x="16622" y="17826"/>
                      <a:pt x="16783" y="17826"/>
                    </a:cubicBezTo>
                    <a:cubicBezTo>
                      <a:pt x="17077" y="17826"/>
                      <a:pt x="17399" y="17799"/>
                      <a:pt x="17693" y="17746"/>
                    </a:cubicBezTo>
                    <a:cubicBezTo>
                      <a:pt x="18014" y="17639"/>
                      <a:pt x="18335" y="17532"/>
                      <a:pt x="18657" y="17398"/>
                    </a:cubicBezTo>
                    <a:cubicBezTo>
                      <a:pt x="19004" y="17291"/>
                      <a:pt x="19326" y="17210"/>
                      <a:pt x="19620" y="17130"/>
                    </a:cubicBezTo>
                    <a:cubicBezTo>
                      <a:pt x="19764" y="17119"/>
                      <a:pt x="19899" y="17113"/>
                      <a:pt x="20029" y="17113"/>
                    </a:cubicBezTo>
                    <a:cubicBezTo>
                      <a:pt x="20212" y="17113"/>
                      <a:pt x="20384" y="17126"/>
                      <a:pt x="20557" y="17157"/>
                    </a:cubicBezTo>
                    <a:cubicBezTo>
                      <a:pt x="20878" y="17237"/>
                      <a:pt x="21172" y="17291"/>
                      <a:pt x="21467" y="17478"/>
                    </a:cubicBezTo>
                    <a:cubicBezTo>
                      <a:pt x="21761" y="17612"/>
                      <a:pt x="22083" y="17799"/>
                      <a:pt x="22377" y="17960"/>
                    </a:cubicBezTo>
                    <a:cubicBezTo>
                      <a:pt x="22671" y="18174"/>
                      <a:pt x="22966" y="18361"/>
                      <a:pt x="23287" y="18549"/>
                    </a:cubicBezTo>
                    <a:cubicBezTo>
                      <a:pt x="23581" y="18709"/>
                      <a:pt x="23903" y="18843"/>
                      <a:pt x="24224" y="18950"/>
                    </a:cubicBezTo>
                    <a:cubicBezTo>
                      <a:pt x="24518" y="19031"/>
                      <a:pt x="24839" y="19111"/>
                      <a:pt x="25161" y="19164"/>
                    </a:cubicBezTo>
                    <a:cubicBezTo>
                      <a:pt x="25455" y="19245"/>
                      <a:pt x="25776" y="19352"/>
                      <a:pt x="26097" y="19378"/>
                    </a:cubicBezTo>
                    <a:cubicBezTo>
                      <a:pt x="26405" y="19432"/>
                      <a:pt x="26706" y="19459"/>
                      <a:pt x="27004" y="19459"/>
                    </a:cubicBezTo>
                    <a:cubicBezTo>
                      <a:pt x="27302" y="19459"/>
                      <a:pt x="27596" y="19432"/>
                      <a:pt x="27891" y="19378"/>
                    </a:cubicBezTo>
                    <a:cubicBezTo>
                      <a:pt x="28185" y="19352"/>
                      <a:pt x="28453" y="19271"/>
                      <a:pt x="28720" y="19164"/>
                    </a:cubicBezTo>
                    <a:cubicBezTo>
                      <a:pt x="28988" y="19111"/>
                      <a:pt x="29256" y="19004"/>
                      <a:pt x="29497" y="18897"/>
                    </a:cubicBezTo>
                    <a:lnTo>
                      <a:pt x="30193" y="18602"/>
                    </a:lnTo>
                    <a:cubicBezTo>
                      <a:pt x="30300" y="18549"/>
                      <a:pt x="30407" y="18495"/>
                      <a:pt x="30514" y="18442"/>
                    </a:cubicBezTo>
                    <a:cubicBezTo>
                      <a:pt x="30594" y="18361"/>
                      <a:pt x="30701" y="18335"/>
                      <a:pt x="30808" y="18281"/>
                    </a:cubicBezTo>
                    <a:cubicBezTo>
                      <a:pt x="30915" y="18201"/>
                      <a:pt x="30969" y="18147"/>
                      <a:pt x="31076" y="18094"/>
                    </a:cubicBezTo>
                    <a:cubicBezTo>
                      <a:pt x="31183" y="18040"/>
                      <a:pt x="31236" y="17960"/>
                      <a:pt x="31317" y="17933"/>
                    </a:cubicBezTo>
                    <a:cubicBezTo>
                      <a:pt x="31477" y="17799"/>
                      <a:pt x="31611" y="17692"/>
                      <a:pt x="31745" y="17558"/>
                    </a:cubicBezTo>
                    <a:cubicBezTo>
                      <a:pt x="31986" y="17344"/>
                      <a:pt x="32173" y="17103"/>
                      <a:pt x="32307" y="16970"/>
                    </a:cubicBezTo>
                    <a:cubicBezTo>
                      <a:pt x="32334" y="16943"/>
                      <a:pt x="32334" y="16889"/>
                      <a:pt x="32387" y="16889"/>
                    </a:cubicBezTo>
                    <a:cubicBezTo>
                      <a:pt x="32414" y="16943"/>
                      <a:pt x="32441" y="16943"/>
                      <a:pt x="32468" y="16970"/>
                    </a:cubicBezTo>
                    <a:cubicBezTo>
                      <a:pt x="32655" y="17077"/>
                      <a:pt x="32923" y="17210"/>
                      <a:pt x="33244" y="17291"/>
                    </a:cubicBezTo>
                    <a:cubicBezTo>
                      <a:pt x="33324" y="17344"/>
                      <a:pt x="33404" y="17371"/>
                      <a:pt x="33511" y="17398"/>
                    </a:cubicBezTo>
                    <a:cubicBezTo>
                      <a:pt x="33619" y="17425"/>
                      <a:pt x="33726" y="17425"/>
                      <a:pt x="33779" y="17478"/>
                    </a:cubicBezTo>
                    <a:cubicBezTo>
                      <a:pt x="33993" y="17505"/>
                      <a:pt x="34181" y="17532"/>
                      <a:pt x="34421" y="17558"/>
                    </a:cubicBezTo>
                    <a:cubicBezTo>
                      <a:pt x="34502" y="17558"/>
                      <a:pt x="34662" y="17612"/>
                      <a:pt x="34743" y="17612"/>
                    </a:cubicBezTo>
                    <a:lnTo>
                      <a:pt x="35117" y="17612"/>
                    </a:lnTo>
                    <a:cubicBezTo>
                      <a:pt x="35358" y="17612"/>
                      <a:pt x="35626" y="17558"/>
                      <a:pt x="35867" y="17532"/>
                    </a:cubicBezTo>
                    <a:cubicBezTo>
                      <a:pt x="36134" y="17505"/>
                      <a:pt x="36349" y="17425"/>
                      <a:pt x="36616" y="17344"/>
                    </a:cubicBezTo>
                    <a:cubicBezTo>
                      <a:pt x="36884" y="17264"/>
                      <a:pt x="37152" y="17157"/>
                      <a:pt x="37392" y="16970"/>
                    </a:cubicBezTo>
                    <a:cubicBezTo>
                      <a:pt x="37633" y="16809"/>
                      <a:pt x="37848" y="16595"/>
                      <a:pt x="38088" y="16327"/>
                    </a:cubicBezTo>
                    <a:cubicBezTo>
                      <a:pt x="38303" y="16060"/>
                      <a:pt x="38490" y="15765"/>
                      <a:pt x="38704" y="15497"/>
                    </a:cubicBezTo>
                    <a:cubicBezTo>
                      <a:pt x="38891" y="15203"/>
                      <a:pt x="39105" y="14935"/>
                      <a:pt x="39320" y="14694"/>
                    </a:cubicBezTo>
                    <a:cubicBezTo>
                      <a:pt x="39561" y="14454"/>
                      <a:pt x="39828" y="14293"/>
                      <a:pt x="40096" y="14132"/>
                    </a:cubicBezTo>
                    <a:cubicBezTo>
                      <a:pt x="40363" y="13999"/>
                      <a:pt x="40711" y="13865"/>
                      <a:pt x="41006" y="13784"/>
                    </a:cubicBezTo>
                    <a:cubicBezTo>
                      <a:pt x="41327" y="13731"/>
                      <a:pt x="41675" y="13651"/>
                      <a:pt x="42050" y="13624"/>
                    </a:cubicBezTo>
                    <a:cubicBezTo>
                      <a:pt x="42772" y="13544"/>
                      <a:pt x="43522" y="13463"/>
                      <a:pt x="44111" y="13196"/>
                    </a:cubicBezTo>
                    <a:lnTo>
                      <a:pt x="45021" y="12794"/>
                    </a:lnTo>
                    <a:cubicBezTo>
                      <a:pt x="45315" y="12660"/>
                      <a:pt x="45636" y="12473"/>
                      <a:pt x="45904" y="12339"/>
                    </a:cubicBezTo>
                    <a:cubicBezTo>
                      <a:pt x="46466" y="12045"/>
                      <a:pt x="46921" y="11643"/>
                      <a:pt x="47323" y="11242"/>
                    </a:cubicBezTo>
                    <a:cubicBezTo>
                      <a:pt x="47537" y="11054"/>
                      <a:pt x="47697" y="10813"/>
                      <a:pt x="47858" y="10573"/>
                    </a:cubicBezTo>
                    <a:cubicBezTo>
                      <a:pt x="48045" y="10332"/>
                      <a:pt x="48179" y="10144"/>
                      <a:pt x="48313" y="9903"/>
                    </a:cubicBezTo>
                    <a:cubicBezTo>
                      <a:pt x="48420" y="9663"/>
                      <a:pt x="48527" y="9475"/>
                      <a:pt x="48634" y="9234"/>
                    </a:cubicBezTo>
                    <a:cubicBezTo>
                      <a:pt x="48714" y="9127"/>
                      <a:pt x="48741" y="9047"/>
                      <a:pt x="48768" y="8913"/>
                    </a:cubicBezTo>
                    <a:cubicBezTo>
                      <a:pt x="48795" y="8806"/>
                      <a:pt x="48875" y="8699"/>
                      <a:pt x="48902" y="8592"/>
                    </a:cubicBezTo>
                    <a:cubicBezTo>
                      <a:pt x="49062" y="8190"/>
                      <a:pt x="49169" y="7789"/>
                      <a:pt x="49223" y="7468"/>
                    </a:cubicBezTo>
                    <a:cubicBezTo>
                      <a:pt x="49303" y="7120"/>
                      <a:pt x="49330" y="6852"/>
                      <a:pt x="49357" y="6665"/>
                    </a:cubicBezTo>
                    <a:cubicBezTo>
                      <a:pt x="49357" y="6558"/>
                      <a:pt x="49410" y="6504"/>
                      <a:pt x="49410" y="6424"/>
                    </a:cubicBezTo>
                    <a:cubicBezTo>
                      <a:pt x="49410" y="6370"/>
                      <a:pt x="49437" y="6370"/>
                      <a:pt x="49437" y="6370"/>
                    </a:cubicBezTo>
                    <a:cubicBezTo>
                      <a:pt x="49383" y="6103"/>
                      <a:pt x="49169" y="5889"/>
                      <a:pt x="48982" y="5889"/>
                    </a:cubicBezTo>
                    <a:lnTo>
                      <a:pt x="48875" y="5889"/>
                    </a:lnTo>
                    <a:cubicBezTo>
                      <a:pt x="48795" y="5889"/>
                      <a:pt x="48741" y="5915"/>
                      <a:pt x="48634" y="5915"/>
                    </a:cubicBezTo>
                    <a:cubicBezTo>
                      <a:pt x="48447" y="5915"/>
                      <a:pt x="48179" y="5996"/>
                      <a:pt x="47831" y="6022"/>
                    </a:cubicBezTo>
                    <a:cubicBezTo>
                      <a:pt x="47510" y="6103"/>
                      <a:pt x="47135" y="6156"/>
                      <a:pt x="46734" y="6263"/>
                    </a:cubicBezTo>
                    <a:cubicBezTo>
                      <a:pt x="46332" y="6370"/>
                      <a:pt x="45904" y="6531"/>
                      <a:pt x="45449" y="6692"/>
                    </a:cubicBezTo>
                    <a:cubicBezTo>
                      <a:pt x="45021" y="6852"/>
                      <a:pt x="44566" y="7093"/>
                      <a:pt x="44111" y="7361"/>
                    </a:cubicBezTo>
                    <a:cubicBezTo>
                      <a:pt x="43897" y="7495"/>
                      <a:pt x="43682" y="7628"/>
                      <a:pt x="43495" y="7842"/>
                    </a:cubicBezTo>
                    <a:cubicBezTo>
                      <a:pt x="43281" y="8003"/>
                      <a:pt x="43094" y="8190"/>
                      <a:pt x="42879" y="8405"/>
                    </a:cubicBezTo>
                    <a:cubicBezTo>
                      <a:pt x="42692" y="8592"/>
                      <a:pt x="42505" y="8833"/>
                      <a:pt x="42317" y="9074"/>
                    </a:cubicBezTo>
                    <a:cubicBezTo>
                      <a:pt x="42103" y="9315"/>
                      <a:pt x="41916" y="9502"/>
                      <a:pt x="41702" y="9743"/>
                    </a:cubicBezTo>
                    <a:cubicBezTo>
                      <a:pt x="41514" y="9984"/>
                      <a:pt x="41300" y="10251"/>
                      <a:pt x="41140" y="10519"/>
                    </a:cubicBezTo>
                    <a:cubicBezTo>
                      <a:pt x="40979" y="10787"/>
                      <a:pt x="40818" y="11108"/>
                      <a:pt x="40631" y="11402"/>
                    </a:cubicBezTo>
                    <a:cubicBezTo>
                      <a:pt x="40471" y="11723"/>
                      <a:pt x="40283" y="11991"/>
                      <a:pt x="40069" y="12259"/>
                    </a:cubicBezTo>
                    <a:cubicBezTo>
                      <a:pt x="39882" y="12473"/>
                      <a:pt x="39614" y="12687"/>
                      <a:pt x="39373" y="12848"/>
                    </a:cubicBezTo>
                    <a:cubicBezTo>
                      <a:pt x="39105" y="13008"/>
                      <a:pt x="38838" y="13115"/>
                      <a:pt x="38490" y="13196"/>
                    </a:cubicBezTo>
                    <a:cubicBezTo>
                      <a:pt x="38317" y="13227"/>
                      <a:pt x="38136" y="13240"/>
                      <a:pt x="37945" y="13240"/>
                    </a:cubicBezTo>
                    <a:cubicBezTo>
                      <a:pt x="37810" y="13240"/>
                      <a:pt x="37670" y="13233"/>
                      <a:pt x="37526" y="13222"/>
                    </a:cubicBezTo>
                    <a:cubicBezTo>
                      <a:pt x="37205" y="13196"/>
                      <a:pt x="36857" y="13142"/>
                      <a:pt x="36563" y="13115"/>
                    </a:cubicBezTo>
                    <a:cubicBezTo>
                      <a:pt x="36441" y="13104"/>
                      <a:pt x="36314" y="13098"/>
                      <a:pt x="36193" y="13098"/>
                    </a:cubicBezTo>
                    <a:cubicBezTo>
                      <a:pt x="36021" y="13098"/>
                      <a:pt x="35858" y="13111"/>
                      <a:pt x="35733" y="13142"/>
                    </a:cubicBezTo>
                    <a:cubicBezTo>
                      <a:pt x="35465" y="13222"/>
                      <a:pt x="35224" y="13276"/>
                      <a:pt x="35010" y="13383"/>
                    </a:cubicBezTo>
                    <a:cubicBezTo>
                      <a:pt x="34823" y="13490"/>
                      <a:pt x="34609" y="13624"/>
                      <a:pt x="34421" y="13704"/>
                    </a:cubicBezTo>
                    <a:cubicBezTo>
                      <a:pt x="34207" y="13865"/>
                      <a:pt x="34047" y="13945"/>
                      <a:pt x="33886" y="14079"/>
                    </a:cubicBezTo>
                    <a:cubicBezTo>
                      <a:pt x="33779" y="14159"/>
                      <a:pt x="33726" y="14213"/>
                      <a:pt x="33645" y="14293"/>
                    </a:cubicBezTo>
                    <a:cubicBezTo>
                      <a:pt x="33592" y="14347"/>
                      <a:pt x="33485" y="14427"/>
                      <a:pt x="33404" y="14480"/>
                    </a:cubicBezTo>
                    <a:lnTo>
                      <a:pt x="33003" y="14882"/>
                    </a:lnTo>
                    <a:cubicBezTo>
                      <a:pt x="32869" y="15016"/>
                      <a:pt x="32789" y="15176"/>
                      <a:pt x="32682" y="15283"/>
                    </a:cubicBezTo>
                    <a:cubicBezTo>
                      <a:pt x="32468" y="15551"/>
                      <a:pt x="32307" y="15792"/>
                      <a:pt x="32200" y="15952"/>
                    </a:cubicBezTo>
                    <a:cubicBezTo>
                      <a:pt x="32173" y="15979"/>
                      <a:pt x="32173" y="16033"/>
                      <a:pt x="32173" y="16033"/>
                    </a:cubicBezTo>
                    <a:lnTo>
                      <a:pt x="32146" y="15979"/>
                    </a:lnTo>
                    <a:cubicBezTo>
                      <a:pt x="31986" y="15899"/>
                      <a:pt x="31745" y="15765"/>
                      <a:pt x="31451" y="15578"/>
                    </a:cubicBezTo>
                    <a:cubicBezTo>
                      <a:pt x="31129" y="15444"/>
                      <a:pt x="30808" y="15283"/>
                      <a:pt x="30433" y="15123"/>
                    </a:cubicBezTo>
                    <a:lnTo>
                      <a:pt x="30139" y="15016"/>
                    </a:lnTo>
                    <a:lnTo>
                      <a:pt x="29845" y="14909"/>
                    </a:lnTo>
                    <a:cubicBezTo>
                      <a:pt x="29630" y="14855"/>
                      <a:pt x="29390" y="14775"/>
                      <a:pt x="29202" y="14721"/>
                    </a:cubicBezTo>
                    <a:cubicBezTo>
                      <a:pt x="28961" y="14641"/>
                      <a:pt x="28720" y="14614"/>
                      <a:pt x="28506" y="14561"/>
                    </a:cubicBezTo>
                    <a:cubicBezTo>
                      <a:pt x="28265" y="14480"/>
                      <a:pt x="28025" y="14454"/>
                      <a:pt x="27757" y="14427"/>
                    </a:cubicBezTo>
                    <a:cubicBezTo>
                      <a:pt x="27516" y="14373"/>
                      <a:pt x="27248" y="14373"/>
                      <a:pt x="26981" y="14373"/>
                    </a:cubicBezTo>
                    <a:cubicBezTo>
                      <a:pt x="26713" y="14373"/>
                      <a:pt x="26445" y="14427"/>
                      <a:pt x="26178" y="14454"/>
                    </a:cubicBezTo>
                    <a:cubicBezTo>
                      <a:pt x="25642" y="14534"/>
                      <a:pt x="25054" y="14641"/>
                      <a:pt x="24491" y="14748"/>
                    </a:cubicBezTo>
                    <a:cubicBezTo>
                      <a:pt x="23876" y="14855"/>
                      <a:pt x="23287" y="15123"/>
                      <a:pt x="22645" y="15390"/>
                    </a:cubicBezTo>
                    <a:cubicBezTo>
                      <a:pt x="22350" y="15524"/>
                      <a:pt x="22002" y="15658"/>
                      <a:pt x="21708" y="15685"/>
                    </a:cubicBezTo>
                    <a:cubicBezTo>
                      <a:pt x="21521" y="15736"/>
                      <a:pt x="21313" y="15754"/>
                      <a:pt x="21111" y="15754"/>
                    </a:cubicBezTo>
                    <a:cubicBezTo>
                      <a:pt x="20994" y="15754"/>
                      <a:pt x="20879" y="15748"/>
                      <a:pt x="20771" y="15738"/>
                    </a:cubicBezTo>
                    <a:cubicBezTo>
                      <a:pt x="20155" y="15658"/>
                      <a:pt x="19593" y="15364"/>
                      <a:pt x="19138" y="14882"/>
                    </a:cubicBezTo>
                    <a:cubicBezTo>
                      <a:pt x="18897" y="14668"/>
                      <a:pt x="18657" y="14427"/>
                      <a:pt x="18416" y="14266"/>
                    </a:cubicBezTo>
                    <a:cubicBezTo>
                      <a:pt x="18202" y="14052"/>
                      <a:pt x="17961" y="13892"/>
                      <a:pt x="17720" y="13784"/>
                    </a:cubicBezTo>
                    <a:cubicBezTo>
                      <a:pt x="17613" y="13704"/>
                      <a:pt x="17479" y="13677"/>
                      <a:pt x="17399" y="13651"/>
                    </a:cubicBezTo>
                    <a:cubicBezTo>
                      <a:pt x="17291" y="13624"/>
                      <a:pt x="17158" y="13570"/>
                      <a:pt x="17051" y="13570"/>
                    </a:cubicBezTo>
                    <a:cubicBezTo>
                      <a:pt x="16810" y="13544"/>
                      <a:pt x="16596" y="13517"/>
                      <a:pt x="16381" y="13517"/>
                    </a:cubicBezTo>
                    <a:cubicBezTo>
                      <a:pt x="16221" y="13517"/>
                      <a:pt x="16084" y="13505"/>
                      <a:pt x="15947" y="13505"/>
                    </a:cubicBezTo>
                    <a:cubicBezTo>
                      <a:pt x="15879" y="13505"/>
                      <a:pt x="15810" y="13508"/>
                      <a:pt x="15739" y="13517"/>
                    </a:cubicBezTo>
                    <a:cubicBezTo>
                      <a:pt x="15659" y="13517"/>
                      <a:pt x="15552" y="13517"/>
                      <a:pt x="15445" y="13544"/>
                    </a:cubicBezTo>
                    <a:cubicBezTo>
                      <a:pt x="15391" y="13544"/>
                      <a:pt x="15338" y="13544"/>
                      <a:pt x="15284" y="13570"/>
                    </a:cubicBezTo>
                    <a:cubicBezTo>
                      <a:pt x="15257" y="13570"/>
                      <a:pt x="15177" y="13570"/>
                      <a:pt x="15150" y="13624"/>
                    </a:cubicBezTo>
                    <a:cubicBezTo>
                      <a:pt x="14990" y="13651"/>
                      <a:pt x="14776" y="13677"/>
                      <a:pt x="14615" y="13704"/>
                    </a:cubicBezTo>
                    <a:cubicBezTo>
                      <a:pt x="14508" y="13758"/>
                      <a:pt x="14454" y="13758"/>
                      <a:pt x="14347" y="13784"/>
                    </a:cubicBezTo>
                    <a:cubicBezTo>
                      <a:pt x="14267" y="13811"/>
                      <a:pt x="14187" y="13811"/>
                      <a:pt x="14106" y="13838"/>
                    </a:cubicBezTo>
                    <a:cubicBezTo>
                      <a:pt x="13785" y="13918"/>
                      <a:pt x="13518" y="14025"/>
                      <a:pt x="13303" y="14079"/>
                    </a:cubicBezTo>
                    <a:lnTo>
                      <a:pt x="13303" y="13758"/>
                    </a:lnTo>
                    <a:cubicBezTo>
                      <a:pt x="13303" y="13517"/>
                      <a:pt x="13277" y="13249"/>
                      <a:pt x="13196" y="12981"/>
                    </a:cubicBezTo>
                    <a:cubicBezTo>
                      <a:pt x="13143" y="12714"/>
                      <a:pt x="13063" y="12446"/>
                      <a:pt x="12982" y="12179"/>
                    </a:cubicBezTo>
                    <a:cubicBezTo>
                      <a:pt x="12875" y="11911"/>
                      <a:pt x="12741" y="11670"/>
                      <a:pt x="12581" y="11429"/>
                    </a:cubicBezTo>
                    <a:cubicBezTo>
                      <a:pt x="12393" y="11242"/>
                      <a:pt x="12179" y="11081"/>
                      <a:pt x="11912" y="10974"/>
                    </a:cubicBezTo>
                    <a:cubicBezTo>
                      <a:pt x="11590" y="10867"/>
                      <a:pt x="11296" y="10813"/>
                      <a:pt x="10975" y="10706"/>
                    </a:cubicBezTo>
                    <a:cubicBezTo>
                      <a:pt x="10846" y="10688"/>
                      <a:pt x="10716" y="10657"/>
                      <a:pt x="10578" y="10657"/>
                    </a:cubicBezTo>
                    <a:cubicBezTo>
                      <a:pt x="10516" y="10657"/>
                      <a:pt x="10452" y="10663"/>
                      <a:pt x="10386" y="10680"/>
                    </a:cubicBezTo>
                    <a:lnTo>
                      <a:pt x="10065" y="10706"/>
                    </a:lnTo>
                    <a:lnTo>
                      <a:pt x="9717" y="10733"/>
                    </a:lnTo>
                    <a:cubicBezTo>
                      <a:pt x="9610" y="10747"/>
                      <a:pt x="9503" y="10753"/>
                      <a:pt x="9399" y="10753"/>
                    </a:cubicBezTo>
                    <a:cubicBezTo>
                      <a:pt x="9295" y="10753"/>
                      <a:pt x="9195" y="10747"/>
                      <a:pt x="9101" y="10733"/>
                    </a:cubicBezTo>
                    <a:cubicBezTo>
                      <a:pt x="8887" y="10706"/>
                      <a:pt x="8753" y="10626"/>
                      <a:pt x="8619" y="10546"/>
                    </a:cubicBezTo>
                    <a:cubicBezTo>
                      <a:pt x="8486" y="10439"/>
                      <a:pt x="8379" y="10305"/>
                      <a:pt x="8352" y="10144"/>
                    </a:cubicBezTo>
                    <a:cubicBezTo>
                      <a:pt x="8298" y="9957"/>
                      <a:pt x="8298" y="9743"/>
                      <a:pt x="8298" y="9529"/>
                    </a:cubicBezTo>
                    <a:lnTo>
                      <a:pt x="8298" y="9288"/>
                    </a:lnTo>
                    <a:cubicBezTo>
                      <a:pt x="8619" y="8458"/>
                      <a:pt x="8700" y="7521"/>
                      <a:pt x="8379" y="6584"/>
                    </a:cubicBezTo>
                    <a:cubicBezTo>
                      <a:pt x="7950" y="5193"/>
                      <a:pt x="6853" y="4176"/>
                      <a:pt x="5541" y="3854"/>
                    </a:cubicBezTo>
                    <a:cubicBezTo>
                      <a:pt x="5675" y="3078"/>
                      <a:pt x="5943" y="2141"/>
                      <a:pt x="6451" y="1445"/>
                    </a:cubicBezTo>
                    <a:lnTo>
                      <a:pt x="6585" y="1445"/>
                    </a:lnTo>
                    <a:cubicBezTo>
                      <a:pt x="6906" y="1392"/>
                      <a:pt x="7147" y="1098"/>
                      <a:pt x="7094" y="803"/>
                    </a:cubicBezTo>
                    <a:cubicBezTo>
                      <a:pt x="7046" y="491"/>
                      <a:pt x="6804" y="286"/>
                      <a:pt x="6542" y="286"/>
                    </a:cubicBezTo>
                    <a:cubicBezTo>
                      <a:pt x="6512" y="286"/>
                      <a:pt x="6482" y="289"/>
                      <a:pt x="6451" y="295"/>
                    </a:cubicBezTo>
                    <a:cubicBezTo>
                      <a:pt x="6103" y="321"/>
                      <a:pt x="5889" y="643"/>
                      <a:pt x="5943" y="937"/>
                    </a:cubicBezTo>
                    <a:cubicBezTo>
                      <a:pt x="5943" y="1044"/>
                      <a:pt x="5970" y="1098"/>
                      <a:pt x="6023" y="1178"/>
                    </a:cubicBezTo>
                    <a:cubicBezTo>
                      <a:pt x="5675" y="1660"/>
                      <a:pt x="5167" y="2570"/>
                      <a:pt x="5006" y="3747"/>
                    </a:cubicBezTo>
                    <a:cubicBezTo>
                      <a:pt x="4847" y="3719"/>
                      <a:pt x="4682" y="3708"/>
                      <a:pt x="4514" y="3708"/>
                    </a:cubicBezTo>
                    <a:cubicBezTo>
                      <a:pt x="4200" y="3708"/>
                      <a:pt x="3875" y="3749"/>
                      <a:pt x="3561" y="3801"/>
                    </a:cubicBezTo>
                    <a:cubicBezTo>
                      <a:pt x="3561" y="2329"/>
                      <a:pt x="2945" y="1258"/>
                      <a:pt x="2544" y="696"/>
                    </a:cubicBezTo>
                    <a:cubicBezTo>
                      <a:pt x="2570" y="643"/>
                      <a:pt x="2597" y="562"/>
                      <a:pt x="2597" y="509"/>
                    </a:cubicBezTo>
                    <a:cubicBezTo>
                      <a:pt x="2597" y="241"/>
                      <a:pt x="2410" y="0"/>
                      <a:pt x="214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1" name="Google Shape;6841;p45"/>
              <p:cNvSpPr/>
              <p:nvPr/>
            </p:nvSpPr>
            <p:spPr>
              <a:xfrm>
                <a:off x="6264400" y="2141500"/>
                <a:ext cx="444325" cy="433650"/>
              </a:xfrm>
              <a:custGeom>
                <a:avLst/>
                <a:gdLst/>
                <a:ahLst/>
                <a:cxnLst/>
                <a:rect l="l" t="t" r="r" b="b"/>
                <a:pathLst>
                  <a:path w="17773" h="17346" extrusionOk="0">
                    <a:moveTo>
                      <a:pt x="0" y="1"/>
                    </a:moveTo>
                    <a:cubicBezTo>
                      <a:pt x="1" y="1"/>
                      <a:pt x="4336" y="12474"/>
                      <a:pt x="8405" y="15900"/>
                    </a:cubicBezTo>
                    <a:cubicBezTo>
                      <a:pt x="9658" y="16939"/>
                      <a:pt x="10627" y="17346"/>
                      <a:pt x="11339" y="17346"/>
                    </a:cubicBezTo>
                    <a:cubicBezTo>
                      <a:pt x="12955" y="17346"/>
                      <a:pt x="13243" y="15255"/>
                      <a:pt x="12500" y="13732"/>
                    </a:cubicBezTo>
                    <a:lnTo>
                      <a:pt x="12500" y="13732"/>
                    </a:lnTo>
                    <a:cubicBezTo>
                      <a:pt x="12500" y="13732"/>
                      <a:pt x="13881" y="14795"/>
                      <a:pt x="14956" y="14795"/>
                    </a:cubicBezTo>
                    <a:cubicBezTo>
                      <a:pt x="15277" y="14795"/>
                      <a:pt x="15571" y="14700"/>
                      <a:pt x="15792" y="14454"/>
                    </a:cubicBezTo>
                    <a:cubicBezTo>
                      <a:pt x="17773" y="12340"/>
                      <a:pt x="11028" y="3748"/>
                      <a:pt x="0"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2" name="Google Shape;6842;p45"/>
              <p:cNvSpPr/>
              <p:nvPr/>
            </p:nvSpPr>
            <p:spPr>
              <a:xfrm>
                <a:off x="6275775" y="2140850"/>
                <a:ext cx="550050" cy="245400"/>
              </a:xfrm>
              <a:custGeom>
                <a:avLst/>
                <a:gdLst/>
                <a:ahLst/>
                <a:cxnLst/>
                <a:rect l="l" t="t" r="r" b="b"/>
                <a:pathLst>
                  <a:path w="22002" h="9816" extrusionOk="0">
                    <a:moveTo>
                      <a:pt x="0" y="0"/>
                    </a:moveTo>
                    <a:cubicBezTo>
                      <a:pt x="1" y="0"/>
                      <a:pt x="13494" y="9815"/>
                      <a:pt x="18448" y="9815"/>
                    </a:cubicBezTo>
                    <a:cubicBezTo>
                      <a:pt x="19084" y="9815"/>
                      <a:pt x="19580" y="9653"/>
                      <a:pt x="19887" y="9288"/>
                    </a:cubicBezTo>
                    <a:cubicBezTo>
                      <a:pt x="19887" y="9288"/>
                      <a:pt x="20904" y="7976"/>
                      <a:pt x="18228" y="6906"/>
                    </a:cubicBezTo>
                    <a:lnTo>
                      <a:pt x="18228" y="6906"/>
                    </a:lnTo>
                    <a:cubicBezTo>
                      <a:pt x="18228" y="6906"/>
                      <a:pt x="18729" y="7004"/>
                      <a:pt x="19349" y="7004"/>
                    </a:cubicBezTo>
                    <a:cubicBezTo>
                      <a:pt x="20279" y="7004"/>
                      <a:pt x="21477" y="6782"/>
                      <a:pt x="21654" y="5674"/>
                    </a:cubicBezTo>
                    <a:cubicBezTo>
                      <a:pt x="22002" y="3828"/>
                      <a:pt x="14481" y="428"/>
                      <a:pt x="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3" name="Google Shape;6843;p45"/>
              <p:cNvSpPr/>
              <p:nvPr/>
            </p:nvSpPr>
            <p:spPr>
              <a:xfrm>
                <a:off x="6414275" y="2195700"/>
                <a:ext cx="287775" cy="83725"/>
              </a:xfrm>
              <a:custGeom>
                <a:avLst/>
                <a:gdLst/>
                <a:ahLst/>
                <a:cxnLst/>
                <a:rect l="l" t="t" r="r" b="b"/>
                <a:pathLst>
                  <a:path w="11511" h="3349" extrusionOk="0">
                    <a:moveTo>
                      <a:pt x="1" y="1"/>
                    </a:moveTo>
                    <a:cubicBezTo>
                      <a:pt x="3837" y="2255"/>
                      <a:pt x="7265" y="3349"/>
                      <a:pt x="9246" y="3349"/>
                    </a:cubicBezTo>
                    <a:cubicBezTo>
                      <a:pt x="10182" y="3349"/>
                      <a:pt x="10794" y="3105"/>
                      <a:pt x="10975" y="2624"/>
                    </a:cubicBezTo>
                    <a:cubicBezTo>
                      <a:pt x="11510" y="1071"/>
                      <a:pt x="2" y="1"/>
                      <a:pt x="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4" name="Google Shape;6844;p45"/>
              <p:cNvSpPr/>
              <p:nvPr/>
            </p:nvSpPr>
            <p:spPr>
              <a:xfrm>
                <a:off x="6340675" y="2219125"/>
                <a:ext cx="232900" cy="201725"/>
              </a:xfrm>
              <a:custGeom>
                <a:avLst/>
                <a:gdLst/>
                <a:ahLst/>
                <a:cxnLst/>
                <a:rect l="l" t="t" r="r" b="b"/>
                <a:pathLst>
                  <a:path w="9316" h="8069" extrusionOk="0">
                    <a:moveTo>
                      <a:pt x="1" y="1"/>
                    </a:moveTo>
                    <a:cubicBezTo>
                      <a:pt x="2755" y="5042"/>
                      <a:pt x="5875" y="8069"/>
                      <a:pt x="7463" y="8069"/>
                    </a:cubicBezTo>
                    <a:cubicBezTo>
                      <a:pt x="7696" y="8069"/>
                      <a:pt x="7896" y="8003"/>
                      <a:pt x="8057" y="7870"/>
                    </a:cubicBezTo>
                    <a:cubicBezTo>
                      <a:pt x="9315" y="6853"/>
                      <a:pt x="1" y="1"/>
                      <a:pt x="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6845" name="Google Shape;6845;p45"/>
            <p:cNvGrpSpPr/>
            <p:nvPr/>
          </p:nvGrpSpPr>
          <p:grpSpPr>
            <a:xfrm>
              <a:off x="5891858" y="1901182"/>
              <a:ext cx="135420" cy="69561"/>
              <a:chOff x="2330525" y="2356200"/>
              <a:chExt cx="229525" cy="117900"/>
            </a:xfrm>
          </p:grpSpPr>
          <p:sp>
            <p:nvSpPr>
              <p:cNvPr id="6846" name="Google Shape;6846;p45"/>
              <p:cNvSpPr/>
              <p:nvPr/>
            </p:nvSpPr>
            <p:spPr>
              <a:xfrm>
                <a:off x="2397175" y="2395750"/>
                <a:ext cx="97975" cy="61625"/>
              </a:xfrm>
              <a:custGeom>
                <a:avLst/>
                <a:gdLst/>
                <a:ahLst/>
                <a:cxnLst/>
                <a:rect l="l" t="t" r="r" b="b"/>
                <a:pathLst>
                  <a:path w="3919" h="2465" extrusionOk="0">
                    <a:moveTo>
                      <a:pt x="884" y="1"/>
                    </a:moveTo>
                    <a:cubicBezTo>
                      <a:pt x="1" y="1"/>
                      <a:pt x="171" y="1885"/>
                      <a:pt x="1724" y="2411"/>
                    </a:cubicBezTo>
                    <a:cubicBezTo>
                      <a:pt x="1831" y="2437"/>
                      <a:pt x="1965" y="2464"/>
                      <a:pt x="2072" y="2464"/>
                    </a:cubicBezTo>
                    <a:lnTo>
                      <a:pt x="2098" y="1822"/>
                    </a:lnTo>
                    <a:cubicBezTo>
                      <a:pt x="2124" y="1413"/>
                      <a:pt x="2466" y="1151"/>
                      <a:pt x="2846" y="1151"/>
                    </a:cubicBezTo>
                    <a:cubicBezTo>
                      <a:pt x="2865" y="1151"/>
                      <a:pt x="2883" y="1151"/>
                      <a:pt x="2901" y="1153"/>
                    </a:cubicBezTo>
                    <a:lnTo>
                      <a:pt x="3731" y="1233"/>
                    </a:lnTo>
                    <a:cubicBezTo>
                      <a:pt x="3919" y="805"/>
                      <a:pt x="3838" y="376"/>
                      <a:pt x="3464" y="296"/>
                    </a:cubicBezTo>
                    <a:cubicBezTo>
                      <a:pt x="3464" y="296"/>
                      <a:pt x="3434" y="297"/>
                      <a:pt x="3379" y="297"/>
                    </a:cubicBezTo>
                    <a:cubicBezTo>
                      <a:pt x="3080" y="297"/>
                      <a:pt x="2033" y="278"/>
                      <a:pt x="1081" y="28"/>
                    </a:cubicBezTo>
                    <a:cubicBezTo>
                      <a:pt x="1011" y="9"/>
                      <a:pt x="945" y="1"/>
                      <a:pt x="884" y="1"/>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7" name="Google Shape;6847;p45"/>
              <p:cNvSpPr/>
              <p:nvPr/>
            </p:nvSpPr>
            <p:spPr>
              <a:xfrm>
                <a:off x="2448950" y="2425575"/>
                <a:ext cx="41525" cy="32875"/>
              </a:xfrm>
              <a:custGeom>
                <a:avLst/>
                <a:gdLst/>
                <a:ahLst/>
                <a:cxnLst/>
                <a:rect l="l" t="t" r="r" b="b"/>
                <a:pathLst>
                  <a:path w="1661" h="1315" extrusionOk="0">
                    <a:moveTo>
                      <a:pt x="706" y="1"/>
                    </a:moveTo>
                    <a:cubicBezTo>
                      <a:pt x="355" y="1"/>
                      <a:pt x="51" y="299"/>
                      <a:pt x="27" y="682"/>
                    </a:cubicBezTo>
                    <a:lnTo>
                      <a:pt x="1" y="1298"/>
                    </a:lnTo>
                    <a:cubicBezTo>
                      <a:pt x="64" y="1309"/>
                      <a:pt x="125" y="1315"/>
                      <a:pt x="186" y="1315"/>
                    </a:cubicBezTo>
                    <a:cubicBezTo>
                      <a:pt x="408" y="1315"/>
                      <a:pt x="614" y="1243"/>
                      <a:pt x="804" y="1137"/>
                    </a:cubicBezTo>
                    <a:cubicBezTo>
                      <a:pt x="1098" y="950"/>
                      <a:pt x="1339" y="682"/>
                      <a:pt x="1500" y="441"/>
                    </a:cubicBezTo>
                    <a:cubicBezTo>
                      <a:pt x="1580" y="334"/>
                      <a:pt x="1633" y="201"/>
                      <a:pt x="1660" y="67"/>
                    </a:cubicBezTo>
                    <a:lnTo>
                      <a:pt x="830" y="13"/>
                    </a:lnTo>
                    <a:cubicBezTo>
                      <a:pt x="789" y="5"/>
                      <a:pt x="747" y="1"/>
                      <a:pt x="706" y="1"/>
                    </a:cubicBezTo>
                    <a:close/>
                  </a:path>
                </a:pathLst>
              </a:custGeom>
              <a:solidFill>
                <a:srgbClr val="F66F8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8" name="Google Shape;6848;p45"/>
              <p:cNvSpPr/>
              <p:nvPr/>
            </p:nvSpPr>
            <p:spPr>
              <a:xfrm>
                <a:off x="2354600" y="2356200"/>
                <a:ext cx="40850" cy="18100"/>
              </a:xfrm>
              <a:custGeom>
                <a:avLst/>
                <a:gdLst/>
                <a:ahLst/>
                <a:cxnLst/>
                <a:rect l="l" t="t" r="r" b="b"/>
                <a:pathLst>
                  <a:path w="1634" h="724" extrusionOk="0">
                    <a:moveTo>
                      <a:pt x="864" y="0"/>
                    </a:moveTo>
                    <a:cubicBezTo>
                      <a:pt x="827" y="0"/>
                      <a:pt x="789" y="2"/>
                      <a:pt x="750" y="5"/>
                    </a:cubicBezTo>
                    <a:cubicBezTo>
                      <a:pt x="402" y="31"/>
                      <a:pt x="161" y="245"/>
                      <a:pt x="81" y="379"/>
                    </a:cubicBezTo>
                    <a:cubicBezTo>
                      <a:pt x="1" y="567"/>
                      <a:pt x="54" y="674"/>
                      <a:pt x="161" y="700"/>
                    </a:cubicBezTo>
                    <a:cubicBezTo>
                      <a:pt x="195" y="717"/>
                      <a:pt x="230" y="723"/>
                      <a:pt x="266" y="723"/>
                    </a:cubicBezTo>
                    <a:cubicBezTo>
                      <a:pt x="346" y="723"/>
                      <a:pt x="427" y="692"/>
                      <a:pt x="483" y="674"/>
                    </a:cubicBezTo>
                    <a:cubicBezTo>
                      <a:pt x="616" y="647"/>
                      <a:pt x="723" y="647"/>
                      <a:pt x="830" y="620"/>
                    </a:cubicBezTo>
                    <a:cubicBezTo>
                      <a:pt x="938" y="620"/>
                      <a:pt x="1071" y="567"/>
                      <a:pt x="1205" y="567"/>
                    </a:cubicBezTo>
                    <a:cubicBezTo>
                      <a:pt x="1339" y="567"/>
                      <a:pt x="1419" y="567"/>
                      <a:pt x="1526" y="513"/>
                    </a:cubicBezTo>
                    <a:cubicBezTo>
                      <a:pt x="1633" y="486"/>
                      <a:pt x="1633" y="353"/>
                      <a:pt x="1526" y="219"/>
                    </a:cubicBezTo>
                    <a:cubicBezTo>
                      <a:pt x="1407" y="99"/>
                      <a:pt x="1179" y="0"/>
                      <a:pt x="864" y="0"/>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9" name="Google Shape;6849;p45"/>
              <p:cNvSpPr/>
              <p:nvPr/>
            </p:nvSpPr>
            <p:spPr>
              <a:xfrm>
                <a:off x="2519875" y="2409100"/>
                <a:ext cx="30150" cy="28375"/>
              </a:xfrm>
              <a:custGeom>
                <a:avLst/>
                <a:gdLst/>
                <a:ahLst/>
                <a:cxnLst/>
                <a:rect l="l" t="t" r="r" b="b"/>
                <a:pathLst>
                  <a:path w="1206" h="1135" extrusionOk="0">
                    <a:moveTo>
                      <a:pt x="585" y="1"/>
                    </a:moveTo>
                    <a:cubicBezTo>
                      <a:pt x="266" y="1"/>
                      <a:pt x="28" y="210"/>
                      <a:pt x="28" y="538"/>
                    </a:cubicBezTo>
                    <a:cubicBezTo>
                      <a:pt x="1" y="860"/>
                      <a:pt x="269" y="1127"/>
                      <a:pt x="563" y="1127"/>
                    </a:cubicBezTo>
                    <a:cubicBezTo>
                      <a:pt x="593" y="1132"/>
                      <a:pt x="622" y="1134"/>
                      <a:pt x="651" y="1134"/>
                    </a:cubicBezTo>
                    <a:cubicBezTo>
                      <a:pt x="955" y="1134"/>
                      <a:pt x="1179" y="885"/>
                      <a:pt x="1179" y="592"/>
                    </a:cubicBezTo>
                    <a:cubicBezTo>
                      <a:pt x="1205" y="271"/>
                      <a:pt x="938" y="3"/>
                      <a:pt x="643" y="3"/>
                    </a:cubicBezTo>
                    <a:cubicBezTo>
                      <a:pt x="624" y="2"/>
                      <a:pt x="604" y="1"/>
                      <a:pt x="585" y="1"/>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50" name="Google Shape;6850;p45"/>
              <p:cNvSpPr/>
              <p:nvPr/>
            </p:nvSpPr>
            <p:spPr>
              <a:xfrm>
                <a:off x="2352600" y="2391835"/>
                <a:ext cx="30125" cy="28175"/>
              </a:xfrm>
              <a:custGeom>
                <a:avLst/>
                <a:gdLst/>
                <a:ahLst/>
                <a:cxnLst/>
                <a:rect l="l" t="t" r="r" b="b"/>
                <a:pathLst>
                  <a:path w="1205" h="1127" extrusionOk="0">
                    <a:moveTo>
                      <a:pt x="643" y="1"/>
                    </a:moveTo>
                    <a:cubicBezTo>
                      <a:pt x="348" y="1"/>
                      <a:pt x="27" y="215"/>
                      <a:pt x="27" y="536"/>
                    </a:cubicBezTo>
                    <a:cubicBezTo>
                      <a:pt x="0" y="857"/>
                      <a:pt x="268" y="1125"/>
                      <a:pt x="563" y="1125"/>
                    </a:cubicBezTo>
                    <a:cubicBezTo>
                      <a:pt x="579" y="1126"/>
                      <a:pt x="595" y="1127"/>
                      <a:pt x="610" y="1127"/>
                    </a:cubicBezTo>
                    <a:cubicBezTo>
                      <a:pt x="935" y="1127"/>
                      <a:pt x="1178" y="870"/>
                      <a:pt x="1178" y="590"/>
                    </a:cubicBezTo>
                    <a:cubicBezTo>
                      <a:pt x="1205" y="268"/>
                      <a:pt x="937" y="1"/>
                      <a:pt x="643" y="1"/>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51" name="Google Shape;6851;p45"/>
              <p:cNvSpPr/>
              <p:nvPr/>
            </p:nvSpPr>
            <p:spPr>
              <a:xfrm>
                <a:off x="2345900" y="2415925"/>
                <a:ext cx="37500" cy="18025"/>
              </a:xfrm>
              <a:custGeom>
                <a:avLst/>
                <a:gdLst/>
                <a:ahLst/>
                <a:cxnLst/>
                <a:rect l="l" t="t" r="r" b="b"/>
                <a:pathLst>
                  <a:path w="1500" h="721" extrusionOk="0">
                    <a:moveTo>
                      <a:pt x="701" y="0"/>
                    </a:moveTo>
                    <a:cubicBezTo>
                      <a:pt x="540" y="0"/>
                      <a:pt x="359" y="37"/>
                      <a:pt x="161" y="132"/>
                    </a:cubicBezTo>
                    <a:cubicBezTo>
                      <a:pt x="28" y="185"/>
                      <a:pt x="1" y="372"/>
                      <a:pt x="81" y="506"/>
                    </a:cubicBezTo>
                    <a:cubicBezTo>
                      <a:pt x="115" y="590"/>
                      <a:pt x="190" y="632"/>
                      <a:pt x="274" y="632"/>
                    </a:cubicBezTo>
                    <a:cubicBezTo>
                      <a:pt x="325" y="632"/>
                      <a:pt x="379" y="617"/>
                      <a:pt x="429" y="587"/>
                    </a:cubicBezTo>
                    <a:cubicBezTo>
                      <a:pt x="542" y="534"/>
                      <a:pt x="635" y="516"/>
                      <a:pt x="711" y="516"/>
                    </a:cubicBezTo>
                    <a:cubicBezTo>
                      <a:pt x="867" y="516"/>
                      <a:pt x="946" y="595"/>
                      <a:pt x="964" y="613"/>
                    </a:cubicBezTo>
                    <a:cubicBezTo>
                      <a:pt x="1045" y="694"/>
                      <a:pt x="1098" y="720"/>
                      <a:pt x="1205" y="720"/>
                    </a:cubicBezTo>
                    <a:cubicBezTo>
                      <a:pt x="1286" y="720"/>
                      <a:pt x="1339" y="694"/>
                      <a:pt x="1366" y="667"/>
                    </a:cubicBezTo>
                    <a:cubicBezTo>
                      <a:pt x="1473" y="560"/>
                      <a:pt x="1500" y="399"/>
                      <a:pt x="1419" y="292"/>
                    </a:cubicBezTo>
                    <a:cubicBezTo>
                      <a:pt x="1292" y="165"/>
                      <a:pt x="1041" y="0"/>
                      <a:pt x="701" y="0"/>
                    </a:cubicBezTo>
                    <a:close/>
                  </a:path>
                </a:pathLst>
              </a:custGeom>
              <a:solidFill>
                <a:srgbClr val="FABBC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52" name="Google Shape;6852;p45"/>
              <p:cNvSpPr/>
              <p:nvPr/>
            </p:nvSpPr>
            <p:spPr>
              <a:xfrm>
                <a:off x="2497800" y="2435925"/>
                <a:ext cx="62250" cy="38175"/>
              </a:xfrm>
              <a:custGeom>
                <a:avLst/>
                <a:gdLst/>
                <a:ahLst/>
                <a:cxnLst/>
                <a:rect l="l" t="t" r="r" b="b"/>
                <a:pathLst>
                  <a:path w="2490" h="1527" extrusionOk="0">
                    <a:moveTo>
                      <a:pt x="1259" y="1"/>
                    </a:moveTo>
                    <a:cubicBezTo>
                      <a:pt x="563" y="1"/>
                      <a:pt x="1" y="349"/>
                      <a:pt x="1" y="750"/>
                    </a:cubicBezTo>
                    <a:cubicBezTo>
                      <a:pt x="1" y="1178"/>
                      <a:pt x="563" y="1526"/>
                      <a:pt x="1259" y="1526"/>
                    </a:cubicBezTo>
                    <a:cubicBezTo>
                      <a:pt x="1928" y="1526"/>
                      <a:pt x="2490" y="1178"/>
                      <a:pt x="2490" y="750"/>
                    </a:cubicBezTo>
                    <a:cubicBezTo>
                      <a:pt x="2490" y="349"/>
                      <a:pt x="1928" y="1"/>
                      <a:pt x="1259" y="1"/>
                    </a:cubicBezTo>
                    <a:close/>
                  </a:path>
                </a:pathLst>
              </a:custGeom>
              <a:solidFill>
                <a:srgbClr val="F46B4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53" name="Google Shape;6853;p45"/>
              <p:cNvSpPr/>
              <p:nvPr/>
            </p:nvSpPr>
            <p:spPr>
              <a:xfrm>
                <a:off x="2330525" y="2423875"/>
                <a:ext cx="62250" cy="38850"/>
              </a:xfrm>
              <a:custGeom>
                <a:avLst/>
                <a:gdLst/>
                <a:ahLst/>
                <a:cxnLst/>
                <a:rect l="l" t="t" r="r" b="b"/>
                <a:pathLst>
                  <a:path w="2490" h="1554" extrusionOk="0">
                    <a:moveTo>
                      <a:pt x="1258" y="1"/>
                    </a:moveTo>
                    <a:cubicBezTo>
                      <a:pt x="562" y="1"/>
                      <a:pt x="0" y="349"/>
                      <a:pt x="0" y="777"/>
                    </a:cubicBezTo>
                    <a:cubicBezTo>
                      <a:pt x="0" y="1205"/>
                      <a:pt x="562" y="1553"/>
                      <a:pt x="1258" y="1553"/>
                    </a:cubicBezTo>
                    <a:cubicBezTo>
                      <a:pt x="1927" y="1553"/>
                      <a:pt x="2489" y="1205"/>
                      <a:pt x="2489" y="777"/>
                    </a:cubicBezTo>
                    <a:cubicBezTo>
                      <a:pt x="2489" y="349"/>
                      <a:pt x="1927" y="1"/>
                      <a:pt x="1258" y="1"/>
                    </a:cubicBezTo>
                    <a:close/>
                  </a:path>
                </a:pathLst>
              </a:custGeom>
              <a:solidFill>
                <a:srgbClr val="F46B4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6854" name="Google Shape;6854;p45"/>
            <p:cNvSpPr/>
            <p:nvPr/>
          </p:nvSpPr>
          <p:spPr>
            <a:xfrm>
              <a:off x="6007018" y="1912806"/>
              <a:ext cx="23320" cy="11431"/>
            </a:xfrm>
            <a:custGeom>
              <a:avLst/>
              <a:gdLst/>
              <a:ahLst/>
              <a:cxnLst/>
              <a:rect l="l" t="t" r="r" b="b"/>
              <a:pathLst>
                <a:path w="1581" h="775" extrusionOk="0">
                  <a:moveTo>
                    <a:pt x="574" y="0"/>
                  </a:moveTo>
                  <a:cubicBezTo>
                    <a:pt x="379" y="0"/>
                    <a:pt x="222" y="53"/>
                    <a:pt x="135" y="105"/>
                  </a:cubicBezTo>
                  <a:cubicBezTo>
                    <a:pt x="1" y="212"/>
                    <a:pt x="1" y="319"/>
                    <a:pt x="54" y="373"/>
                  </a:cubicBezTo>
                  <a:cubicBezTo>
                    <a:pt x="161" y="453"/>
                    <a:pt x="269" y="480"/>
                    <a:pt x="402" y="507"/>
                  </a:cubicBezTo>
                  <a:cubicBezTo>
                    <a:pt x="509" y="560"/>
                    <a:pt x="616" y="587"/>
                    <a:pt x="724" y="614"/>
                  </a:cubicBezTo>
                  <a:cubicBezTo>
                    <a:pt x="831" y="641"/>
                    <a:pt x="964" y="694"/>
                    <a:pt x="1072" y="721"/>
                  </a:cubicBezTo>
                  <a:cubicBezTo>
                    <a:pt x="1179" y="748"/>
                    <a:pt x="1286" y="774"/>
                    <a:pt x="1393" y="774"/>
                  </a:cubicBezTo>
                  <a:cubicBezTo>
                    <a:pt x="1500" y="774"/>
                    <a:pt x="1580" y="694"/>
                    <a:pt x="1500" y="507"/>
                  </a:cubicBezTo>
                  <a:cubicBezTo>
                    <a:pt x="1446" y="373"/>
                    <a:pt x="1232" y="159"/>
                    <a:pt x="911" y="52"/>
                  </a:cubicBezTo>
                  <a:cubicBezTo>
                    <a:pt x="791" y="15"/>
                    <a:pt x="677" y="0"/>
                    <a:pt x="574" y="0"/>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pic>
        <p:nvPicPr>
          <p:cNvPr id="11" name="Hình ảnh 10">
            <a:extLst>
              <a:ext uri="{FF2B5EF4-FFF2-40B4-BE49-F238E27FC236}">
                <a16:creationId xmlns:a16="http://schemas.microsoft.com/office/drawing/2014/main" id="{F641E7AF-06A2-1652-14F2-418E098D059F}"/>
              </a:ext>
            </a:extLst>
          </p:cNvPr>
          <p:cNvPicPr>
            <a:picLocks noChangeAspect="1"/>
          </p:cNvPicPr>
          <p:nvPr/>
        </p:nvPicPr>
        <p:blipFill>
          <a:blip r:embed="rId3"/>
          <a:stretch>
            <a:fillRect/>
          </a:stretch>
        </p:blipFill>
        <p:spPr>
          <a:xfrm>
            <a:off x="455875" y="-1290402"/>
            <a:ext cx="10720796" cy="8708169"/>
          </a:xfrm>
          <a:prstGeom prst="rect">
            <a:avLst/>
          </a:prstGeom>
          <a:ln>
            <a:noFill/>
          </a:ln>
        </p:spPr>
      </p:pic>
      <p:pic>
        <p:nvPicPr>
          <p:cNvPr id="7" name="Hình ảnh 6" descr="Ảnh có chứa văn bản&#10;&#10;Mô tả được tạo tự động">
            <a:extLst>
              <a:ext uri="{FF2B5EF4-FFF2-40B4-BE49-F238E27FC236}">
                <a16:creationId xmlns:a16="http://schemas.microsoft.com/office/drawing/2014/main" id="{9A4B0A6E-859C-CA45-A85F-4FFDBAF11D44}"/>
              </a:ext>
            </a:extLst>
          </p:cNvPr>
          <p:cNvPicPr>
            <a:picLocks noChangeAspect="1"/>
          </p:cNvPicPr>
          <p:nvPr/>
        </p:nvPicPr>
        <p:blipFill>
          <a:blip r:embed="rId4"/>
          <a:stretch>
            <a:fillRect/>
          </a:stretch>
        </p:blipFill>
        <p:spPr>
          <a:xfrm>
            <a:off x="-6059401" y="760018"/>
            <a:ext cx="5248300" cy="3673809"/>
          </a:xfrm>
          <a:prstGeom prst="rect">
            <a:avLst/>
          </a:prstGeom>
        </p:spPr>
      </p:pic>
      <p:pic>
        <p:nvPicPr>
          <p:cNvPr id="2" name="Picture 1">
            <a:extLst>
              <a:ext uri="{FF2B5EF4-FFF2-40B4-BE49-F238E27FC236}">
                <a16:creationId xmlns:a16="http://schemas.microsoft.com/office/drawing/2014/main" id="{7B5F3889-ABF9-56C2-54D0-7C3B5371D96F}"/>
              </a:ext>
            </a:extLst>
          </p:cNvPr>
          <p:cNvPicPr>
            <a:picLocks noChangeAspect="1"/>
          </p:cNvPicPr>
          <p:nvPr/>
        </p:nvPicPr>
        <p:blipFill>
          <a:blip r:embed="rId5"/>
          <a:stretch>
            <a:fillRect/>
          </a:stretch>
        </p:blipFill>
        <p:spPr>
          <a:xfrm>
            <a:off x="2546329" y="2283332"/>
            <a:ext cx="7492633" cy="2566638"/>
          </a:xfrm>
          <a:prstGeom prst="rect">
            <a:avLst/>
          </a:prstGeom>
        </p:spPr>
      </p:pic>
    </p:spTree>
    <p:extLst>
      <p:ext uri="{BB962C8B-B14F-4D97-AF65-F5344CB8AC3E}">
        <p14:creationId xmlns:p14="http://schemas.microsoft.com/office/powerpoint/2010/main" val="327487735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77778E-7 1.97531E-6 L 2.77778E-7 0.00031 C 0.01007 -0.01821 0.01667 -0.03056 0.02778 -0.04661 C 0.03125 -0.05155 0.03507 -0.05432 0.03854 -0.05895 C 0.05278 -0.07685 0.0441 -0.07006 0.05833 -0.08056 C 0.06059 -0.08241 0.07396 -0.09167 0.0776 -0.0929 C 0.08229 -0.09445 0.09149 -0.09599 0.09149 -0.09568 C 0.0967 -0.09537 0.10174 -0.09537 0.10694 -0.09445 C 0.11024 -0.09383 0.11337 -0.09198 0.11667 -0.09136 C 0.12292 -0.09013 0.12917 -0.0892 0.13542 -0.08827 C 0.1592 -0.08056 0.16944 -0.07377 0.1974 -0.08982 C 0.20347 -0.09321 0.20851 -0.1071 0.21389 -0.11605 C 0.21667 -0.12006 0.2191 -0.12377 0.22153 -0.1284 C 0.22726 -0.1392 0.23229 -0.15401 0.23854 -0.1608 C 0.24149 -0.16389 0.24427 -0.16759 0.24722 -0.17006 C 0.25174 -0.17408 0.26285 -0.17809 0.26684 -0.17932 C 0.27587 -0.18272 0.27674 -0.18241 0.2849 -0.18395 C 0.28681 -0.18303 0.28854 -0.18241 0.29028 -0.18087 C 0.30017 -0.17284 0.28802 -0.17932 0.30052 -0.17161 C 0.30573 -0.16852 0.31997 -0.16111 0.32622 -0.15926 C 0.33212 -0.15772 0.33802 -0.15741 0.34375 -0.15617 C 0.35278 -0.15155 0.35382 -0.15278 0.36042 -0.14537 C 0.36545 -0.14013 0.36997 -0.13087 0.37552 -0.1284 C 0.39306 -0.12006 0.38403 -0.12377 0.4026 -0.11759 C 0.40816 -0.11852 0.41181 -0.11698 0.41649 -0.12377 C 0.41753 -0.12531 0.4184 -0.12778 0.41927 -0.12994 C 0.41962 -0.13087 0.41962 -0.1321 0.41997 -0.13303 L 0.41997 -0.13272 " pathEditMode="relative" rAng="0" ptsTypes="AAAAAAAAAAAAAAAAAAAAAAAAAAAA">
                                      <p:cBhvr>
                                        <p:cTn id="6" dur="2000" fill="hold"/>
                                        <p:tgtEl>
                                          <p:spTgt spid="7"/>
                                        </p:tgtEl>
                                        <p:attrNameLst>
                                          <p:attrName>ppt_x</p:attrName>
                                          <p:attrName>ppt_y</p:attrName>
                                        </p:attrNameLst>
                                      </p:cBhvr>
                                      <p:rCtr x="21007" y="-9198"/>
                                    </p:animMotion>
                                  </p:childTnLst>
                                </p:cTn>
                              </p:par>
                            </p:childTnLst>
                          </p:cTn>
                        </p:par>
                        <p:par>
                          <p:cTn id="7" fill="hold">
                            <p:stCondLst>
                              <p:cond delay="2000"/>
                            </p:stCondLst>
                            <p:childTnLst>
                              <p:par>
                                <p:cTn id="8" presetID="16" presetClass="entr" presetSubtype="21" fill="hold" nodeType="after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strVal val="#ppt_w+.3"/>
                                          </p:val>
                                        </p:tav>
                                        <p:tav tm="100000">
                                          <p:val>
                                            <p:strVal val="#ppt_w"/>
                                          </p:val>
                                        </p:tav>
                                      </p:tavLst>
                                    </p:anim>
                                    <p:anim calcmode="lin" valueType="num">
                                      <p:cBhvr>
                                        <p:cTn id="16" dur="1000" fill="hold"/>
                                        <p:tgtEl>
                                          <p:spTgt spid="2"/>
                                        </p:tgtEl>
                                        <p:attrNameLst>
                                          <p:attrName>ppt_h</p:attrName>
                                        </p:attrNameLst>
                                      </p:cBhvr>
                                      <p:tavLst>
                                        <p:tav tm="0">
                                          <p:val>
                                            <p:strVal val="#ppt_h"/>
                                          </p:val>
                                        </p:tav>
                                        <p:tav tm="100000">
                                          <p:val>
                                            <p:strVal val="#ppt_h"/>
                                          </p:val>
                                        </p:tav>
                                      </p:tavLst>
                                    </p:anim>
                                    <p:animEffect transition="in" filter="fade">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982"/>
        <p:cNvGrpSpPr/>
        <p:nvPr/>
      </p:nvGrpSpPr>
      <p:grpSpPr>
        <a:xfrm>
          <a:off x="0" y="0"/>
          <a:ext cx="0" cy="0"/>
          <a:chOff x="0" y="0"/>
          <a:chExt cx="0" cy="0"/>
        </a:xfrm>
      </p:grpSpPr>
      <p:sp>
        <p:nvSpPr>
          <p:cNvPr id="7" name="Hình chữ nhật: Góc Tròn 5">
            <a:extLst>
              <a:ext uri="{FF2B5EF4-FFF2-40B4-BE49-F238E27FC236}">
                <a16:creationId xmlns:a16="http://schemas.microsoft.com/office/drawing/2014/main" id="{678A5BFD-7E46-2AA5-52BB-15BD660A2072}"/>
              </a:ext>
            </a:extLst>
          </p:cNvPr>
          <p:cNvSpPr/>
          <p:nvPr/>
        </p:nvSpPr>
        <p:spPr>
          <a:xfrm>
            <a:off x="2012290" y="1957717"/>
            <a:ext cx="9178509" cy="384950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spcBef>
                <a:spcPct val="0"/>
              </a:spcBef>
            </a:pPr>
            <a:r>
              <a:rPr lang="en-US" altLang="en-US" sz="2800" smtClean="0">
                <a:solidFill>
                  <a:srgbClr val="002060"/>
                </a:solidFill>
                <a:latin typeface="Times New Roman" panose="02020603050405020304" pitchFamily="18" charset="0"/>
              </a:rPr>
              <a:t> </a:t>
            </a:r>
            <a:endParaRPr lang="en-US" altLang="en-US" sz="2800">
              <a:solidFill>
                <a:srgbClr val="CC0066"/>
              </a:solidFill>
              <a:latin typeface="Times New Roman" panose="02020603050405020304" pitchFamily="18" charset="0"/>
              <a:cs typeface="Arial" panose="020B0604020202020204" pitchFamily="34" charset="0"/>
            </a:endParaRPr>
          </a:p>
        </p:txBody>
      </p:sp>
      <p:sp>
        <p:nvSpPr>
          <p:cNvPr id="6" name="Hình chữ nhật: Góc Tròn 5">
            <a:extLst>
              <a:ext uri="{FF2B5EF4-FFF2-40B4-BE49-F238E27FC236}">
                <a16:creationId xmlns:a16="http://schemas.microsoft.com/office/drawing/2014/main" id="{678A5BFD-7E46-2AA5-52BB-15BD660A2072}"/>
              </a:ext>
            </a:extLst>
          </p:cNvPr>
          <p:cNvSpPr/>
          <p:nvPr/>
        </p:nvSpPr>
        <p:spPr>
          <a:xfrm>
            <a:off x="2012291" y="168783"/>
            <a:ext cx="9178509" cy="158464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spcBef>
                <a:spcPct val="0"/>
              </a:spcBef>
            </a:pPr>
            <a:r>
              <a:rPr lang="en-US" altLang="en-US" sz="2800" b="1" smtClean="0">
                <a:solidFill>
                  <a:srgbClr val="00B050"/>
                </a:solidFill>
                <a:latin typeface="Times New Roman" panose="02020603050405020304" pitchFamily="18" charset="0"/>
              </a:rPr>
              <a:t>LỖI DÙNG TỪ, DIỄN ĐẠT </a:t>
            </a:r>
            <a:endParaRPr lang="en-US" altLang="en-US" sz="2800">
              <a:solidFill>
                <a:srgbClr val="CC0066"/>
              </a:solidFill>
              <a:latin typeface="Times New Roman" panose="02020603050405020304" pitchFamily="18" charset="0"/>
              <a:cs typeface="Arial" panose="020B0604020202020204" pitchFamily="34" charset="0"/>
            </a:endParaRPr>
          </a:p>
        </p:txBody>
      </p:sp>
      <p:pic>
        <p:nvPicPr>
          <p:cNvPr id="8" name="Picture 7">
            <a:extLst>
              <a:ext uri="{FF2B5EF4-FFF2-40B4-BE49-F238E27FC236}">
                <a16:creationId xmlns:a16="http://schemas.microsoft.com/office/drawing/2014/main" id="{BC322B7E-7988-014C-AE20-00319B3924A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1811" b="63137" l="4285" r="36217"/>
                    </a14:imgEffect>
                  </a14:imgLayer>
                </a14:imgProps>
              </a:ext>
              <a:ext uri="{28A0092B-C50C-407E-A947-70E740481C1C}">
                <a14:useLocalDpi xmlns:a14="http://schemas.microsoft.com/office/drawing/2010/main" val="0"/>
              </a:ext>
            </a:extLst>
          </a:blip>
          <a:srcRect l="3364" t="32107" r="62966" b="35523"/>
          <a:stretch/>
        </p:blipFill>
        <p:spPr>
          <a:xfrm>
            <a:off x="-247966" y="168783"/>
            <a:ext cx="2399051" cy="2621028"/>
          </a:xfrm>
          <a:prstGeom prst="rect">
            <a:avLst/>
          </a:prstGeom>
        </p:spPr>
      </p:pic>
      <p:sp>
        <p:nvSpPr>
          <p:cNvPr id="11" name="Rectangle 10">
            <a:extLst>
              <a:ext uri="{FF2B5EF4-FFF2-40B4-BE49-F238E27FC236}">
                <a16:creationId xmlns:a16="http://schemas.microsoft.com/office/drawing/2014/main" id="{E4290BA3-CE83-B148-34BB-40EC950A5E8B}"/>
              </a:ext>
            </a:extLst>
          </p:cNvPr>
          <p:cNvSpPr/>
          <p:nvPr/>
        </p:nvSpPr>
        <p:spPr>
          <a:xfrm>
            <a:off x="353004" y="757388"/>
            <a:ext cx="1332637" cy="1200329"/>
          </a:xfrm>
          <a:prstGeom prst="rect">
            <a:avLst/>
          </a:prstGeom>
        </p:spPr>
        <p:txBody>
          <a:bodyPr wrap="square">
            <a:spAutoFit/>
          </a:bodyPr>
          <a:lstStyle/>
          <a:p>
            <a:pPr lvl="0" algn="ctr">
              <a:defRPr/>
            </a:pPr>
            <a:r>
              <a:rPr lang="en-US" sz="2400" b="1" kern="0" dirty="0">
                <a:solidFill>
                  <a:prstClr val="black"/>
                </a:solidFill>
              </a:rPr>
              <a:t>3</a:t>
            </a:r>
            <a:r>
              <a:rPr lang="en-US" sz="2400" b="1" kern="0" smtClean="0">
                <a:solidFill>
                  <a:prstClr val="black"/>
                </a:solidFill>
              </a:rPr>
              <a:t>. Sửa lỗi chung</a:t>
            </a:r>
            <a:endParaRPr lang="en-US" sz="2400" b="1" kern="0" dirty="0">
              <a:solidFill>
                <a:prstClr val="black"/>
              </a:solidFill>
            </a:endParaRPr>
          </a:p>
        </p:txBody>
      </p:sp>
    </p:spTree>
    <p:extLst>
      <p:ext uri="{BB962C8B-B14F-4D97-AF65-F5344CB8AC3E}">
        <p14:creationId xmlns:p14="http://schemas.microsoft.com/office/powerpoint/2010/main" val="1399211438"/>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982"/>
        <p:cNvGrpSpPr/>
        <p:nvPr/>
      </p:nvGrpSpPr>
      <p:grpSpPr>
        <a:xfrm>
          <a:off x="0" y="0"/>
          <a:ext cx="0" cy="0"/>
          <a:chOff x="0" y="0"/>
          <a:chExt cx="0" cy="0"/>
        </a:xfrm>
      </p:grpSpPr>
      <p:pic>
        <p:nvPicPr>
          <p:cNvPr id="8" name="Picture 7">
            <a:extLst>
              <a:ext uri="{FF2B5EF4-FFF2-40B4-BE49-F238E27FC236}">
                <a16:creationId xmlns:a16="http://schemas.microsoft.com/office/drawing/2014/main" id="{BC322B7E-7988-014C-AE20-00319B3924A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1811" b="63137" l="4285" r="36217"/>
                    </a14:imgEffect>
                  </a14:imgLayer>
                </a14:imgProps>
              </a:ext>
              <a:ext uri="{28A0092B-C50C-407E-A947-70E740481C1C}">
                <a14:useLocalDpi xmlns:a14="http://schemas.microsoft.com/office/drawing/2010/main" val="0"/>
              </a:ext>
            </a:extLst>
          </a:blip>
          <a:srcRect l="3364" t="32107" r="62966" b="35523"/>
          <a:stretch/>
        </p:blipFill>
        <p:spPr>
          <a:xfrm>
            <a:off x="-247966" y="168783"/>
            <a:ext cx="2399051" cy="2621028"/>
          </a:xfrm>
          <a:prstGeom prst="rect">
            <a:avLst/>
          </a:prstGeom>
        </p:spPr>
      </p:pic>
      <p:sp>
        <p:nvSpPr>
          <p:cNvPr id="10" name="Hình chữ nhật: Góc Tròn 5">
            <a:extLst>
              <a:ext uri="{FF2B5EF4-FFF2-40B4-BE49-F238E27FC236}">
                <a16:creationId xmlns:a16="http://schemas.microsoft.com/office/drawing/2014/main" id="{678A5BFD-7E46-2AA5-52BB-15BD660A2072}"/>
              </a:ext>
            </a:extLst>
          </p:cNvPr>
          <p:cNvSpPr/>
          <p:nvPr/>
        </p:nvSpPr>
        <p:spPr>
          <a:xfrm>
            <a:off x="2151085" y="373073"/>
            <a:ext cx="9178509" cy="158464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spcBef>
                <a:spcPct val="0"/>
              </a:spcBef>
            </a:pPr>
            <a:r>
              <a:rPr lang="en-US" altLang="en-US" sz="2800" b="1">
                <a:solidFill>
                  <a:srgbClr val="00B050"/>
                </a:solidFill>
                <a:latin typeface="Times New Roman" panose="02020603050405020304" pitchFamily="18" charset="0"/>
              </a:rPr>
              <a:t>LỖI </a:t>
            </a:r>
            <a:r>
              <a:rPr lang="en-US" altLang="en-US" sz="2800" b="1" smtClean="0">
                <a:solidFill>
                  <a:srgbClr val="00B050"/>
                </a:solidFill>
                <a:latin typeface="Times New Roman" panose="02020603050405020304" pitchFamily="18" charset="0"/>
              </a:rPr>
              <a:t>VIẾT CÂU</a:t>
            </a:r>
            <a:endParaRPr lang="en-US" altLang="en-US" sz="2800">
              <a:solidFill>
                <a:srgbClr val="CC0066"/>
              </a:solidFill>
              <a:latin typeface="Times New Roman" panose="02020603050405020304" pitchFamily="18" charset="0"/>
              <a:cs typeface="Arial" panose="020B0604020202020204" pitchFamily="34" charset="0"/>
            </a:endParaRPr>
          </a:p>
        </p:txBody>
      </p:sp>
      <p:sp>
        <p:nvSpPr>
          <p:cNvPr id="11" name="Rectangle 10">
            <a:extLst>
              <a:ext uri="{FF2B5EF4-FFF2-40B4-BE49-F238E27FC236}">
                <a16:creationId xmlns:a16="http://schemas.microsoft.com/office/drawing/2014/main" id="{E4290BA3-CE83-B148-34BB-40EC950A5E8B}"/>
              </a:ext>
            </a:extLst>
          </p:cNvPr>
          <p:cNvSpPr/>
          <p:nvPr/>
        </p:nvSpPr>
        <p:spPr>
          <a:xfrm>
            <a:off x="353004" y="757388"/>
            <a:ext cx="1332637" cy="1200329"/>
          </a:xfrm>
          <a:prstGeom prst="rect">
            <a:avLst/>
          </a:prstGeom>
        </p:spPr>
        <p:txBody>
          <a:bodyPr wrap="square">
            <a:spAutoFit/>
          </a:bodyPr>
          <a:lstStyle/>
          <a:p>
            <a:pPr lvl="0" algn="ctr">
              <a:defRPr/>
            </a:pPr>
            <a:r>
              <a:rPr lang="en-US" sz="2400" b="1" kern="0" dirty="0">
                <a:solidFill>
                  <a:prstClr val="black"/>
                </a:solidFill>
              </a:rPr>
              <a:t>3</a:t>
            </a:r>
            <a:r>
              <a:rPr lang="en-US" sz="2400" b="1" kern="0" smtClean="0">
                <a:solidFill>
                  <a:prstClr val="black"/>
                </a:solidFill>
              </a:rPr>
              <a:t>. Sửa lỗi chung</a:t>
            </a:r>
            <a:endParaRPr lang="en-US" sz="2400" b="1" kern="0" dirty="0">
              <a:solidFill>
                <a:prstClr val="black"/>
              </a:solidFill>
            </a:endParaRPr>
          </a:p>
        </p:txBody>
      </p:sp>
      <p:sp>
        <p:nvSpPr>
          <p:cNvPr id="7" name="Hình chữ nhật: Góc Tròn 5">
            <a:extLst>
              <a:ext uri="{FF2B5EF4-FFF2-40B4-BE49-F238E27FC236}">
                <a16:creationId xmlns:a16="http://schemas.microsoft.com/office/drawing/2014/main" id="{678A5BFD-7E46-2AA5-52BB-15BD660A2072}"/>
              </a:ext>
            </a:extLst>
          </p:cNvPr>
          <p:cNvSpPr/>
          <p:nvPr/>
        </p:nvSpPr>
        <p:spPr>
          <a:xfrm>
            <a:off x="2151084" y="2162007"/>
            <a:ext cx="9178509" cy="384950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spcBef>
                <a:spcPct val="0"/>
              </a:spcBef>
            </a:pPr>
            <a:r>
              <a:rPr lang="en-US" altLang="en-US" sz="2800" smtClean="0">
                <a:solidFill>
                  <a:srgbClr val="002060"/>
                </a:solidFill>
                <a:latin typeface="Times New Roman" panose="02020603050405020304" pitchFamily="18" charset="0"/>
              </a:rPr>
              <a:t> </a:t>
            </a:r>
            <a:endParaRPr lang="en-US" altLang="en-US" sz="2800">
              <a:solidFill>
                <a:srgbClr val="CC0066"/>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759201680"/>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982"/>
        <p:cNvGrpSpPr/>
        <p:nvPr/>
      </p:nvGrpSpPr>
      <p:grpSpPr>
        <a:xfrm>
          <a:off x="0" y="0"/>
          <a:ext cx="0" cy="0"/>
          <a:chOff x="0" y="0"/>
          <a:chExt cx="0" cy="0"/>
        </a:xfrm>
      </p:grpSpPr>
      <p:sp>
        <p:nvSpPr>
          <p:cNvPr id="12" name="Hình chữ nhật: Góc Tròn 5">
            <a:extLst>
              <a:ext uri="{FF2B5EF4-FFF2-40B4-BE49-F238E27FC236}">
                <a16:creationId xmlns:a16="http://schemas.microsoft.com/office/drawing/2014/main" id="{678A5BFD-7E46-2AA5-52BB-15BD660A2072}"/>
              </a:ext>
            </a:extLst>
          </p:cNvPr>
          <p:cNvSpPr/>
          <p:nvPr/>
        </p:nvSpPr>
        <p:spPr>
          <a:xfrm>
            <a:off x="2012289" y="1613354"/>
            <a:ext cx="9178509" cy="384950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spcBef>
                <a:spcPct val="0"/>
              </a:spcBef>
            </a:pPr>
            <a:r>
              <a:rPr lang="en-US" altLang="en-US" sz="2800" smtClean="0">
                <a:solidFill>
                  <a:srgbClr val="002060"/>
                </a:solidFill>
                <a:latin typeface="Times New Roman" panose="02020603050405020304" pitchFamily="18" charset="0"/>
              </a:rPr>
              <a:t> </a:t>
            </a:r>
            <a:endParaRPr lang="en-US" altLang="en-US" sz="2800">
              <a:solidFill>
                <a:srgbClr val="CC0066"/>
              </a:solidFill>
              <a:latin typeface="Times New Roman" panose="02020603050405020304" pitchFamily="18" charset="0"/>
              <a:cs typeface="Arial" panose="020B0604020202020204" pitchFamily="34" charset="0"/>
            </a:endParaRPr>
          </a:p>
        </p:txBody>
      </p:sp>
      <p:pic>
        <p:nvPicPr>
          <p:cNvPr id="8" name="Picture 7">
            <a:extLst>
              <a:ext uri="{FF2B5EF4-FFF2-40B4-BE49-F238E27FC236}">
                <a16:creationId xmlns:a16="http://schemas.microsoft.com/office/drawing/2014/main" id="{BC322B7E-7988-014C-AE20-00319B3924A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1811" b="63137" l="4285" r="36217"/>
                    </a14:imgEffect>
                  </a14:imgLayer>
                </a14:imgProps>
              </a:ext>
              <a:ext uri="{28A0092B-C50C-407E-A947-70E740481C1C}">
                <a14:useLocalDpi xmlns:a14="http://schemas.microsoft.com/office/drawing/2010/main" val="0"/>
              </a:ext>
            </a:extLst>
          </a:blip>
          <a:srcRect l="3364" t="32107" r="62966" b="35523"/>
          <a:stretch/>
        </p:blipFill>
        <p:spPr>
          <a:xfrm>
            <a:off x="-247966" y="168783"/>
            <a:ext cx="2399051" cy="2621028"/>
          </a:xfrm>
          <a:prstGeom prst="rect">
            <a:avLst/>
          </a:prstGeom>
        </p:spPr>
      </p:pic>
      <p:sp>
        <p:nvSpPr>
          <p:cNvPr id="10" name="Hình chữ nhật: Góc Tròn 5">
            <a:extLst>
              <a:ext uri="{FF2B5EF4-FFF2-40B4-BE49-F238E27FC236}">
                <a16:creationId xmlns:a16="http://schemas.microsoft.com/office/drawing/2014/main" id="{678A5BFD-7E46-2AA5-52BB-15BD660A2072}"/>
              </a:ext>
            </a:extLst>
          </p:cNvPr>
          <p:cNvSpPr/>
          <p:nvPr/>
        </p:nvSpPr>
        <p:spPr>
          <a:xfrm>
            <a:off x="2012290" y="168783"/>
            <a:ext cx="9178509" cy="112444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spcBef>
                <a:spcPct val="0"/>
              </a:spcBef>
            </a:pPr>
            <a:r>
              <a:rPr lang="en-US" altLang="en-US" sz="2800">
                <a:solidFill>
                  <a:srgbClr val="002060"/>
                </a:solidFill>
                <a:latin typeface="Times New Roman" panose="02020603050405020304" pitchFamily="18" charset="0"/>
              </a:rPr>
              <a:t>CÁCH </a:t>
            </a:r>
            <a:r>
              <a:rPr lang="en-US" altLang="en-US" sz="2800" smtClean="0">
                <a:solidFill>
                  <a:srgbClr val="002060"/>
                </a:solidFill>
                <a:latin typeface="Times New Roman" panose="02020603050405020304" pitchFamily="18" charset="0"/>
              </a:rPr>
              <a:t>MỞ BÀI</a:t>
            </a:r>
            <a:endParaRPr lang="en-US" altLang="en-US" sz="2800">
              <a:solidFill>
                <a:srgbClr val="CC0066"/>
              </a:solidFill>
              <a:latin typeface="Times New Roman" panose="02020603050405020304" pitchFamily="18" charset="0"/>
              <a:cs typeface="Arial" panose="020B0604020202020204" pitchFamily="34" charset="0"/>
            </a:endParaRPr>
          </a:p>
        </p:txBody>
      </p:sp>
      <p:sp>
        <p:nvSpPr>
          <p:cNvPr id="11" name="Rectangle 10">
            <a:extLst>
              <a:ext uri="{FF2B5EF4-FFF2-40B4-BE49-F238E27FC236}">
                <a16:creationId xmlns:a16="http://schemas.microsoft.com/office/drawing/2014/main" id="{E4290BA3-CE83-B148-34BB-40EC950A5E8B}"/>
              </a:ext>
            </a:extLst>
          </p:cNvPr>
          <p:cNvSpPr/>
          <p:nvPr/>
        </p:nvSpPr>
        <p:spPr>
          <a:xfrm>
            <a:off x="353004" y="757388"/>
            <a:ext cx="1332637" cy="1200329"/>
          </a:xfrm>
          <a:prstGeom prst="rect">
            <a:avLst/>
          </a:prstGeom>
        </p:spPr>
        <p:txBody>
          <a:bodyPr wrap="square">
            <a:spAutoFit/>
          </a:bodyPr>
          <a:lstStyle/>
          <a:p>
            <a:pPr lvl="0" algn="ctr">
              <a:defRPr/>
            </a:pPr>
            <a:r>
              <a:rPr lang="en-US" sz="2400" b="1" kern="0" dirty="0">
                <a:solidFill>
                  <a:prstClr val="black"/>
                </a:solidFill>
              </a:rPr>
              <a:t>3</a:t>
            </a:r>
            <a:r>
              <a:rPr lang="en-US" sz="2400" b="1" kern="0" smtClean="0">
                <a:solidFill>
                  <a:prstClr val="black"/>
                </a:solidFill>
              </a:rPr>
              <a:t>. Sửa lỗi chung</a:t>
            </a:r>
            <a:endParaRPr lang="en-US" sz="2400" b="1" kern="0" dirty="0">
              <a:solidFill>
                <a:prstClr val="black"/>
              </a:solidFill>
            </a:endParaRPr>
          </a:p>
        </p:txBody>
      </p:sp>
      <p:sp>
        <p:nvSpPr>
          <p:cNvPr id="7" name="TextBox 6"/>
          <p:cNvSpPr txBox="1">
            <a:spLocks noChangeArrowheads="1"/>
          </p:cNvSpPr>
          <p:nvPr/>
        </p:nvSpPr>
        <p:spPr bwMode="auto">
          <a:xfrm>
            <a:off x="2465033" y="1613354"/>
            <a:ext cx="835659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800">
                <a:solidFill>
                  <a:srgbClr val="0000FF"/>
                </a:solidFill>
                <a:latin typeface="Times New Roman" panose="02020603050405020304" pitchFamily="18" charset="0"/>
                <a:cs typeface="Times New Roman" panose="02020603050405020304" pitchFamily="18" charset="0"/>
              </a:rPr>
              <a:t>      </a:t>
            </a:r>
            <a:r>
              <a:rPr lang="en-US" altLang="en-US" sz="2800" smtClean="0">
                <a:solidFill>
                  <a:srgbClr val="0000FF"/>
                </a:solidFill>
                <a:latin typeface="Times New Roman" panose="02020603050405020304" pitchFamily="18" charset="0"/>
                <a:cs typeface="Times New Roman" panose="02020603050405020304" pitchFamily="18" charset="0"/>
              </a:rPr>
              <a:t>Trong số các câu chuyện đã đọc, em </a:t>
            </a:r>
            <a:r>
              <a:rPr lang="en-US" altLang="en-US" sz="2800">
                <a:solidFill>
                  <a:srgbClr val="0000FF"/>
                </a:solidFill>
                <a:latin typeface="Times New Roman" panose="02020603050405020304" pitchFamily="18" charset="0"/>
                <a:cs typeface="Times New Roman" panose="02020603050405020304" pitchFamily="18" charset="0"/>
              </a:rPr>
              <a:t>thích nhất là câu chuyện Cóc kiện trời.</a:t>
            </a:r>
            <a:endParaRPr lang="vi-VN" altLang="en-US" sz="2800">
              <a:solidFill>
                <a:srgbClr val="0000FF"/>
              </a:solidFill>
              <a:latin typeface="Times New Roman" panose="02020603050405020304" pitchFamily="18" charset="0"/>
              <a:cs typeface="Times New Roman" panose="02020603050405020304" pitchFamily="18" charset="0"/>
            </a:endParaRPr>
          </a:p>
        </p:txBody>
      </p:sp>
      <p:sp>
        <p:nvSpPr>
          <p:cNvPr id="9" name="TextBox 7"/>
          <p:cNvSpPr txBox="1">
            <a:spLocks noChangeArrowheads="1"/>
          </p:cNvSpPr>
          <p:nvPr/>
        </p:nvSpPr>
        <p:spPr bwMode="auto">
          <a:xfrm>
            <a:off x="2477733" y="2567461"/>
            <a:ext cx="8343900"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800">
                <a:solidFill>
                  <a:srgbClr val="0000FF"/>
                </a:solidFill>
                <a:latin typeface="Times New Roman" panose="02020603050405020304" pitchFamily="18" charset="0"/>
                <a:cs typeface="Times New Roman" panose="02020603050405020304" pitchFamily="18" charset="0"/>
              </a:rPr>
              <a:t>      </a:t>
            </a:r>
            <a:r>
              <a:rPr lang="en-US" altLang="en-US" sz="2800">
                <a:solidFill>
                  <a:srgbClr val="C00000"/>
                </a:solidFill>
                <a:latin typeface="Times New Roman" panose="02020603050405020304" pitchFamily="18" charset="0"/>
                <a:cs typeface="Times New Roman" panose="02020603050405020304" pitchFamily="18" charset="0"/>
              </a:rPr>
              <a:t>Kho tàng </a:t>
            </a:r>
            <a:r>
              <a:rPr lang="en-US" altLang="en-US" sz="2800" smtClean="0">
                <a:solidFill>
                  <a:srgbClr val="C00000"/>
                </a:solidFill>
                <a:latin typeface="Times New Roman" panose="02020603050405020304" pitchFamily="18" charset="0"/>
                <a:cs typeface="Times New Roman" panose="02020603050405020304" pitchFamily="18" charset="0"/>
              </a:rPr>
              <a:t>truyện </a:t>
            </a:r>
            <a:r>
              <a:rPr lang="en-US" altLang="en-US" sz="2800">
                <a:solidFill>
                  <a:srgbClr val="C00000"/>
                </a:solidFill>
                <a:latin typeface="Times New Roman" panose="02020603050405020304" pitchFamily="18" charset="0"/>
                <a:cs typeface="Times New Roman" panose="02020603050405020304" pitchFamily="18" charset="0"/>
              </a:rPr>
              <a:t>cổ Việt Nam rất phong phú với biết bao nhiêu câu chuyện hay, bổ ích. Mỗi câu chuyện là một bài học sâu sắc ông cha ta muốn răn dạy con cháu đời sau. Trong số những câu chuyện cổ tích đã đọc, em thích nhất câu chuyện  giải thích về hiện tượng thiên nhiên. Câu chuyện mang tên: Cóc kiện trời.</a:t>
            </a:r>
            <a:endParaRPr lang="vi-VN" altLang="en-US" sz="280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88234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982"/>
        <p:cNvGrpSpPr/>
        <p:nvPr/>
      </p:nvGrpSpPr>
      <p:grpSpPr>
        <a:xfrm>
          <a:off x="0" y="0"/>
          <a:ext cx="0" cy="0"/>
          <a:chOff x="0" y="0"/>
          <a:chExt cx="0" cy="0"/>
        </a:xfrm>
      </p:grpSpPr>
      <p:sp>
        <p:nvSpPr>
          <p:cNvPr id="12" name="Hình chữ nhật: Góc Tròn 5">
            <a:extLst>
              <a:ext uri="{FF2B5EF4-FFF2-40B4-BE49-F238E27FC236}">
                <a16:creationId xmlns:a16="http://schemas.microsoft.com/office/drawing/2014/main" id="{678A5BFD-7E46-2AA5-52BB-15BD660A2072}"/>
              </a:ext>
            </a:extLst>
          </p:cNvPr>
          <p:cNvSpPr/>
          <p:nvPr/>
        </p:nvSpPr>
        <p:spPr>
          <a:xfrm>
            <a:off x="2012289" y="1613354"/>
            <a:ext cx="9178509" cy="384950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spcBef>
                <a:spcPct val="0"/>
              </a:spcBef>
            </a:pPr>
            <a:r>
              <a:rPr lang="en-US" altLang="en-US" sz="2800" smtClean="0">
                <a:solidFill>
                  <a:srgbClr val="002060"/>
                </a:solidFill>
                <a:latin typeface="Times New Roman" panose="02020603050405020304" pitchFamily="18" charset="0"/>
              </a:rPr>
              <a:t> </a:t>
            </a:r>
            <a:endParaRPr lang="en-US" altLang="en-US" sz="2800">
              <a:solidFill>
                <a:srgbClr val="CC0066"/>
              </a:solidFill>
              <a:latin typeface="Times New Roman" panose="02020603050405020304" pitchFamily="18" charset="0"/>
              <a:cs typeface="Arial" panose="020B0604020202020204" pitchFamily="34" charset="0"/>
            </a:endParaRPr>
          </a:p>
        </p:txBody>
      </p:sp>
      <p:pic>
        <p:nvPicPr>
          <p:cNvPr id="8" name="Picture 7">
            <a:extLst>
              <a:ext uri="{FF2B5EF4-FFF2-40B4-BE49-F238E27FC236}">
                <a16:creationId xmlns:a16="http://schemas.microsoft.com/office/drawing/2014/main" id="{BC322B7E-7988-014C-AE20-00319B3924A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1811" b="63137" l="4285" r="36217"/>
                    </a14:imgEffect>
                  </a14:imgLayer>
                </a14:imgProps>
              </a:ext>
              <a:ext uri="{28A0092B-C50C-407E-A947-70E740481C1C}">
                <a14:useLocalDpi xmlns:a14="http://schemas.microsoft.com/office/drawing/2010/main" val="0"/>
              </a:ext>
            </a:extLst>
          </a:blip>
          <a:srcRect l="3364" t="32107" r="62966" b="35523"/>
          <a:stretch/>
        </p:blipFill>
        <p:spPr>
          <a:xfrm>
            <a:off x="-247966" y="168783"/>
            <a:ext cx="2399051" cy="2621028"/>
          </a:xfrm>
          <a:prstGeom prst="rect">
            <a:avLst/>
          </a:prstGeom>
        </p:spPr>
      </p:pic>
      <p:sp>
        <p:nvSpPr>
          <p:cNvPr id="10" name="Hình chữ nhật: Góc Tròn 5">
            <a:extLst>
              <a:ext uri="{FF2B5EF4-FFF2-40B4-BE49-F238E27FC236}">
                <a16:creationId xmlns:a16="http://schemas.microsoft.com/office/drawing/2014/main" id="{678A5BFD-7E46-2AA5-52BB-15BD660A2072}"/>
              </a:ext>
            </a:extLst>
          </p:cNvPr>
          <p:cNvSpPr/>
          <p:nvPr/>
        </p:nvSpPr>
        <p:spPr>
          <a:xfrm>
            <a:off x="2012290" y="168783"/>
            <a:ext cx="9178509" cy="112444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spcBef>
                <a:spcPct val="0"/>
              </a:spcBef>
            </a:pPr>
            <a:r>
              <a:rPr lang="en-US" altLang="en-US" sz="2800">
                <a:solidFill>
                  <a:srgbClr val="002060"/>
                </a:solidFill>
                <a:latin typeface="Times New Roman" panose="02020603050405020304" pitchFamily="18" charset="0"/>
              </a:rPr>
              <a:t>CÁCH </a:t>
            </a:r>
            <a:r>
              <a:rPr lang="en-US" altLang="en-US" sz="2800" smtClean="0">
                <a:solidFill>
                  <a:srgbClr val="002060"/>
                </a:solidFill>
                <a:latin typeface="Times New Roman" panose="02020603050405020304" pitchFamily="18" charset="0"/>
              </a:rPr>
              <a:t>KẾT BÀI</a:t>
            </a:r>
            <a:endParaRPr lang="en-US" altLang="en-US" sz="2800">
              <a:solidFill>
                <a:srgbClr val="CC0066"/>
              </a:solidFill>
              <a:latin typeface="Times New Roman" panose="02020603050405020304" pitchFamily="18" charset="0"/>
              <a:cs typeface="Arial" panose="020B0604020202020204" pitchFamily="34" charset="0"/>
            </a:endParaRPr>
          </a:p>
        </p:txBody>
      </p:sp>
      <p:sp>
        <p:nvSpPr>
          <p:cNvPr id="11" name="Rectangle 10">
            <a:extLst>
              <a:ext uri="{FF2B5EF4-FFF2-40B4-BE49-F238E27FC236}">
                <a16:creationId xmlns:a16="http://schemas.microsoft.com/office/drawing/2014/main" id="{E4290BA3-CE83-B148-34BB-40EC950A5E8B}"/>
              </a:ext>
            </a:extLst>
          </p:cNvPr>
          <p:cNvSpPr/>
          <p:nvPr/>
        </p:nvSpPr>
        <p:spPr>
          <a:xfrm>
            <a:off x="353004" y="757388"/>
            <a:ext cx="1332637" cy="1200329"/>
          </a:xfrm>
          <a:prstGeom prst="rect">
            <a:avLst/>
          </a:prstGeom>
        </p:spPr>
        <p:txBody>
          <a:bodyPr wrap="square">
            <a:spAutoFit/>
          </a:bodyPr>
          <a:lstStyle/>
          <a:p>
            <a:pPr lvl="0" algn="ctr">
              <a:defRPr/>
            </a:pPr>
            <a:r>
              <a:rPr lang="en-US" sz="2400" b="1" kern="0" dirty="0">
                <a:solidFill>
                  <a:prstClr val="black"/>
                </a:solidFill>
              </a:rPr>
              <a:t>3</a:t>
            </a:r>
            <a:r>
              <a:rPr lang="en-US" sz="2400" b="1" kern="0" smtClean="0">
                <a:solidFill>
                  <a:prstClr val="black"/>
                </a:solidFill>
              </a:rPr>
              <a:t>. Sửa lỗi chung</a:t>
            </a:r>
            <a:endParaRPr lang="en-US" sz="2400" b="1" kern="0" dirty="0">
              <a:solidFill>
                <a:prstClr val="black"/>
              </a:solidFill>
            </a:endParaRPr>
          </a:p>
        </p:txBody>
      </p:sp>
      <p:sp>
        <p:nvSpPr>
          <p:cNvPr id="13" name="TextBox 4"/>
          <p:cNvSpPr txBox="1">
            <a:spLocks noChangeArrowheads="1"/>
          </p:cNvSpPr>
          <p:nvPr/>
        </p:nvSpPr>
        <p:spPr bwMode="auto">
          <a:xfrm>
            <a:off x="2151085" y="2082830"/>
            <a:ext cx="862577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800">
                <a:solidFill>
                  <a:srgbClr val="0000FF"/>
                </a:solidFill>
                <a:latin typeface="Times New Roman" panose="02020603050405020304" pitchFamily="18" charset="0"/>
                <a:cs typeface="Times New Roman" panose="02020603050405020304" pitchFamily="18" charset="0"/>
              </a:rPr>
              <a:t>      Đoạn truyện trên cho ta thấy ông có tài xét xử. Em sẽ cố gắng học giỏi để thông minh như ông.</a:t>
            </a:r>
            <a:endParaRPr lang="vi-VN" altLang="en-US" sz="2800">
              <a:solidFill>
                <a:srgbClr val="0000FF"/>
              </a:solidFill>
              <a:latin typeface="Times New Roman" panose="02020603050405020304" pitchFamily="18" charset="0"/>
              <a:cs typeface="Times New Roman" panose="02020603050405020304" pitchFamily="18" charset="0"/>
            </a:endParaRPr>
          </a:p>
        </p:txBody>
      </p:sp>
      <p:sp>
        <p:nvSpPr>
          <p:cNvPr id="14" name="TextBox 5"/>
          <p:cNvSpPr txBox="1">
            <a:spLocks noChangeArrowheads="1"/>
          </p:cNvSpPr>
          <p:nvPr/>
        </p:nvSpPr>
        <p:spPr bwMode="auto">
          <a:xfrm>
            <a:off x="2151085" y="3109942"/>
            <a:ext cx="8625772"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sz="2800">
                <a:solidFill>
                  <a:srgbClr val="C00000"/>
                </a:solidFill>
                <a:latin typeface="Times New Roman" panose="02020603050405020304" pitchFamily="18" charset="0"/>
                <a:cs typeface="Times New Roman" panose="02020603050405020304" pitchFamily="18" charset="0"/>
              </a:rPr>
              <a:t>      Câu chuyện trên cho ta thấy ông Nguyễn Khoa Đăng là vị quan thông minh và có tài xét xử. Những người </a:t>
            </a:r>
            <a:r>
              <a:rPr lang="en-US" altLang="en-US" sz="2800" smtClean="0">
                <a:solidFill>
                  <a:srgbClr val="C00000"/>
                </a:solidFill>
                <a:latin typeface="Times New Roman" panose="02020603050405020304" pitchFamily="18" charset="0"/>
                <a:cs typeface="Times New Roman" panose="02020603050405020304" pitchFamily="18" charset="0"/>
              </a:rPr>
              <a:t>mang lại công bằng cho mọi người như ông </a:t>
            </a:r>
            <a:r>
              <a:rPr lang="en-US" altLang="en-US" sz="2800">
                <a:solidFill>
                  <a:srgbClr val="C00000"/>
                </a:solidFill>
                <a:latin typeface="Times New Roman" panose="02020603050405020304" pitchFamily="18" charset="0"/>
                <a:cs typeface="Times New Roman" panose="02020603050405020304" pitchFamily="18" charset="0"/>
              </a:rPr>
              <a:t>góp phần </a:t>
            </a:r>
            <a:r>
              <a:rPr lang="en-US" altLang="en-US" sz="2800" smtClean="0">
                <a:solidFill>
                  <a:srgbClr val="C00000"/>
                </a:solidFill>
                <a:latin typeface="Times New Roman" panose="02020603050405020304" pitchFamily="18" charset="0"/>
                <a:cs typeface="Times New Roman" panose="02020603050405020304" pitchFamily="18" charset="0"/>
              </a:rPr>
              <a:t>làm </a:t>
            </a:r>
            <a:r>
              <a:rPr lang="en-US" altLang="en-US" sz="2800">
                <a:solidFill>
                  <a:srgbClr val="C00000"/>
                </a:solidFill>
                <a:latin typeface="Times New Roman" panose="02020603050405020304" pitchFamily="18" charset="0"/>
                <a:cs typeface="Times New Roman" panose="02020603050405020304" pitchFamily="18" charset="0"/>
              </a:rPr>
              <a:t>cho cuộc sống của chúng ta ngày càng tốt đẹp hơn.</a:t>
            </a:r>
            <a:endParaRPr lang="vi-VN" altLang="en-US" sz="280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607597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6982"/>
        <p:cNvGrpSpPr/>
        <p:nvPr/>
      </p:nvGrpSpPr>
      <p:grpSpPr>
        <a:xfrm>
          <a:off x="0" y="0"/>
          <a:ext cx="0" cy="0"/>
          <a:chOff x="0" y="0"/>
          <a:chExt cx="0" cy="0"/>
        </a:xfrm>
      </p:grpSpPr>
      <p:sp>
        <p:nvSpPr>
          <p:cNvPr id="6" name="Hình chữ nhật: Góc Tròn 5">
            <a:extLst>
              <a:ext uri="{FF2B5EF4-FFF2-40B4-BE49-F238E27FC236}">
                <a16:creationId xmlns:a16="http://schemas.microsoft.com/office/drawing/2014/main" id="{678A5BFD-7E46-2AA5-52BB-15BD660A2072}"/>
              </a:ext>
            </a:extLst>
          </p:cNvPr>
          <p:cNvSpPr/>
          <p:nvPr/>
        </p:nvSpPr>
        <p:spPr>
          <a:xfrm>
            <a:off x="494090" y="314325"/>
            <a:ext cx="11203821" cy="626745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 name="Group 2">
            <a:extLst>
              <a:ext uri="{FF2B5EF4-FFF2-40B4-BE49-F238E27FC236}">
                <a16:creationId xmlns:a16="http://schemas.microsoft.com/office/drawing/2014/main" id="{44158FE7-2415-FF48-20DF-2F2F31AA3045}"/>
              </a:ext>
            </a:extLst>
          </p:cNvPr>
          <p:cNvGrpSpPr/>
          <p:nvPr/>
        </p:nvGrpSpPr>
        <p:grpSpPr>
          <a:xfrm>
            <a:off x="237660" y="-247650"/>
            <a:ext cx="3581865" cy="3609975"/>
            <a:chOff x="3211419" y="3411124"/>
            <a:chExt cx="2460334" cy="2377877"/>
          </a:xfrm>
        </p:grpSpPr>
        <p:pic>
          <p:nvPicPr>
            <p:cNvPr id="4" name="Picture 3">
              <a:extLst>
                <a:ext uri="{FF2B5EF4-FFF2-40B4-BE49-F238E27FC236}">
                  <a16:creationId xmlns:a16="http://schemas.microsoft.com/office/drawing/2014/main" id="{8EB606CB-A8B1-8E25-D899-76F57F19C01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923" b="33538" l="34462" r="68154"/>
                      </a14:imgEffect>
                    </a14:imgLayer>
                  </a14:imgProps>
                </a:ext>
                <a:ext uri="{28A0092B-C50C-407E-A947-70E740481C1C}">
                  <a14:useLocalDpi xmlns:a14="http://schemas.microsoft.com/office/drawing/2010/main" val="0"/>
                </a:ext>
              </a:extLst>
            </a:blip>
            <a:srcRect l="35512" t="272" r="32165" b="68488"/>
            <a:stretch/>
          </p:blipFill>
          <p:spPr>
            <a:xfrm>
              <a:off x="3211419" y="3411124"/>
              <a:ext cx="2460334" cy="2377877"/>
            </a:xfrm>
            <a:prstGeom prst="rect">
              <a:avLst/>
            </a:prstGeom>
          </p:spPr>
        </p:pic>
        <p:sp>
          <p:nvSpPr>
            <p:cNvPr id="5" name="TextBox 4">
              <a:extLst>
                <a:ext uri="{FF2B5EF4-FFF2-40B4-BE49-F238E27FC236}">
                  <a16:creationId xmlns:a16="http://schemas.microsoft.com/office/drawing/2014/main" id="{1AE26ED2-CDEA-707E-713F-971AE7C2F676}"/>
                </a:ext>
              </a:extLst>
            </p:cNvPr>
            <p:cNvSpPr txBox="1"/>
            <p:nvPr/>
          </p:nvSpPr>
          <p:spPr>
            <a:xfrm>
              <a:off x="3528702" y="4297090"/>
              <a:ext cx="1599329" cy="628467"/>
            </a:xfrm>
            <a:prstGeom prst="rect">
              <a:avLst/>
            </a:prstGeom>
          </p:spPr>
          <p:txBody>
            <a:bodyPr wrap="square">
              <a:spAutoFit/>
            </a:bodyPr>
            <a:lstStyle>
              <a:defPPr>
                <a:defRPr lang="en-US"/>
              </a:defPPr>
              <a:lvl1pPr lvl="0">
                <a:defRPr sz="3200" b="1" kern="0">
                  <a:solidFill>
                    <a:prstClr val="black"/>
                  </a:solidFill>
                  <a:latin typeface="Calibri Light" panose="020F0302020204030204"/>
                </a:defRPr>
              </a:lvl1pPr>
            </a:lstStyle>
            <a:p>
              <a:pPr algn="ctr"/>
              <a:r>
                <a:rPr lang="en-US" sz="2800" dirty="0">
                  <a:latin typeface="+mn-lt"/>
                </a:rPr>
                <a:t>4</a:t>
              </a:r>
              <a:r>
                <a:rPr lang="en-US" sz="2800" smtClean="0">
                  <a:latin typeface="+mn-lt"/>
                </a:rPr>
                <a:t>. </a:t>
              </a:r>
              <a:r>
                <a:rPr lang="en-US" sz="2800" dirty="0" err="1">
                  <a:latin typeface="+mn-lt"/>
                </a:rPr>
                <a:t>Chỉnh</a:t>
              </a:r>
              <a:r>
                <a:rPr lang="en-US" sz="2800" dirty="0">
                  <a:latin typeface="+mn-lt"/>
                </a:rPr>
                <a:t> </a:t>
              </a:r>
              <a:r>
                <a:rPr lang="en-US" sz="2800" dirty="0" err="1">
                  <a:latin typeface="+mn-lt"/>
                </a:rPr>
                <a:t>sửa</a:t>
              </a:r>
              <a:r>
                <a:rPr lang="en-US" sz="2800" dirty="0">
                  <a:latin typeface="+mn-lt"/>
                </a:rPr>
                <a:t> </a:t>
              </a:r>
              <a:r>
                <a:rPr lang="en-US" sz="2800" err="1">
                  <a:latin typeface="+mn-lt"/>
                </a:rPr>
                <a:t>bài</a:t>
              </a:r>
              <a:r>
                <a:rPr lang="en-US" sz="2800">
                  <a:latin typeface="+mn-lt"/>
                </a:rPr>
                <a:t> </a:t>
              </a:r>
              <a:r>
                <a:rPr lang="en-US" sz="2800" smtClean="0">
                  <a:latin typeface="+mn-lt"/>
                </a:rPr>
                <a:t>viết</a:t>
              </a:r>
              <a:endParaRPr lang="en-US" sz="2800" dirty="0">
                <a:latin typeface="+mn-lt"/>
              </a:endParaRPr>
            </a:p>
          </p:txBody>
        </p:sp>
      </p:grpSp>
      <p:pic>
        <p:nvPicPr>
          <p:cNvPr id="13" name="Picture 12" descr="Text, whiteboard&#10;&#10;Description automatically generated">
            <a:extLst>
              <a:ext uri="{FF2B5EF4-FFF2-40B4-BE49-F238E27FC236}">
                <a16:creationId xmlns:a16="http://schemas.microsoft.com/office/drawing/2014/main" id="{61B022FB-47D3-D0CE-6E95-FB650484A0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53468" y="2571750"/>
            <a:ext cx="7681232" cy="3523660"/>
          </a:xfrm>
          <a:prstGeom prst="rect">
            <a:avLst/>
          </a:prstGeom>
          <a:ln>
            <a:noFill/>
          </a:ln>
          <a:effectLst>
            <a:outerShdw blurRad="292100" dist="139700" dir="2700000" algn="tl" rotWithShape="0">
              <a:srgbClr val="333333">
                <a:alpha val="65000"/>
              </a:srgbClr>
            </a:outerShdw>
          </a:effectLst>
        </p:spPr>
      </p:pic>
      <p:sp>
        <p:nvSpPr>
          <p:cNvPr id="23" name="TextBox 22">
            <a:extLst>
              <a:ext uri="{FF2B5EF4-FFF2-40B4-BE49-F238E27FC236}">
                <a16:creationId xmlns:a16="http://schemas.microsoft.com/office/drawing/2014/main" id="{9BB48FEC-10FE-38E2-9D17-C5F9D0C91D58}"/>
              </a:ext>
            </a:extLst>
          </p:cNvPr>
          <p:cNvSpPr txBox="1"/>
          <p:nvPr/>
        </p:nvSpPr>
        <p:spPr>
          <a:xfrm>
            <a:off x="3829050" y="3486150"/>
            <a:ext cx="6734175" cy="2123658"/>
          </a:xfrm>
          <a:prstGeom prst="rect">
            <a:avLst/>
          </a:prstGeom>
          <a:noFill/>
        </p:spPr>
        <p:txBody>
          <a:bodyPr wrap="square" rtlCol="0">
            <a:spAutoFit/>
          </a:bodyPr>
          <a:lstStyle/>
          <a:p>
            <a:pPr algn="ctr"/>
            <a:r>
              <a:rPr lang="vi-VN" sz="4400" b="1" dirty="0">
                <a:solidFill>
                  <a:srgbClr val="FF0000"/>
                </a:solidFill>
                <a:latin typeface="Cambria" panose="02040503050406030204" pitchFamily="18" charset="0"/>
                <a:ea typeface="Cambria" panose="02040503050406030204" pitchFamily="18" charset="0"/>
              </a:rPr>
              <a:t>Sửa lỗi trong bài (nếu có) hoặc viết lại một đoạn cho hay hơn.</a:t>
            </a:r>
            <a:endParaRPr lang="en-US" sz="4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188057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Tiếng ting ting.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785"/>
        <p:cNvGrpSpPr/>
        <p:nvPr/>
      </p:nvGrpSpPr>
      <p:grpSpPr>
        <a:xfrm>
          <a:off x="0" y="0"/>
          <a:ext cx="0" cy="0"/>
          <a:chOff x="0" y="0"/>
          <a:chExt cx="0" cy="0"/>
        </a:xfrm>
      </p:grpSpPr>
      <p:grpSp>
        <p:nvGrpSpPr>
          <p:cNvPr id="6788" name="Google Shape;6788;p45"/>
          <p:cNvGrpSpPr/>
          <p:nvPr/>
        </p:nvGrpSpPr>
        <p:grpSpPr>
          <a:xfrm>
            <a:off x="1204966" y="5528237"/>
            <a:ext cx="1025167" cy="1271400"/>
            <a:chOff x="2202700" y="6693000"/>
            <a:chExt cx="768875" cy="953550"/>
          </a:xfrm>
        </p:grpSpPr>
        <p:sp>
          <p:nvSpPr>
            <p:cNvPr id="6789" name="Google Shape;6789;p45"/>
            <p:cNvSpPr/>
            <p:nvPr/>
          </p:nvSpPr>
          <p:spPr>
            <a:xfrm>
              <a:off x="2202700" y="6693000"/>
              <a:ext cx="768875" cy="953550"/>
            </a:xfrm>
            <a:custGeom>
              <a:avLst/>
              <a:gdLst/>
              <a:ahLst/>
              <a:cxnLst/>
              <a:rect l="l" t="t" r="r" b="b"/>
              <a:pathLst>
                <a:path w="30755" h="38142" extrusionOk="0">
                  <a:moveTo>
                    <a:pt x="15926" y="1"/>
                  </a:moveTo>
                  <a:cubicBezTo>
                    <a:pt x="15659" y="1"/>
                    <a:pt x="15391" y="27"/>
                    <a:pt x="15124" y="27"/>
                  </a:cubicBezTo>
                  <a:cubicBezTo>
                    <a:pt x="14963" y="27"/>
                    <a:pt x="14802" y="81"/>
                    <a:pt x="14669" y="108"/>
                  </a:cubicBezTo>
                  <a:cubicBezTo>
                    <a:pt x="9369" y="563"/>
                    <a:pt x="5140" y="3239"/>
                    <a:pt x="3025" y="7468"/>
                  </a:cubicBezTo>
                  <a:cubicBezTo>
                    <a:pt x="1" y="13490"/>
                    <a:pt x="991" y="21065"/>
                    <a:pt x="5274" y="25080"/>
                  </a:cubicBezTo>
                  <a:cubicBezTo>
                    <a:pt x="6291" y="26044"/>
                    <a:pt x="6906" y="27248"/>
                    <a:pt x="7147" y="28881"/>
                  </a:cubicBezTo>
                  <a:cubicBezTo>
                    <a:pt x="5301" y="30085"/>
                    <a:pt x="5060" y="31771"/>
                    <a:pt x="5060" y="32548"/>
                  </a:cubicBezTo>
                  <a:cubicBezTo>
                    <a:pt x="5060" y="35893"/>
                    <a:pt x="8646" y="38142"/>
                    <a:pt x="13999" y="38142"/>
                  </a:cubicBezTo>
                  <a:cubicBezTo>
                    <a:pt x="19352" y="38142"/>
                    <a:pt x="22939" y="35893"/>
                    <a:pt x="22939" y="32548"/>
                  </a:cubicBezTo>
                  <a:cubicBezTo>
                    <a:pt x="22939" y="31584"/>
                    <a:pt x="22591" y="30674"/>
                    <a:pt x="22002" y="29951"/>
                  </a:cubicBezTo>
                  <a:cubicBezTo>
                    <a:pt x="22002" y="29791"/>
                    <a:pt x="21949" y="29630"/>
                    <a:pt x="21895" y="29443"/>
                  </a:cubicBezTo>
                  <a:cubicBezTo>
                    <a:pt x="21868" y="28720"/>
                    <a:pt x="21788" y="27971"/>
                    <a:pt x="21654" y="27275"/>
                  </a:cubicBezTo>
                  <a:cubicBezTo>
                    <a:pt x="21681" y="27007"/>
                    <a:pt x="21654" y="26739"/>
                    <a:pt x="21601" y="26499"/>
                  </a:cubicBezTo>
                  <a:cubicBezTo>
                    <a:pt x="21521" y="26231"/>
                    <a:pt x="21467" y="25963"/>
                    <a:pt x="21387" y="25642"/>
                  </a:cubicBezTo>
                  <a:cubicBezTo>
                    <a:pt x="21333" y="25374"/>
                    <a:pt x="21199" y="25134"/>
                    <a:pt x="21065" y="24893"/>
                  </a:cubicBezTo>
                  <a:cubicBezTo>
                    <a:pt x="20718" y="23929"/>
                    <a:pt x="20316" y="22992"/>
                    <a:pt x="19808" y="22136"/>
                  </a:cubicBezTo>
                  <a:cubicBezTo>
                    <a:pt x="19754" y="21868"/>
                    <a:pt x="19620" y="21627"/>
                    <a:pt x="19486" y="21386"/>
                  </a:cubicBezTo>
                  <a:cubicBezTo>
                    <a:pt x="19352" y="21145"/>
                    <a:pt x="19192" y="20958"/>
                    <a:pt x="19005" y="20717"/>
                  </a:cubicBezTo>
                  <a:cubicBezTo>
                    <a:pt x="18844" y="20476"/>
                    <a:pt x="18657" y="20316"/>
                    <a:pt x="18442" y="20155"/>
                  </a:cubicBezTo>
                  <a:cubicBezTo>
                    <a:pt x="18309" y="19968"/>
                    <a:pt x="18148" y="19780"/>
                    <a:pt x="17987" y="19620"/>
                  </a:cubicBezTo>
                  <a:cubicBezTo>
                    <a:pt x="17854" y="19379"/>
                    <a:pt x="17666" y="19138"/>
                    <a:pt x="17506" y="18977"/>
                  </a:cubicBezTo>
                  <a:lnTo>
                    <a:pt x="17452" y="18897"/>
                  </a:lnTo>
                  <a:lnTo>
                    <a:pt x="17211" y="18683"/>
                  </a:lnTo>
                  <a:cubicBezTo>
                    <a:pt x="17104" y="18603"/>
                    <a:pt x="17051" y="18496"/>
                    <a:pt x="16970" y="18442"/>
                  </a:cubicBezTo>
                  <a:cubicBezTo>
                    <a:pt x="16837" y="18308"/>
                    <a:pt x="16703" y="18174"/>
                    <a:pt x="16542" y="18067"/>
                  </a:cubicBezTo>
                  <a:lnTo>
                    <a:pt x="16328" y="17559"/>
                  </a:lnTo>
                  <a:cubicBezTo>
                    <a:pt x="16274" y="17425"/>
                    <a:pt x="16194" y="17264"/>
                    <a:pt x="16141" y="17131"/>
                  </a:cubicBezTo>
                  <a:cubicBezTo>
                    <a:pt x="16114" y="17024"/>
                    <a:pt x="16060" y="16943"/>
                    <a:pt x="16007" y="16836"/>
                  </a:cubicBezTo>
                  <a:lnTo>
                    <a:pt x="16007" y="16488"/>
                  </a:lnTo>
                  <a:lnTo>
                    <a:pt x="16007" y="16167"/>
                  </a:lnTo>
                  <a:lnTo>
                    <a:pt x="16007" y="15819"/>
                  </a:lnTo>
                  <a:cubicBezTo>
                    <a:pt x="16060" y="15739"/>
                    <a:pt x="16114" y="15658"/>
                    <a:pt x="16141" y="15551"/>
                  </a:cubicBezTo>
                  <a:cubicBezTo>
                    <a:pt x="16167" y="15471"/>
                    <a:pt x="16248" y="15364"/>
                    <a:pt x="16301" y="15257"/>
                  </a:cubicBezTo>
                  <a:cubicBezTo>
                    <a:pt x="16328" y="15203"/>
                    <a:pt x="16408" y="15123"/>
                    <a:pt x="16435" y="15070"/>
                  </a:cubicBezTo>
                  <a:cubicBezTo>
                    <a:pt x="16596" y="14936"/>
                    <a:pt x="16783" y="14856"/>
                    <a:pt x="16944" y="14856"/>
                  </a:cubicBezTo>
                  <a:cubicBezTo>
                    <a:pt x="17077" y="14856"/>
                    <a:pt x="17211" y="14882"/>
                    <a:pt x="17345" y="14963"/>
                  </a:cubicBezTo>
                  <a:cubicBezTo>
                    <a:pt x="19085" y="15873"/>
                    <a:pt x="20798" y="16301"/>
                    <a:pt x="22431" y="16301"/>
                  </a:cubicBezTo>
                  <a:cubicBezTo>
                    <a:pt x="25294" y="16301"/>
                    <a:pt x="27810" y="14856"/>
                    <a:pt x="29122" y="12447"/>
                  </a:cubicBezTo>
                  <a:cubicBezTo>
                    <a:pt x="30755" y="9583"/>
                    <a:pt x="29952" y="6638"/>
                    <a:pt x="28265" y="4604"/>
                  </a:cubicBezTo>
                  <a:cubicBezTo>
                    <a:pt x="28212" y="4149"/>
                    <a:pt x="27998" y="3748"/>
                    <a:pt x="27730" y="3400"/>
                  </a:cubicBezTo>
                  <a:cubicBezTo>
                    <a:pt x="26927" y="2276"/>
                    <a:pt x="25642" y="1928"/>
                    <a:pt x="24920" y="1821"/>
                  </a:cubicBezTo>
                  <a:cubicBezTo>
                    <a:pt x="24759" y="1767"/>
                    <a:pt x="24599" y="1767"/>
                    <a:pt x="24384" y="1740"/>
                  </a:cubicBezTo>
                  <a:cubicBezTo>
                    <a:pt x="23528" y="1339"/>
                    <a:pt x="22591" y="1018"/>
                    <a:pt x="21574" y="750"/>
                  </a:cubicBezTo>
                  <a:cubicBezTo>
                    <a:pt x="19915" y="268"/>
                    <a:pt x="18175" y="27"/>
                    <a:pt x="16462" y="27"/>
                  </a:cubicBezTo>
                  <a:cubicBezTo>
                    <a:pt x="16301" y="1"/>
                    <a:pt x="16167" y="1"/>
                    <a:pt x="1600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0" name="Google Shape;6790;p45"/>
            <p:cNvSpPr/>
            <p:nvPr/>
          </p:nvSpPr>
          <p:spPr>
            <a:xfrm>
              <a:off x="2396100" y="7445775"/>
              <a:ext cx="312500" cy="133850"/>
            </a:xfrm>
            <a:custGeom>
              <a:avLst/>
              <a:gdLst/>
              <a:ahLst/>
              <a:cxnLst/>
              <a:rect l="l" t="t" r="r" b="b"/>
              <a:pathLst>
                <a:path w="12500" h="5354" extrusionOk="0">
                  <a:moveTo>
                    <a:pt x="6263" y="1"/>
                  </a:moveTo>
                  <a:cubicBezTo>
                    <a:pt x="2811" y="1"/>
                    <a:pt x="0" y="643"/>
                    <a:pt x="0" y="2463"/>
                  </a:cubicBezTo>
                  <a:cubicBezTo>
                    <a:pt x="0" y="4230"/>
                    <a:pt x="2811" y="5354"/>
                    <a:pt x="6263" y="5354"/>
                  </a:cubicBezTo>
                  <a:cubicBezTo>
                    <a:pt x="9716" y="5354"/>
                    <a:pt x="12500" y="4257"/>
                    <a:pt x="12500" y="2463"/>
                  </a:cubicBezTo>
                  <a:cubicBezTo>
                    <a:pt x="12500" y="643"/>
                    <a:pt x="9743" y="1"/>
                    <a:pt x="6263"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1" name="Google Shape;6791;p45"/>
            <p:cNvSpPr/>
            <p:nvPr/>
          </p:nvSpPr>
          <p:spPr>
            <a:xfrm>
              <a:off x="2272975" y="6759525"/>
              <a:ext cx="632350" cy="783650"/>
            </a:xfrm>
            <a:custGeom>
              <a:avLst/>
              <a:gdLst/>
              <a:ahLst/>
              <a:cxnLst/>
              <a:rect l="l" t="t" r="r" b="b"/>
              <a:pathLst>
                <a:path w="25294" h="31346" extrusionOk="0">
                  <a:moveTo>
                    <a:pt x="13558" y="0"/>
                  </a:moveTo>
                  <a:cubicBezTo>
                    <a:pt x="8932" y="0"/>
                    <a:pt x="4649" y="1987"/>
                    <a:pt x="2650" y="5985"/>
                  </a:cubicBezTo>
                  <a:cubicBezTo>
                    <a:pt x="0" y="11258"/>
                    <a:pt x="1124" y="17414"/>
                    <a:pt x="4363" y="20438"/>
                  </a:cubicBezTo>
                  <a:cubicBezTo>
                    <a:pt x="8003" y="23918"/>
                    <a:pt x="6959" y="28869"/>
                    <a:pt x="7147" y="30315"/>
                  </a:cubicBezTo>
                  <a:cubicBezTo>
                    <a:pt x="8182" y="30861"/>
                    <a:pt x="9571" y="31345"/>
                    <a:pt x="11258" y="31345"/>
                  </a:cubicBezTo>
                  <a:cubicBezTo>
                    <a:pt x="12713" y="31345"/>
                    <a:pt x="14388" y="30985"/>
                    <a:pt x="16247" y="29994"/>
                  </a:cubicBezTo>
                  <a:cubicBezTo>
                    <a:pt x="16247" y="29994"/>
                    <a:pt x="17746" y="22847"/>
                    <a:pt x="12500" y="17922"/>
                  </a:cubicBezTo>
                  <a:cubicBezTo>
                    <a:pt x="8544" y="14242"/>
                    <a:pt x="10932" y="9455"/>
                    <a:pt x="14162" y="9455"/>
                  </a:cubicBezTo>
                  <a:cubicBezTo>
                    <a:pt x="14691" y="9455"/>
                    <a:pt x="15242" y="9584"/>
                    <a:pt x="15792" y="9866"/>
                  </a:cubicBezTo>
                  <a:cubicBezTo>
                    <a:pt x="17220" y="10595"/>
                    <a:pt x="18529" y="10914"/>
                    <a:pt x="19678" y="10914"/>
                  </a:cubicBezTo>
                  <a:cubicBezTo>
                    <a:pt x="21693" y="10914"/>
                    <a:pt x="23218" y="9931"/>
                    <a:pt x="24036" y="8447"/>
                  </a:cubicBezTo>
                  <a:cubicBezTo>
                    <a:pt x="25294" y="6145"/>
                    <a:pt x="24571" y="2398"/>
                    <a:pt x="18121" y="632"/>
                  </a:cubicBezTo>
                  <a:cubicBezTo>
                    <a:pt x="16608" y="211"/>
                    <a:pt x="15065" y="0"/>
                    <a:pt x="1355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2" name="Google Shape;6792;p45"/>
            <p:cNvSpPr/>
            <p:nvPr/>
          </p:nvSpPr>
          <p:spPr>
            <a:xfrm>
              <a:off x="2576750" y="6759250"/>
              <a:ext cx="37500" cy="240900"/>
            </a:xfrm>
            <a:custGeom>
              <a:avLst/>
              <a:gdLst/>
              <a:ahLst/>
              <a:cxnLst/>
              <a:rect l="l" t="t" r="r" b="b"/>
              <a:pathLst>
                <a:path w="1500" h="9636" extrusionOk="0">
                  <a:moveTo>
                    <a:pt x="1072" y="0"/>
                  </a:moveTo>
                  <a:cubicBezTo>
                    <a:pt x="831" y="0"/>
                    <a:pt x="617" y="0"/>
                    <a:pt x="402" y="27"/>
                  </a:cubicBezTo>
                  <a:cubicBezTo>
                    <a:pt x="376" y="161"/>
                    <a:pt x="376" y="295"/>
                    <a:pt x="349" y="429"/>
                  </a:cubicBezTo>
                  <a:cubicBezTo>
                    <a:pt x="135" y="1687"/>
                    <a:pt x="1" y="2838"/>
                    <a:pt x="1" y="4096"/>
                  </a:cubicBezTo>
                  <a:cubicBezTo>
                    <a:pt x="1" y="5354"/>
                    <a:pt x="28" y="6558"/>
                    <a:pt x="295" y="7789"/>
                  </a:cubicBezTo>
                  <a:cubicBezTo>
                    <a:pt x="429" y="8378"/>
                    <a:pt x="590" y="8913"/>
                    <a:pt x="831" y="9449"/>
                  </a:cubicBezTo>
                  <a:lnTo>
                    <a:pt x="938" y="9636"/>
                  </a:lnTo>
                  <a:cubicBezTo>
                    <a:pt x="1152" y="9582"/>
                    <a:pt x="1312" y="9502"/>
                    <a:pt x="1500" y="9475"/>
                  </a:cubicBezTo>
                  <a:cubicBezTo>
                    <a:pt x="1312" y="8994"/>
                    <a:pt x="1179" y="8458"/>
                    <a:pt x="1045" y="8003"/>
                  </a:cubicBezTo>
                  <a:cubicBezTo>
                    <a:pt x="697" y="6826"/>
                    <a:pt x="670" y="5701"/>
                    <a:pt x="670" y="4497"/>
                  </a:cubicBezTo>
                  <a:cubicBezTo>
                    <a:pt x="670" y="3319"/>
                    <a:pt x="670" y="2115"/>
                    <a:pt x="938" y="964"/>
                  </a:cubicBezTo>
                  <a:cubicBezTo>
                    <a:pt x="964" y="670"/>
                    <a:pt x="1018" y="348"/>
                    <a:pt x="107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3" name="Google Shape;6793;p45"/>
            <p:cNvSpPr/>
            <p:nvPr/>
          </p:nvSpPr>
          <p:spPr>
            <a:xfrm>
              <a:off x="2436250" y="6798725"/>
              <a:ext cx="120450" cy="254975"/>
            </a:xfrm>
            <a:custGeom>
              <a:avLst/>
              <a:gdLst/>
              <a:ahLst/>
              <a:cxnLst/>
              <a:rect l="l" t="t" r="r" b="b"/>
              <a:pathLst>
                <a:path w="4818" h="10199" extrusionOk="0">
                  <a:moveTo>
                    <a:pt x="509" y="1"/>
                  </a:moveTo>
                  <a:lnTo>
                    <a:pt x="0" y="295"/>
                  </a:lnTo>
                  <a:cubicBezTo>
                    <a:pt x="402" y="2463"/>
                    <a:pt x="1338" y="4470"/>
                    <a:pt x="2275" y="6531"/>
                  </a:cubicBezTo>
                  <a:cubicBezTo>
                    <a:pt x="2784" y="7629"/>
                    <a:pt x="3453" y="9101"/>
                    <a:pt x="4390" y="10198"/>
                  </a:cubicBezTo>
                  <a:cubicBezTo>
                    <a:pt x="4524" y="9931"/>
                    <a:pt x="4657" y="9663"/>
                    <a:pt x="4818" y="9422"/>
                  </a:cubicBezTo>
                  <a:cubicBezTo>
                    <a:pt x="4684" y="9288"/>
                    <a:pt x="4550" y="9128"/>
                    <a:pt x="4443" y="8967"/>
                  </a:cubicBezTo>
                  <a:cubicBezTo>
                    <a:pt x="3774" y="8057"/>
                    <a:pt x="3292" y="6986"/>
                    <a:pt x="2811" y="5996"/>
                  </a:cubicBezTo>
                  <a:cubicBezTo>
                    <a:pt x="1874" y="4015"/>
                    <a:pt x="1044" y="2062"/>
                    <a:pt x="50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4" name="Google Shape;6794;p45"/>
            <p:cNvSpPr/>
            <p:nvPr/>
          </p:nvSpPr>
          <p:spPr>
            <a:xfrm>
              <a:off x="2303075" y="7057675"/>
              <a:ext cx="249625" cy="103750"/>
            </a:xfrm>
            <a:custGeom>
              <a:avLst/>
              <a:gdLst/>
              <a:ahLst/>
              <a:cxnLst/>
              <a:rect l="l" t="t" r="r" b="b"/>
              <a:pathLst>
                <a:path w="9985" h="4150" extrusionOk="0">
                  <a:moveTo>
                    <a:pt x="54" y="1"/>
                  </a:moveTo>
                  <a:cubicBezTo>
                    <a:pt x="1" y="188"/>
                    <a:pt x="1" y="376"/>
                    <a:pt x="54" y="536"/>
                  </a:cubicBezTo>
                  <a:cubicBezTo>
                    <a:pt x="1660" y="1955"/>
                    <a:pt x="3989" y="2517"/>
                    <a:pt x="5943" y="3132"/>
                  </a:cubicBezTo>
                  <a:cubicBezTo>
                    <a:pt x="7201" y="3534"/>
                    <a:pt x="8566" y="3935"/>
                    <a:pt x="9984" y="4150"/>
                  </a:cubicBezTo>
                  <a:cubicBezTo>
                    <a:pt x="9851" y="3882"/>
                    <a:pt x="9717" y="3614"/>
                    <a:pt x="9610" y="3347"/>
                  </a:cubicBezTo>
                  <a:cubicBezTo>
                    <a:pt x="8539" y="3159"/>
                    <a:pt x="7468" y="2892"/>
                    <a:pt x="6425" y="2597"/>
                  </a:cubicBezTo>
                  <a:cubicBezTo>
                    <a:pt x="4283" y="1982"/>
                    <a:pt x="1821" y="1419"/>
                    <a:pt x="5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5" name="Google Shape;6795;p45"/>
            <p:cNvSpPr/>
            <p:nvPr/>
          </p:nvSpPr>
          <p:spPr>
            <a:xfrm>
              <a:off x="2331175" y="6918500"/>
              <a:ext cx="205450" cy="190725"/>
            </a:xfrm>
            <a:custGeom>
              <a:avLst/>
              <a:gdLst/>
              <a:ahLst/>
              <a:cxnLst/>
              <a:rect l="l" t="t" r="r" b="b"/>
              <a:pathLst>
                <a:path w="8218" h="7629" extrusionOk="0">
                  <a:moveTo>
                    <a:pt x="188" y="1"/>
                  </a:moveTo>
                  <a:lnTo>
                    <a:pt x="1" y="482"/>
                  </a:lnTo>
                  <a:cubicBezTo>
                    <a:pt x="429" y="1098"/>
                    <a:pt x="938" y="1660"/>
                    <a:pt x="1420" y="2195"/>
                  </a:cubicBezTo>
                  <a:cubicBezTo>
                    <a:pt x="2544" y="3373"/>
                    <a:pt x="3775" y="4417"/>
                    <a:pt x="5033" y="5380"/>
                  </a:cubicBezTo>
                  <a:cubicBezTo>
                    <a:pt x="6077" y="6183"/>
                    <a:pt x="7121" y="6960"/>
                    <a:pt x="8218" y="7629"/>
                  </a:cubicBezTo>
                  <a:lnTo>
                    <a:pt x="8218" y="6879"/>
                  </a:lnTo>
                  <a:cubicBezTo>
                    <a:pt x="7442" y="6371"/>
                    <a:pt x="6746" y="5836"/>
                    <a:pt x="6050" y="5354"/>
                  </a:cubicBezTo>
                  <a:cubicBezTo>
                    <a:pt x="3962" y="3801"/>
                    <a:pt x="1767" y="2062"/>
                    <a:pt x="188"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6" name="Google Shape;6796;p45"/>
            <p:cNvSpPr/>
            <p:nvPr/>
          </p:nvSpPr>
          <p:spPr>
            <a:xfrm>
              <a:off x="2337200" y="7197525"/>
              <a:ext cx="256975" cy="29000"/>
            </a:xfrm>
            <a:custGeom>
              <a:avLst/>
              <a:gdLst/>
              <a:ahLst/>
              <a:cxnLst/>
              <a:rect l="l" t="t" r="r" b="b"/>
              <a:pathLst>
                <a:path w="10279" h="1160" extrusionOk="0">
                  <a:moveTo>
                    <a:pt x="9636" y="1"/>
                  </a:moveTo>
                  <a:cubicBezTo>
                    <a:pt x="8539" y="215"/>
                    <a:pt x="7415" y="349"/>
                    <a:pt x="6291" y="402"/>
                  </a:cubicBezTo>
                  <a:cubicBezTo>
                    <a:pt x="5188" y="488"/>
                    <a:pt x="4069" y="544"/>
                    <a:pt x="2944" y="544"/>
                  </a:cubicBezTo>
                  <a:cubicBezTo>
                    <a:pt x="1967" y="544"/>
                    <a:pt x="984" y="502"/>
                    <a:pt x="1" y="402"/>
                  </a:cubicBezTo>
                  <a:lnTo>
                    <a:pt x="1" y="402"/>
                  </a:lnTo>
                  <a:cubicBezTo>
                    <a:pt x="108" y="616"/>
                    <a:pt x="215" y="777"/>
                    <a:pt x="322" y="964"/>
                  </a:cubicBezTo>
                  <a:cubicBezTo>
                    <a:pt x="1385" y="1108"/>
                    <a:pt x="2456" y="1159"/>
                    <a:pt x="3530" y="1159"/>
                  </a:cubicBezTo>
                  <a:cubicBezTo>
                    <a:pt x="4457" y="1159"/>
                    <a:pt x="5387" y="1121"/>
                    <a:pt x="6318" y="1071"/>
                  </a:cubicBezTo>
                  <a:cubicBezTo>
                    <a:pt x="7576" y="991"/>
                    <a:pt x="8941" y="884"/>
                    <a:pt x="10279" y="643"/>
                  </a:cubicBezTo>
                  <a:lnTo>
                    <a:pt x="10011" y="376"/>
                  </a:lnTo>
                  <a:lnTo>
                    <a:pt x="9636"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7" name="Google Shape;6797;p45"/>
            <p:cNvSpPr/>
            <p:nvPr/>
          </p:nvSpPr>
          <p:spPr>
            <a:xfrm>
              <a:off x="2420850" y="7249725"/>
              <a:ext cx="212800" cy="78975"/>
            </a:xfrm>
            <a:custGeom>
              <a:avLst/>
              <a:gdLst/>
              <a:ahLst/>
              <a:cxnLst/>
              <a:rect l="l" t="t" r="r" b="b"/>
              <a:pathLst>
                <a:path w="8512" h="3159" extrusionOk="0">
                  <a:moveTo>
                    <a:pt x="8137" y="1"/>
                  </a:moveTo>
                  <a:cubicBezTo>
                    <a:pt x="7334" y="429"/>
                    <a:pt x="6531" y="830"/>
                    <a:pt x="5728" y="1205"/>
                  </a:cubicBezTo>
                  <a:cubicBezTo>
                    <a:pt x="4497" y="1767"/>
                    <a:pt x="3186" y="2195"/>
                    <a:pt x="1847" y="2436"/>
                  </a:cubicBezTo>
                  <a:cubicBezTo>
                    <a:pt x="1259" y="2570"/>
                    <a:pt x="616" y="2624"/>
                    <a:pt x="1" y="2731"/>
                  </a:cubicBezTo>
                  <a:cubicBezTo>
                    <a:pt x="81" y="2865"/>
                    <a:pt x="188" y="2998"/>
                    <a:pt x="241" y="3159"/>
                  </a:cubicBezTo>
                  <a:cubicBezTo>
                    <a:pt x="1981" y="2945"/>
                    <a:pt x="3694" y="2624"/>
                    <a:pt x="5380" y="2008"/>
                  </a:cubicBezTo>
                  <a:cubicBezTo>
                    <a:pt x="6451" y="1553"/>
                    <a:pt x="7468" y="1071"/>
                    <a:pt x="8512" y="536"/>
                  </a:cubicBezTo>
                  <a:cubicBezTo>
                    <a:pt x="8378" y="349"/>
                    <a:pt x="8271" y="161"/>
                    <a:pt x="8137"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8" name="Google Shape;6798;p45"/>
            <p:cNvSpPr/>
            <p:nvPr/>
          </p:nvSpPr>
          <p:spPr>
            <a:xfrm>
              <a:off x="2450300" y="7351425"/>
              <a:ext cx="227525" cy="61575"/>
            </a:xfrm>
            <a:custGeom>
              <a:avLst/>
              <a:gdLst/>
              <a:ahLst/>
              <a:cxnLst/>
              <a:rect l="l" t="t" r="r" b="b"/>
              <a:pathLst>
                <a:path w="9101" h="2463" extrusionOk="0">
                  <a:moveTo>
                    <a:pt x="8940" y="1"/>
                  </a:moveTo>
                  <a:cubicBezTo>
                    <a:pt x="7843" y="510"/>
                    <a:pt x="6692" y="938"/>
                    <a:pt x="5487" y="1286"/>
                  </a:cubicBezTo>
                  <a:cubicBezTo>
                    <a:pt x="3955" y="1704"/>
                    <a:pt x="2342" y="2061"/>
                    <a:pt x="735" y="2061"/>
                  </a:cubicBezTo>
                  <a:cubicBezTo>
                    <a:pt x="490" y="2061"/>
                    <a:pt x="245" y="2053"/>
                    <a:pt x="0" y="2035"/>
                  </a:cubicBezTo>
                  <a:lnTo>
                    <a:pt x="0" y="2035"/>
                  </a:lnTo>
                  <a:cubicBezTo>
                    <a:pt x="54" y="2169"/>
                    <a:pt x="54" y="2276"/>
                    <a:pt x="54" y="2410"/>
                  </a:cubicBezTo>
                  <a:cubicBezTo>
                    <a:pt x="442" y="2446"/>
                    <a:pt x="830" y="2463"/>
                    <a:pt x="1219" y="2463"/>
                  </a:cubicBezTo>
                  <a:cubicBezTo>
                    <a:pt x="2571" y="2463"/>
                    <a:pt x="3928" y="2255"/>
                    <a:pt x="5300" y="1901"/>
                  </a:cubicBezTo>
                  <a:cubicBezTo>
                    <a:pt x="6531" y="1607"/>
                    <a:pt x="7869" y="1232"/>
                    <a:pt x="9101" y="697"/>
                  </a:cubicBezTo>
                  <a:cubicBezTo>
                    <a:pt x="9047" y="483"/>
                    <a:pt x="8993" y="242"/>
                    <a:pt x="8940"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9" name="Google Shape;6799;p45"/>
            <p:cNvSpPr/>
            <p:nvPr/>
          </p:nvSpPr>
          <p:spPr>
            <a:xfrm>
              <a:off x="2453650" y="7447800"/>
              <a:ext cx="233550" cy="50200"/>
            </a:xfrm>
            <a:custGeom>
              <a:avLst/>
              <a:gdLst/>
              <a:ahLst/>
              <a:cxnLst/>
              <a:rect l="l" t="t" r="r" b="b"/>
              <a:pathLst>
                <a:path w="9342" h="2008" extrusionOk="0">
                  <a:moveTo>
                    <a:pt x="9314" y="0"/>
                  </a:moveTo>
                  <a:lnTo>
                    <a:pt x="9020" y="107"/>
                  </a:lnTo>
                  <a:cubicBezTo>
                    <a:pt x="7575" y="643"/>
                    <a:pt x="6103" y="964"/>
                    <a:pt x="4604" y="1178"/>
                  </a:cubicBezTo>
                  <a:cubicBezTo>
                    <a:pt x="4233" y="1227"/>
                    <a:pt x="2171" y="1368"/>
                    <a:pt x="423" y="1368"/>
                  </a:cubicBezTo>
                  <a:cubicBezTo>
                    <a:pt x="280" y="1368"/>
                    <a:pt x="138" y="1367"/>
                    <a:pt x="0" y="1365"/>
                  </a:cubicBezTo>
                  <a:lnTo>
                    <a:pt x="0" y="1981"/>
                  </a:lnTo>
                  <a:cubicBezTo>
                    <a:pt x="241" y="1981"/>
                    <a:pt x="509" y="2008"/>
                    <a:pt x="749" y="2008"/>
                  </a:cubicBezTo>
                  <a:cubicBezTo>
                    <a:pt x="2088" y="2008"/>
                    <a:pt x="3426" y="1981"/>
                    <a:pt x="4764" y="1847"/>
                  </a:cubicBezTo>
                  <a:cubicBezTo>
                    <a:pt x="6236" y="1660"/>
                    <a:pt x="7682" y="1338"/>
                    <a:pt x="9074" y="857"/>
                  </a:cubicBezTo>
                  <a:cubicBezTo>
                    <a:pt x="9181" y="830"/>
                    <a:pt x="9234" y="803"/>
                    <a:pt x="9341" y="776"/>
                  </a:cubicBezTo>
                  <a:cubicBezTo>
                    <a:pt x="9314" y="509"/>
                    <a:pt x="9314" y="268"/>
                    <a:pt x="9314"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0" name="Google Shape;6800;p45"/>
            <p:cNvSpPr/>
            <p:nvPr/>
          </p:nvSpPr>
          <p:spPr>
            <a:xfrm>
              <a:off x="2740025" y="6926950"/>
              <a:ext cx="48875" cy="30100"/>
            </a:xfrm>
            <a:custGeom>
              <a:avLst/>
              <a:gdLst/>
              <a:ahLst/>
              <a:cxnLst/>
              <a:rect l="l" t="t" r="r" b="b"/>
              <a:pathLst>
                <a:path w="1955" h="1204" extrusionOk="0">
                  <a:moveTo>
                    <a:pt x="1029" y="1"/>
                  </a:moveTo>
                  <a:cubicBezTo>
                    <a:pt x="974" y="1"/>
                    <a:pt x="917" y="4"/>
                    <a:pt x="857" y="11"/>
                  </a:cubicBezTo>
                  <a:cubicBezTo>
                    <a:pt x="750" y="11"/>
                    <a:pt x="697" y="64"/>
                    <a:pt x="590" y="64"/>
                  </a:cubicBezTo>
                  <a:cubicBezTo>
                    <a:pt x="456" y="91"/>
                    <a:pt x="322" y="118"/>
                    <a:pt x="215" y="171"/>
                  </a:cubicBezTo>
                  <a:lnTo>
                    <a:pt x="54" y="171"/>
                  </a:lnTo>
                  <a:cubicBezTo>
                    <a:pt x="28" y="225"/>
                    <a:pt x="1" y="251"/>
                    <a:pt x="28" y="305"/>
                  </a:cubicBezTo>
                  <a:cubicBezTo>
                    <a:pt x="221" y="765"/>
                    <a:pt x="634" y="1203"/>
                    <a:pt x="1167" y="1203"/>
                  </a:cubicBezTo>
                  <a:cubicBezTo>
                    <a:pt x="1223" y="1203"/>
                    <a:pt x="1280" y="1198"/>
                    <a:pt x="1339" y="1188"/>
                  </a:cubicBezTo>
                  <a:cubicBezTo>
                    <a:pt x="1419" y="1161"/>
                    <a:pt x="1553" y="1108"/>
                    <a:pt x="1660" y="1054"/>
                  </a:cubicBezTo>
                  <a:cubicBezTo>
                    <a:pt x="1714" y="1054"/>
                    <a:pt x="1714" y="1028"/>
                    <a:pt x="1741" y="1028"/>
                  </a:cubicBezTo>
                  <a:cubicBezTo>
                    <a:pt x="1794" y="974"/>
                    <a:pt x="1821" y="947"/>
                    <a:pt x="1874" y="894"/>
                  </a:cubicBezTo>
                  <a:cubicBezTo>
                    <a:pt x="1901" y="840"/>
                    <a:pt x="1928" y="787"/>
                    <a:pt x="1955" y="733"/>
                  </a:cubicBezTo>
                  <a:cubicBezTo>
                    <a:pt x="1955" y="653"/>
                    <a:pt x="1955" y="599"/>
                    <a:pt x="1928" y="519"/>
                  </a:cubicBezTo>
                  <a:cubicBezTo>
                    <a:pt x="1928" y="492"/>
                    <a:pt x="1901" y="439"/>
                    <a:pt x="1901" y="412"/>
                  </a:cubicBezTo>
                  <a:cubicBezTo>
                    <a:pt x="1874" y="385"/>
                    <a:pt x="1874" y="359"/>
                    <a:pt x="1821" y="332"/>
                  </a:cubicBezTo>
                  <a:cubicBezTo>
                    <a:pt x="1741" y="225"/>
                    <a:pt x="1607" y="118"/>
                    <a:pt x="1473" y="91"/>
                  </a:cubicBezTo>
                  <a:cubicBezTo>
                    <a:pt x="1332" y="31"/>
                    <a:pt x="1192" y="1"/>
                    <a:pt x="1029" y="1"/>
                  </a:cubicBezTo>
                  <a:close/>
                </a:path>
              </a:pathLst>
            </a:custGeom>
            <a:solidFill>
              <a:srgbClr val="FF676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1" name="Google Shape;6801;p45"/>
            <p:cNvSpPr/>
            <p:nvPr/>
          </p:nvSpPr>
          <p:spPr>
            <a:xfrm>
              <a:off x="2640325" y="6831125"/>
              <a:ext cx="56225" cy="42100"/>
            </a:xfrm>
            <a:custGeom>
              <a:avLst/>
              <a:gdLst/>
              <a:ahLst/>
              <a:cxnLst/>
              <a:rect l="l" t="t" r="r" b="b"/>
              <a:pathLst>
                <a:path w="2249" h="1684" extrusionOk="0">
                  <a:moveTo>
                    <a:pt x="1793" y="0"/>
                  </a:moveTo>
                  <a:cubicBezTo>
                    <a:pt x="1570" y="0"/>
                    <a:pt x="1276" y="96"/>
                    <a:pt x="964" y="284"/>
                  </a:cubicBezTo>
                  <a:cubicBezTo>
                    <a:pt x="937" y="310"/>
                    <a:pt x="884" y="337"/>
                    <a:pt x="804" y="364"/>
                  </a:cubicBezTo>
                  <a:cubicBezTo>
                    <a:pt x="536" y="578"/>
                    <a:pt x="295" y="766"/>
                    <a:pt x="161" y="1006"/>
                  </a:cubicBezTo>
                  <a:cubicBezTo>
                    <a:pt x="27" y="1247"/>
                    <a:pt x="1" y="1408"/>
                    <a:pt x="108" y="1542"/>
                  </a:cubicBezTo>
                  <a:cubicBezTo>
                    <a:pt x="172" y="1639"/>
                    <a:pt x="289" y="1683"/>
                    <a:pt x="440" y="1683"/>
                  </a:cubicBezTo>
                  <a:cubicBezTo>
                    <a:pt x="664" y="1683"/>
                    <a:pt x="965" y="1584"/>
                    <a:pt x="1285" y="1408"/>
                  </a:cubicBezTo>
                  <a:cubicBezTo>
                    <a:pt x="1339" y="1381"/>
                    <a:pt x="1366" y="1328"/>
                    <a:pt x="1446" y="1301"/>
                  </a:cubicBezTo>
                  <a:cubicBezTo>
                    <a:pt x="1714" y="1113"/>
                    <a:pt x="1955" y="899"/>
                    <a:pt x="2088" y="685"/>
                  </a:cubicBezTo>
                  <a:cubicBezTo>
                    <a:pt x="2222" y="444"/>
                    <a:pt x="2249" y="284"/>
                    <a:pt x="2142" y="150"/>
                  </a:cubicBezTo>
                  <a:cubicBezTo>
                    <a:pt x="2075" y="49"/>
                    <a:pt x="1952" y="0"/>
                    <a:pt x="1793" y="0"/>
                  </a:cubicBezTo>
                  <a:close/>
                </a:path>
              </a:pathLst>
            </a:custGeom>
            <a:solidFill>
              <a:srgbClr val="130B0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2" name="Google Shape;6802;p45"/>
            <p:cNvSpPr/>
            <p:nvPr/>
          </p:nvSpPr>
          <p:spPr>
            <a:xfrm>
              <a:off x="2782850" y="6803625"/>
              <a:ext cx="61600" cy="28550"/>
            </a:xfrm>
            <a:custGeom>
              <a:avLst/>
              <a:gdLst/>
              <a:ahLst/>
              <a:cxnLst/>
              <a:rect l="l" t="t" r="r" b="b"/>
              <a:pathLst>
                <a:path w="2464" h="1142" extrusionOk="0">
                  <a:moveTo>
                    <a:pt x="845" y="0"/>
                  </a:moveTo>
                  <a:cubicBezTo>
                    <a:pt x="585" y="0"/>
                    <a:pt x="355" y="42"/>
                    <a:pt x="188" y="126"/>
                  </a:cubicBezTo>
                  <a:cubicBezTo>
                    <a:pt x="81" y="206"/>
                    <a:pt x="28" y="313"/>
                    <a:pt x="1" y="367"/>
                  </a:cubicBezTo>
                  <a:cubicBezTo>
                    <a:pt x="1" y="447"/>
                    <a:pt x="1" y="527"/>
                    <a:pt x="54" y="608"/>
                  </a:cubicBezTo>
                  <a:cubicBezTo>
                    <a:pt x="215" y="848"/>
                    <a:pt x="616" y="1036"/>
                    <a:pt x="1125" y="1116"/>
                  </a:cubicBezTo>
                  <a:cubicBezTo>
                    <a:pt x="1260" y="1133"/>
                    <a:pt x="1399" y="1142"/>
                    <a:pt x="1532" y="1142"/>
                  </a:cubicBezTo>
                  <a:cubicBezTo>
                    <a:pt x="1820" y="1142"/>
                    <a:pt x="2084" y="1100"/>
                    <a:pt x="2249" y="1009"/>
                  </a:cubicBezTo>
                  <a:cubicBezTo>
                    <a:pt x="2356" y="929"/>
                    <a:pt x="2436" y="875"/>
                    <a:pt x="2463" y="768"/>
                  </a:cubicBezTo>
                  <a:cubicBezTo>
                    <a:pt x="2463" y="715"/>
                    <a:pt x="2463" y="608"/>
                    <a:pt x="2383" y="527"/>
                  </a:cubicBezTo>
                  <a:cubicBezTo>
                    <a:pt x="2222" y="313"/>
                    <a:pt x="1821" y="99"/>
                    <a:pt x="1339" y="45"/>
                  </a:cubicBezTo>
                  <a:cubicBezTo>
                    <a:pt x="1168" y="15"/>
                    <a:pt x="1002" y="0"/>
                    <a:pt x="845" y="0"/>
                  </a:cubicBezTo>
                  <a:close/>
                </a:path>
              </a:pathLst>
            </a:custGeom>
            <a:solidFill>
              <a:srgbClr val="130B0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3" name="Google Shape;6803;p45"/>
            <p:cNvSpPr/>
            <p:nvPr/>
          </p:nvSpPr>
          <p:spPr>
            <a:xfrm>
              <a:off x="2731325" y="6897100"/>
              <a:ext cx="65600" cy="59575"/>
            </a:xfrm>
            <a:custGeom>
              <a:avLst/>
              <a:gdLst/>
              <a:ahLst/>
              <a:cxnLst/>
              <a:rect l="l" t="t" r="r" b="b"/>
              <a:pathLst>
                <a:path w="2624" h="2383" extrusionOk="0">
                  <a:moveTo>
                    <a:pt x="1289" y="1211"/>
                  </a:moveTo>
                  <a:cubicBezTo>
                    <a:pt x="1339" y="1211"/>
                    <a:pt x="1393" y="1218"/>
                    <a:pt x="1446" y="1231"/>
                  </a:cubicBezTo>
                  <a:cubicBezTo>
                    <a:pt x="1553" y="1231"/>
                    <a:pt x="1633" y="1285"/>
                    <a:pt x="1714" y="1312"/>
                  </a:cubicBezTo>
                  <a:cubicBezTo>
                    <a:pt x="1767" y="1365"/>
                    <a:pt x="1874" y="1419"/>
                    <a:pt x="1955" y="1472"/>
                  </a:cubicBezTo>
                  <a:cubicBezTo>
                    <a:pt x="2035" y="1579"/>
                    <a:pt x="2115" y="1633"/>
                    <a:pt x="2169" y="1740"/>
                  </a:cubicBezTo>
                  <a:lnTo>
                    <a:pt x="2169" y="1713"/>
                  </a:lnTo>
                  <a:lnTo>
                    <a:pt x="2222" y="1767"/>
                  </a:lnTo>
                  <a:lnTo>
                    <a:pt x="2249" y="1847"/>
                  </a:lnTo>
                  <a:lnTo>
                    <a:pt x="2249" y="1874"/>
                  </a:lnTo>
                  <a:cubicBezTo>
                    <a:pt x="2249" y="1900"/>
                    <a:pt x="2222" y="1900"/>
                    <a:pt x="2222" y="1954"/>
                  </a:cubicBezTo>
                  <a:cubicBezTo>
                    <a:pt x="2142" y="2008"/>
                    <a:pt x="2115" y="2088"/>
                    <a:pt x="2035" y="2115"/>
                  </a:cubicBezTo>
                  <a:cubicBezTo>
                    <a:pt x="2008" y="2141"/>
                    <a:pt x="1981" y="2141"/>
                    <a:pt x="1955" y="2168"/>
                  </a:cubicBezTo>
                  <a:cubicBezTo>
                    <a:pt x="1901" y="2168"/>
                    <a:pt x="1901" y="2222"/>
                    <a:pt x="1874" y="2222"/>
                  </a:cubicBezTo>
                  <a:cubicBezTo>
                    <a:pt x="1821" y="2248"/>
                    <a:pt x="1741" y="2275"/>
                    <a:pt x="1633" y="2275"/>
                  </a:cubicBezTo>
                  <a:lnTo>
                    <a:pt x="1419" y="2275"/>
                  </a:lnTo>
                  <a:cubicBezTo>
                    <a:pt x="1312" y="2248"/>
                    <a:pt x="1232" y="2248"/>
                    <a:pt x="1178" y="2222"/>
                  </a:cubicBezTo>
                  <a:cubicBezTo>
                    <a:pt x="1071" y="2168"/>
                    <a:pt x="1018" y="2141"/>
                    <a:pt x="938" y="2088"/>
                  </a:cubicBezTo>
                  <a:cubicBezTo>
                    <a:pt x="857" y="1981"/>
                    <a:pt x="750" y="1927"/>
                    <a:pt x="643" y="1793"/>
                  </a:cubicBezTo>
                  <a:cubicBezTo>
                    <a:pt x="590" y="1686"/>
                    <a:pt x="509" y="1579"/>
                    <a:pt x="509" y="1472"/>
                  </a:cubicBezTo>
                  <a:cubicBezTo>
                    <a:pt x="616" y="1419"/>
                    <a:pt x="670" y="1365"/>
                    <a:pt x="777" y="1338"/>
                  </a:cubicBezTo>
                  <a:cubicBezTo>
                    <a:pt x="911" y="1285"/>
                    <a:pt x="1018" y="1231"/>
                    <a:pt x="1152" y="1231"/>
                  </a:cubicBezTo>
                  <a:cubicBezTo>
                    <a:pt x="1192" y="1218"/>
                    <a:pt x="1239" y="1211"/>
                    <a:pt x="1289" y="1211"/>
                  </a:cubicBezTo>
                  <a:close/>
                  <a:moveTo>
                    <a:pt x="2517" y="0"/>
                  </a:moveTo>
                  <a:cubicBezTo>
                    <a:pt x="2490" y="27"/>
                    <a:pt x="2463" y="27"/>
                    <a:pt x="2410" y="80"/>
                  </a:cubicBezTo>
                  <a:cubicBezTo>
                    <a:pt x="2383" y="107"/>
                    <a:pt x="2356" y="107"/>
                    <a:pt x="2329" y="134"/>
                  </a:cubicBezTo>
                  <a:cubicBezTo>
                    <a:pt x="2222" y="214"/>
                    <a:pt x="2142" y="241"/>
                    <a:pt x="2062" y="268"/>
                  </a:cubicBezTo>
                  <a:cubicBezTo>
                    <a:pt x="1848" y="375"/>
                    <a:pt x="1607" y="455"/>
                    <a:pt x="1339" y="509"/>
                  </a:cubicBezTo>
                  <a:cubicBezTo>
                    <a:pt x="1071" y="589"/>
                    <a:pt x="831" y="616"/>
                    <a:pt x="563" y="616"/>
                  </a:cubicBezTo>
                  <a:lnTo>
                    <a:pt x="1" y="616"/>
                  </a:lnTo>
                  <a:cubicBezTo>
                    <a:pt x="54" y="857"/>
                    <a:pt x="108" y="1071"/>
                    <a:pt x="215" y="1312"/>
                  </a:cubicBezTo>
                  <a:cubicBezTo>
                    <a:pt x="349" y="1553"/>
                    <a:pt x="483" y="1793"/>
                    <a:pt x="670" y="1954"/>
                  </a:cubicBezTo>
                  <a:cubicBezTo>
                    <a:pt x="750" y="2008"/>
                    <a:pt x="857" y="2115"/>
                    <a:pt x="938" y="2168"/>
                  </a:cubicBezTo>
                  <a:cubicBezTo>
                    <a:pt x="1045" y="2248"/>
                    <a:pt x="1152" y="2302"/>
                    <a:pt x="1286" y="2355"/>
                  </a:cubicBezTo>
                  <a:cubicBezTo>
                    <a:pt x="1393" y="2382"/>
                    <a:pt x="1526" y="2382"/>
                    <a:pt x="1660" y="2382"/>
                  </a:cubicBezTo>
                  <a:cubicBezTo>
                    <a:pt x="1794" y="2355"/>
                    <a:pt x="1928" y="2329"/>
                    <a:pt x="2062" y="2248"/>
                  </a:cubicBezTo>
                  <a:cubicBezTo>
                    <a:pt x="2196" y="2141"/>
                    <a:pt x="2329" y="2008"/>
                    <a:pt x="2410" y="1847"/>
                  </a:cubicBezTo>
                  <a:cubicBezTo>
                    <a:pt x="2463" y="1793"/>
                    <a:pt x="2490" y="1686"/>
                    <a:pt x="2517" y="1579"/>
                  </a:cubicBezTo>
                  <a:cubicBezTo>
                    <a:pt x="2544" y="1472"/>
                    <a:pt x="2544" y="1365"/>
                    <a:pt x="2597" y="1285"/>
                  </a:cubicBezTo>
                  <a:cubicBezTo>
                    <a:pt x="2624" y="1124"/>
                    <a:pt x="2624" y="910"/>
                    <a:pt x="2624" y="696"/>
                  </a:cubicBezTo>
                  <a:cubicBezTo>
                    <a:pt x="2624" y="616"/>
                    <a:pt x="2597" y="509"/>
                    <a:pt x="2597" y="375"/>
                  </a:cubicBezTo>
                  <a:cubicBezTo>
                    <a:pt x="2597" y="268"/>
                    <a:pt x="2597" y="161"/>
                    <a:pt x="2544" y="80"/>
                  </a:cubicBezTo>
                  <a:lnTo>
                    <a:pt x="2517" y="0"/>
                  </a:lnTo>
                  <a:close/>
                </a:path>
              </a:pathLst>
            </a:custGeom>
            <a:solidFill>
              <a:srgbClr val="02010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4" name="Google Shape;6804;p45"/>
            <p:cNvSpPr/>
            <p:nvPr/>
          </p:nvSpPr>
          <p:spPr>
            <a:xfrm>
              <a:off x="2813625" y="6863475"/>
              <a:ext cx="27475" cy="42500"/>
            </a:xfrm>
            <a:custGeom>
              <a:avLst/>
              <a:gdLst/>
              <a:ahLst/>
              <a:cxnLst/>
              <a:rect l="l" t="t" r="r" b="b"/>
              <a:pathLst>
                <a:path w="1099" h="1700" extrusionOk="0">
                  <a:moveTo>
                    <a:pt x="389" y="0"/>
                  </a:moveTo>
                  <a:cubicBezTo>
                    <a:pt x="367" y="0"/>
                    <a:pt x="344" y="2"/>
                    <a:pt x="322" y="7"/>
                  </a:cubicBezTo>
                  <a:cubicBezTo>
                    <a:pt x="295" y="7"/>
                    <a:pt x="269" y="34"/>
                    <a:pt x="269" y="34"/>
                  </a:cubicBezTo>
                  <a:cubicBezTo>
                    <a:pt x="54" y="141"/>
                    <a:pt x="1" y="542"/>
                    <a:pt x="54" y="944"/>
                  </a:cubicBezTo>
                  <a:cubicBezTo>
                    <a:pt x="108" y="1185"/>
                    <a:pt x="188" y="1372"/>
                    <a:pt x="322" y="1532"/>
                  </a:cubicBezTo>
                  <a:cubicBezTo>
                    <a:pt x="434" y="1644"/>
                    <a:pt x="545" y="1700"/>
                    <a:pt x="657" y="1700"/>
                  </a:cubicBezTo>
                  <a:cubicBezTo>
                    <a:pt x="679" y="1700"/>
                    <a:pt x="701" y="1698"/>
                    <a:pt x="724" y="1693"/>
                  </a:cubicBezTo>
                  <a:cubicBezTo>
                    <a:pt x="777" y="1693"/>
                    <a:pt x="804" y="1666"/>
                    <a:pt x="804" y="1666"/>
                  </a:cubicBezTo>
                  <a:cubicBezTo>
                    <a:pt x="991" y="1532"/>
                    <a:pt x="1098" y="1158"/>
                    <a:pt x="991" y="756"/>
                  </a:cubicBezTo>
                  <a:cubicBezTo>
                    <a:pt x="965" y="515"/>
                    <a:pt x="857" y="328"/>
                    <a:pt x="724" y="167"/>
                  </a:cubicBezTo>
                  <a:cubicBezTo>
                    <a:pt x="612" y="56"/>
                    <a:pt x="501" y="0"/>
                    <a:pt x="389" y="0"/>
                  </a:cubicBezTo>
                  <a:close/>
                </a:path>
              </a:pathLst>
            </a:custGeom>
            <a:solidFill>
              <a:srgbClr val="02010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5" name="Google Shape;6805;p45"/>
            <p:cNvSpPr/>
            <p:nvPr/>
          </p:nvSpPr>
          <p:spPr>
            <a:xfrm>
              <a:off x="2677125" y="6899600"/>
              <a:ext cx="27475" cy="42475"/>
            </a:xfrm>
            <a:custGeom>
              <a:avLst/>
              <a:gdLst/>
              <a:ahLst/>
              <a:cxnLst/>
              <a:rect l="l" t="t" r="r" b="b"/>
              <a:pathLst>
                <a:path w="1099" h="1699" extrusionOk="0">
                  <a:moveTo>
                    <a:pt x="416" y="0"/>
                  </a:moveTo>
                  <a:cubicBezTo>
                    <a:pt x="393" y="0"/>
                    <a:pt x="371" y="3"/>
                    <a:pt x="349" y="7"/>
                  </a:cubicBezTo>
                  <a:cubicBezTo>
                    <a:pt x="295" y="7"/>
                    <a:pt x="268" y="34"/>
                    <a:pt x="268" y="34"/>
                  </a:cubicBezTo>
                  <a:cubicBezTo>
                    <a:pt x="81" y="168"/>
                    <a:pt x="1" y="542"/>
                    <a:pt x="81" y="944"/>
                  </a:cubicBezTo>
                  <a:cubicBezTo>
                    <a:pt x="108" y="1185"/>
                    <a:pt x="215" y="1372"/>
                    <a:pt x="349" y="1506"/>
                  </a:cubicBezTo>
                  <a:cubicBezTo>
                    <a:pt x="465" y="1623"/>
                    <a:pt x="582" y="1699"/>
                    <a:pt x="698" y="1699"/>
                  </a:cubicBezTo>
                  <a:cubicBezTo>
                    <a:pt x="716" y="1699"/>
                    <a:pt x="733" y="1697"/>
                    <a:pt x="750" y="1693"/>
                  </a:cubicBezTo>
                  <a:cubicBezTo>
                    <a:pt x="777" y="1693"/>
                    <a:pt x="804" y="1640"/>
                    <a:pt x="804" y="1640"/>
                  </a:cubicBezTo>
                  <a:cubicBezTo>
                    <a:pt x="1018" y="1506"/>
                    <a:pt x="1098" y="1158"/>
                    <a:pt x="1018" y="730"/>
                  </a:cubicBezTo>
                  <a:cubicBezTo>
                    <a:pt x="964" y="516"/>
                    <a:pt x="884" y="302"/>
                    <a:pt x="750" y="168"/>
                  </a:cubicBezTo>
                  <a:cubicBezTo>
                    <a:pt x="639" y="56"/>
                    <a:pt x="527" y="0"/>
                    <a:pt x="416" y="0"/>
                  </a:cubicBezTo>
                  <a:close/>
                </a:path>
              </a:pathLst>
            </a:custGeom>
            <a:solidFill>
              <a:srgbClr val="02010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6806" name="Google Shape;6806;p45"/>
          <p:cNvGrpSpPr/>
          <p:nvPr/>
        </p:nvGrpSpPr>
        <p:grpSpPr>
          <a:xfrm>
            <a:off x="8780961" y="5422458"/>
            <a:ext cx="1194828" cy="1215085"/>
            <a:chOff x="2293050" y="8738575"/>
            <a:chExt cx="1223875" cy="1244625"/>
          </a:xfrm>
        </p:grpSpPr>
        <p:sp>
          <p:nvSpPr>
            <p:cNvPr id="6807" name="Google Shape;6807;p45"/>
            <p:cNvSpPr/>
            <p:nvPr/>
          </p:nvSpPr>
          <p:spPr>
            <a:xfrm>
              <a:off x="2293050" y="8738575"/>
              <a:ext cx="1223875" cy="1244625"/>
            </a:xfrm>
            <a:custGeom>
              <a:avLst/>
              <a:gdLst/>
              <a:ahLst/>
              <a:cxnLst/>
              <a:rect l="l" t="t" r="r" b="b"/>
              <a:pathLst>
                <a:path w="48955" h="49785" extrusionOk="0">
                  <a:moveTo>
                    <a:pt x="34260" y="41246"/>
                  </a:moveTo>
                  <a:lnTo>
                    <a:pt x="34260" y="41273"/>
                  </a:lnTo>
                  <a:cubicBezTo>
                    <a:pt x="33997" y="42125"/>
                    <a:pt x="34038" y="43058"/>
                    <a:pt x="34380" y="43884"/>
                  </a:cubicBezTo>
                  <a:lnTo>
                    <a:pt x="34380" y="43884"/>
                  </a:lnTo>
                  <a:cubicBezTo>
                    <a:pt x="34146" y="43448"/>
                    <a:pt x="33829" y="43050"/>
                    <a:pt x="33431" y="42718"/>
                  </a:cubicBezTo>
                  <a:cubicBezTo>
                    <a:pt x="33324" y="42370"/>
                    <a:pt x="33243" y="42049"/>
                    <a:pt x="33056" y="41701"/>
                  </a:cubicBezTo>
                  <a:cubicBezTo>
                    <a:pt x="33270" y="41621"/>
                    <a:pt x="33457" y="41487"/>
                    <a:pt x="33671" y="41353"/>
                  </a:cubicBezTo>
                  <a:lnTo>
                    <a:pt x="34260" y="41246"/>
                  </a:lnTo>
                  <a:close/>
                  <a:moveTo>
                    <a:pt x="11643" y="0"/>
                  </a:moveTo>
                  <a:cubicBezTo>
                    <a:pt x="10091" y="0"/>
                    <a:pt x="8699" y="1071"/>
                    <a:pt x="8298" y="2570"/>
                  </a:cubicBezTo>
                  <a:cubicBezTo>
                    <a:pt x="7976" y="3908"/>
                    <a:pt x="8485" y="5273"/>
                    <a:pt x="9502" y="6103"/>
                  </a:cubicBezTo>
                  <a:lnTo>
                    <a:pt x="9502" y="6183"/>
                  </a:lnTo>
                  <a:cubicBezTo>
                    <a:pt x="5193" y="7575"/>
                    <a:pt x="1847" y="11135"/>
                    <a:pt x="803" y="15658"/>
                  </a:cubicBezTo>
                  <a:cubicBezTo>
                    <a:pt x="0" y="19057"/>
                    <a:pt x="616" y="22537"/>
                    <a:pt x="2463" y="25508"/>
                  </a:cubicBezTo>
                  <a:cubicBezTo>
                    <a:pt x="4283" y="28452"/>
                    <a:pt x="7200" y="30540"/>
                    <a:pt x="10573" y="31343"/>
                  </a:cubicBezTo>
                  <a:cubicBezTo>
                    <a:pt x="10626" y="31343"/>
                    <a:pt x="10653" y="31343"/>
                    <a:pt x="10653" y="31369"/>
                  </a:cubicBezTo>
                  <a:cubicBezTo>
                    <a:pt x="10894" y="33350"/>
                    <a:pt x="11831" y="35117"/>
                    <a:pt x="13249" y="36401"/>
                  </a:cubicBezTo>
                  <a:cubicBezTo>
                    <a:pt x="11750" y="38221"/>
                    <a:pt x="10894" y="40149"/>
                    <a:pt x="10412" y="41621"/>
                  </a:cubicBezTo>
                  <a:cubicBezTo>
                    <a:pt x="8913" y="42905"/>
                    <a:pt x="8646" y="45180"/>
                    <a:pt x="9850" y="46840"/>
                  </a:cubicBezTo>
                  <a:cubicBezTo>
                    <a:pt x="10573" y="47804"/>
                    <a:pt x="11724" y="48392"/>
                    <a:pt x="12955" y="48392"/>
                  </a:cubicBezTo>
                  <a:cubicBezTo>
                    <a:pt x="13785" y="48392"/>
                    <a:pt x="14588" y="48125"/>
                    <a:pt x="15257" y="47643"/>
                  </a:cubicBezTo>
                  <a:cubicBezTo>
                    <a:pt x="16033" y="47054"/>
                    <a:pt x="16568" y="46224"/>
                    <a:pt x="16729" y="45288"/>
                  </a:cubicBezTo>
                  <a:cubicBezTo>
                    <a:pt x="16809" y="45421"/>
                    <a:pt x="16916" y="45555"/>
                    <a:pt x="16996" y="45689"/>
                  </a:cubicBezTo>
                  <a:cubicBezTo>
                    <a:pt x="17719" y="46626"/>
                    <a:pt x="18843" y="47188"/>
                    <a:pt x="20021" y="47188"/>
                  </a:cubicBezTo>
                  <a:cubicBezTo>
                    <a:pt x="20824" y="47188"/>
                    <a:pt x="21600" y="46920"/>
                    <a:pt x="22269" y="46465"/>
                  </a:cubicBezTo>
                  <a:cubicBezTo>
                    <a:pt x="22858" y="46037"/>
                    <a:pt x="23286" y="45421"/>
                    <a:pt x="23527" y="44752"/>
                  </a:cubicBezTo>
                  <a:cubicBezTo>
                    <a:pt x="24196" y="45582"/>
                    <a:pt x="25240" y="46117"/>
                    <a:pt x="26311" y="46117"/>
                  </a:cubicBezTo>
                  <a:cubicBezTo>
                    <a:pt x="26498" y="46117"/>
                    <a:pt x="26712" y="46117"/>
                    <a:pt x="26873" y="46091"/>
                  </a:cubicBezTo>
                  <a:cubicBezTo>
                    <a:pt x="26980" y="47188"/>
                    <a:pt x="27515" y="48259"/>
                    <a:pt x="28479" y="48981"/>
                  </a:cubicBezTo>
                  <a:cubicBezTo>
                    <a:pt x="29175" y="49463"/>
                    <a:pt x="29978" y="49784"/>
                    <a:pt x="30861" y="49784"/>
                  </a:cubicBezTo>
                  <a:cubicBezTo>
                    <a:pt x="32119" y="49784"/>
                    <a:pt x="33324" y="49169"/>
                    <a:pt x="34073" y="48178"/>
                  </a:cubicBezTo>
                  <a:cubicBezTo>
                    <a:pt x="34938" y="47000"/>
                    <a:pt x="35069" y="45493"/>
                    <a:pt x="34544" y="44231"/>
                  </a:cubicBezTo>
                  <a:lnTo>
                    <a:pt x="34544" y="44231"/>
                  </a:lnTo>
                  <a:cubicBezTo>
                    <a:pt x="34793" y="44694"/>
                    <a:pt x="35145" y="45113"/>
                    <a:pt x="35599" y="45448"/>
                  </a:cubicBezTo>
                  <a:cubicBezTo>
                    <a:pt x="36268" y="45957"/>
                    <a:pt x="37044" y="46198"/>
                    <a:pt x="37847" y="46198"/>
                  </a:cubicBezTo>
                  <a:cubicBezTo>
                    <a:pt x="39025" y="46198"/>
                    <a:pt x="40149" y="45635"/>
                    <a:pt x="40871" y="44699"/>
                  </a:cubicBezTo>
                  <a:cubicBezTo>
                    <a:pt x="41487" y="43815"/>
                    <a:pt x="41701" y="42772"/>
                    <a:pt x="41567" y="41808"/>
                  </a:cubicBezTo>
                  <a:lnTo>
                    <a:pt x="41567" y="41808"/>
                  </a:lnTo>
                  <a:cubicBezTo>
                    <a:pt x="41889" y="41915"/>
                    <a:pt x="42236" y="41942"/>
                    <a:pt x="42558" y="41942"/>
                  </a:cubicBezTo>
                  <a:cubicBezTo>
                    <a:pt x="43682" y="41942"/>
                    <a:pt x="44752" y="41407"/>
                    <a:pt x="45422" y="40496"/>
                  </a:cubicBezTo>
                  <a:cubicBezTo>
                    <a:pt x="46492" y="39078"/>
                    <a:pt x="46278" y="37070"/>
                    <a:pt x="45047" y="35866"/>
                  </a:cubicBezTo>
                  <a:cubicBezTo>
                    <a:pt x="44806" y="35143"/>
                    <a:pt x="44485" y="34340"/>
                    <a:pt x="43976" y="33511"/>
                  </a:cubicBezTo>
                  <a:cubicBezTo>
                    <a:pt x="44297" y="32975"/>
                    <a:pt x="44538" y="32387"/>
                    <a:pt x="44699" y="31771"/>
                  </a:cubicBezTo>
                  <a:cubicBezTo>
                    <a:pt x="45341" y="31048"/>
                    <a:pt x="45823" y="30165"/>
                    <a:pt x="46091" y="29201"/>
                  </a:cubicBezTo>
                  <a:cubicBezTo>
                    <a:pt x="46144" y="28987"/>
                    <a:pt x="46171" y="28800"/>
                    <a:pt x="46225" y="28586"/>
                  </a:cubicBezTo>
                  <a:cubicBezTo>
                    <a:pt x="47108" y="27836"/>
                    <a:pt x="47777" y="26819"/>
                    <a:pt x="48098" y="25615"/>
                  </a:cubicBezTo>
                  <a:cubicBezTo>
                    <a:pt x="48955" y="22564"/>
                    <a:pt x="47108" y="19459"/>
                    <a:pt x="44083" y="18656"/>
                  </a:cubicBezTo>
                  <a:cubicBezTo>
                    <a:pt x="43602" y="18522"/>
                    <a:pt x="43147" y="18495"/>
                    <a:pt x="42638" y="18495"/>
                  </a:cubicBezTo>
                  <a:cubicBezTo>
                    <a:pt x="40283" y="18495"/>
                    <a:pt x="38222" y="19940"/>
                    <a:pt x="37338" y="22028"/>
                  </a:cubicBezTo>
                  <a:cubicBezTo>
                    <a:pt x="36161" y="22617"/>
                    <a:pt x="35197" y="23554"/>
                    <a:pt x="34608" y="24678"/>
                  </a:cubicBezTo>
                  <a:cubicBezTo>
                    <a:pt x="34314" y="24892"/>
                    <a:pt x="33993" y="25160"/>
                    <a:pt x="33725" y="25427"/>
                  </a:cubicBezTo>
                  <a:cubicBezTo>
                    <a:pt x="33002" y="25642"/>
                    <a:pt x="32280" y="25990"/>
                    <a:pt x="31691" y="26445"/>
                  </a:cubicBezTo>
                  <a:cubicBezTo>
                    <a:pt x="31289" y="26525"/>
                    <a:pt x="30915" y="26578"/>
                    <a:pt x="30540" y="26685"/>
                  </a:cubicBezTo>
                  <a:cubicBezTo>
                    <a:pt x="30192" y="26632"/>
                    <a:pt x="29790" y="26578"/>
                    <a:pt x="29416" y="26578"/>
                  </a:cubicBezTo>
                  <a:cubicBezTo>
                    <a:pt x="28506" y="26578"/>
                    <a:pt x="27622" y="26766"/>
                    <a:pt x="26739" y="27060"/>
                  </a:cubicBezTo>
                  <a:cubicBezTo>
                    <a:pt x="26338" y="26685"/>
                    <a:pt x="25936" y="26391"/>
                    <a:pt x="25454" y="26123"/>
                  </a:cubicBezTo>
                  <a:cubicBezTo>
                    <a:pt x="25401" y="25588"/>
                    <a:pt x="25294" y="25079"/>
                    <a:pt x="25133" y="24571"/>
                  </a:cubicBezTo>
                  <a:cubicBezTo>
                    <a:pt x="25642" y="23634"/>
                    <a:pt x="25990" y="22617"/>
                    <a:pt x="26231" y="21573"/>
                  </a:cubicBezTo>
                  <a:cubicBezTo>
                    <a:pt x="27435" y="16381"/>
                    <a:pt x="25321" y="11135"/>
                    <a:pt x="21279" y="8110"/>
                  </a:cubicBezTo>
                  <a:cubicBezTo>
                    <a:pt x="21895" y="7655"/>
                    <a:pt x="22350" y="6986"/>
                    <a:pt x="22564" y="6210"/>
                  </a:cubicBezTo>
                  <a:cubicBezTo>
                    <a:pt x="22778" y="5300"/>
                    <a:pt x="22644" y="4416"/>
                    <a:pt x="22189" y="3613"/>
                  </a:cubicBezTo>
                  <a:cubicBezTo>
                    <a:pt x="21707" y="2810"/>
                    <a:pt x="20985" y="2275"/>
                    <a:pt x="20075" y="2034"/>
                  </a:cubicBezTo>
                  <a:cubicBezTo>
                    <a:pt x="19807" y="1954"/>
                    <a:pt x="19512" y="1927"/>
                    <a:pt x="19245" y="1927"/>
                  </a:cubicBezTo>
                  <a:cubicBezTo>
                    <a:pt x="17826" y="1927"/>
                    <a:pt x="16622" y="2757"/>
                    <a:pt x="16086" y="4015"/>
                  </a:cubicBezTo>
                  <a:cubicBezTo>
                    <a:pt x="15872" y="4202"/>
                    <a:pt x="15631" y="4443"/>
                    <a:pt x="15364" y="4711"/>
                  </a:cubicBezTo>
                  <a:cubicBezTo>
                    <a:pt x="15257" y="4363"/>
                    <a:pt x="15150" y="4042"/>
                    <a:pt x="15069" y="3747"/>
                  </a:cubicBezTo>
                  <a:cubicBezTo>
                    <a:pt x="15123" y="3025"/>
                    <a:pt x="14962" y="2302"/>
                    <a:pt x="14588" y="1660"/>
                  </a:cubicBezTo>
                  <a:cubicBezTo>
                    <a:pt x="14133" y="857"/>
                    <a:pt x="13383" y="321"/>
                    <a:pt x="12500" y="80"/>
                  </a:cubicBezTo>
                  <a:cubicBezTo>
                    <a:pt x="12232" y="27"/>
                    <a:pt x="11911" y="0"/>
                    <a:pt x="11643" y="0"/>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8" name="Google Shape;6808;p45"/>
            <p:cNvSpPr/>
            <p:nvPr/>
          </p:nvSpPr>
          <p:spPr>
            <a:xfrm>
              <a:off x="2583450" y="9635225"/>
              <a:ext cx="170650" cy="245875"/>
            </a:xfrm>
            <a:custGeom>
              <a:avLst/>
              <a:gdLst/>
              <a:ahLst/>
              <a:cxnLst/>
              <a:rect l="l" t="t" r="r" b="b"/>
              <a:pathLst>
                <a:path w="6826" h="9835" extrusionOk="0">
                  <a:moveTo>
                    <a:pt x="6130" y="0"/>
                  </a:moveTo>
                  <a:cubicBezTo>
                    <a:pt x="2704" y="2409"/>
                    <a:pt x="1499" y="5701"/>
                    <a:pt x="1098" y="7494"/>
                  </a:cubicBezTo>
                  <a:cubicBezTo>
                    <a:pt x="937" y="7521"/>
                    <a:pt x="777" y="7575"/>
                    <a:pt x="643" y="7682"/>
                  </a:cubicBezTo>
                  <a:cubicBezTo>
                    <a:pt x="134" y="8083"/>
                    <a:pt x="1" y="8833"/>
                    <a:pt x="402" y="9368"/>
                  </a:cubicBezTo>
                  <a:cubicBezTo>
                    <a:pt x="634" y="9678"/>
                    <a:pt x="983" y="9835"/>
                    <a:pt x="1329" y="9835"/>
                  </a:cubicBezTo>
                  <a:cubicBezTo>
                    <a:pt x="1581" y="9835"/>
                    <a:pt x="1832" y="9751"/>
                    <a:pt x="2035" y="9582"/>
                  </a:cubicBezTo>
                  <a:cubicBezTo>
                    <a:pt x="2543" y="9181"/>
                    <a:pt x="2677" y="8458"/>
                    <a:pt x="2276" y="7923"/>
                  </a:cubicBezTo>
                  <a:lnTo>
                    <a:pt x="2088" y="7709"/>
                  </a:lnTo>
                  <a:cubicBezTo>
                    <a:pt x="2918" y="3828"/>
                    <a:pt x="6826" y="428"/>
                    <a:pt x="6826" y="428"/>
                  </a:cubicBezTo>
                  <a:lnTo>
                    <a:pt x="6130"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9" name="Google Shape;6809;p45"/>
            <p:cNvSpPr/>
            <p:nvPr/>
          </p:nvSpPr>
          <p:spPr>
            <a:xfrm>
              <a:off x="2762125" y="9628525"/>
              <a:ext cx="155925" cy="222975"/>
            </a:xfrm>
            <a:custGeom>
              <a:avLst/>
              <a:gdLst/>
              <a:ahLst/>
              <a:cxnLst/>
              <a:rect l="l" t="t" r="r" b="b"/>
              <a:pathLst>
                <a:path w="6237" h="8919" extrusionOk="0">
                  <a:moveTo>
                    <a:pt x="5594" y="0"/>
                  </a:moveTo>
                  <a:cubicBezTo>
                    <a:pt x="2516" y="2168"/>
                    <a:pt x="1419" y="5166"/>
                    <a:pt x="1044" y="6772"/>
                  </a:cubicBezTo>
                  <a:cubicBezTo>
                    <a:pt x="883" y="6826"/>
                    <a:pt x="749" y="6879"/>
                    <a:pt x="616" y="6986"/>
                  </a:cubicBezTo>
                  <a:cubicBezTo>
                    <a:pt x="107" y="7361"/>
                    <a:pt x="0" y="8030"/>
                    <a:pt x="375" y="8485"/>
                  </a:cubicBezTo>
                  <a:cubicBezTo>
                    <a:pt x="600" y="8774"/>
                    <a:pt x="930" y="8919"/>
                    <a:pt x="1263" y="8919"/>
                  </a:cubicBezTo>
                  <a:cubicBezTo>
                    <a:pt x="1485" y="8919"/>
                    <a:pt x="1708" y="8854"/>
                    <a:pt x="1900" y="8726"/>
                  </a:cubicBezTo>
                  <a:cubicBezTo>
                    <a:pt x="2382" y="8351"/>
                    <a:pt x="2489" y="7682"/>
                    <a:pt x="2114" y="7227"/>
                  </a:cubicBezTo>
                  <a:cubicBezTo>
                    <a:pt x="2061" y="7120"/>
                    <a:pt x="1981" y="7093"/>
                    <a:pt x="1927" y="7013"/>
                  </a:cubicBezTo>
                  <a:cubicBezTo>
                    <a:pt x="2677" y="3507"/>
                    <a:pt x="6236" y="402"/>
                    <a:pt x="6236" y="402"/>
                  </a:cubicBezTo>
                  <a:lnTo>
                    <a:pt x="5594"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0" name="Google Shape;6810;p45"/>
            <p:cNvSpPr/>
            <p:nvPr/>
          </p:nvSpPr>
          <p:spPr>
            <a:xfrm>
              <a:off x="2926725" y="9642575"/>
              <a:ext cx="125150" cy="182025"/>
            </a:xfrm>
            <a:custGeom>
              <a:avLst/>
              <a:gdLst/>
              <a:ahLst/>
              <a:cxnLst/>
              <a:rect l="l" t="t" r="r" b="b"/>
              <a:pathLst>
                <a:path w="5006" h="7281" extrusionOk="0">
                  <a:moveTo>
                    <a:pt x="4470" y="0"/>
                  </a:moveTo>
                  <a:cubicBezTo>
                    <a:pt x="2008" y="1767"/>
                    <a:pt x="1098" y="4203"/>
                    <a:pt x="803" y="5514"/>
                  </a:cubicBezTo>
                  <a:cubicBezTo>
                    <a:pt x="696" y="5541"/>
                    <a:pt x="562" y="5621"/>
                    <a:pt x="455" y="5675"/>
                  </a:cubicBezTo>
                  <a:cubicBezTo>
                    <a:pt x="81" y="5996"/>
                    <a:pt x="0" y="6531"/>
                    <a:pt x="295" y="6933"/>
                  </a:cubicBezTo>
                  <a:cubicBezTo>
                    <a:pt x="449" y="7164"/>
                    <a:pt x="702" y="7280"/>
                    <a:pt x="965" y="7280"/>
                  </a:cubicBezTo>
                  <a:cubicBezTo>
                    <a:pt x="1158" y="7280"/>
                    <a:pt x="1356" y="7218"/>
                    <a:pt x="1526" y="7093"/>
                  </a:cubicBezTo>
                  <a:cubicBezTo>
                    <a:pt x="1901" y="6799"/>
                    <a:pt x="2008" y="6264"/>
                    <a:pt x="1687" y="5862"/>
                  </a:cubicBezTo>
                  <a:cubicBezTo>
                    <a:pt x="1633" y="5782"/>
                    <a:pt x="1606" y="5728"/>
                    <a:pt x="1526" y="5675"/>
                  </a:cubicBezTo>
                  <a:cubicBezTo>
                    <a:pt x="2142" y="2838"/>
                    <a:pt x="5006" y="322"/>
                    <a:pt x="5006" y="322"/>
                  </a:cubicBezTo>
                  <a:lnTo>
                    <a:pt x="4470"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1" name="Google Shape;6811;p45"/>
            <p:cNvSpPr/>
            <p:nvPr/>
          </p:nvSpPr>
          <p:spPr>
            <a:xfrm>
              <a:off x="3276025" y="9267750"/>
              <a:ext cx="166625" cy="150950"/>
            </a:xfrm>
            <a:custGeom>
              <a:avLst/>
              <a:gdLst/>
              <a:ahLst/>
              <a:cxnLst/>
              <a:rect l="l" t="t" r="r" b="b"/>
              <a:pathLst>
                <a:path w="6665" h="6038" extrusionOk="0">
                  <a:moveTo>
                    <a:pt x="3281" y="1"/>
                  </a:moveTo>
                  <a:cubicBezTo>
                    <a:pt x="1931" y="1"/>
                    <a:pt x="737" y="916"/>
                    <a:pt x="402" y="2280"/>
                  </a:cubicBezTo>
                  <a:cubicBezTo>
                    <a:pt x="0" y="3886"/>
                    <a:pt x="964" y="5545"/>
                    <a:pt x="2570" y="5947"/>
                  </a:cubicBezTo>
                  <a:cubicBezTo>
                    <a:pt x="2816" y="6008"/>
                    <a:pt x="3063" y="6038"/>
                    <a:pt x="3307" y="6038"/>
                  </a:cubicBezTo>
                  <a:cubicBezTo>
                    <a:pt x="4655" y="6038"/>
                    <a:pt x="5901" y="5138"/>
                    <a:pt x="6263" y="3779"/>
                  </a:cubicBezTo>
                  <a:cubicBezTo>
                    <a:pt x="6665" y="2173"/>
                    <a:pt x="5701" y="540"/>
                    <a:pt x="4095" y="112"/>
                  </a:cubicBezTo>
                  <a:cubicBezTo>
                    <a:pt x="3821" y="37"/>
                    <a:pt x="3548" y="1"/>
                    <a:pt x="3281"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2" name="Google Shape;6812;p45"/>
            <p:cNvSpPr/>
            <p:nvPr/>
          </p:nvSpPr>
          <p:spPr>
            <a:xfrm>
              <a:off x="3197725" y="9340025"/>
              <a:ext cx="196075" cy="177550"/>
            </a:xfrm>
            <a:custGeom>
              <a:avLst/>
              <a:gdLst/>
              <a:ahLst/>
              <a:cxnLst/>
              <a:rect l="l" t="t" r="r" b="b"/>
              <a:pathLst>
                <a:path w="7843" h="7102" extrusionOk="0">
                  <a:moveTo>
                    <a:pt x="3920" y="0"/>
                  </a:moveTo>
                  <a:cubicBezTo>
                    <a:pt x="2324" y="0"/>
                    <a:pt x="889" y="1051"/>
                    <a:pt x="482" y="2654"/>
                  </a:cubicBezTo>
                  <a:cubicBezTo>
                    <a:pt x="0" y="4528"/>
                    <a:pt x="1125" y="6482"/>
                    <a:pt x="3025" y="6990"/>
                  </a:cubicBezTo>
                  <a:cubicBezTo>
                    <a:pt x="3318" y="7066"/>
                    <a:pt x="3613" y="7102"/>
                    <a:pt x="3904" y="7102"/>
                  </a:cubicBezTo>
                  <a:cubicBezTo>
                    <a:pt x="5474" y="7102"/>
                    <a:pt x="6932" y="6051"/>
                    <a:pt x="7361" y="4447"/>
                  </a:cubicBezTo>
                  <a:cubicBezTo>
                    <a:pt x="7843" y="2574"/>
                    <a:pt x="6719" y="620"/>
                    <a:pt x="4818" y="111"/>
                  </a:cubicBezTo>
                  <a:cubicBezTo>
                    <a:pt x="4517" y="36"/>
                    <a:pt x="4216" y="0"/>
                    <a:pt x="392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3" name="Google Shape;6813;p45"/>
            <p:cNvSpPr/>
            <p:nvPr/>
          </p:nvSpPr>
          <p:spPr>
            <a:xfrm>
              <a:off x="3145525" y="9392550"/>
              <a:ext cx="216175" cy="195575"/>
            </a:xfrm>
            <a:custGeom>
              <a:avLst/>
              <a:gdLst/>
              <a:ahLst/>
              <a:cxnLst/>
              <a:rect l="l" t="t" r="r" b="b"/>
              <a:pathLst>
                <a:path w="8647" h="7823" extrusionOk="0">
                  <a:moveTo>
                    <a:pt x="4306" y="0"/>
                  </a:moveTo>
                  <a:cubicBezTo>
                    <a:pt x="2558" y="0"/>
                    <a:pt x="987" y="1154"/>
                    <a:pt x="536" y="2935"/>
                  </a:cubicBezTo>
                  <a:cubicBezTo>
                    <a:pt x="1" y="5023"/>
                    <a:pt x="1285" y="7164"/>
                    <a:pt x="3346" y="7700"/>
                  </a:cubicBezTo>
                  <a:cubicBezTo>
                    <a:pt x="3667" y="7783"/>
                    <a:pt x="3990" y="7823"/>
                    <a:pt x="4309" y="7823"/>
                  </a:cubicBezTo>
                  <a:cubicBezTo>
                    <a:pt x="6036" y="7823"/>
                    <a:pt x="7632" y="6652"/>
                    <a:pt x="8084" y="4889"/>
                  </a:cubicBezTo>
                  <a:cubicBezTo>
                    <a:pt x="8646" y="2802"/>
                    <a:pt x="7388" y="660"/>
                    <a:pt x="5300" y="125"/>
                  </a:cubicBezTo>
                  <a:cubicBezTo>
                    <a:pt x="4967" y="40"/>
                    <a:pt x="4633" y="0"/>
                    <a:pt x="430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4" name="Google Shape;6814;p45"/>
            <p:cNvSpPr/>
            <p:nvPr/>
          </p:nvSpPr>
          <p:spPr>
            <a:xfrm>
              <a:off x="3257950" y="9538200"/>
              <a:ext cx="125150" cy="181575"/>
            </a:xfrm>
            <a:custGeom>
              <a:avLst/>
              <a:gdLst/>
              <a:ahLst/>
              <a:cxnLst/>
              <a:rect l="l" t="t" r="r" b="b"/>
              <a:pathLst>
                <a:path w="5006" h="7263" extrusionOk="0">
                  <a:moveTo>
                    <a:pt x="536" y="0"/>
                  </a:moveTo>
                  <a:lnTo>
                    <a:pt x="0" y="321"/>
                  </a:lnTo>
                  <a:cubicBezTo>
                    <a:pt x="0" y="321"/>
                    <a:pt x="2864" y="2837"/>
                    <a:pt x="3480" y="5674"/>
                  </a:cubicBezTo>
                  <a:cubicBezTo>
                    <a:pt x="3400" y="5701"/>
                    <a:pt x="3373" y="5781"/>
                    <a:pt x="3293" y="5835"/>
                  </a:cubicBezTo>
                  <a:cubicBezTo>
                    <a:pt x="2998" y="6236"/>
                    <a:pt x="3105" y="6772"/>
                    <a:pt x="3480" y="7093"/>
                  </a:cubicBezTo>
                  <a:cubicBezTo>
                    <a:pt x="3637" y="7208"/>
                    <a:pt x="3820" y="7262"/>
                    <a:pt x="3999" y="7262"/>
                  </a:cubicBezTo>
                  <a:cubicBezTo>
                    <a:pt x="4277" y="7262"/>
                    <a:pt x="4548" y="7133"/>
                    <a:pt x="4711" y="6906"/>
                  </a:cubicBezTo>
                  <a:cubicBezTo>
                    <a:pt x="5006" y="6504"/>
                    <a:pt x="4898" y="5969"/>
                    <a:pt x="4551" y="5674"/>
                  </a:cubicBezTo>
                  <a:cubicBezTo>
                    <a:pt x="4443" y="5621"/>
                    <a:pt x="4310" y="5541"/>
                    <a:pt x="4203" y="5514"/>
                  </a:cubicBezTo>
                  <a:cubicBezTo>
                    <a:pt x="3908" y="4202"/>
                    <a:pt x="2998" y="1767"/>
                    <a:pt x="53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5" name="Google Shape;6815;p45"/>
            <p:cNvSpPr/>
            <p:nvPr/>
          </p:nvSpPr>
          <p:spPr>
            <a:xfrm>
              <a:off x="3068575" y="9432450"/>
              <a:ext cx="241600" cy="218425"/>
            </a:xfrm>
            <a:custGeom>
              <a:avLst/>
              <a:gdLst/>
              <a:ahLst/>
              <a:cxnLst/>
              <a:rect l="l" t="t" r="r" b="b"/>
              <a:pathLst>
                <a:path w="9664" h="8737" extrusionOk="0">
                  <a:moveTo>
                    <a:pt x="4837" y="0"/>
                  </a:moveTo>
                  <a:cubicBezTo>
                    <a:pt x="2893" y="0"/>
                    <a:pt x="1114" y="1302"/>
                    <a:pt x="616" y="3293"/>
                  </a:cubicBezTo>
                  <a:cubicBezTo>
                    <a:pt x="1" y="5622"/>
                    <a:pt x="1419" y="8004"/>
                    <a:pt x="3748" y="8593"/>
                  </a:cubicBezTo>
                  <a:cubicBezTo>
                    <a:pt x="4121" y="8690"/>
                    <a:pt x="4493" y="8737"/>
                    <a:pt x="4859" y="8737"/>
                  </a:cubicBezTo>
                  <a:cubicBezTo>
                    <a:pt x="6805" y="8737"/>
                    <a:pt x="8556" y="7421"/>
                    <a:pt x="9074" y="5461"/>
                  </a:cubicBezTo>
                  <a:cubicBezTo>
                    <a:pt x="9663" y="3106"/>
                    <a:pt x="8271" y="750"/>
                    <a:pt x="5916" y="135"/>
                  </a:cubicBezTo>
                  <a:cubicBezTo>
                    <a:pt x="5555" y="44"/>
                    <a:pt x="5194" y="0"/>
                    <a:pt x="483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6" name="Google Shape;6816;p45"/>
            <p:cNvSpPr/>
            <p:nvPr/>
          </p:nvSpPr>
          <p:spPr>
            <a:xfrm>
              <a:off x="2976250" y="9464750"/>
              <a:ext cx="267000" cy="241300"/>
            </a:xfrm>
            <a:custGeom>
              <a:avLst/>
              <a:gdLst/>
              <a:ahLst/>
              <a:cxnLst/>
              <a:rect l="l" t="t" r="r" b="b"/>
              <a:pathLst>
                <a:path w="10680" h="9652" extrusionOk="0">
                  <a:moveTo>
                    <a:pt x="5377" y="0"/>
                  </a:moveTo>
                  <a:cubicBezTo>
                    <a:pt x="3218" y="0"/>
                    <a:pt x="1261" y="1460"/>
                    <a:pt x="696" y="3607"/>
                  </a:cubicBezTo>
                  <a:cubicBezTo>
                    <a:pt x="0" y="6177"/>
                    <a:pt x="1552" y="8826"/>
                    <a:pt x="4122" y="9496"/>
                  </a:cubicBezTo>
                  <a:cubicBezTo>
                    <a:pt x="4530" y="9601"/>
                    <a:pt x="4939" y="9651"/>
                    <a:pt x="5341" y="9651"/>
                  </a:cubicBezTo>
                  <a:cubicBezTo>
                    <a:pt x="7495" y="9651"/>
                    <a:pt x="9446" y="8208"/>
                    <a:pt x="10010" y="6043"/>
                  </a:cubicBezTo>
                  <a:cubicBezTo>
                    <a:pt x="10680" y="3473"/>
                    <a:pt x="9154" y="824"/>
                    <a:pt x="6584" y="154"/>
                  </a:cubicBezTo>
                  <a:cubicBezTo>
                    <a:pt x="6180" y="50"/>
                    <a:pt x="5775" y="0"/>
                    <a:pt x="5377"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7" name="Google Shape;6817;p45"/>
            <p:cNvSpPr/>
            <p:nvPr/>
          </p:nvSpPr>
          <p:spPr>
            <a:xfrm>
              <a:off x="3115425" y="9602425"/>
              <a:ext cx="155925" cy="223275"/>
            </a:xfrm>
            <a:custGeom>
              <a:avLst/>
              <a:gdLst/>
              <a:ahLst/>
              <a:cxnLst/>
              <a:rect l="l" t="t" r="r" b="b"/>
              <a:pathLst>
                <a:path w="6237" h="8931" extrusionOk="0">
                  <a:moveTo>
                    <a:pt x="643" y="1"/>
                  </a:moveTo>
                  <a:lnTo>
                    <a:pt x="0" y="402"/>
                  </a:lnTo>
                  <a:cubicBezTo>
                    <a:pt x="0" y="402"/>
                    <a:pt x="3560" y="3507"/>
                    <a:pt x="4310" y="7013"/>
                  </a:cubicBezTo>
                  <a:cubicBezTo>
                    <a:pt x="4256" y="7093"/>
                    <a:pt x="4176" y="7120"/>
                    <a:pt x="4122" y="7227"/>
                  </a:cubicBezTo>
                  <a:cubicBezTo>
                    <a:pt x="3747" y="7682"/>
                    <a:pt x="3855" y="8351"/>
                    <a:pt x="4336" y="8726"/>
                  </a:cubicBezTo>
                  <a:cubicBezTo>
                    <a:pt x="4538" y="8864"/>
                    <a:pt x="4764" y="8930"/>
                    <a:pt x="4986" y="8930"/>
                  </a:cubicBezTo>
                  <a:cubicBezTo>
                    <a:pt x="5325" y="8930"/>
                    <a:pt x="5652" y="8776"/>
                    <a:pt x="5862" y="8485"/>
                  </a:cubicBezTo>
                  <a:cubicBezTo>
                    <a:pt x="6237" y="8030"/>
                    <a:pt x="6130" y="7361"/>
                    <a:pt x="5621" y="6986"/>
                  </a:cubicBezTo>
                  <a:cubicBezTo>
                    <a:pt x="5487" y="6879"/>
                    <a:pt x="5353" y="6826"/>
                    <a:pt x="5193" y="6799"/>
                  </a:cubicBezTo>
                  <a:cubicBezTo>
                    <a:pt x="4818" y="5193"/>
                    <a:pt x="3721" y="2169"/>
                    <a:pt x="6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8" name="Google Shape;6818;p45"/>
            <p:cNvSpPr/>
            <p:nvPr/>
          </p:nvSpPr>
          <p:spPr>
            <a:xfrm>
              <a:off x="2881225" y="9470875"/>
              <a:ext cx="293775" cy="265125"/>
            </a:xfrm>
            <a:custGeom>
              <a:avLst/>
              <a:gdLst/>
              <a:ahLst/>
              <a:cxnLst/>
              <a:rect l="l" t="t" r="r" b="b"/>
              <a:pathLst>
                <a:path w="11751" h="10605" extrusionOk="0">
                  <a:moveTo>
                    <a:pt x="5851" y="1"/>
                  </a:moveTo>
                  <a:cubicBezTo>
                    <a:pt x="3498" y="1"/>
                    <a:pt x="1357" y="1592"/>
                    <a:pt x="750" y="3978"/>
                  </a:cubicBezTo>
                  <a:cubicBezTo>
                    <a:pt x="0" y="6788"/>
                    <a:pt x="1713" y="9706"/>
                    <a:pt x="4550" y="10428"/>
                  </a:cubicBezTo>
                  <a:cubicBezTo>
                    <a:pt x="4997" y="10547"/>
                    <a:pt x="5447" y="10604"/>
                    <a:pt x="5890" y="10604"/>
                  </a:cubicBezTo>
                  <a:cubicBezTo>
                    <a:pt x="8233" y="10604"/>
                    <a:pt x="10393" y="9013"/>
                    <a:pt x="11001" y="6628"/>
                  </a:cubicBezTo>
                  <a:cubicBezTo>
                    <a:pt x="11750" y="3817"/>
                    <a:pt x="10037" y="900"/>
                    <a:pt x="7200" y="177"/>
                  </a:cubicBezTo>
                  <a:cubicBezTo>
                    <a:pt x="6749" y="58"/>
                    <a:pt x="6296" y="1"/>
                    <a:pt x="585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9" name="Google Shape;6819;p45"/>
            <p:cNvSpPr/>
            <p:nvPr/>
          </p:nvSpPr>
          <p:spPr>
            <a:xfrm>
              <a:off x="2812300" y="9485875"/>
              <a:ext cx="293775" cy="265500"/>
            </a:xfrm>
            <a:custGeom>
              <a:avLst/>
              <a:gdLst/>
              <a:ahLst/>
              <a:cxnLst/>
              <a:rect l="l" t="t" r="r" b="b"/>
              <a:pathLst>
                <a:path w="11751" h="10620" extrusionOk="0">
                  <a:moveTo>
                    <a:pt x="5889" y="1"/>
                  </a:moveTo>
                  <a:cubicBezTo>
                    <a:pt x="3527" y="1"/>
                    <a:pt x="1383" y="1595"/>
                    <a:pt x="750" y="3993"/>
                  </a:cubicBezTo>
                  <a:cubicBezTo>
                    <a:pt x="0" y="6804"/>
                    <a:pt x="1713" y="9721"/>
                    <a:pt x="4551" y="10444"/>
                  </a:cubicBezTo>
                  <a:cubicBezTo>
                    <a:pt x="5002" y="10563"/>
                    <a:pt x="5454" y="10620"/>
                    <a:pt x="5900" y="10620"/>
                  </a:cubicBezTo>
                  <a:cubicBezTo>
                    <a:pt x="8253" y="10620"/>
                    <a:pt x="10398" y="9029"/>
                    <a:pt x="11028" y="6643"/>
                  </a:cubicBezTo>
                  <a:cubicBezTo>
                    <a:pt x="11751" y="3833"/>
                    <a:pt x="10064" y="915"/>
                    <a:pt x="7200" y="166"/>
                  </a:cubicBezTo>
                  <a:cubicBezTo>
                    <a:pt x="6761" y="54"/>
                    <a:pt x="6321" y="1"/>
                    <a:pt x="588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0" name="Google Shape;6820;p45"/>
            <p:cNvSpPr/>
            <p:nvPr/>
          </p:nvSpPr>
          <p:spPr>
            <a:xfrm>
              <a:off x="2725975" y="9472550"/>
              <a:ext cx="301800" cy="265750"/>
            </a:xfrm>
            <a:custGeom>
              <a:avLst/>
              <a:gdLst/>
              <a:ahLst/>
              <a:cxnLst/>
              <a:rect l="l" t="t" r="r" b="b"/>
              <a:pathLst>
                <a:path w="12072" h="10630" extrusionOk="0">
                  <a:moveTo>
                    <a:pt x="6036" y="1"/>
                  </a:moveTo>
                  <a:cubicBezTo>
                    <a:pt x="5003" y="1"/>
                    <a:pt x="3955" y="297"/>
                    <a:pt x="3025" y="913"/>
                  </a:cubicBezTo>
                  <a:cubicBezTo>
                    <a:pt x="590" y="2572"/>
                    <a:pt x="1" y="5891"/>
                    <a:pt x="1633" y="8300"/>
                  </a:cubicBezTo>
                  <a:cubicBezTo>
                    <a:pt x="2668" y="9819"/>
                    <a:pt x="4347" y="10630"/>
                    <a:pt x="6049" y="10630"/>
                  </a:cubicBezTo>
                  <a:cubicBezTo>
                    <a:pt x="7077" y="10630"/>
                    <a:pt x="8113" y="10334"/>
                    <a:pt x="9021" y="9719"/>
                  </a:cubicBezTo>
                  <a:cubicBezTo>
                    <a:pt x="11456" y="8033"/>
                    <a:pt x="12072" y="4714"/>
                    <a:pt x="10439" y="2305"/>
                  </a:cubicBezTo>
                  <a:cubicBezTo>
                    <a:pt x="9406" y="805"/>
                    <a:pt x="7741" y="1"/>
                    <a:pt x="6036"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1" name="Google Shape;6821;p45"/>
            <p:cNvSpPr/>
            <p:nvPr/>
          </p:nvSpPr>
          <p:spPr>
            <a:xfrm>
              <a:off x="2913350" y="9640575"/>
              <a:ext cx="189375" cy="274675"/>
            </a:xfrm>
            <a:custGeom>
              <a:avLst/>
              <a:gdLst/>
              <a:ahLst/>
              <a:cxnLst/>
              <a:rect l="l" t="t" r="r" b="b"/>
              <a:pathLst>
                <a:path w="7575" h="10987" extrusionOk="0">
                  <a:moveTo>
                    <a:pt x="803" y="0"/>
                  </a:moveTo>
                  <a:lnTo>
                    <a:pt x="0" y="509"/>
                  </a:lnTo>
                  <a:cubicBezTo>
                    <a:pt x="0" y="509"/>
                    <a:pt x="4336" y="4309"/>
                    <a:pt x="5273" y="8645"/>
                  </a:cubicBezTo>
                  <a:cubicBezTo>
                    <a:pt x="5166" y="8699"/>
                    <a:pt x="5112" y="8779"/>
                    <a:pt x="5032" y="8886"/>
                  </a:cubicBezTo>
                  <a:cubicBezTo>
                    <a:pt x="4604" y="9475"/>
                    <a:pt x="4738" y="10278"/>
                    <a:pt x="5300" y="10706"/>
                  </a:cubicBezTo>
                  <a:cubicBezTo>
                    <a:pt x="5543" y="10894"/>
                    <a:pt x="5827" y="10986"/>
                    <a:pt x="6107" y="10986"/>
                  </a:cubicBezTo>
                  <a:cubicBezTo>
                    <a:pt x="6505" y="10986"/>
                    <a:pt x="6895" y="10800"/>
                    <a:pt x="7146" y="10439"/>
                  </a:cubicBezTo>
                  <a:cubicBezTo>
                    <a:pt x="7575" y="9877"/>
                    <a:pt x="7441" y="9047"/>
                    <a:pt x="6879" y="8619"/>
                  </a:cubicBezTo>
                  <a:cubicBezTo>
                    <a:pt x="6718" y="8485"/>
                    <a:pt x="6558" y="8405"/>
                    <a:pt x="6370" y="8378"/>
                  </a:cubicBezTo>
                  <a:cubicBezTo>
                    <a:pt x="5915" y="6397"/>
                    <a:pt x="4577" y="2677"/>
                    <a:pt x="80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2" name="Google Shape;6822;p45"/>
            <p:cNvSpPr/>
            <p:nvPr/>
          </p:nvSpPr>
          <p:spPr>
            <a:xfrm>
              <a:off x="2677125" y="9431275"/>
              <a:ext cx="301825" cy="266050"/>
            </a:xfrm>
            <a:custGeom>
              <a:avLst/>
              <a:gdLst/>
              <a:ahLst/>
              <a:cxnLst/>
              <a:rect l="l" t="t" r="r" b="b"/>
              <a:pathLst>
                <a:path w="12073" h="10642" extrusionOk="0">
                  <a:moveTo>
                    <a:pt x="6056" y="0"/>
                  </a:moveTo>
                  <a:cubicBezTo>
                    <a:pt x="5022" y="0"/>
                    <a:pt x="3975" y="302"/>
                    <a:pt x="3052" y="931"/>
                  </a:cubicBezTo>
                  <a:cubicBezTo>
                    <a:pt x="590" y="2591"/>
                    <a:pt x="1" y="5910"/>
                    <a:pt x="1633" y="8319"/>
                  </a:cubicBezTo>
                  <a:cubicBezTo>
                    <a:pt x="2680" y="9831"/>
                    <a:pt x="4357" y="10642"/>
                    <a:pt x="6054" y="10642"/>
                  </a:cubicBezTo>
                  <a:cubicBezTo>
                    <a:pt x="7090" y="10642"/>
                    <a:pt x="8134" y="10340"/>
                    <a:pt x="9048" y="9710"/>
                  </a:cubicBezTo>
                  <a:cubicBezTo>
                    <a:pt x="11483" y="8051"/>
                    <a:pt x="12072" y="4732"/>
                    <a:pt x="10439" y="2323"/>
                  </a:cubicBezTo>
                  <a:cubicBezTo>
                    <a:pt x="9409" y="811"/>
                    <a:pt x="7749" y="0"/>
                    <a:pt x="605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3" name="Google Shape;6823;p45"/>
            <p:cNvSpPr/>
            <p:nvPr/>
          </p:nvSpPr>
          <p:spPr>
            <a:xfrm>
              <a:off x="2624275" y="9366225"/>
              <a:ext cx="266350" cy="266325"/>
            </a:xfrm>
            <a:custGeom>
              <a:avLst/>
              <a:gdLst/>
              <a:ahLst/>
              <a:cxnLst/>
              <a:rect l="l" t="t" r="r" b="b"/>
              <a:pathLst>
                <a:path w="10654" h="10653" extrusionOk="0">
                  <a:moveTo>
                    <a:pt x="5327" y="0"/>
                  </a:moveTo>
                  <a:cubicBezTo>
                    <a:pt x="2382" y="0"/>
                    <a:pt x="0" y="2382"/>
                    <a:pt x="0" y="5327"/>
                  </a:cubicBezTo>
                  <a:cubicBezTo>
                    <a:pt x="0" y="8271"/>
                    <a:pt x="2382" y="10653"/>
                    <a:pt x="5327" y="10653"/>
                  </a:cubicBezTo>
                  <a:cubicBezTo>
                    <a:pt x="8271" y="10653"/>
                    <a:pt x="10653" y="8271"/>
                    <a:pt x="10653" y="5327"/>
                  </a:cubicBezTo>
                  <a:cubicBezTo>
                    <a:pt x="10653" y="2382"/>
                    <a:pt x="8271" y="0"/>
                    <a:pt x="532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4" name="Google Shape;6824;p45"/>
            <p:cNvSpPr/>
            <p:nvPr/>
          </p:nvSpPr>
          <p:spPr>
            <a:xfrm>
              <a:off x="2597500" y="9281250"/>
              <a:ext cx="266350" cy="265650"/>
            </a:xfrm>
            <a:custGeom>
              <a:avLst/>
              <a:gdLst/>
              <a:ahLst/>
              <a:cxnLst/>
              <a:rect l="l" t="t" r="r" b="b"/>
              <a:pathLst>
                <a:path w="10654" h="10626" extrusionOk="0">
                  <a:moveTo>
                    <a:pt x="5327" y="0"/>
                  </a:moveTo>
                  <a:cubicBezTo>
                    <a:pt x="2383" y="0"/>
                    <a:pt x="1" y="2382"/>
                    <a:pt x="1" y="5326"/>
                  </a:cubicBezTo>
                  <a:cubicBezTo>
                    <a:pt x="1" y="8271"/>
                    <a:pt x="2383" y="10626"/>
                    <a:pt x="5327" y="10626"/>
                  </a:cubicBezTo>
                  <a:cubicBezTo>
                    <a:pt x="8271" y="10626"/>
                    <a:pt x="10653" y="8271"/>
                    <a:pt x="10653" y="5326"/>
                  </a:cubicBezTo>
                  <a:cubicBezTo>
                    <a:pt x="10653" y="2382"/>
                    <a:pt x="8271" y="0"/>
                    <a:pt x="5327"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5" name="Google Shape;6825;p45"/>
            <p:cNvSpPr/>
            <p:nvPr/>
          </p:nvSpPr>
          <p:spPr>
            <a:xfrm>
              <a:off x="2345900" y="8945775"/>
              <a:ext cx="570800" cy="518800"/>
            </a:xfrm>
            <a:custGeom>
              <a:avLst/>
              <a:gdLst/>
              <a:ahLst/>
              <a:cxnLst/>
              <a:rect l="l" t="t" r="r" b="b"/>
              <a:pathLst>
                <a:path w="22832" h="20752" extrusionOk="0">
                  <a:moveTo>
                    <a:pt x="11381" y="1"/>
                  </a:moveTo>
                  <a:cubicBezTo>
                    <a:pt x="6671" y="1"/>
                    <a:pt x="2437" y="3243"/>
                    <a:pt x="1312" y="8039"/>
                  </a:cubicBezTo>
                  <a:cubicBezTo>
                    <a:pt x="1" y="13606"/>
                    <a:pt x="3480" y="19174"/>
                    <a:pt x="9074" y="20485"/>
                  </a:cubicBezTo>
                  <a:cubicBezTo>
                    <a:pt x="9860" y="20665"/>
                    <a:pt x="10644" y="20752"/>
                    <a:pt x="11415" y="20752"/>
                  </a:cubicBezTo>
                  <a:cubicBezTo>
                    <a:pt x="16140" y="20752"/>
                    <a:pt x="20393" y="17509"/>
                    <a:pt x="21520" y="12723"/>
                  </a:cubicBezTo>
                  <a:cubicBezTo>
                    <a:pt x="22832" y="7129"/>
                    <a:pt x="19352" y="1535"/>
                    <a:pt x="13758" y="277"/>
                  </a:cubicBezTo>
                  <a:cubicBezTo>
                    <a:pt x="12961" y="90"/>
                    <a:pt x="12165" y="1"/>
                    <a:pt x="1138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6" name="Google Shape;6826;p45"/>
            <p:cNvSpPr/>
            <p:nvPr/>
          </p:nvSpPr>
          <p:spPr>
            <a:xfrm>
              <a:off x="2562700" y="8805500"/>
              <a:ext cx="66950" cy="177325"/>
            </a:xfrm>
            <a:custGeom>
              <a:avLst/>
              <a:gdLst/>
              <a:ahLst/>
              <a:cxnLst/>
              <a:rect l="l" t="t" r="r" b="b"/>
              <a:pathLst>
                <a:path w="2678" h="7093" extrusionOk="0">
                  <a:moveTo>
                    <a:pt x="849" y="1"/>
                  </a:moveTo>
                  <a:cubicBezTo>
                    <a:pt x="507" y="1"/>
                    <a:pt x="175" y="225"/>
                    <a:pt x="108" y="562"/>
                  </a:cubicBezTo>
                  <a:cubicBezTo>
                    <a:pt x="1" y="963"/>
                    <a:pt x="215" y="1391"/>
                    <a:pt x="643" y="1499"/>
                  </a:cubicBezTo>
                  <a:cubicBezTo>
                    <a:pt x="697" y="1499"/>
                    <a:pt x="777" y="1525"/>
                    <a:pt x="831" y="1525"/>
                  </a:cubicBezTo>
                  <a:cubicBezTo>
                    <a:pt x="1982" y="3800"/>
                    <a:pt x="1393" y="7093"/>
                    <a:pt x="1393" y="7093"/>
                  </a:cubicBezTo>
                  <a:lnTo>
                    <a:pt x="1928" y="7012"/>
                  </a:lnTo>
                  <a:cubicBezTo>
                    <a:pt x="2677" y="4443"/>
                    <a:pt x="1928" y="2302"/>
                    <a:pt x="1393" y="1258"/>
                  </a:cubicBezTo>
                  <a:cubicBezTo>
                    <a:pt x="1500" y="1151"/>
                    <a:pt x="1526" y="1070"/>
                    <a:pt x="1580" y="963"/>
                  </a:cubicBezTo>
                  <a:cubicBezTo>
                    <a:pt x="1660" y="562"/>
                    <a:pt x="1446" y="133"/>
                    <a:pt x="1045" y="26"/>
                  </a:cubicBezTo>
                  <a:cubicBezTo>
                    <a:pt x="980" y="9"/>
                    <a:pt x="914" y="1"/>
                    <a:pt x="84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7" name="Google Shape;6827;p45"/>
            <p:cNvSpPr/>
            <p:nvPr/>
          </p:nvSpPr>
          <p:spPr>
            <a:xfrm>
              <a:off x="2674450" y="8853900"/>
              <a:ext cx="120475" cy="149675"/>
            </a:xfrm>
            <a:custGeom>
              <a:avLst/>
              <a:gdLst/>
              <a:ahLst/>
              <a:cxnLst/>
              <a:rect l="l" t="t" r="r" b="b"/>
              <a:pathLst>
                <a:path w="4819" h="5987" extrusionOk="0">
                  <a:moveTo>
                    <a:pt x="3980" y="1"/>
                  </a:moveTo>
                  <a:cubicBezTo>
                    <a:pt x="3634" y="1"/>
                    <a:pt x="3305" y="208"/>
                    <a:pt x="3213" y="553"/>
                  </a:cubicBezTo>
                  <a:cubicBezTo>
                    <a:pt x="3186" y="660"/>
                    <a:pt x="3186" y="794"/>
                    <a:pt x="3213" y="901"/>
                  </a:cubicBezTo>
                  <a:cubicBezTo>
                    <a:pt x="2276" y="1570"/>
                    <a:pt x="590" y="3096"/>
                    <a:pt x="1" y="5692"/>
                  </a:cubicBezTo>
                  <a:lnTo>
                    <a:pt x="429" y="5986"/>
                  </a:lnTo>
                  <a:cubicBezTo>
                    <a:pt x="429" y="5986"/>
                    <a:pt x="1500" y="2828"/>
                    <a:pt x="3614" y="1409"/>
                  </a:cubicBezTo>
                  <a:cubicBezTo>
                    <a:pt x="3694" y="1436"/>
                    <a:pt x="3721" y="1463"/>
                    <a:pt x="3775" y="1463"/>
                  </a:cubicBezTo>
                  <a:cubicBezTo>
                    <a:pt x="3839" y="1480"/>
                    <a:pt x="3905" y="1488"/>
                    <a:pt x="3971" y="1488"/>
                  </a:cubicBezTo>
                  <a:cubicBezTo>
                    <a:pt x="4313" y="1488"/>
                    <a:pt x="4644" y="1265"/>
                    <a:pt x="4711" y="928"/>
                  </a:cubicBezTo>
                  <a:cubicBezTo>
                    <a:pt x="4819" y="553"/>
                    <a:pt x="4551" y="125"/>
                    <a:pt x="4149" y="18"/>
                  </a:cubicBezTo>
                  <a:cubicBezTo>
                    <a:pt x="4093" y="6"/>
                    <a:pt x="4037" y="1"/>
                    <a:pt x="3980"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8" name="Google Shape;6828;p45"/>
            <p:cNvSpPr/>
            <p:nvPr/>
          </p:nvSpPr>
          <p:spPr>
            <a:xfrm>
              <a:off x="2721300" y="9142975"/>
              <a:ext cx="100400" cy="89875"/>
            </a:xfrm>
            <a:custGeom>
              <a:avLst/>
              <a:gdLst/>
              <a:ahLst/>
              <a:cxnLst/>
              <a:rect l="l" t="t" r="r" b="b"/>
              <a:pathLst>
                <a:path w="4016" h="3595" extrusionOk="0">
                  <a:moveTo>
                    <a:pt x="827" y="0"/>
                  </a:moveTo>
                  <a:cubicBezTo>
                    <a:pt x="651" y="0"/>
                    <a:pt x="504" y="48"/>
                    <a:pt x="402" y="151"/>
                  </a:cubicBezTo>
                  <a:cubicBezTo>
                    <a:pt x="0" y="553"/>
                    <a:pt x="375" y="1623"/>
                    <a:pt x="1285" y="2507"/>
                  </a:cubicBezTo>
                  <a:cubicBezTo>
                    <a:pt x="1923" y="3184"/>
                    <a:pt x="2679" y="3594"/>
                    <a:pt x="3189" y="3594"/>
                  </a:cubicBezTo>
                  <a:cubicBezTo>
                    <a:pt x="3365" y="3594"/>
                    <a:pt x="3511" y="3546"/>
                    <a:pt x="3614" y="3443"/>
                  </a:cubicBezTo>
                  <a:cubicBezTo>
                    <a:pt x="4015" y="3042"/>
                    <a:pt x="3614" y="1971"/>
                    <a:pt x="2757" y="1088"/>
                  </a:cubicBezTo>
                  <a:cubicBezTo>
                    <a:pt x="2100" y="411"/>
                    <a:pt x="1338" y="0"/>
                    <a:pt x="82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9" name="Google Shape;6829;p45"/>
            <p:cNvSpPr/>
            <p:nvPr/>
          </p:nvSpPr>
          <p:spPr>
            <a:xfrm>
              <a:off x="2463000" y="9044325"/>
              <a:ext cx="116450" cy="51700"/>
            </a:xfrm>
            <a:custGeom>
              <a:avLst/>
              <a:gdLst/>
              <a:ahLst/>
              <a:cxnLst/>
              <a:rect l="l" t="t" r="r" b="b"/>
              <a:pathLst>
                <a:path w="4658" h="2068" extrusionOk="0">
                  <a:moveTo>
                    <a:pt x="2235" y="1"/>
                  </a:moveTo>
                  <a:cubicBezTo>
                    <a:pt x="1007" y="1"/>
                    <a:pt x="27" y="394"/>
                    <a:pt x="1" y="939"/>
                  </a:cubicBezTo>
                  <a:cubicBezTo>
                    <a:pt x="1" y="1501"/>
                    <a:pt x="1018" y="2009"/>
                    <a:pt x="2276" y="2063"/>
                  </a:cubicBezTo>
                  <a:cubicBezTo>
                    <a:pt x="2353" y="2066"/>
                    <a:pt x="2429" y="2068"/>
                    <a:pt x="2504" y="2068"/>
                  </a:cubicBezTo>
                  <a:cubicBezTo>
                    <a:pt x="3679" y="2068"/>
                    <a:pt x="4581" y="1681"/>
                    <a:pt x="4631" y="1153"/>
                  </a:cubicBezTo>
                  <a:cubicBezTo>
                    <a:pt x="4658" y="564"/>
                    <a:pt x="3614" y="82"/>
                    <a:pt x="2356" y="2"/>
                  </a:cubicBezTo>
                  <a:cubicBezTo>
                    <a:pt x="2316" y="1"/>
                    <a:pt x="2275" y="1"/>
                    <a:pt x="223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0" name="Google Shape;6830;p45"/>
            <p:cNvSpPr/>
            <p:nvPr/>
          </p:nvSpPr>
          <p:spPr>
            <a:xfrm>
              <a:off x="2422200" y="9154100"/>
              <a:ext cx="86325" cy="86350"/>
            </a:xfrm>
            <a:custGeom>
              <a:avLst/>
              <a:gdLst/>
              <a:ahLst/>
              <a:cxnLst/>
              <a:rect l="l" t="t" r="r" b="b"/>
              <a:pathLst>
                <a:path w="3453" h="3454" extrusionOk="0">
                  <a:moveTo>
                    <a:pt x="2168" y="1"/>
                  </a:moveTo>
                  <a:cubicBezTo>
                    <a:pt x="1740" y="1"/>
                    <a:pt x="1312" y="241"/>
                    <a:pt x="857" y="696"/>
                  </a:cubicBezTo>
                  <a:cubicBezTo>
                    <a:pt x="535" y="1071"/>
                    <a:pt x="241" y="1526"/>
                    <a:pt x="27" y="2008"/>
                  </a:cubicBezTo>
                  <a:cubicBezTo>
                    <a:pt x="0" y="2035"/>
                    <a:pt x="27" y="2115"/>
                    <a:pt x="27" y="2142"/>
                  </a:cubicBezTo>
                  <a:cubicBezTo>
                    <a:pt x="54" y="2169"/>
                    <a:pt x="107" y="2249"/>
                    <a:pt x="134" y="2249"/>
                  </a:cubicBezTo>
                  <a:lnTo>
                    <a:pt x="187" y="2249"/>
                  </a:lnTo>
                  <a:cubicBezTo>
                    <a:pt x="268" y="2249"/>
                    <a:pt x="321" y="2195"/>
                    <a:pt x="375" y="2115"/>
                  </a:cubicBezTo>
                  <a:cubicBezTo>
                    <a:pt x="402" y="2035"/>
                    <a:pt x="428" y="1928"/>
                    <a:pt x="455" y="1874"/>
                  </a:cubicBezTo>
                  <a:cubicBezTo>
                    <a:pt x="642" y="1526"/>
                    <a:pt x="830" y="1232"/>
                    <a:pt x="1071" y="964"/>
                  </a:cubicBezTo>
                  <a:cubicBezTo>
                    <a:pt x="1231" y="804"/>
                    <a:pt x="1365" y="670"/>
                    <a:pt x="1526" y="536"/>
                  </a:cubicBezTo>
                  <a:cubicBezTo>
                    <a:pt x="1633" y="456"/>
                    <a:pt x="1740" y="429"/>
                    <a:pt x="1847" y="349"/>
                  </a:cubicBezTo>
                  <a:lnTo>
                    <a:pt x="1900" y="349"/>
                  </a:lnTo>
                  <a:cubicBezTo>
                    <a:pt x="1927" y="349"/>
                    <a:pt x="2007" y="322"/>
                    <a:pt x="2061" y="322"/>
                  </a:cubicBezTo>
                  <a:lnTo>
                    <a:pt x="2302" y="322"/>
                  </a:lnTo>
                  <a:cubicBezTo>
                    <a:pt x="2382" y="349"/>
                    <a:pt x="2436" y="349"/>
                    <a:pt x="2516" y="402"/>
                  </a:cubicBezTo>
                  <a:cubicBezTo>
                    <a:pt x="2570" y="429"/>
                    <a:pt x="2650" y="456"/>
                    <a:pt x="2677" y="536"/>
                  </a:cubicBezTo>
                  <a:cubicBezTo>
                    <a:pt x="2730" y="563"/>
                    <a:pt x="2784" y="616"/>
                    <a:pt x="2810" y="696"/>
                  </a:cubicBezTo>
                  <a:cubicBezTo>
                    <a:pt x="2837" y="777"/>
                    <a:pt x="2864" y="830"/>
                    <a:pt x="2918" y="937"/>
                  </a:cubicBezTo>
                  <a:cubicBezTo>
                    <a:pt x="2944" y="1071"/>
                    <a:pt x="2971" y="1232"/>
                    <a:pt x="2998" y="1392"/>
                  </a:cubicBezTo>
                  <a:cubicBezTo>
                    <a:pt x="2998" y="1660"/>
                    <a:pt x="2998" y="2008"/>
                    <a:pt x="2944" y="2329"/>
                  </a:cubicBezTo>
                  <a:lnTo>
                    <a:pt x="2971" y="2302"/>
                  </a:lnTo>
                  <a:lnTo>
                    <a:pt x="2971" y="2302"/>
                  </a:lnTo>
                  <a:cubicBezTo>
                    <a:pt x="2944" y="2463"/>
                    <a:pt x="2918" y="2624"/>
                    <a:pt x="2837" y="2811"/>
                  </a:cubicBezTo>
                  <a:cubicBezTo>
                    <a:pt x="2810" y="2864"/>
                    <a:pt x="2810" y="2945"/>
                    <a:pt x="2784" y="2998"/>
                  </a:cubicBezTo>
                  <a:lnTo>
                    <a:pt x="2730" y="3079"/>
                  </a:lnTo>
                  <a:cubicBezTo>
                    <a:pt x="2703" y="3132"/>
                    <a:pt x="2703" y="3159"/>
                    <a:pt x="2703" y="3212"/>
                  </a:cubicBezTo>
                  <a:cubicBezTo>
                    <a:pt x="2677" y="3293"/>
                    <a:pt x="2730" y="3400"/>
                    <a:pt x="2810" y="3453"/>
                  </a:cubicBezTo>
                  <a:lnTo>
                    <a:pt x="2864" y="3453"/>
                  </a:lnTo>
                  <a:cubicBezTo>
                    <a:pt x="2944" y="3453"/>
                    <a:pt x="3051" y="3400"/>
                    <a:pt x="3051" y="3319"/>
                  </a:cubicBezTo>
                  <a:cubicBezTo>
                    <a:pt x="3051" y="3239"/>
                    <a:pt x="3078" y="3212"/>
                    <a:pt x="3105" y="3132"/>
                  </a:cubicBezTo>
                  <a:cubicBezTo>
                    <a:pt x="3105" y="3105"/>
                    <a:pt x="3132" y="3079"/>
                    <a:pt x="3132" y="3052"/>
                  </a:cubicBezTo>
                  <a:lnTo>
                    <a:pt x="3239" y="2731"/>
                  </a:lnTo>
                  <a:cubicBezTo>
                    <a:pt x="3319" y="2517"/>
                    <a:pt x="3346" y="2276"/>
                    <a:pt x="3373" y="2035"/>
                  </a:cubicBezTo>
                  <a:cubicBezTo>
                    <a:pt x="3453" y="1473"/>
                    <a:pt x="3399" y="1044"/>
                    <a:pt x="3239" y="670"/>
                  </a:cubicBezTo>
                  <a:cubicBezTo>
                    <a:pt x="3132" y="456"/>
                    <a:pt x="2998" y="295"/>
                    <a:pt x="2837" y="161"/>
                  </a:cubicBezTo>
                  <a:cubicBezTo>
                    <a:pt x="2784" y="108"/>
                    <a:pt x="2677" y="54"/>
                    <a:pt x="25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1" name="Google Shape;6831;p45"/>
            <p:cNvSpPr/>
            <p:nvPr/>
          </p:nvSpPr>
          <p:spPr>
            <a:xfrm>
              <a:off x="2643675" y="9247100"/>
              <a:ext cx="104400" cy="96400"/>
            </a:xfrm>
            <a:custGeom>
              <a:avLst/>
              <a:gdLst/>
              <a:ahLst/>
              <a:cxnLst/>
              <a:rect l="l" t="t" r="r" b="b"/>
              <a:pathLst>
                <a:path w="4176" h="3856" extrusionOk="0">
                  <a:moveTo>
                    <a:pt x="2543" y="1"/>
                  </a:moveTo>
                  <a:cubicBezTo>
                    <a:pt x="2329" y="1"/>
                    <a:pt x="2115" y="55"/>
                    <a:pt x="1874" y="162"/>
                  </a:cubicBezTo>
                  <a:cubicBezTo>
                    <a:pt x="1660" y="269"/>
                    <a:pt x="1446" y="402"/>
                    <a:pt x="1205" y="590"/>
                  </a:cubicBezTo>
                  <a:cubicBezTo>
                    <a:pt x="991" y="750"/>
                    <a:pt x="803" y="991"/>
                    <a:pt x="563" y="1286"/>
                  </a:cubicBezTo>
                  <a:cubicBezTo>
                    <a:pt x="402" y="1500"/>
                    <a:pt x="241" y="1741"/>
                    <a:pt x="81" y="2008"/>
                  </a:cubicBezTo>
                  <a:cubicBezTo>
                    <a:pt x="0" y="2089"/>
                    <a:pt x="27" y="2196"/>
                    <a:pt x="108" y="2276"/>
                  </a:cubicBezTo>
                  <a:cubicBezTo>
                    <a:pt x="134" y="2303"/>
                    <a:pt x="161" y="2303"/>
                    <a:pt x="215" y="2303"/>
                  </a:cubicBezTo>
                  <a:cubicBezTo>
                    <a:pt x="268" y="2303"/>
                    <a:pt x="348" y="2276"/>
                    <a:pt x="375" y="2223"/>
                  </a:cubicBezTo>
                  <a:cubicBezTo>
                    <a:pt x="616" y="1875"/>
                    <a:pt x="830" y="1527"/>
                    <a:pt x="1071" y="1259"/>
                  </a:cubicBezTo>
                  <a:lnTo>
                    <a:pt x="1098" y="1232"/>
                  </a:lnTo>
                  <a:cubicBezTo>
                    <a:pt x="1312" y="991"/>
                    <a:pt x="1553" y="804"/>
                    <a:pt x="1740" y="643"/>
                  </a:cubicBezTo>
                  <a:cubicBezTo>
                    <a:pt x="1874" y="563"/>
                    <a:pt x="2008" y="483"/>
                    <a:pt x="2142" y="456"/>
                  </a:cubicBezTo>
                  <a:cubicBezTo>
                    <a:pt x="2276" y="429"/>
                    <a:pt x="2383" y="376"/>
                    <a:pt x="2490" y="376"/>
                  </a:cubicBezTo>
                  <a:lnTo>
                    <a:pt x="2543" y="376"/>
                  </a:lnTo>
                  <a:cubicBezTo>
                    <a:pt x="2624" y="376"/>
                    <a:pt x="2677" y="376"/>
                    <a:pt x="2757" y="429"/>
                  </a:cubicBezTo>
                  <a:cubicBezTo>
                    <a:pt x="2838" y="456"/>
                    <a:pt x="2971" y="483"/>
                    <a:pt x="3079" y="510"/>
                  </a:cubicBezTo>
                  <a:cubicBezTo>
                    <a:pt x="3186" y="590"/>
                    <a:pt x="3293" y="617"/>
                    <a:pt x="3346" y="697"/>
                  </a:cubicBezTo>
                  <a:lnTo>
                    <a:pt x="3560" y="884"/>
                  </a:lnTo>
                  <a:cubicBezTo>
                    <a:pt x="3614" y="991"/>
                    <a:pt x="3641" y="1045"/>
                    <a:pt x="3694" y="1152"/>
                  </a:cubicBezTo>
                  <a:cubicBezTo>
                    <a:pt x="3721" y="1286"/>
                    <a:pt x="3748" y="1420"/>
                    <a:pt x="3774" y="1580"/>
                  </a:cubicBezTo>
                  <a:cubicBezTo>
                    <a:pt x="3774" y="1848"/>
                    <a:pt x="3774" y="2115"/>
                    <a:pt x="3721" y="2437"/>
                  </a:cubicBezTo>
                  <a:lnTo>
                    <a:pt x="3721" y="2463"/>
                  </a:lnTo>
                  <a:cubicBezTo>
                    <a:pt x="3694" y="2651"/>
                    <a:pt x="3614" y="2838"/>
                    <a:pt x="3587" y="2999"/>
                  </a:cubicBezTo>
                  <a:cubicBezTo>
                    <a:pt x="3560" y="3106"/>
                    <a:pt x="3507" y="3159"/>
                    <a:pt x="3480" y="3266"/>
                  </a:cubicBezTo>
                  <a:cubicBezTo>
                    <a:pt x="3453" y="3373"/>
                    <a:pt x="3373" y="3507"/>
                    <a:pt x="3346" y="3588"/>
                  </a:cubicBezTo>
                  <a:lnTo>
                    <a:pt x="3346" y="3641"/>
                  </a:lnTo>
                  <a:cubicBezTo>
                    <a:pt x="3319" y="3668"/>
                    <a:pt x="3346" y="3721"/>
                    <a:pt x="3346" y="3775"/>
                  </a:cubicBezTo>
                  <a:lnTo>
                    <a:pt x="3453" y="3855"/>
                  </a:lnTo>
                  <a:lnTo>
                    <a:pt x="3507" y="3855"/>
                  </a:lnTo>
                  <a:cubicBezTo>
                    <a:pt x="3560" y="3855"/>
                    <a:pt x="3587" y="3855"/>
                    <a:pt x="3614" y="3828"/>
                  </a:cubicBezTo>
                  <a:lnTo>
                    <a:pt x="3721" y="3721"/>
                  </a:lnTo>
                  <a:lnTo>
                    <a:pt x="3748" y="3668"/>
                  </a:lnTo>
                  <a:lnTo>
                    <a:pt x="3748" y="3641"/>
                  </a:lnTo>
                  <a:cubicBezTo>
                    <a:pt x="3774" y="3588"/>
                    <a:pt x="3774" y="3534"/>
                    <a:pt x="3828" y="3507"/>
                  </a:cubicBezTo>
                  <a:cubicBezTo>
                    <a:pt x="3855" y="3454"/>
                    <a:pt x="3855" y="3427"/>
                    <a:pt x="3855" y="3373"/>
                  </a:cubicBezTo>
                  <a:lnTo>
                    <a:pt x="3855" y="3320"/>
                  </a:lnTo>
                  <a:cubicBezTo>
                    <a:pt x="3882" y="3240"/>
                    <a:pt x="3908" y="3106"/>
                    <a:pt x="3962" y="2999"/>
                  </a:cubicBezTo>
                  <a:cubicBezTo>
                    <a:pt x="4015" y="2758"/>
                    <a:pt x="4096" y="2490"/>
                    <a:pt x="4122" y="2249"/>
                  </a:cubicBezTo>
                  <a:cubicBezTo>
                    <a:pt x="4176" y="1687"/>
                    <a:pt x="4122" y="1179"/>
                    <a:pt x="3908" y="831"/>
                  </a:cubicBezTo>
                  <a:cubicBezTo>
                    <a:pt x="3694" y="376"/>
                    <a:pt x="3186" y="55"/>
                    <a:pt x="2624" y="28"/>
                  </a:cubicBezTo>
                  <a:cubicBezTo>
                    <a:pt x="2570" y="1"/>
                    <a:pt x="2543" y="1"/>
                    <a:pt x="25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2" name="Google Shape;6832;p45"/>
            <p:cNvSpPr/>
            <p:nvPr/>
          </p:nvSpPr>
          <p:spPr>
            <a:xfrm>
              <a:off x="2533275" y="9242425"/>
              <a:ext cx="55550" cy="52900"/>
            </a:xfrm>
            <a:custGeom>
              <a:avLst/>
              <a:gdLst/>
              <a:ahLst/>
              <a:cxnLst/>
              <a:rect l="l" t="t" r="r" b="b"/>
              <a:pathLst>
                <a:path w="2222" h="2116" extrusionOk="0">
                  <a:moveTo>
                    <a:pt x="509" y="1"/>
                  </a:moveTo>
                  <a:cubicBezTo>
                    <a:pt x="455" y="1"/>
                    <a:pt x="428" y="54"/>
                    <a:pt x="402" y="81"/>
                  </a:cubicBezTo>
                  <a:cubicBezTo>
                    <a:pt x="241" y="268"/>
                    <a:pt x="134" y="482"/>
                    <a:pt x="54" y="723"/>
                  </a:cubicBezTo>
                  <a:cubicBezTo>
                    <a:pt x="27" y="777"/>
                    <a:pt x="27" y="884"/>
                    <a:pt x="0" y="991"/>
                  </a:cubicBezTo>
                  <a:lnTo>
                    <a:pt x="0" y="1259"/>
                  </a:lnTo>
                  <a:cubicBezTo>
                    <a:pt x="27" y="1553"/>
                    <a:pt x="214" y="1847"/>
                    <a:pt x="455" y="1981"/>
                  </a:cubicBezTo>
                  <a:cubicBezTo>
                    <a:pt x="589" y="2062"/>
                    <a:pt x="723" y="2088"/>
                    <a:pt x="857" y="2115"/>
                  </a:cubicBezTo>
                  <a:lnTo>
                    <a:pt x="910" y="2115"/>
                  </a:lnTo>
                  <a:cubicBezTo>
                    <a:pt x="1044" y="2115"/>
                    <a:pt x="1178" y="2088"/>
                    <a:pt x="1312" y="2008"/>
                  </a:cubicBezTo>
                  <a:cubicBezTo>
                    <a:pt x="1446" y="1955"/>
                    <a:pt x="1579" y="1847"/>
                    <a:pt x="1740" y="1687"/>
                  </a:cubicBezTo>
                  <a:cubicBezTo>
                    <a:pt x="1874" y="1526"/>
                    <a:pt x="1981" y="1339"/>
                    <a:pt x="2061" y="1071"/>
                  </a:cubicBezTo>
                  <a:lnTo>
                    <a:pt x="2168" y="777"/>
                  </a:lnTo>
                  <a:cubicBezTo>
                    <a:pt x="2222" y="723"/>
                    <a:pt x="2168" y="643"/>
                    <a:pt x="2115" y="616"/>
                  </a:cubicBezTo>
                  <a:lnTo>
                    <a:pt x="2061" y="616"/>
                  </a:lnTo>
                  <a:cubicBezTo>
                    <a:pt x="2008" y="616"/>
                    <a:pt x="1981" y="643"/>
                    <a:pt x="1954" y="723"/>
                  </a:cubicBezTo>
                  <a:cubicBezTo>
                    <a:pt x="1901" y="884"/>
                    <a:pt x="1847" y="1044"/>
                    <a:pt x="1767" y="1178"/>
                  </a:cubicBezTo>
                  <a:cubicBezTo>
                    <a:pt x="1713" y="1312"/>
                    <a:pt x="1633" y="1446"/>
                    <a:pt x="1553" y="1553"/>
                  </a:cubicBezTo>
                  <a:lnTo>
                    <a:pt x="1338" y="1740"/>
                  </a:lnTo>
                  <a:cubicBezTo>
                    <a:pt x="1285" y="1794"/>
                    <a:pt x="1231" y="1821"/>
                    <a:pt x="1178" y="1847"/>
                  </a:cubicBezTo>
                  <a:cubicBezTo>
                    <a:pt x="1098" y="1874"/>
                    <a:pt x="1044" y="1874"/>
                    <a:pt x="964" y="1874"/>
                  </a:cubicBezTo>
                  <a:lnTo>
                    <a:pt x="803" y="1874"/>
                  </a:lnTo>
                  <a:cubicBezTo>
                    <a:pt x="723" y="1874"/>
                    <a:pt x="696" y="1847"/>
                    <a:pt x="643" y="1847"/>
                  </a:cubicBezTo>
                  <a:cubicBezTo>
                    <a:pt x="562" y="1821"/>
                    <a:pt x="535" y="1794"/>
                    <a:pt x="509" y="1740"/>
                  </a:cubicBezTo>
                  <a:cubicBezTo>
                    <a:pt x="455" y="1714"/>
                    <a:pt x="428" y="1660"/>
                    <a:pt x="402" y="1607"/>
                  </a:cubicBezTo>
                  <a:cubicBezTo>
                    <a:pt x="375" y="1553"/>
                    <a:pt x="321" y="1526"/>
                    <a:pt x="321" y="1446"/>
                  </a:cubicBezTo>
                  <a:cubicBezTo>
                    <a:pt x="295" y="1392"/>
                    <a:pt x="295" y="1312"/>
                    <a:pt x="295" y="1259"/>
                  </a:cubicBezTo>
                  <a:cubicBezTo>
                    <a:pt x="295" y="1152"/>
                    <a:pt x="295" y="1044"/>
                    <a:pt x="321" y="937"/>
                  </a:cubicBezTo>
                  <a:cubicBezTo>
                    <a:pt x="375" y="804"/>
                    <a:pt x="402" y="723"/>
                    <a:pt x="455" y="589"/>
                  </a:cubicBezTo>
                  <a:cubicBezTo>
                    <a:pt x="535" y="456"/>
                    <a:pt x="589" y="349"/>
                    <a:pt x="669" y="242"/>
                  </a:cubicBezTo>
                  <a:cubicBezTo>
                    <a:pt x="696" y="215"/>
                    <a:pt x="696" y="188"/>
                    <a:pt x="696" y="134"/>
                  </a:cubicBezTo>
                  <a:cubicBezTo>
                    <a:pt x="696" y="108"/>
                    <a:pt x="669" y="81"/>
                    <a:pt x="643" y="54"/>
                  </a:cubicBezTo>
                  <a:cubicBezTo>
                    <a:pt x="535" y="54"/>
                    <a:pt x="535" y="1"/>
                    <a:pt x="50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6833" name="Google Shape;6833;p45"/>
          <p:cNvGrpSpPr/>
          <p:nvPr/>
        </p:nvGrpSpPr>
        <p:grpSpPr>
          <a:xfrm>
            <a:off x="9515468" y="617251"/>
            <a:ext cx="1830833" cy="1316900"/>
            <a:chOff x="5785950" y="1653700"/>
            <a:chExt cx="1373125" cy="987675"/>
          </a:xfrm>
        </p:grpSpPr>
        <p:grpSp>
          <p:nvGrpSpPr>
            <p:cNvPr id="6834" name="Google Shape;6834;p45"/>
            <p:cNvGrpSpPr/>
            <p:nvPr/>
          </p:nvGrpSpPr>
          <p:grpSpPr>
            <a:xfrm>
              <a:off x="5785950" y="1653700"/>
              <a:ext cx="1373125" cy="987675"/>
              <a:chOff x="5785950" y="1653700"/>
              <a:chExt cx="1373125" cy="987675"/>
            </a:xfrm>
          </p:grpSpPr>
          <p:sp>
            <p:nvSpPr>
              <p:cNvPr id="6835" name="Google Shape;6835;p45"/>
              <p:cNvSpPr/>
              <p:nvPr/>
            </p:nvSpPr>
            <p:spPr>
              <a:xfrm>
                <a:off x="5785950" y="1653700"/>
                <a:ext cx="1373125" cy="987675"/>
              </a:xfrm>
              <a:custGeom>
                <a:avLst/>
                <a:gdLst/>
                <a:ahLst/>
                <a:cxnLst/>
                <a:rect l="l" t="t" r="r" b="b"/>
                <a:pathLst>
                  <a:path w="54925" h="39507" extrusionOk="0">
                    <a:moveTo>
                      <a:pt x="26847" y="1"/>
                    </a:moveTo>
                    <a:cubicBezTo>
                      <a:pt x="25268" y="1"/>
                      <a:pt x="23715" y="911"/>
                      <a:pt x="22216" y="2677"/>
                    </a:cubicBezTo>
                    <a:cubicBezTo>
                      <a:pt x="20182" y="5086"/>
                      <a:pt x="18630" y="9877"/>
                      <a:pt x="17613" y="14293"/>
                    </a:cubicBezTo>
                    <a:cubicBezTo>
                      <a:pt x="17532" y="14186"/>
                      <a:pt x="17506" y="14133"/>
                      <a:pt x="17425" y="14053"/>
                    </a:cubicBezTo>
                    <a:cubicBezTo>
                      <a:pt x="17425" y="14053"/>
                      <a:pt x="17425" y="14026"/>
                      <a:pt x="17399" y="14026"/>
                    </a:cubicBezTo>
                    <a:cubicBezTo>
                      <a:pt x="16890" y="13383"/>
                      <a:pt x="16221" y="12928"/>
                      <a:pt x="15418" y="12634"/>
                    </a:cubicBezTo>
                    <a:cubicBezTo>
                      <a:pt x="15124" y="12554"/>
                      <a:pt x="14856" y="12473"/>
                      <a:pt x="14615" y="12420"/>
                    </a:cubicBezTo>
                    <a:lnTo>
                      <a:pt x="14374" y="12340"/>
                    </a:lnTo>
                    <a:cubicBezTo>
                      <a:pt x="14321" y="12340"/>
                      <a:pt x="14294" y="12313"/>
                      <a:pt x="14240" y="12313"/>
                    </a:cubicBezTo>
                    <a:cubicBezTo>
                      <a:pt x="14160" y="12286"/>
                      <a:pt x="14053" y="12286"/>
                      <a:pt x="13999" y="12286"/>
                    </a:cubicBezTo>
                    <a:cubicBezTo>
                      <a:pt x="14026" y="11510"/>
                      <a:pt x="13919" y="10760"/>
                      <a:pt x="13705" y="10038"/>
                    </a:cubicBezTo>
                    <a:cubicBezTo>
                      <a:pt x="13330" y="8860"/>
                      <a:pt x="12688" y="7870"/>
                      <a:pt x="11858" y="7067"/>
                    </a:cubicBezTo>
                    <a:cubicBezTo>
                      <a:pt x="12367" y="6424"/>
                      <a:pt x="12581" y="5595"/>
                      <a:pt x="12527" y="4711"/>
                    </a:cubicBezTo>
                    <a:cubicBezTo>
                      <a:pt x="12367" y="3052"/>
                      <a:pt x="10948" y="1794"/>
                      <a:pt x="9262" y="1794"/>
                    </a:cubicBezTo>
                    <a:cubicBezTo>
                      <a:pt x="9182" y="1794"/>
                      <a:pt x="9048" y="1794"/>
                      <a:pt x="8914" y="1847"/>
                    </a:cubicBezTo>
                    <a:cubicBezTo>
                      <a:pt x="8272" y="1901"/>
                      <a:pt x="7656" y="2169"/>
                      <a:pt x="7174" y="2570"/>
                    </a:cubicBezTo>
                    <a:cubicBezTo>
                      <a:pt x="6585" y="1981"/>
                      <a:pt x="5836" y="1607"/>
                      <a:pt x="4979" y="1526"/>
                    </a:cubicBezTo>
                    <a:lnTo>
                      <a:pt x="4819" y="1526"/>
                    </a:lnTo>
                    <a:cubicBezTo>
                      <a:pt x="3159" y="1526"/>
                      <a:pt x="1741" y="2838"/>
                      <a:pt x="1687" y="4524"/>
                    </a:cubicBezTo>
                    <a:cubicBezTo>
                      <a:pt x="1607" y="5488"/>
                      <a:pt x="2008" y="6398"/>
                      <a:pt x="2678" y="6986"/>
                    </a:cubicBezTo>
                    <a:cubicBezTo>
                      <a:pt x="804" y="8699"/>
                      <a:pt x="1" y="11376"/>
                      <a:pt x="777" y="13946"/>
                    </a:cubicBezTo>
                    <a:cubicBezTo>
                      <a:pt x="1634" y="16783"/>
                      <a:pt x="4257" y="18737"/>
                      <a:pt x="7228" y="18737"/>
                    </a:cubicBezTo>
                    <a:cubicBezTo>
                      <a:pt x="7629" y="18737"/>
                      <a:pt x="8004" y="18710"/>
                      <a:pt x="8405" y="18630"/>
                    </a:cubicBezTo>
                    <a:cubicBezTo>
                      <a:pt x="8512" y="18924"/>
                      <a:pt x="8593" y="19192"/>
                      <a:pt x="8727" y="19432"/>
                    </a:cubicBezTo>
                    <a:cubicBezTo>
                      <a:pt x="8780" y="19459"/>
                      <a:pt x="8780" y="19513"/>
                      <a:pt x="8807" y="19540"/>
                    </a:cubicBezTo>
                    <a:lnTo>
                      <a:pt x="9075" y="19968"/>
                    </a:lnTo>
                    <a:cubicBezTo>
                      <a:pt x="9235" y="20235"/>
                      <a:pt x="9396" y="20476"/>
                      <a:pt x="9530" y="20664"/>
                    </a:cubicBezTo>
                    <a:cubicBezTo>
                      <a:pt x="9797" y="21012"/>
                      <a:pt x="10065" y="21279"/>
                      <a:pt x="10386" y="21520"/>
                    </a:cubicBezTo>
                    <a:cubicBezTo>
                      <a:pt x="10680" y="21734"/>
                      <a:pt x="11055" y="21948"/>
                      <a:pt x="11457" y="22109"/>
                    </a:cubicBezTo>
                    <a:cubicBezTo>
                      <a:pt x="11992" y="22323"/>
                      <a:pt x="12554" y="22457"/>
                      <a:pt x="13143" y="22484"/>
                    </a:cubicBezTo>
                    <a:lnTo>
                      <a:pt x="13491" y="22484"/>
                    </a:lnTo>
                    <a:cubicBezTo>
                      <a:pt x="13812" y="22484"/>
                      <a:pt x="14187" y="22457"/>
                      <a:pt x="14588" y="22377"/>
                    </a:cubicBezTo>
                    <a:cubicBezTo>
                      <a:pt x="14695" y="22511"/>
                      <a:pt x="14829" y="22618"/>
                      <a:pt x="14963" y="22725"/>
                    </a:cubicBezTo>
                    <a:cubicBezTo>
                      <a:pt x="15124" y="22885"/>
                      <a:pt x="15257" y="22992"/>
                      <a:pt x="15391" y="23073"/>
                    </a:cubicBezTo>
                    <a:lnTo>
                      <a:pt x="15793" y="23394"/>
                    </a:lnTo>
                    <a:cubicBezTo>
                      <a:pt x="15793" y="23394"/>
                      <a:pt x="15819" y="23394"/>
                      <a:pt x="15819" y="23421"/>
                    </a:cubicBezTo>
                    <a:cubicBezTo>
                      <a:pt x="16167" y="23661"/>
                      <a:pt x="16435" y="23822"/>
                      <a:pt x="16729" y="23983"/>
                    </a:cubicBezTo>
                    <a:cubicBezTo>
                      <a:pt x="16729" y="23983"/>
                      <a:pt x="16756" y="23983"/>
                      <a:pt x="16756" y="24009"/>
                    </a:cubicBezTo>
                    <a:cubicBezTo>
                      <a:pt x="17077" y="24197"/>
                      <a:pt x="17399" y="24331"/>
                      <a:pt x="17800" y="24464"/>
                    </a:cubicBezTo>
                    <a:cubicBezTo>
                      <a:pt x="17934" y="24491"/>
                      <a:pt x="18068" y="24545"/>
                      <a:pt x="18202" y="24598"/>
                    </a:cubicBezTo>
                    <a:cubicBezTo>
                      <a:pt x="20182" y="29416"/>
                      <a:pt x="22939" y="35037"/>
                      <a:pt x="25776" y="37446"/>
                    </a:cubicBezTo>
                    <a:cubicBezTo>
                      <a:pt x="27436" y="38838"/>
                      <a:pt x="28961" y="39507"/>
                      <a:pt x="30433" y="39507"/>
                    </a:cubicBezTo>
                    <a:cubicBezTo>
                      <a:pt x="31879" y="39507"/>
                      <a:pt x="33164" y="38811"/>
                      <a:pt x="33940" y="37580"/>
                    </a:cubicBezTo>
                    <a:cubicBezTo>
                      <a:pt x="34074" y="37365"/>
                      <a:pt x="34181" y="37178"/>
                      <a:pt x="34261" y="36937"/>
                    </a:cubicBezTo>
                    <a:cubicBezTo>
                      <a:pt x="35305" y="36910"/>
                      <a:pt x="36215" y="36455"/>
                      <a:pt x="36884" y="35733"/>
                    </a:cubicBezTo>
                    <a:cubicBezTo>
                      <a:pt x="37821" y="34716"/>
                      <a:pt x="38115" y="33431"/>
                      <a:pt x="37821" y="31905"/>
                    </a:cubicBezTo>
                    <a:lnTo>
                      <a:pt x="38008" y="31905"/>
                    </a:lnTo>
                    <a:cubicBezTo>
                      <a:pt x="39882" y="31905"/>
                      <a:pt x="40952" y="31102"/>
                      <a:pt x="41514" y="30433"/>
                    </a:cubicBezTo>
                    <a:cubicBezTo>
                      <a:pt x="41568" y="30406"/>
                      <a:pt x="41568" y="30380"/>
                      <a:pt x="41595" y="30353"/>
                    </a:cubicBezTo>
                    <a:cubicBezTo>
                      <a:pt x="41996" y="29844"/>
                      <a:pt x="42344" y="29041"/>
                      <a:pt x="42344" y="28131"/>
                    </a:cubicBezTo>
                    <a:cubicBezTo>
                      <a:pt x="43254" y="27435"/>
                      <a:pt x="43763" y="26472"/>
                      <a:pt x="43897" y="25535"/>
                    </a:cubicBezTo>
                    <a:cubicBezTo>
                      <a:pt x="44111" y="24357"/>
                      <a:pt x="43709" y="23287"/>
                      <a:pt x="42772" y="22323"/>
                    </a:cubicBezTo>
                    <a:cubicBezTo>
                      <a:pt x="42799" y="22270"/>
                      <a:pt x="42906" y="22189"/>
                      <a:pt x="42906" y="22136"/>
                    </a:cubicBezTo>
                    <a:cubicBezTo>
                      <a:pt x="43094" y="21868"/>
                      <a:pt x="43308" y="21601"/>
                      <a:pt x="43468" y="21386"/>
                    </a:cubicBezTo>
                    <a:lnTo>
                      <a:pt x="43629" y="21145"/>
                    </a:lnTo>
                    <a:cubicBezTo>
                      <a:pt x="43736" y="21012"/>
                      <a:pt x="43870" y="20798"/>
                      <a:pt x="43950" y="20744"/>
                    </a:cubicBezTo>
                    <a:lnTo>
                      <a:pt x="43977" y="20717"/>
                    </a:lnTo>
                    <a:cubicBezTo>
                      <a:pt x="43977" y="20717"/>
                      <a:pt x="44004" y="20664"/>
                      <a:pt x="44111" y="20637"/>
                    </a:cubicBezTo>
                    <a:cubicBezTo>
                      <a:pt x="44164" y="20610"/>
                      <a:pt x="44271" y="20583"/>
                      <a:pt x="44378" y="20530"/>
                    </a:cubicBezTo>
                    <a:cubicBezTo>
                      <a:pt x="44405" y="20530"/>
                      <a:pt x="44405" y="20530"/>
                      <a:pt x="44432" y="20503"/>
                    </a:cubicBezTo>
                    <a:cubicBezTo>
                      <a:pt x="44619" y="20476"/>
                      <a:pt x="44887" y="20450"/>
                      <a:pt x="45074" y="20396"/>
                    </a:cubicBezTo>
                    <a:cubicBezTo>
                      <a:pt x="46011" y="20316"/>
                      <a:pt x="47028" y="20182"/>
                      <a:pt x="47992" y="19780"/>
                    </a:cubicBezTo>
                    <a:lnTo>
                      <a:pt x="48955" y="19325"/>
                    </a:lnTo>
                    <a:lnTo>
                      <a:pt x="49972" y="18844"/>
                    </a:lnTo>
                    <a:cubicBezTo>
                      <a:pt x="50722" y="18442"/>
                      <a:pt x="51445" y="17853"/>
                      <a:pt x="52033" y="17184"/>
                    </a:cubicBezTo>
                    <a:cubicBezTo>
                      <a:pt x="52328" y="16863"/>
                      <a:pt x="52595" y="16515"/>
                      <a:pt x="52810" y="16247"/>
                    </a:cubicBezTo>
                    <a:cubicBezTo>
                      <a:pt x="53050" y="15953"/>
                      <a:pt x="53211" y="15659"/>
                      <a:pt x="53372" y="15418"/>
                    </a:cubicBezTo>
                    <a:cubicBezTo>
                      <a:pt x="53586" y="15096"/>
                      <a:pt x="53746" y="14749"/>
                      <a:pt x="53853" y="14481"/>
                    </a:cubicBezTo>
                    <a:cubicBezTo>
                      <a:pt x="53907" y="14320"/>
                      <a:pt x="53987" y="14160"/>
                      <a:pt x="54041" y="14026"/>
                    </a:cubicBezTo>
                    <a:lnTo>
                      <a:pt x="54068" y="13946"/>
                    </a:lnTo>
                    <a:cubicBezTo>
                      <a:pt x="54121" y="13838"/>
                      <a:pt x="54175" y="13758"/>
                      <a:pt x="54201" y="13624"/>
                    </a:cubicBezTo>
                    <a:cubicBezTo>
                      <a:pt x="54389" y="13143"/>
                      <a:pt x="54549" y="12634"/>
                      <a:pt x="54656" y="12072"/>
                    </a:cubicBezTo>
                    <a:cubicBezTo>
                      <a:pt x="54710" y="11751"/>
                      <a:pt x="54790" y="11376"/>
                      <a:pt x="54817" y="11028"/>
                    </a:cubicBezTo>
                    <a:cubicBezTo>
                      <a:pt x="54844" y="10841"/>
                      <a:pt x="54871" y="10627"/>
                      <a:pt x="54871" y="10439"/>
                    </a:cubicBezTo>
                    <a:cubicBezTo>
                      <a:pt x="54924" y="8914"/>
                      <a:pt x="53505" y="7495"/>
                      <a:pt x="51846" y="7495"/>
                    </a:cubicBezTo>
                    <a:lnTo>
                      <a:pt x="51766" y="7495"/>
                    </a:lnTo>
                    <a:cubicBezTo>
                      <a:pt x="51525" y="7495"/>
                      <a:pt x="51364" y="7522"/>
                      <a:pt x="51230" y="7522"/>
                    </a:cubicBezTo>
                    <a:cubicBezTo>
                      <a:pt x="50990" y="7575"/>
                      <a:pt x="50722" y="7602"/>
                      <a:pt x="50294" y="7656"/>
                    </a:cubicBezTo>
                    <a:cubicBezTo>
                      <a:pt x="49892" y="7736"/>
                      <a:pt x="49464" y="7843"/>
                      <a:pt x="48902" y="7977"/>
                    </a:cubicBezTo>
                    <a:cubicBezTo>
                      <a:pt x="48393" y="8111"/>
                      <a:pt x="47858" y="8298"/>
                      <a:pt x="47296" y="8512"/>
                    </a:cubicBezTo>
                    <a:cubicBezTo>
                      <a:pt x="46707" y="8726"/>
                      <a:pt x="46172" y="8994"/>
                      <a:pt x="45583" y="9342"/>
                    </a:cubicBezTo>
                    <a:cubicBezTo>
                      <a:pt x="45208" y="9529"/>
                      <a:pt x="44887" y="9770"/>
                      <a:pt x="44566" y="10038"/>
                    </a:cubicBezTo>
                    <a:cubicBezTo>
                      <a:pt x="44566" y="10038"/>
                      <a:pt x="44539" y="10038"/>
                      <a:pt x="44539" y="10065"/>
                    </a:cubicBezTo>
                    <a:cubicBezTo>
                      <a:pt x="44245" y="10305"/>
                      <a:pt x="44004" y="10573"/>
                      <a:pt x="43736" y="10814"/>
                    </a:cubicBezTo>
                    <a:cubicBezTo>
                      <a:pt x="43575" y="11001"/>
                      <a:pt x="43361" y="11215"/>
                      <a:pt x="43201" y="11403"/>
                    </a:cubicBezTo>
                    <a:lnTo>
                      <a:pt x="43067" y="11537"/>
                    </a:lnTo>
                    <a:lnTo>
                      <a:pt x="42505" y="12179"/>
                    </a:lnTo>
                    <a:cubicBezTo>
                      <a:pt x="42478" y="12206"/>
                      <a:pt x="42478" y="12259"/>
                      <a:pt x="42425" y="12259"/>
                    </a:cubicBezTo>
                    <a:cubicBezTo>
                      <a:pt x="42130" y="12607"/>
                      <a:pt x="41862" y="12982"/>
                      <a:pt x="41675" y="13330"/>
                    </a:cubicBezTo>
                    <a:cubicBezTo>
                      <a:pt x="41568" y="13517"/>
                      <a:pt x="41434" y="13731"/>
                      <a:pt x="41327" y="13919"/>
                    </a:cubicBezTo>
                    <a:cubicBezTo>
                      <a:pt x="41247" y="14026"/>
                      <a:pt x="41193" y="14160"/>
                      <a:pt x="41167" y="14267"/>
                    </a:cubicBezTo>
                    <a:cubicBezTo>
                      <a:pt x="41167" y="14267"/>
                      <a:pt x="41167" y="14293"/>
                      <a:pt x="41140" y="14293"/>
                    </a:cubicBezTo>
                    <a:cubicBezTo>
                      <a:pt x="41033" y="14481"/>
                      <a:pt x="40926" y="14615"/>
                      <a:pt x="40872" y="14722"/>
                    </a:cubicBezTo>
                    <a:lnTo>
                      <a:pt x="40792" y="14802"/>
                    </a:lnTo>
                    <a:lnTo>
                      <a:pt x="40551" y="14802"/>
                    </a:lnTo>
                    <a:cubicBezTo>
                      <a:pt x="40471" y="14802"/>
                      <a:pt x="40310" y="14749"/>
                      <a:pt x="40230" y="14749"/>
                    </a:cubicBezTo>
                    <a:cubicBezTo>
                      <a:pt x="39989" y="14722"/>
                      <a:pt x="39748" y="14722"/>
                      <a:pt x="39561" y="14695"/>
                    </a:cubicBezTo>
                    <a:cubicBezTo>
                      <a:pt x="39346" y="14695"/>
                      <a:pt x="39186" y="14668"/>
                      <a:pt x="38972" y="14668"/>
                    </a:cubicBezTo>
                    <a:lnTo>
                      <a:pt x="38918" y="14668"/>
                    </a:lnTo>
                    <a:cubicBezTo>
                      <a:pt x="39320" y="14267"/>
                      <a:pt x="39641" y="13812"/>
                      <a:pt x="39882" y="13410"/>
                    </a:cubicBezTo>
                    <a:cubicBezTo>
                      <a:pt x="40417" y="12473"/>
                      <a:pt x="40551" y="11456"/>
                      <a:pt x="40230" y="10520"/>
                    </a:cubicBezTo>
                    <a:cubicBezTo>
                      <a:pt x="39882" y="9583"/>
                      <a:pt x="39293" y="8833"/>
                      <a:pt x="38436" y="8378"/>
                    </a:cubicBezTo>
                    <a:cubicBezTo>
                      <a:pt x="38276" y="7522"/>
                      <a:pt x="37821" y="6853"/>
                      <a:pt x="37366" y="6505"/>
                    </a:cubicBezTo>
                    <a:lnTo>
                      <a:pt x="37339" y="6451"/>
                    </a:lnTo>
                    <a:cubicBezTo>
                      <a:pt x="36643" y="5862"/>
                      <a:pt x="35706" y="5514"/>
                      <a:pt x="34689" y="5514"/>
                    </a:cubicBezTo>
                    <a:cubicBezTo>
                      <a:pt x="34475" y="5514"/>
                      <a:pt x="34261" y="5514"/>
                      <a:pt x="34020" y="5568"/>
                    </a:cubicBezTo>
                    <a:cubicBezTo>
                      <a:pt x="33993" y="4283"/>
                      <a:pt x="33485" y="3239"/>
                      <a:pt x="32521" y="2490"/>
                    </a:cubicBezTo>
                    <a:cubicBezTo>
                      <a:pt x="31879" y="1981"/>
                      <a:pt x="31129" y="1714"/>
                      <a:pt x="30326" y="1714"/>
                    </a:cubicBezTo>
                    <a:lnTo>
                      <a:pt x="30059" y="1714"/>
                    </a:lnTo>
                    <a:cubicBezTo>
                      <a:pt x="30005" y="1687"/>
                      <a:pt x="29978" y="1633"/>
                      <a:pt x="29978" y="1607"/>
                    </a:cubicBezTo>
                    <a:cubicBezTo>
                      <a:pt x="29202" y="563"/>
                      <a:pt x="28078" y="1"/>
                      <a:pt x="2684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6" name="Google Shape;6836;p45"/>
              <p:cNvSpPr/>
              <p:nvPr/>
            </p:nvSpPr>
            <p:spPr>
              <a:xfrm>
                <a:off x="6267750" y="1722200"/>
                <a:ext cx="343275" cy="420000"/>
              </a:xfrm>
              <a:custGeom>
                <a:avLst/>
                <a:gdLst/>
                <a:ahLst/>
                <a:cxnLst/>
                <a:rect l="l" t="t" r="r" b="b"/>
                <a:pathLst>
                  <a:path w="13731" h="16800" extrusionOk="0">
                    <a:moveTo>
                      <a:pt x="7615" y="0"/>
                    </a:moveTo>
                    <a:cubicBezTo>
                      <a:pt x="6959" y="0"/>
                      <a:pt x="6091" y="469"/>
                      <a:pt x="5032" y="1704"/>
                    </a:cubicBezTo>
                    <a:cubicBezTo>
                      <a:pt x="1954" y="5290"/>
                      <a:pt x="0" y="16800"/>
                      <a:pt x="0" y="16800"/>
                    </a:cubicBezTo>
                    <a:cubicBezTo>
                      <a:pt x="9047" y="11928"/>
                      <a:pt x="13731" y="3444"/>
                      <a:pt x="11697" y="1891"/>
                    </a:cubicBezTo>
                    <a:cubicBezTo>
                      <a:pt x="11522" y="1758"/>
                      <a:pt x="11326" y="1703"/>
                      <a:pt x="11120" y="1703"/>
                    </a:cubicBezTo>
                    <a:cubicBezTo>
                      <a:pt x="10125" y="1703"/>
                      <a:pt x="8913" y="2988"/>
                      <a:pt x="8913" y="2988"/>
                    </a:cubicBezTo>
                    <a:cubicBezTo>
                      <a:pt x="9333" y="1660"/>
                      <a:pt x="8850" y="0"/>
                      <a:pt x="761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7" name="Google Shape;6837;p45"/>
              <p:cNvSpPr/>
              <p:nvPr/>
            </p:nvSpPr>
            <p:spPr>
              <a:xfrm>
                <a:off x="6277100" y="1858450"/>
                <a:ext cx="467100" cy="283075"/>
              </a:xfrm>
              <a:custGeom>
                <a:avLst/>
                <a:gdLst/>
                <a:ahLst/>
                <a:cxnLst/>
                <a:rect l="l" t="t" r="r" b="b"/>
                <a:pathLst>
                  <a:path w="18684" h="11323" extrusionOk="0">
                    <a:moveTo>
                      <a:pt x="15127" y="1"/>
                    </a:moveTo>
                    <a:cubicBezTo>
                      <a:pt x="11098" y="1"/>
                      <a:pt x="1" y="11323"/>
                      <a:pt x="1" y="11323"/>
                    </a:cubicBezTo>
                    <a:cubicBezTo>
                      <a:pt x="12581" y="8807"/>
                      <a:pt x="18683" y="4765"/>
                      <a:pt x="18148" y="3186"/>
                    </a:cubicBezTo>
                    <a:cubicBezTo>
                      <a:pt x="17914" y="2496"/>
                      <a:pt x="17271" y="2302"/>
                      <a:pt x="16621" y="2302"/>
                    </a:cubicBezTo>
                    <a:cubicBezTo>
                      <a:pt x="15784" y="2302"/>
                      <a:pt x="14936" y="2624"/>
                      <a:pt x="14936" y="2624"/>
                    </a:cubicBezTo>
                    <a:cubicBezTo>
                      <a:pt x="17077" y="1232"/>
                      <a:pt x="16034" y="295"/>
                      <a:pt x="16034" y="295"/>
                    </a:cubicBezTo>
                    <a:cubicBezTo>
                      <a:pt x="15798" y="93"/>
                      <a:pt x="15492" y="1"/>
                      <a:pt x="15127"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8" name="Google Shape;6838;p45"/>
              <p:cNvSpPr/>
              <p:nvPr/>
            </p:nvSpPr>
            <p:spPr>
              <a:xfrm>
                <a:off x="6390200" y="1964725"/>
                <a:ext cx="247600" cy="107875"/>
              </a:xfrm>
              <a:custGeom>
                <a:avLst/>
                <a:gdLst/>
                <a:ahLst/>
                <a:cxnLst/>
                <a:rect l="l" t="t" r="r" b="b"/>
                <a:pathLst>
                  <a:path w="9904" h="4315" extrusionOk="0">
                    <a:moveTo>
                      <a:pt x="8178" y="0"/>
                    </a:moveTo>
                    <a:cubicBezTo>
                      <a:pt x="6553" y="0"/>
                      <a:pt x="3394" y="1494"/>
                      <a:pt x="0" y="4315"/>
                    </a:cubicBezTo>
                    <a:lnTo>
                      <a:pt x="0" y="4315"/>
                    </a:lnTo>
                    <a:cubicBezTo>
                      <a:pt x="0" y="4315"/>
                      <a:pt x="9904" y="1719"/>
                      <a:pt x="9208" y="434"/>
                    </a:cubicBezTo>
                    <a:cubicBezTo>
                      <a:pt x="9037" y="143"/>
                      <a:pt x="8681" y="0"/>
                      <a:pt x="817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9" name="Google Shape;6839;p45"/>
              <p:cNvSpPr/>
              <p:nvPr/>
            </p:nvSpPr>
            <p:spPr>
              <a:xfrm>
                <a:off x="6323275" y="1858950"/>
                <a:ext cx="178025" cy="203625"/>
              </a:xfrm>
              <a:custGeom>
                <a:avLst/>
                <a:gdLst/>
                <a:ahLst/>
                <a:cxnLst/>
                <a:rect l="l" t="t" r="r" b="b"/>
                <a:pathLst>
                  <a:path w="7121" h="8145" extrusionOk="0">
                    <a:moveTo>
                      <a:pt x="5522" y="1"/>
                    </a:moveTo>
                    <a:cubicBezTo>
                      <a:pt x="4135" y="1"/>
                      <a:pt x="1711" y="3136"/>
                      <a:pt x="1" y="8144"/>
                    </a:cubicBezTo>
                    <a:cubicBezTo>
                      <a:pt x="1" y="8144"/>
                      <a:pt x="7120" y="837"/>
                      <a:pt x="5889" y="88"/>
                    </a:cubicBezTo>
                    <a:cubicBezTo>
                      <a:pt x="5777" y="30"/>
                      <a:pt x="5654" y="1"/>
                      <a:pt x="5522"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0" name="Google Shape;6840;p45"/>
              <p:cNvSpPr/>
              <p:nvPr/>
            </p:nvSpPr>
            <p:spPr>
              <a:xfrm>
                <a:off x="5857550" y="1760775"/>
                <a:ext cx="1235925" cy="486475"/>
              </a:xfrm>
              <a:custGeom>
                <a:avLst/>
                <a:gdLst/>
                <a:ahLst/>
                <a:cxnLst/>
                <a:rect l="l" t="t" r="r" b="b"/>
                <a:pathLst>
                  <a:path w="49437" h="19459" extrusionOk="0">
                    <a:moveTo>
                      <a:pt x="2142" y="0"/>
                    </a:moveTo>
                    <a:cubicBezTo>
                      <a:pt x="1874" y="0"/>
                      <a:pt x="1634" y="188"/>
                      <a:pt x="1634" y="455"/>
                    </a:cubicBezTo>
                    <a:cubicBezTo>
                      <a:pt x="1634" y="723"/>
                      <a:pt x="1821" y="964"/>
                      <a:pt x="2089" y="964"/>
                    </a:cubicBezTo>
                    <a:lnTo>
                      <a:pt x="2222" y="964"/>
                    </a:lnTo>
                    <a:cubicBezTo>
                      <a:pt x="2945" y="1874"/>
                      <a:pt x="3159" y="3239"/>
                      <a:pt x="3240" y="3908"/>
                    </a:cubicBezTo>
                    <a:cubicBezTo>
                      <a:pt x="1152" y="4604"/>
                      <a:pt x="1" y="6852"/>
                      <a:pt x="616" y="8967"/>
                    </a:cubicBezTo>
                    <a:cubicBezTo>
                      <a:pt x="1162" y="10712"/>
                      <a:pt x="2774" y="11852"/>
                      <a:pt x="4511" y="11852"/>
                    </a:cubicBezTo>
                    <a:cubicBezTo>
                      <a:pt x="4905" y="11852"/>
                      <a:pt x="5306" y="11794"/>
                      <a:pt x="5702" y="11670"/>
                    </a:cubicBezTo>
                    <a:cubicBezTo>
                      <a:pt x="5970" y="11616"/>
                      <a:pt x="6211" y="11509"/>
                      <a:pt x="6451" y="11376"/>
                    </a:cubicBezTo>
                    <a:lnTo>
                      <a:pt x="6612" y="11376"/>
                    </a:lnTo>
                    <a:cubicBezTo>
                      <a:pt x="6732" y="11362"/>
                      <a:pt x="6853" y="11355"/>
                      <a:pt x="6963" y="11355"/>
                    </a:cubicBezTo>
                    <a:cubicBezTo>
                      <a:pt x="7074" y="11355"/>
                      <a:pt x="7174" y="11362"/>
                      <a:pt x="7254" y="11376"/>
                    </a:cubicBezTo>
                    <a:cubicBezTo>
                      <a:pt x="7442" y="11402"/>
                      <a:pt x="7576" y="11483"/>
                      <a:pt x="7683" y="11616"/>
                    </a:cubicBezTo>
                    <a:cubicBezTo>
                      <a:pt x="7790" y="11750"/>
                      <a:pt x="7897" y="11884"/>
                      <a:pt x="7950" y="12071"/>
                    </a:cubicBezTo>
                    <a:cubicBezTo>
                      <a:pt x="8031" y="12286"/>
                      <a:pt x="8057" y="12473"/>
                      <a:pt x="8084" y="12714"/>
                    </a:cubicBezTo>
                    <a:lnTo>
                      <a:pt x="8111" y="13035"/>
                    </a:lnTo>
                    <a:lnTo>
                      <a:pt x="8191" y="13383"/>
                    </a:lnTo>
                    <a:cubicBezTo>
                      <a:pt x="8218" y="13570"/>
                      <a:pt x="8298" y="13784"/>
                      <a:pt x="8379" y="13945"/>
                    </a:cubicBezTo>
                    <a:cubicBezTo>
                      <a:pt x="8486" y="14132"/>
                      <a:pt x="8593" y="14266"/>
                      <a:pt x="8646" y="14427"/>
                    </a:cubicBezTo>
                    <a:cubicBezTo>
                      <a:pt x="8753" y="14587"/>
                      <a:pt x="8860" y="14721"/>
                      <a:pt x="8967" y="14855"/>
                    </a:cubicBezTo>
                    <a:cubicBezTo>
                      <a:pt x="9048" y="14989"/>
                      <a:pt x="9155" y="15123"/>
                      <a:pt x="9289" y="15203"/>
                    </a:cubicBezTo>
                    <a:cubicBezTo>
                      <a:pt x="9422" y="15283"/>
                      <a:pt x="9556" y="15364"/>
                      <a:pt x="9690" y="15417"/>
                    </a:cubicBezTo>
                    <a:cubicBezTo>
                      <a:pt x="9984" y="15524"/>
                      <a:pt x="10306" y="15605"/>
                      <a:pt x="10600" y="15605"/>
                    </a:cubicBezTo>
                    <a:cubicBezTo>
                      <a:pt x="10674" y="15611"/>
                      <a:pt x="10747" y="15615"/>
                      <a:pt x="10821" y="15615"/>
                    </a:cubicBezTo>
                    <a:cubicBezTo>
                      <a:pt x="11043" y="15615"/>
                      <a:pt x="11269" y="15584"/>
                      <a:pt x="11510" y="15524"/>
                    </a:cubicBezTo>
                    <a:cubicBezTo>
                      <a:pt x="11778" y="15471"/>
                      <a:pt x="12045" y="15390"/>
                      <a:pt x="12260" y="15283"/>
                    </a:cubicBezTo>
                    <a:cubicBezTo>
                      <a:pt x="12500" y="15230"/>
                      <a:pt x="12715" y="15123"/>
                      <a:pt x="12795" y="15042"/>
                    </a:cubicBezTo>
                    <a:cubicBezTo>
                      <a:pt x="12848" y="15016"/>
                      <a:pt x="12875" y="15016"/>
                      <a:pt x="12902" y="14989"/>
                    </a:cubicBezTo>
                    <a:cubicBezTo>
                      <a:pt x="12982" y="15149"/>
                      <a:pt x="13063" y="15390"/>
                      <a:pt x="13250" y="15631"/>
                    </a:cubicBezTo>
                    <a:cubicBezTo>
                      <a:pt x="13410" y="15926"/>
                      <a:pt x="13705" y="16220"/>
                      <a:pt x="14053" y="16541"/>
                    </a:cubicBezTo>
                    <a:cubicBezTo>
                      <a:pt x="14133" y="16595"/>
                      <a:pt x="14213" y="16702"/>
                      <a:pt x="14320" y="16755"/>
                    </a:cubicBezTo>
                    <a:cubicBezTo>
                      <a:pt x="14401" y="16836"/>
                      <a:pt x="14508" y="16889"/>
                      <a:pt x="14588" y="16970"/>
                    </a:cubicBezTo>
                    <a:cubicBezTo>
                      <a:pt x="14776" y="17103"/>
                      <a:pt x="14990" y="17237"/>
                      <a:pt x="15204" y="17371"/>
                    </a:cubicBezTo>
                    <a:cubicBezTo>
                      <a:pt x="15445" y="17478"/>
                      <a:pt x="15686" y="17558"/>
                      <a:pt x="15953" y="17665"/>
                    </a:cubicBezTo>
                    <a:cubicBezTo>
                      <a:pt x="16087" y="17692"/>
                      <a:pt x="16221" y="17773"/>
                      <a:pt x="16355" y="17799"/>
                    </a:cubicBezTo>
                    <a:cubicBezTo>
                      <a:pt x="16489" y="17826"/>
                      <a:pt x="16622" y="17826"/>
                      <a:pt x="16783" y="17826"/>
                    </a:cubicBezTo>
                    <a:cubicBezTo>
                      <a:pt x="17077" y="17826"/>
                      <a:pt x="17399" y="17799"/>
                      <a:pt x="17693" y="17746"/>
                    </a:cubicBezTo>
                    <a:cubicBezTo>
                      <a:pt x="18014" y="17639"/>
                      <a:pt x="18335" y="17532"/>
                      <a:pt x="18657" y="17398"/>
                    </a:cubicBezTo>
                    <a:cubicBezTo>
                      <a:pt x="19004" y="17291"/>
                      <a:pt x="19326" y="17210"/>
                      <a:pt x="19620" y="17130"/>
                    </a:cubicBezTo>
                    <a:cubicBezTo>
                      <a:pt x="19764" y="17119"/>
                      <a:pt x="19899" y="17113"/>
                      <a:pt x="20029" y="17113"/>
                    </a:cubicBezTo>
                    <a:cubicBezTo>
                      <a:pt x="20212" y="17113"/>
                      <a:pt x="20384" y="17126"/>
                      <a:pt x="20557" y="17157"/>
                    </a:cubicBezTo>
                    <a:cubicBezTo>
                      <a:pt x="20878" y="17237"/>
                      <a:pt x="21172" y="17291"/>
                      <a:pt x="21467" y="17478"/>
                    </a:cubicBezTo>
                    <a:cubicBezTo>
                      <a:pt x="21761" y="17612"/>
                      <a:pt x="22083" y="17799"/>
                      <a:pt x="22377" y="17960"/>
                    </a:cubicBezTo>
                    <a:cubicBezTo>
                      <a:pt x="22671" y="18174"/>
                      <a:pt x="22966" y="18361"/>
                      <a:pt x="23287" y="18549"/>
                    </a:cubicBezTo>
                    <a:cubicBezTo>
                      <a:pt x="23581" y="18709"/>
                      <a:pt x="23903" y="18843"/>
                      <a:pt x="24224" y="18950"/>
                    </a:cubicBezTo>
                    <a:cubicBezTo>
                      <a:pt x="24518" y="19031"/>
                      <a:pt x="24839" y="19111"/>
                      <a:pt x="25161" y="19164"/>
                    </a:cubicBezTo>
                    <a:cubicBezTo>
                      <a:pt x="25455" y="19245"/>
                      <a:pt x="25776" y="19352"/>
                      <a:pt x="26097" y="19378"/>
                    </a:cubicBezTo>
                    <a:cubicBezTo>
                      <a:pt x="26405" y="19432"/>
                      <a:pt x="26706" y="19459"/>
                      <a:pt x="27004" y="19459"/>
                    </a:cubicBezTo>
                    <a:cubicBezTo>
                      <a:pt x="27302" y="19459"/>
                      <a:pt x="27596" y="19432"/>
                      <a:pt x="27891" y="19378"/>
                    </a:cubicBezTo>
                    <a:cubicBezTo>
                      <a:pt x="28185" y="19352"/>
                      <a:pt x="28453" y="19271"/>
                      <a:pt x="28720" y="19164"/>
                    </a:cubicBezTo>
                    <a:cubicBezTo>
                      <a:pt x="28988" y="19111"/>
                      <a:pt x="29256" y="19004"/>
                      <a:pt x="29497" y="18897"/>
                    </a:cubicBezTo>
                    <a:lnTo>
                      <a:pt x="30193" y="18602"/>
                    </a:lnTo>
                    <a:cubicBezTo>
                      <a:pt x="30300" y="18549"/>
                      <a:pt x="30407" y="18495"/>
                      <a:pt x="30514" y="18442"/>
                    </a:cubicBezTo>
                    <a:cubicBezTo>
                      <a:pt x="30594" y="18361"/>
                      <a:pt x="30701" y="18335"/>
                      <a:pt x="30808" y="18281"/>
                    </a:cubicBezTo>
                    <a:cubicBezTo>
                      <a:pt x="30915" y="18201"/>
                      <a:pt x="30969" y="18147"/>
                      <a:pt x="31076" y="18094"/>
                    </a:cubicBezTo>
                    <a:cubicBezTo>
                      <a:pt x="31183" y="18040"/>
                      <a:pt x="31236" y="17960"/>
                      <a:pt x="31317" y="17933"/>
                    </a:cubicBezTo>
                    <a:cubicBezTo>
                      <a:pt x="31477" y="17799"/>
                      <a:pt x="31611" y="17692"/>
                      <a:pt x="31745" y="17558"/>
                    </a:cubicBezTo>
                    <a:cubicBezTo>
                      <a:pt x="31986" y="17344"/>
                      <a:pt x="32173" y="17103"/>
                      <a:pt x="32307" y="16970"/>
                    </a:cubicBezTo>
                    <a:cubicBezTo>
                      <a:pt x="32334" y="16943"/>
                      <a:pt x="32334" y="16889"/>
                      <a:pt x="32387" y="16889"/>
                    </a:cubicBezTo>
                    <a:cubicBezTo>
                      <a:pt x="32414" y="16943"/>
                      <a:pt x="32441" y="16943"/>
                      <a:pt x="32468" y="16970"/>
                    </a:cubicBezTo>
                    <a:cubicBezTo>
                      <a:pt x="32655" y="17077"/>
                      <a:pt x="32923" y="17210"/>
                      <a:pt x="33244" y="17291"/>
                    </a:cubicBezTo>
                    <a:cubicBezTo>
                      <a:pt x="33324" y="17344"/>
                      <a:pt x="33404" y="17371"/>
                      <a:pt x="33511" y="17398"/>
                    </a:cubicBezTo>
                    <a:cubicBezTo>
                      <a:pt x="33619" y="17425"/>
                      <a:pt x="33726" y="17425"/>
                      <a:pt x="33779" y="17478"/>
                    </a:cubicBezTo>
                    <a:cubicBezTo>
                      <a:pt x="33993" y="17505"/>
                      <a:pt x="34181" y="17532"/>
                      <a:pt x="34421" y="17558"/>
                    </a:cubicBezTo>
                    <a:cubicBezTo>
                      <a:pt x="34502" y="17558"/>
                      <a:pt x="34662" y="17612"/>
                      <a:pt x="34743" y="17612"/>
                    </a:cubicBezTo>
                    <a:lnTo>
                      <a:pt x="35117" y="17612"/>
                    </a:lnTo>
                    <a:cubicBezTo>
                      <a:pt x="35358" y="17612"/>
                      <a:pt x="35626" y="17558"/>
                      <a:pt x="35867" y="17532"/>
                    </a:cubicBezTo>
                    <a:cubicBezTo>
                      <a:pt x="36134" y="17505"/>
                      <a:pt x="36349" y="17425"/>
                      <a:pt x="36616" y="17344"/>
                    </a:cubicBezTo>
                    <a:cubicBezTo>
                      <a:pt x="36884" y="17264"/>
                      <a:pt x="37152" y="17157"/>
                      <a:pt x="37392" y="16970"/>
                    </a:cubicBezTo>
                    <a:cubicBezTo>
                      <a:pt x="37633" y="16809"/>
                      <a:pt x="37848" y="16595"/>
                      <a:pt x="38088" y="16327"/>
                    </a:cubicBezTo>
                    <a:cubicBezTo>
                      <a:pt x="38303" y="16060"/>
                      <a:pt x="38490" y="15765"/>
                      <a:pt x="38704" y="15497"/>
                    </a:cubicBezTo>
                    <a:cubicBezTo>
                      <a:pt x="38891" y="15203"/>
                      <a:pt x="39105" y="14935"/>
                      <a:pt x="39320" y="14694"/>
                    </a:cubicBezTo>
                    <a:cubicBezTo>
                      <a:pt x="39561" y="14454"/>
                      <a:pt x="39828" y="14293"/>
                      <a:pt x="40096" y="14132"/>
                    </a:cubicBezTo>
                    <a:cubicBezTo>
                      <a:pt x="40363" y="13999"/>
                      <a:pt x="40711" y="13865"/>
                      <a:pt x="41006" y="13784"/>
                    </a:cubicBezTo>
                    <a:cubicBezTo>
                      <a:pt x="41327" y="13731"/>
                      <a:pt x="41675" y="13651"/>
                      <a:pt x="42050" y="13624"/>
                    </a:cubicBezTo>
                    <a:cubicBezTo>
                      <a:pt x="42772" y="13544"/>
                      <a:pt x="43522" y="13463"/>
                      <a:pt x="44111" y="13196"/>
                    </a:cubicBezTo>
                    <a:lnTo>
                      <a:pt x="45021" y="12794"/>
                    </a:lnTo>
                    <a:cubicBezTo>
                      <a:pt x="45315" y="12660"/>
                      <a:pt x="45636" y="12473"/>
                      <a:pt x="45904" y="12339"/>
                    </a:cubicBezTo>
                    <a:cubicBezTo>
                      <a:pt x="46466" y="12045"/>
                      <a:pt x="46921" y="11643"/>
                      <a:pt x="47323" y="11242"/>
                    </a:cubicBezTo>
                    <a:cubicBezTo>
                      <a:pt x="47537" y="11054"/>
                      <a:pt x="47697" y="10813"/>
                      <a:pt x="47858" y="10573"/>
                    </a:cubicBezTo>
                    <a:cubicBezTo>
                      <a:pt x="48045" y="10332"/>
                      <a:pt x="48179" y="10144"/>
                      <a:pt x="48313" y="9903"/>
                    </a:cubicBezTo>
                    <a:cubicBezTo>
                      <a:pt x="48420" y="9663"/>
                      <a:pt x="48527" y="9475"/>
                      <a:pt x="48634" y="9234"/>
                    </a:cubicBezTo>
                    <a:cubicBezTo>
                      <a:pt x="48714" y="9127"/>
                      <a:pt x="48741" y="9047"/>
                      <a:pt x="48768" y="8913"/>
                    </a:cubicBezTo>
                    <a:cubicBezTo>
                      <a:pt x="48795" y="8806"/>
                      <a:pt x="48875" y="8699"/>
                      <a:pt x="48902" y="8592"/>
                    </a:cubicBezTo>
                    <a:cubicBezTo>
                      <a:pt x="49062" y="8190"/>
                      <a:pt x="49169" y="7789"/>
                      <a:pt x="49223" y="7468"/>
                    </a:cubicBezTo>
                    <a:cubicBezTo>
                      <a:pt x="49303" y="7120"/>
                      <a:pt x="49330" y="6852"/>
                      <a:pt x="49357" y="6665"/>
                    </a:cubicBezTo>
                    <a:cubicBezTo>
                      <a:pt x="49357" y="6558"/>
                      <a:pt x="49410" y="6504"/>
                      <a:pt x="49410" y="6424"/>
                    </a:cubicBezTo>
                    <a:cubicBezTo>
                      <a:pt x="49410" y="6370"/>
                      <a:pt x="49437" y="6370"/>
                      <a:pt x="49437" y="6370"/>
                    </a:cubicBezTo>
                    <a:cubicBezTo>
                      <a:pt x="49383" y="6103"/>
                      <a:pt x="49169" y="5889"/>
                      <a:pt x="48982" y="5889"/>
                    </a:cubicBezTo>
                    <a:lnTo>
                      <a:pt x="48875" y="5889"/>
                    </a:lnTo>
                    <a:cubicBezTo>
                      <a:pt x="48795" y="5889"/>
                      <a:pt x="48741" y="5915"/>
                      <a:pt x="48634" y="5915"/>
                    </a:cubicBezTo>
                    <a:cubicBezTo>
                      <a:pt x="48447" y="5915"/>
                      <a:pt x="48179" y="5996"/>
                      <a:pt x="47831" y="6022"/>
                    </a:cubicBezTo>
                    <a:cubicBezTo>
                      <a:pt x="47510" y="6103"/>
                      <a:pt x="47135" y="6156"/>
                      <a:pt x="46734" y="6263"/>
                    </a:cubicBezTo>
                    <a:cubicBezTo>
                      <a:pt x="46332" y="6370"/>
                      <a:pt x="45904" y="6531"/>
                      <a:pt x="45449" y="6692"/>
                    </a:cubicBezTo>
                    <a:cubicBezTo>
                      <a:pt x="45021" y="6852"/>
                      <a:pt x="44566" y="7093"/>
                      <a:pt x="44111" y="7361"/>
                    </a:cubicBezTo>
                    <a:cubicBezTo>
                      <a:pt x="43897" y="7495"/>
                      <a:pt x="43682" y="7628"/>
                      <a:pt x="43495" y="7842"/>
                    </a:cubicBezTo>
                    <a:cubicBezTo>
                      <a:pt x="43281" y="8003"/>
                      <a:pt x="43094" y="8190"/>
                      <a:pt x="42879" y="8405"/>
                    </a:cubicBezTo>
                    <a:cubicBezTo>
                      <a:pt x="42692" y="8592"/>
                      <a:pt x="42505" y="8833"/>
                      <a:pt x="42317" y="9074"/>
                    </a:cubicBezTo>
                    <a:cubicBezTo>
                      <a:pt x="42103" y="9315"/>
                      <a:pt x="41916" y="9502"/>
                      <a:pt x="41702" y="9743"/>
                    </a:cubicBezTo>
                    <a:cubicBezTo>
                      <a:pt x="41514" y="9984"/>
                      <a:pt x="41300" y="10251"/>
                      <a:pt x="41140" y="10519"/>
                    </a:cubicBezTo>
                    <a:cubicBezTo>
                      <a:pt x="40979" y="10787"/>
                      <a:pt x="40818" y="11108"/>
                      <a:pt x="40631" y="11402"/>
                    </a:cubicBezTo>
                    <a:cubicBezTo>
                      <a:pt x="40471" y="11723"/>
                      <a:pt x="40283" y="11991"/>
                      <a:pt x="40069" y="12259"/>
                    </a:cubicBezTo>
                    <a:cubicBezTo>
                      <a:pt x="39882" y="12473"/>
                      <a:pt x="39614" y="12687"/>
                      <a:pt x="39373" y="12848"/>
                    </a:cubicBezTo>
                    <a:cubicBezTo>
                      <a:pt x="39105" y="13008"/>
                      <a:pt x="38838" y="13115"/>
                      <a:pt x="38490" y="13196"/>
                    </a:cubicBezTo>
                    <a:cubicBezTo>
                      <a:pt x="38317" y="13227"/>
                      <a:pt x="38136" y="13240"/>
                      <a:pt x="37945" y="13240"/>
                    </a:cubicBezTo>
                    <a:cubicBezTo>
                      <a:pt x="37810" y="13240"/>
                      <a:pt x="37670" y="13233"/>
                      <a:pt x="37526" y="13222"/>
                    </a:cubicBezTo>
                    <a:cubicBezTo>
                      <a:pt x="37205" y="13196"/>
                      <a:pt x="36857" y="13142"/>
                      <a:pt x="36563" y="13115"/>
                    </a:cubicBezTo>
                    <a:cubicBezTo>
                      <a:pt x="36441" y="13104"/>
                      <a:pt x="36314" y="13098"/>
                      <a:pt x="36193" y="13098"/>
                    </a:cubicBezTo>
                    <a:cubicBezTo>
                      <a:pt x="36021" y="13098"/>
                      <a:pt x="35858" y="13111"/>
                      <a:pt x="35733" y="13142"/>
                    </a:cubicBezTo>
                    <a:cubicBezTo>
                      <a:pt x="35465" y="13222"/>
                      <a:pt x="35224" y="13276"/>
                      <a:pt x="35010" y="13383"/>
                    </a:cubicBezTo>
                    <a:cubicBezTo>
                      <a:pt x="34823" y="13490"/>
                      <a:pt x="34609" y="13624"/>
                      <a:pt x="34421" y="13704"/>
                    </a:cubicBezTo>
                    <a:cubicBezTo>
                      <a:pt x="34207" y="13865"/>
                      <a:pt x="34047" y="13945"/>
                      <a:pt x="33886" y="14079"/>
                    </a:cubicBezTo>
                    <a:cubicBezTo>
                      <a:pt x="33779" y="14159"/>
                      <a:pt x="33726" y="14213"/>
                      <a:pt x="33645" y="14293"/>
                    </a:cubicBezTo>
                    <a:cubicBezTo>
                      <a:pt x="33592" y="14347"/>
                      <a:pt x="33485" y="14427"/>
                      <a:pt x="33404" y="14480"/>
                    </a:cubicBezTo>
                    <a:lnTo>
                      <a:pt x="33003" y="14882"/>
                    </a:lnTo>
                    <a:cubicBezTo>
                      <a:pt x="32869" y="15016"/>
                      <a:pt x="32789" y="15176"/>
                      <a:pt x="32682" y="15283"/>
                    </a:cubicBezTo>
                    <a:cubicBezTo>
                      <a:pt x="32468" y="15551"/>
                      <a:pt x="32307" y="15792"/>
                      <a:pt x="32200" y="15952"/>
                    </a:cubicBezTo>
                    <a:cubicBezTo>
                      <a:pt x="32173" y="15979"/>
                      <a:pt x="32173" y="16033"/>
                      <a:pt x="32173" y="16033"/>
                    </a:cubicBezTo>
                    <a:lnTo>
                      <a:pt x="32146" y="15979"/>
                    </a:lnTo>
                    <a:cubicBezTo>
                      <a:pt x="31986" y="15899"/>
                      <a:pt x="31745" y="15765"/>
                      <a:pt x="31451" y="15578"/>
                    </a:cubicBezTo>
                    <a:cubicBezTo>
                      <a:pt x="31129" y="15444"/>
                      <a:pt x="30808" y="15283"/>
                      <a:pt x="30433" y="15123"/>
                    </a:cubicBezTo>
                    <a:lnTo>
                      <a:pt x="30139" y="15016"/>
                    </a:lnTo>
                    <a:lnTo>
                      <a:pt x="29845" y="14909"/>
                    </a:lnTo>
                    <a:cubicBezTo>
                      <a:pt x="29630" y="14855"/>
                      <a:pt x="29390" y="14775"/>
                      <a:pt x="29202" y="14721"/>
                    </a:cubicBezTo>
                    <a:cubicBezTo>
                      <a:pt x="28961" y="14641"/>
                      <a:pt x="28720" y="14614"/>
                      <a:pt x="28506" y="14561"/>
                    </a:cubicBezTo>
                    <a:cubicBezTo>
                      <a:pt x="28265" y="14480"/>
                      <a:pt x="28025" y="14454"/>
                      <a:pt x="27757" y="14427"/>
                    </a:cubicBezTo>
                    <a:cubicBezTo>
                      <a:pt x="27516" y="14373"/>
                      <a:pt x="27248" y="14373"/>
                      <a:pt x="26981" y="14373"/>
                    </a:cubicBezTo>
                    <a:cubicBezTo>
                      <a:pt x="26713" y="14373"/>
                      <a:pt x="26445" y="14427"/>
                      <a:pt x="26178" y="14454"/>
                    </a:cubicBezTo>
                    <a:cubicBezTo>
                      <a:pt x="25642" y="14534"/>
                      <a:pt x="25054" y="14641"/>
                      <a:pt x="24491" y="14748"/>
                    </a:cubicBezTo>
                    <a:cubicBezTo>
                      <a:pt x="23876" y="14855"/>
                      <a:pt x="23287" y="15123"/>
                      <a:pt x="22645" y="15390"/>
                    </a:cubicBezTo>
                    <a:cubicBezTo>
                      <a:pt x="22350" y="15524"/>
                      <a:pt x="22002" y="15658"/>
                      <a:pt x="21708" y="15685"/>
                    </a:cubicBezTo>
                    <a:cubicBezTo>
                      <a:pt x="21521" y="15736"/>
                      <a:pt x="21313" y="15754"/>
                      <a:pt x="21111" y="15754"/>
                    </a:cubicBezTo>
                    <a:cubicBezTo>
                      <a:pt x="20994" y="15754"/>
                      <a:pt x="20879" y="15748"/>
                      <a:pt x="20771" y="15738"/>
                    </a:cubicBezTo>
                    <a:cubicBezTo>
                      <a:pt x="20155" y="15658"/>
                      <a:pt x="19593" y="15364"/>
                      <a:pt x="19138" y="14882"/>
                    </a:cubicBezTo>
                    <a:cubicBezTo>
                      <a:pt x="18897" y="14668"/>
                      <a:pt x="18657" y="14427"/>
                      <a:pt x="18416" y="14266"/>
                    </a:cubicBezTo>
                    <a:cubicBezTo>
                      <a:pt x="18202" y="14052"/>
                      <a:pt x="17961" y="13892"/>
                      <a:pt x="17720" y="13784"/>
                    </a:cubicBezTo>
                    <a:cubicBezTo>
                      <a:pt x="17613" y="13704"/>
                      <a:pt x="17479" y="13677"/>
                      <a:pt x="17399" y="13651"/>
                    </a:cubicBezTo>
                    <a:cubicBezTo>
                      <a:pt x="17291" y="13624"/>
                      <a:pt x="17158" y="13570"/>
                      <a:pt x="17051" y="13570"/>
                    </a:cubicBezTo>
                    <a:cubicBezTo>
                      <a:pt x="16810" y="13544"/>
                      <a:pt x="16596" y="13517"/>
                      <a:pt x="16381" y="13517"/>
                    </a:cubicBezTo>
                    <a:cubicBezTo>
                      <a:pt x="16221" y="13517"/>
                      <a:pt x="16084" y="13505"/>
                      <a:pt x="15947" y="13505"/>
                    </a:cubicBezTo>
                    <a:cubicBezTo>
                      <a:pt x="15879" y="13505"/>
                      <a:pt x="15810" y="13508"/>
                      <a:pt x="15739" y="13517"/>
                    </a:cubicBezTo>
                    <a:cubicBezTo>
                      <a:pt x="15659" y="13517"/>
                      <a:pt x="15552" y="13517"/>
                      <a:pt x="15445" y="13544"/>
                    </a:cubicBezTo>
                    <a:cubicBezTo>
                      <a:pt x="15391" y="13544"/>
                      <a:pt x="15338" y="13544"/>
                      <a:pt x="15284" y="13570"/>
                    </a:cubicBezTo>
                    <a:cubicBezTo>
                      <a:pt x="15257" y="13570"/>
                      <a:pt x="15177" y="13570"/>
                      <a:pt x="15150" y="13624"/>
                    </a:cubicBezTo>
                    <a:cubicBezTo>
                      <a:pt x="14990" y="13651"/>
                      <a:pt x="14776" y="13677"/>
                      <a:pt x="14615" y="13704"/>
                    </a:cubicBezTo>
                    <a:cubicBezTo>
                      <a:pt x="14508" y="13758"/>
                      <a:pt x="14454" y="13758"/>
                      <a:pt x="14347" y="13784"/>
                    </a:cubicBezTo>
                    <a:cubicBezTo>
                      <a:pt x="14267" y="13811"/>
                      <a:pt x="14187" y="13811"/>
                      <a:pt x="14106" y="13838"/>
                    </a:cubicBezTo>
                    <a:cubicBezTo>
                      <a:pt x="13785" y="13918"/>
                      <a:pt x="13518" y="14025"/>
                      <a:pt x="13303" y="14079"/>
                    </a:cubicBezTo>
                    <a:lnTo>
                      <a:pt x="13303" y="13758"/>
                    </a:lnTo>
                    <a:cubicBezTo>
                      <a:pt x="13303" y="13517"/>
                      <a:pt x="13277" y="13249"/>
                      <a:pt x="13196" y="12981"/>
                    </a:cubicBezTo>
                    <a:cubicBezTo>
                      <a:pt x="13143" y="12714"/>
                      <a:pt x="13063" y="12446"/>
                      <a:pt x="12982" y="12179"/>
                    </a:cubicBezTo>
                    <a:cubicBezTo>
                      <a:pt x="12875" y="11911"/>
                      <a:pt x="12741" y="11670"/>
                      <a:pt x="12581" y="11429"/>
                    </a:cubicBezTo>
                    <a:cubicBezTo>
                      <a:pt x="12393" y="11242"/>
                      <a:pt x="12179" y="11081"/>
                      <a:pt x="11912" y="10974"/>
                    </a:cubicBezTo>
                    <a:cubicBezTo>
                      <a:pt x="11590" y="10867"/>
                      <a:pt x="11296" y="10813"/>
                      <a:pt x="10975" y="10706"/>
                    </a:cubicBezTo>
                    <a:cubicBezTo>
                      <a:pt x="10846" y="10688"/>
                      <a:pt x="10716" y="10657"/>
                      <a:pt x="10578" y="10657"/>
                    </a:cubicBezTo>
                    <a:cubicBezTo>
                      <a:pt x="10516" y="10657"/>
                      <a:pt x="10452" y="10663"/>
                      <a:pt x="10386" y="10680"/>
                    </a:cubicBezTo>
                    <a:lnTo>
                      <a:pt x="10065" y="10706"/>
                    </a:lnTo>
                    <a:lnTo>
                      <a:pt x="9717" y="10733"/>
                    </a:lnTo>
                    <a:cubicBezTo>
                      <a:pt x="9610" y="10747"/>
                      <a:pt x="9503" y="10753"/>
                      <a:pt x="9399" y="10753"/>
                    </a:cubicBezTo>
                    <a:cubicBezTo>
                      <a:pt x="9295" y="10753"/>
                      <a:pt x="9195" y="10747"/>
                      <a:pt x="9101" y="10733"/>
                    </a:cubicBezTo>
                    <a:cubicBezTo>
                      <a:pt x="8887" y="10706"/>
                      <a:pt x="8753" y="10626"/>
                      <a:pt x="8619" y="10546"/>
                    </a:cubicBezTo>
                    <a:cubicBezTo>
                      <a:pt x="8486" y="10439"/>
                      <a:pt x="8379" y="10305"/>
                      <a:pt x="8352" y="10144"/>
                    </a:cubicBezTo>
                    <a:cubicBezTo>
                      <a:pt x="8298" y="9957"/>
                      <a:pt x="8298" y="9743"/>
                      <a:pt x="8298" y="9529"/>
                    </a:cubicBezTo>
                    <a:lnTo>
                      <a:pt x="8298" y="9288"/>
                    </a:lnTo>
                    <a:cubicBezTo>
                      <a:pt x="8619" y="8458"/>
                      <a:pt x="8700" y="7521"/>
                      <a:pt x="8379" y="6584"/>
                    </a:cubicBezTo>
                    <a:cubicBezTo>
                      <a:pt x="7950" y="5193"/>
                      <a:pt x="6853" y="4176"/>
                      <a:pt x="5541" y="3854"/>
                    </a:cubicBezTo>
                    <a:cubicBezTo>
                      <a:pt x="5675" y="3078"/>
                      <a:pt x="5943" y="2141"/>
                      <a:pt x="6451" y="1445"/>
                    </a:cubicBezTo>
                    <a:lnTo>
                      <a:pt x="6585" y="1445"/>
                    </a:lnTo>
                    <a:cubicBezTo>
                      <a:pt x="6906" y="1392"/>
                      <a:pt x="7147" y="1098"/>
                      <a:pt x="7094" y="803"/>
                    </a:cubicBezTo>
                    <a:cubicBezTo>
                      <a:pt x="7046" y="491"/>
                      <a:pt x="6804" y="286"/>
                      <a:pt x="6542" y="286"/>
                    </a:cubicBezTo>
                    <a:cubicBezTo>
                      <a:pt x="6512" y="286"/>
                      <a:pt x="6482" y="289"/>
                      <a:pt x="6451" y="295"/>
                    </a:cubicBezTo>
                    <a:cubicBezTo>
                      <a:pt x="6103" y="321"/>
                      <a:pt x="5889" y="643"/>
                      <a:pt x="5943" y="937"/>
                    </a:cubicBezTo>
                    <a:cubicBezTo>
                      <a:pt x="5943" y="1044"/>
                      <a:pt x="5970" y="1098"/>
                      <a:pt x="6023" y="1178"/>
                    </a:cubicBezTo>
                    <a:cubicBezTo>
                      <a:pt x="5675" y="1660"/>
                      <a:pt x="5167" y="2570"/>
                      <a:pt x="5006" y="3747"/>
                    </a:cubicBezTo>
                    <a:cubicBezTo>
                      <a:pt x="4847" y="3719"/>
                      <a:pt x="4682" y="3708"/>
                      <a:pt x="4514" y="3708"/>
                    </a:cubicBezTo>
                    <a:cubicBezTo>
                      <a:pt x="4200" y="3708"/>
                      <a:pt x="3875" y="3749"/>
                      <a:pt x="3561" y="3801"/>
                    </a:cubicBezTo>
                    <a:cubicBezTo>
                      <a:pt x="3561" y="2329"/>
                      <a:pt x="2945" y="1258"/>
                      <a:pt x="2544" y="696"/>
                    </a:cubicBezTo>
                    <a:cubicBezTo>
                      <a:pt x="2570" y="643"/>
                      <a:pt x="2597" y="562"/>
                      <a:pt x="2597" y="509"/>
                    </a:cubicBezTo>
                    <a:cubicBezTo>
                      <a:pt x="2597" y="241"/>
                      <a:pt x="2410" y="0"/>
                      <a:pt x="214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1" name="Google Shape;6841;p45"/>
              <p:cNvSpPr/>
              <p:nvPr/>
            </p:nvSpPr>
            <p:spPr>
              <a:xfrm>
                <a:off x="6264400" y="2141500"/>
                <a:ext cx="444325" cy="433650"/>
              </a:xfrm>
              <a:custGeom>
                <a:avLst/>
                <a:gdLst/>
                <a:ahLst/>
                <a:cxnLst/>
                <a:rect l="l" t="t" r="r" b="b"/>
                <a:pathLst>
                  <a:path w="17773" h="17346" extrusionOk="0">
                    <a:moveTo>
                      <a:pt x="0" y="1"/>
                    </a:moveTo>
                    <a:cubicBezTo>
                      <a:pt x="1" y="1"/>
                      <a:pt x="4336" y="12474"/>
                      <a:pt x="8405" y="15900"/>
                    </a:cubicBezTo>
                    <a:cubicBezTo>
                      <a:pt x="9658" y="16939"/>
                      <a:pt x="10627" y="17346"/>
                      <a:pt x="11339" y="17346"/>
                    </a:cubicBezTo>
                    <a:cubicBezTo>
                      <a:pt x="12955" y="17346"/>
                      <a:pt x="13243" y="15255"/>
                      <a:pt x="12500" y="13732"/>
                    </a:cubicBezTo>
                    <a:lnTo>
                      <a:pt x="12500" y="13732"/>
                    </a:lnTo>
                    <a:cubicBezTo>
                      <a:pt x="12500" y="13732"/>
                      <a:pt x="13881" y="14795"/>
                      <a:pt x="14956" y="14795"/>
                    </a:cubicBezTo>
                    <a:cubicBezTo>
                      <a:pt x="15277" y="14795"/>
                      <a:pt x="15571" y="14700"/>
                      <a:pt x="15792" y="14454"/>
                    </a:cubicBezTo>
                    <a:cubicBezTo>
                      <a:pt x="17773" y="12340"/>
                      <a:pt x="11028" y="3748"/>
                      <a:pt x="0"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2" name="Google Shape;6842;p45"/>
              <p:cNvSpPr/>
              <p:nvPr/>
            </p:nvSpPr>
            <p:spPr>
              <a:xfrm>
                <a:off x="6275775" y="2140850"/>
                <a:ext cx="550050" cy="245400"/>
              </a:xfrm>
              <a:custGeom>
                <a:avLst/>
                <a:gdLst/>
                <a:ahLst/>
                <a:cxnLst/>
                <a:rect l="l" t="t" r="r" b="b"/>
                <a:pathLst>
                  <a:path w="22002" h="9816" extrusionOk="0">
                    <a:moveTo>
                      <a:pt x="0" y="0"/>
                    </a:moveTo>
                    <a:cubicBezTo>
                      <a:pt x="1" y="0"/>
                      <a:pt x="13494" y="9815"/>
                      <a:pt x="18448" y="9815"/>
                    </a:cubicBezTo>
                    <a:cubicBezTo>
                      <a:pt x="19084" y="9815"/>
                      <a:pt x="19580" y="9653"/>
                      <a:pt x="19887" y="9288"/>
                    </a:cubicBezTo>
                    <a:cubicBezTo>
                      <a:pt x="19887" y="9288"/>
                      <a:pt x="20904" y="7976"/>
                      <a:pt x="18228" y="6906"/>
                    </a:cubicBezTo>
                    <a:lnTo>
                      <a:pt x="18228" y="6906"/>
                    </a:lnTo>
                    <a:cubicBezTo>
                      <a:pt x="18228" y="6906"/>
                      <a:pt x="18729" y="7004"/>
                      <a:pt x="19349" y="7004"/>
                    </a:cubicBezTo>
                    <a:cubicBezTo>
                      <a:pt x="20279" y="7004"/>
                      <a:pt x="21477" y="6782"/>
                      <a:pt x="21654" y="5674"/>
                    </a:cubicBezTo>
                    <a:cubicBezTo>
                      <a:pt x="22002" y="3828"/>
                      <a:pt x="14481" y="428"/>
                      <a:pt x="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3" name="Google Shape;6843;p45"/>
              <p:cNvSpPr/>
              <p:nvPr/>
            </p:nvSpPr>
            <p:spPr>
              <a:xfrm>
                <a:off x="6414275" y="2195700"/>
                <a:ext cx="287775" cy="83725"/>
              </a:xfrm>
              <a:custGeom>
                <a:avLst/>
                <a:gdLst/>
                <a:ahLst/>
                <a:cxnLst/>
                <a:rect l="l" t="t" r="r" b="b"/>
                <a:pathLst>
                  <a:path w="11511" h="3349" extrusionOk="0">
                    <a:moveTo>
                      <a:pt x="1" y="1"/>
                    </a:moveTo>
                    <a:cubicBezTo>
                      <a:pt x="3837" y="2255"/>
                      <a:pt x="7265" y="3349"/>
                      <a:pt x="9246" y="3349"/>
                    </a:cubicBezTo>
                    <a:cubicBezTo>
                      <a:pt x="10182" y="3349"/>
                      <a:pt x="10794" y="3105"/>
                      <a:pt x="10975" y="2624"/>
                    </a:cubicBezTo>
                    <a:cubicBezTo>
                      <a:pt x="11510" y="1071"/>
                      <a:pt x="2" y="1"/>
                      <a:pt x="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4" name="Google Shape;6844;p45"/>
              <p:cNvSpPr/>
              <p:nvPr/>
            </p:nvSpPr>
            <p:spPr>
              <a:xfrm>
                <a:off x="6340675" y="2219125"/>
                <a:ext cx="232900" cy="201725"/>
              </a:xfrm>
              <a:custGeom>
                <a:avLst/>
                <a:gdLst/>
                <a:ahLst/>
                <a:cxnLst/>
                <a:rect l="l" t="t" r="r" b="b"/>
                <a:pathLst>
                  <a:path w="9316" h="8069" extrusionOk="0">
                    <a:moveTo>
                      <a:pt x="1" y="1"/>
                    </a:moveTo>
                    <a:cubicBezTo>
                      <a:pt x="2755" y="5042"/>
                      <a:pt x="5875" y="8069"/>
                      <a:pt x="7463" y="8069"/>
                    </a:cubicBezTo>
                    <a:cubicBezTo>
                      <a:pt x="7696" y="8069"/>
                      <a:pt x="7896" y="8003"/>
                      <a:pt x="8057" y="7870"/>
                    </a:cubicBezTo>
                    <a:cubicBezTo>
                      <a:pt x="9315" y="6853"/>
                      <a:pt x="1" y="1"/>
                      <a:pt x="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6845" name="Google Shape;6845;p45"/>
            <p:cNvGrpSpPr/>
            <p:nvPr/>
          </p:nvGrpSpPr>
          <p:grpSpPr>
            <a:xfrm>
              <a:off x="5891858" y="1901182"/>
              <a:ext cx="135420" cy="69561"/>
              <a:chOff x="2330525" y="2356200"/>
              <a:chExt cx="229525" cy="117900"/>
            </a:xfrm>
          </p:grpSpPr>
          <p:sp>
            <p:nvSpPr>
              <p:cNvPr id="6846" name="Google Shape;6846;p45"/>
              <p:cNvSpPr/>
              <p:nvPr/>
            </p:nvSpPr>
            <p:spPr>
              <a:xfrm>
                <a:off x="2397175" y="2395750"/>
                <a:ext cx="97975" cy="61625"/>
              </a:xfrm>
              <a:custGeom>
                <a:avLst/>
                <a:gdLst/>
                <a:ahLst/>
                <a:cxnLst/>
                <a:rect l="l" t="t" r="r" b="b"/>
                <a:pathLst>
                  <a:path w="3919" h="2465" extrusionOk="0">
                    <a:moveTo>
                      <a:pt x="884" y="1"/>
                    </a:moveTo>
                    <a:cubicBezTo>
                      <a:pt x="1" y="1"/>
                      <a:pt x="171" y="1885"/>
                      <a:pt x="1724" y="2411"/>
                    </a:cubicBezTo>
                    <a:cubicBezTo>
                      <a:pt x="1831" y="2437"/>
                      <a:pt x="1965" y="2464"/>
                      <a:pt x="2072" y="2464"/>
                    </a:cubicBezTo>
                    <a:lnTo>
                      <a:pt x="2098" y="1822"/>
                    </a:lnTo>
                    <a:cubicBezTo>
                      <a:pt x="2124" y="1413"/>
                      <a:pt x="2466" y="1151"/>
                      <a:pt x="2846" y="1151"/>
                    </a:cubicBezTo>
                    <a:cubicBezTo>
                      <a:pt x="2865" y="1151"/>
                      <a:pt x="2883" y="1151"/>
                      <a:pt x="2901" y="1153"/>
                    </a:cubicBezTo>
                    <a:lnTo>
                      <a:pt x="3731" y="1233"/>
                    </a:lnTo>
                    <a:cubicBezTo>
                      <a:pt x="3919" y="805"/>
                      <a:pt x="3838" y="376"/>
                      <a:pt x="3464" y="296"/>
                    </a:cubicBezTo>
                    <a:cubicBezTo>
                      <a:pt x="3464" y="296"/>
                      <a:pt x="3434" y="297"/>
                      <a:pt x="3379" y="297"/>
                    </a:cubicBezTo>
                    <a:cubicBezTo>
                      <a:pt x="3080" y="297"/>
                      <a:pt x="2033" y="278"/>
                      <a:pt x="1081" y="28"/>
                    </a:cubicBezTo>
                    <a:cubicBezTo>
                      <a:pt x="1011" y="9"/>
                      <a:pt x="945" y="1"/>
                      <a:pt x="884" y="1"/>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7" name="Google Shape;6847;p45"/>
              <p:cNvSpPr/>
              <p:nvPr/>
            </p:nvSpPr>
            <p:spPr>
              <a:xfrm>
                <a:off x="2448950" y="2425575"/>
                <a:ext cx="41525" cy="32875"/>
              </a:xfrm>
              <a:custGeom>
                <a:avLst/>
                <a:gdLst/>
                <a:ahLst/>
                <a:cxnLst/>
                <a:rect l="l" t="t" r="r" b="b"/>
                <a:pathLst>
                  <a:path w="1661" h="1315" extrusionOk="0">
                    <a:moveTo>
                      <a:pt x="706" y="1"/>
                    </a:moveTo>
                    <a:cubicBezTo>
                      <a:pt x="355" y="1"/>
                      <a:pt x="51" y="299"/>
                      <a:pt x="27" y="682"/>
                    </a:cubicBezTo>
                    <a:lnTo>
                      <a:pt x="1" y="1298"/>
                    </a:lnTo>
                    <a:cubicBezTo>
                      <a:pt x="64" y="1309"/>
                      <a:pt x="125" y="1315"/>
                      <a:pt x="186" y="1315"/>
                    </a:cubicBezTo>
                    <a:cubicBezTo>
                      <a:pt x="408" y="1315"/>
                      <a:pt x="614" y="1243"/>
                      <a:pt x="804" y="1137"/>
                    </a:cubicBezTo>
                    <a:cubicBezTo>
                      <a:pt x="1098" y="950"/>
                      <a:pt x="1339" y="682"/>
                      <a:pt x="1500" y="441"/>
                    </a:cubicBezTo>
                    <a:cubicBezTo>
                      <a:pt x="1580" y="334"/>
                      <a:pt x="1633" y="201"/>
                      <a:pt x="1660" y="67"/>
                    </a:cubicBezTo>
                    <a:lnTo>
                      <a:pt x="830" y="13"/>
                    </a:lnTo>
                    <a:cubicBezTo>
                      <a:pt x="789" y="5"/>
                      <a:pt x="747" y="1"/>
                      <a:pt x="706" y="1"/>
                    </a:cubicBezTo>
                    <a:close/>
                  </a:path>
                </a:pathLst>
              </a:custGeom>
              <a:solidFill>
                <a:srgbClr val="F66F8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8" name="Google Shape;6848;p45"/>
              <p:cNvSpPr/>
              <p:nvPr/>
            </p:nvSpPr>
            <p:spPr>
              <a:xfrm>
                <a:off x="2354600" y="2356200"/>
                <a:ext cx="40850" cy="18100"/>
              </a:xfrm>
              <a:custGeom>
                <a:avLst/>
                <a:gdLst/>
                <a:ahLst/>
                <a:cxnLst/>
                <a:rect l="l" t="t" r="r" b="b"/>
                <a:pathLst>
                  <a:path w="1634" h="724" extrusionOk="0">
                    <a:moveTo>
                      <a:pt x="864" y="0"/>
                    </a:moveTo>
                    <a:cubicBezTo>
                      <a:pt x="827" y="0"/>
                      <a:pt x="789" y="2"/>
                      <a:pt x="750" y="5"/>
                    </a:cubicBezTo>
                    <a:cubicBezTo>
                      <a:pt x="402" y="31"/>
                      <a:pt x="161" y="245"/>
                      <a:pt x="81" y="379"/>
                    </a:cubicBezTo>
                    <a:cubicBezTo>
                      <a:pt x="1" y="567"/>
                      <a:pt x="54" y="674"/>
                      <a:pt x="161" y="700"/>
                    </a:cubicBezTo>
                    <a:cubicBezTo>
                      <a:pt x="195" y="717"/>
                      <a:pt x="230" y="723"/>
                      <a:pt x="266" y="723"/>
                    </a:cubicBezTo>
                    <a:cubicBezTo>
                      <a:pt x="346" y="723"/>
                      <a:pt x="427" y="692"/>
                      <a:pt x="483" y="674"/>
                    </a:cubicBezTo>
                    <a:cubicBezTo>
                      <a:pt x="616" y="647"/>
                      <a:pt x="723" y="647"/>
                      <a:pt x="830" y="620"/>
                    </a:cubicBezTo>
                    <a:cubicBezTo>
                      <a:pt x="938" y="620"/>
                      <a:pt x="1071" y="567"/>
                      <a:pt x="1205" y="567"/>
                    </a:cubicBezTo>
                    <a:cubicBezTo>
                      <a:pt x="1339" y="567"/>
                      <a:pt x="1419" y="567"/>
                      <a:pt x="1526" y="513"/>
                    </a:cubicBezTo>
                    <a:cubicBezTo>
                      <a:pt x="1633" y="486"/>
                      <a:pt x="1633" y="353"/>
                      <a:pt x="1526" y="219"/>
                    </a:cubicBezTo>
                    <a:cubicBezTo>
                      <a:pt x="1407" y="99"/>
                      <a:pt x="1179" y="0"/>
                      <a:pt x="864" y="0"/>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9" name="Google Shape;6849;p45"/>
              <p:cNvSpPr/>
              <p:nvPr/>
            </p:nvSpPr>
            <p:spPr>
              <a:xfrm>
                <a:off x="2519875" y="2409100"/>
                <a:ext cx="30150" cy="28375"/>
              </a:xfrm>
              <a:custGeom>
                <a:avLst/>
                <a:gdLst/>
                <a:ahLst/>
                <a:cxnLst/>
                <a:rect l="l" t="t" r="r" b="b"/>
                <a:pathLst>
                  <a:path w="1206" h="1135" extrusionOk="0">
                    <a:moveTo>
                      <a:pt x="585" y="1"/>
                    </a:moveTo>
                    <a:cubicBezTo>
                      <a:pt x="266" y="1"/>
                      <a:pt x="28" y="210"/>
                      <a:pt x="28" y="538"/>
                    </a:cubicBezTo>
                    <a:cubicBezTo>
                      <a:pt x="1" y="860"/>
                      <a:pt x="269" y="1127"/>
                      <a:pt x="563" y="1127"/>
                    </a:cubicBezTo>
                    <a:cubicBezTo>
                      <a:pt x="593" y="1132"/>
                      <a:pt x="622" y="1134"/>
                      <a:pt x="651" y="1134"/>
                    </a:cubicBezTo>
                    <a:cubicBezTo>
                      <a:pt x="955" y="1134"/>
                      <a:pt x="1179" y="885"/>
                      <a:pt x="1179" y="592"/>
                    </a:cubicBezTo>
                    <a:cubicBezTo>
                      <a:pt x="1205" y="271"/>
                      <a:pt x="938" y="3"/>
                      <a:pt x="643" y="3"/>
                    </a:cubicBezTo>
                    <a:cubicBezTo>
                      <a:pt x="624" y="2"/>
                      <a:pt x="604" y="1"/>
                      <a:pt x="585" y="1"/>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50" name="Google Shape;6850;p45"/>
              <p:cNvSpPr/>
              <p:nvPr/>
            </p:nvSpPr>
            <p:spPr>
              <a:xfrm>
                <a:off x="2352600" y="2391835"/>
                <a:ext cx="30125" cy="28175"/>
              </a:xfrm>
              <a:custGeom>
                <a:avLst/>
                <a:gdLst/>
                <a:ahLst/>
                <a:cxnLst/>
                <a:rect l="l" t="t" r="r" b="b"/>
                <a:pathLst>
                  <a:path w="1205" h="1127" extrusionOk="0">
                    <a:moveTo>
                      <a:pt x="643" y="1"/>
                    </a:moveTo>
                    <a:cubicBezTo>
                      <a:pt x="348" y="1"/>
                      <a:pt x="27" y="215"/>
                      <a:pt x="27" y="536"/>
                    </a:cubicBezTo>
                    <a:cubicBezTo>
                      <a:pt x="0" y="857"/>
                      <a:pt x="268" y="1125"/>
                      <a:pt x="563" y="1125"/>
                    </a:cubicBezTo>
                    <a:cubicBezTo>
                      <a:pt x="579" y="1126"/>
                      <a:pt x="595" y="1127"/>
                      <a:pt x="610" y="1127"/>
                    </a:cubicBezTo>
                    <a:cubicBezTo>
                      <a:pt x="935" y="1127"/>
                      <a:pt x="1178" y="870"/>
                      <a:pt x="1178" y="590"/>
                    </a:cubicBezTo>
                    <a:cubicBezTo>
                      <a:pt x="1205" y="268"/>
                      <a:pt x="937" y="1"/>
                      <a:pt x="643" y="1"/>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51" name="Google Shape;6851;p45"/>
              <p:cNvSpPr/>
              <p:nvPr/>
            </p:nvSpPr>
            <p:spPr>
              <a:xfrm>
                <a:off x="2345900" y="2415925"/>
                <a:ext cx="37500" cy="18025"/>
              </a:xfrm>
              <a:custGeom>
                <a:avLst/>
                <a:gdLst/>
                <a:ahLst/>
                <a:cxnLst/>
                <a:rect l="l" t="t" r="r" b="b"/>
                <a:pathLst>
                  <a:path w="1500" h="721" extrusionOk="0">
                    <a:moveTo>
                      <a:pt x="701" y="0"/>
                    </a:moveTo>
                    <a:cubicBezTo>
                      <a:pt x="540" y="0"/>
                      <a:pt x="359" y="37"/>
                      <a:pt x="161" y="132"/>
                    </a:cubicBezTo>
                    <a:cubicBezTo>
                      <a:pt x="28" y="185"/>
                      <a:pt x="1" y="372"/>
                      <a:pt x="81" y="506"/>
                    </a:cubicBezTo>
                    <a:cubicBezTo>
                      <a:pt x="115" y="590"/>
                      <a:pt x="190" y="632"/>
                      <a:pt x="274" y="632"/>
                    </a:cubicBezTo>
                    <a:cubicBezTo>
                      <a:pt x="325" y="632"/>
                      <a:pt x="379" y="617"/>
                      <a:pt x="429" y="587"/>
                    </a:cubicBezTo>
                    <a:cubicBezTo>
                      <a:pt x="542" y="534"/>
                      <a:pt x="635" y="516"/>
                      <a:pt x="711" y="516"/>
                    </a:cubicBezTo>
                    <a:cubicBezTo>
                      <a:pt x="867" y="516"/>
                      <a:pt x="946" y="595"/>
                      <a:pt x="964" y="613"/>
                    </a:cubicBezTo>
                    <a:cubicBezTo>
                      <a:pt x="1045" y="694"/>
                      <a:pt x="1098" y="720"/>
                      <a:pt x="1205" y="720"/>
                    </a:cubicBezTo>
                    <a:cubicBezTo>
                      <a:pt x="1286" y="720"/>
                      <a:pt x="1339" y="694"/>
                      <a:pt x="1366" y="667"/>
                    </a:cubicBezTo>
                    <a:cubicBezTo>
                      <a:pt x="1473" y="560"/>
                      <a:pt x="1500" y="399"/>
                      <a:pt x="1419" y="292"/>
                    </a:cubicBezTo>
                    <a:cubicBezTo>
                      <a:pt x="1292" y="165"/>
                      <a:pt x="1041" y="0"/>
                      <a:pt x="701" y="0"/>
                    </a:cubicBezTo>
                    <a:close/>
                  </a:path>
                </a:pathLst>
              </a:custGeom>
              <a:solidFill>
                <a:srgbClr val="FABBC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52" name="Google Shape;6852;p45"/>
              <p:cNvSpPr/>
              <p:nvPr/>
            </p:nvSpPr>
            <p:spPr>
              <a:xfrm>
                <a:off x="2497800" y="2435925"/>
                <a:ext cx="62250" cy="38175"/>
              </a:xfrm>
              <a:custGeom>
                <a:avLst/>
                <a:gdLst/>
                <a:ahLst/>
                <a:cxnLst/>
                <a:rect l="l" t="t" r="r" b="b"/>
                <a:pathLst>
                  <a:path w="2490" h="1527" extrusionOk="0">
                    <a:moveTo>
                      <a:pt x="1259" y="1"/>
                    </a:moveTo>
                    <a:cubicBezTo>
                      <a:pt x="563" y="1"/>
                      <a:pt x="1" y="349"/>
                      <a:pt x="1" y="750"/>
                    </a:cubicBezTo>
                    <a:cubicBezTo>
                      <a:pt x="1" y="1178"/>
                      <a:pt x="563" y="1526"/>
                      <a:pt x="1259" y="1526"/>
                    </a:cubicBezTo>
                    <a:cubicBezTo>
                      <a:pt x="1928" y="1526"/>
                      <a:pt x="2490" y="1178"/>
                      <a:pt x="2490" y="750"/>
                    </a:cubicBezTo>
                    <a:cubicBezTo>
                      <a:pt x="2490" y="349"/>
                      <a:pt x="1928" y="1"/>
                      <a:pt x="1259" y="1"/>
                    </a:cubicBezTo>
                    <a:close/>
                  </a:path>
                </a:pathLst>
              </a:custGeom>
              <a:solidFill>
                <a:srgbClr val="F46B4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53" name="Google Shape;6853;p45"/>
              <p:cNvSpPr/>
              <p:nvPr/>
            </p:nvSpPr>
            <p:spPr>
              <a:xfrm>
                <a:off x="2330525" y="2423875"/>
                <a:ext cx="62250" cy="38850"/>
              </a:xfrm>
              <a:custGeom>
                <a:avLst/>
                <a:gdLst/>
                <a:ahLst/>
                <a:cxnLst/>
                <a:rect l="l" t="t" r="r" b="b"/>
                <a:pathLst>
                  <a:path w="2490" h="1554" extrusionOk="0">
                    <a:moveTo>
                      <a:pt x="1258" y="1"/>
                    </a:moveTo>
                    <a:cubicBezTo>
                      <a:pt x="562" y="1"/>
                      <a:pt x="0" y="349"/>
                      <a:pt x="0" y="777"/>
                    </a:cubicBezTo>
                    <a:cubicBezTo>
                      <a:pt x="0" y="1205"/>
                      <a:pt x="562" y="1553"/>
                      <a:pt x="1258" y="1553"/>
                    </a:cubicBezTo>
                    <a:cubicBezTo>
                      <a:pt x="1927" y="1553"/>
                      <a:pt x="2489" y="1205"/>
                      <a:pt x="2489" y="777"/>
                    </a:cubicBezTo>
                    <a:cubicBezTo>
                      <a:pt x="2489" y="349"/>
                      <a:pt x="1927" y="1"/>
                      <a:pt x="1258" y="1"/>
                    </a:cubicBezTo>
                    <a:close/>
                  </a:path>
                </a:pathLst>
              </a:custGeom>
              <a:solidFill>
                <a:srgbClr val="F46B4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6854" name="Google Shape;6854;p45"/>
            <p:cNvSpPr/>
            <p:nvPr/>
          </p:nvSpPr>
          <p:spPr>
            <a:xfrm>
              <a:off x="6007018" y="1912806"/>
              <a:ext cx="23320" cy="11431"/>
            </a:xfrm>
            <a:custGeom>
              <a:avLst/>
              <a:gdLst/>
              <a:ahLst/>
              <a:cxnLst/>
              <a:rect l="l" t="t" r="r" b="b"/>
              <a:pathLst>
                <a:path w="1581" h="775" extrusionOk="0">
                  <a:moveTo>
                    <a:pt x="574" y="0"/>
                  </a:moveTo>
                  <a:cubicBezTo>
                    <a:pt x="379" y="0"/>
                    <a:pt x="222" y="53"/>
                    <a:pt x="135" y="105"/>
                  </a:cubicBezTo>
                  <a:cubicBezTo>
                    <a:pt x="1" y="212"/>
                    <a:pt x="1" y="319"/>
                    <a:pt x="54" y="373"/>
                  </a:cubicBezTo>
                  <a:cubicBezTo>
                    <a:pt x="161" y="453"/>
                    <a:pt x="269" y="480"/>
                    <a:pt x="402" y="507"/>
                  </a:cubicBezTo>
                  <a:cubicBezTo>
                    <a:pt x="509" y="560"/>
                    <a:pt x="616" y="587"/>
                    <a:pt x="724" y="614"/>
                  </a:cubicBezTo>
                  <a:cubicBezTo>
                    <a:pt x="831" y="641"/>
                    <a:pt x="964" y="694"/>
                    <a:pt x="1072" y="721"/>
                  </a:cubicBezTo>
                  <a:cubicBezTo>
                    <a:pt x="1179" y="748"/>
                    <a:pt x="1286" y="774"/>
                    <a:pt x="1393" y="774"/>
                  </a:cubicBezTo>
                  <a:cubicBezTo>
                    <a:pt x="1500" y="774"/>
                    <a:pt x="1580" y="694"/>
                    <a:pt x="1500" y="507"/>
                  </a:cubicBezTo>
                  <a:cubicBezTo>
                    <a:pt x="1446" y="373"/>
                    <a:pt x="1232" y="159"/>
                    <a:pt x="911" y="52"/>
                  </a:cubicBezTo>
                  <a:cubicBezTo>
                    <a:pt x="791" y="15"/>
                    <a:pt x="677" y="0"/>
                    <a:pt x="574" y="0"/>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pic>
        <p:nvPicPr>
          <p:cNvPr id="11" name="Hình ảnh 10">
            <a:extLst>
              <a:ext uri="{FF2B5EF4-FFF2-40B4-BE49-F238E27FC236}">
                <a16:creationId xmlns:a16="http://schemas.microsoft.com/office/drawing/2014/main" id="{F641E7AF-06A2-1652-14F2-418E098D059F}"/>
              </a:ext>
            </a:extLst>
          </p:cNvPr>
          <p:cNvPicPr>
            <a:picLocks noChangeAspect="1"/>
          </p:cNvPicPr>
          <p:nvPr/>
        </p:nvPicPr>
        <p:blipFill>
          <a:blip r:embed="rId3"/>
          <a:stretch>
            <a:fillRect/>
          </a:stretch>
        </p:blipFill>
        <p:spPr>
          <a:xfrm>
            <a:off x="401036" y="-1529763"/>
            <a:ext cx="11302988" cy="9181065"/>
          </a:xfrm>
          <a:prstGeom prst="rect">
            <a:avLst/>
          </a:prstGeom>
          <a:ln>
            <a:noFill/>
          </a:ln>
        </p:spPr>
      </p:pic>
      <p:pic>
        <p:nvPicPr>
          <p:cNvPr id="7" name="Hình ảnh 6" descr="Ảnh có chứa văn bản&#10;&#10;Mô tả được tạo tự động">
            <a:extLst>
              <a:ext uri="{FF2B5EF4-FFF2-40B4-BE49-F238E27FC236}">
                <a16:creationId xmlns:a16="http://schemas.microsoft.com/office/drawing/2014/main" id="{9A4B0A6E-859C-CA45-A85F-4FFDBAF11D44}"/>
              </a:ext>
            </a:extLst>
          </p:cNvPr>
          <p:cNvPicPr>
            <a:picLocks noChangeAspect="1"/>
          </p:cNvPicPr>
          <p:nvPr/>
        </p:nvPicPr>
        <p:blipFill>
          <a:blip r:embed="rId4"/>
          <a:stretch>
            <a:fillRect/>
          </a:stretch>
        </p:blipFill>
        <p:spPr>
          <a:xfrm>
            <a:off x="-6059401" y="760018"/>
            <a:ext cx="5248300" cy="3673809"/>
          </a:xfrm>
          <a:prstGeom prst="rect">
            <a:avLst/>
          </a:prstGeom>
        </p:spPr>
      </p:pic>
      <p:sp>
        <p:nvSpPr>
          <p:cNvPr id="78" name="TextBox 77">
            <a:extLst>
              <a:ext uri="{FF2B5EF4-FFF2-40B4-BE49-F238E27FC236}">
                <a16:creationId xmlns:a16="http://schemas.microsoft.com/office/drawing/2014/main" id="{0EE618D4-CAAD-43F6-B023-4B1966CEFE23}"/>
              </a:ext>
            </a:extLst>
          </p:cNvPr>
          <p:cNvSpPr txBox="1"/>
          <p:nvPr/>
        </p:nvSpPr>
        <p:spPr>
          <a:xfrm>
            <a:off x="2672052" y="1575251"/>
            <a:ext cx="7230925" cy="3375026"/>
          </a:xfrm>
          <a:prstGeom prst="rect">
            <a:avLst/>
          </a:prstGeom>
          <a:noFill/>
        </p:spPr>
        <p:txBody>
          <a:bodyPr wrap="square">
            <a:spAutoFit/>
          </a:bodyPr>
          <a:lstStyle/>
          <a:p>
            <a:pPr algn="ctr" defTabSz="1219170">
              <a:buClr>
                <a:srgbClr val="000000"/>
              </a:buClr>
              <a:defRPr/>
            </a:pPr>
            <a:r>
              <a:rPr lang="en-US" sz="10666" b="1" kern="0" smtClean="0">
                <a:solidFill>
                  <a:srgbClr val="FF6E85">
                    <a:lumMod val="75000"/>
                  </a:srgbClr>
                </a:solidFill>
                <a:latin typeface="UVN Banh Mi" pitchFamily="2" charset="0"/>
                <a:cs typeface="Arial"/>
                <a:sym typeface="Handlee"/>
              </a:rPr>
              <a:t>CHIA SẺ TRƯỚC LỚP </a:t>
            </a:r>
            <a:endParaRPr lang="en-US" sz="2133" kern="0">
              <a:solidFill>
                <a:srgbClr val="FF6E85">
                  <a:lumMod val="75000"/>
                </a:srgbClr>
              </a:solidFill>
              <a:latin typeface="Arial"/>
              <a:cs typeface="Arial"/>
              <a:sym typeface="Arial"/>
            </a:endParaRPr>
          </a:p>
        </p:txBody>
      </p:sp>
    </p:spTree>
    <p:extLst>
      <p:ext uri="{BB962C8B-B14F-4D97-AF65-F5344CB8AC3E}">
        <p14:creationId xmlns:p14="http://schemas.microsoft.com/office/powerpoint/2010/main" val="78981167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785"/>
        <p:cNvGrpSpPr/>
        <p:nvPr/>
      </p:nvGrpSpPr>
      <p:grpSpPr>
        <a:xfrm>
          <a:off x="0" y="0"/>
          <a:ext cx="0" cy="0"/>
          <a:chOff x="0" y="0"/>
          <a:chExt cx="0" cy="0"/>
        </a:xfrm>
      </p:grpSpPr>
      <p:grpSp>
        <p:nvGrpSpPr>
          <p:cNvPr id="6788" name="Google Shape;6788;p45"/>
          <p:cNvGrpSpPr/>
          <p:nvPr/>
        </p:nvGrpSpPr>
        <p:grpSpPr>
          <a:xfrm>
            <a:off x="1204966" y="5528237"/>
            <a:ext cx="1025167" cy="1271400"/>
            <a:chOff x="2202700" y="6693000"/>
            <a:chExt cx="768875" cy="953550"/>
          </a:xfrm>
        </p:grpSpPr>
        <p:sp>
          <p:nvSpPr>
            <p:cNvPr id="6789" name="Google Shape;6789;p45"/>
            <p:cNvSpPr/>
            <p:nvPr/>
          </p:nvSpPr>
          <p:spPr>
            <a:xfrm>
              <a:off x="2202700" y="6693000"/>
              <a:ext cx="768875" cy="953550"/>
            </a:xfrm>
            <a:custGeom>
              <a:avLst/>
              <a:gdLst/>
              <a:ahLst/>
              <a:cxnLst/>
              <a:rect l="l" t="t" r="r" b="b"/>
              <a:pathLst>
                <a:path w="30755" h="38142" extrusionOk="0">
                  <a:moveTo>
                    <a:pt x="15926" y="1"/>
                  </a:moveTo>
                  <a:cubicBezTo>
                    <a:pt x="15659" y="1"/>
                    <a:pt x="15391" y="27"/>
                    <a:pt x="15124" y="27"/>
                  </a:cubicBezTo>
                  <a:cubicBezTo>
                    <a:pt x="14963" y="27"/>
                    <a:pt x="14802" y="81"/>
                    <a:pt x="14669" y="108"/>
                  </a:cubicBezTo>
                  <a:cubicBezTo>
                    <a:pt x="9369" y="563"/>
                    <a:pt x="5140" y="3239"/>
                    <a:pt x="3025" y="7468"/>
                  </a:cubicBezTo>
                  <a:cubicBezTo>
                    <a:pt x="1" y="13490"/>
                    <a:pt x="991" y="21065"/>
                    <a:pt x="5274" y="25080"/>
                  </a:cubicBezTo>
                  <a:cubicBezTo>
                    <a:pt x="6291" y="26044"/>
                    <a:pt x="6906" y="27248"/>
                    <a:pt x="7147" y="28881"/>
                  </a:cubicBezTo>
                  <a:cubicBezTo>
                    <a:pt x="5301" y="30085"/>
                    <a:pt x="5060" y="31771"/>
                    <a:pt x="5060" y="32548"/>
                  </a:cubicBezTo>
                  <a:cubicBezTo>
                    <a:pt x="5060" y="35893"/>
                    <a:pt x="8646" y="38142"/>
                    <a:pt x="13999" y="38142"/>
                  </a:cubicBezTo>
                  <a:cubicBezTo>
                    <a:pt x="19352" y="38142"/>
                    <a:pt x="22939" y="35893"/>
                    <a:pt x="22939" y="32548"/>
                  </a:cubicBezTo>
                  <a:cubicBezTo>
                    <a:pt x="22939" y="31584"/>
                    <a:pt x="22591" y="30674"/>
                    <a:pt x="22002" y="29951"/>
                  </a:cubicBezTo>
                  <a:cubicBezTo>
                    <a:pt x="22002" y="29791"/>
                    <a:pt x="21949" y="29630"/>
                    <a:pt x="21895" y="29443"/>
                  </a:cubicBezTo>
                  <a:cubicBezTo>
                    <a:pt x="21868" y="28720"/>
                    <a:pt x="21788" y="27971"/>
                    <a:pt x="21654" y="27275"/>
                  </a:cubicBezTo>
                  <a:cubicBezTo>
                    <a:pt x="21681" y="27007"/>
                    <a:pt x="21654" y="26739"/>
                    <a:pt x="21601" y="26499"/>
                  </a:cubicBezTo>
                  <a:cubicBezTo>
                    <a:pt x="21521" y="26231"/>
                    <a:pt x="21467" y="25963"/>
                    <a:pt x="21387" y="25642"/>
                  </a:cubicBezTo>
                  <a:cubicBezTo>
                    <a:pt x="21333" y="25374"/>
                    <a:pt x="21199" y="25134"/>
                    <a:pt x="21065" y="24893"/>
                  </a:cubicBezTo>
                  <a:cubicBezTo>
                    <a:pt x="20718" y="23929"/>
                    <a:pt x="20316" y="22992"/>
                    <a:pt x="19808" y="22136"/>
                  </a:cubicBezTo>
                  <a:cubicBezTo>
                    <a:pt x="19754" y="21868"/>
                    <a:pt x="19620" y="21627"/>
                    <a:pt x="19486" y="21386"/>
                  </a:cubicBezTo>
                  <a:cubicBezTo>
                    <a:pt x="19352" y="21145"/>
                    <a:pt x="19192" y="20958"/>
                    <a:pt x="19005" y="20717"/>
                  </a:cubicBezTo>
                  <a:cubicBezTo>
                    <a:pt x="18844" y="20476"/>
                    <a:pt x="18657" y="20316"/>
                    <a:pt x="18442" y="20155"/>
                  </a:cubicBezTo>
                  <a:cubicBezTo>
                    <a:pt x="18309" y="19968"/>
                    <a:pt x="18148" y="19780"/>
                    <a:pt x="17987" y="19620"/>
                  </a:cubicBezTo>
                  <a:cubicBezTo>
                    <a:pt x="17854" y="19379"/>
                    <a:pt x="17666" y="19138"/>
                    <a:pt x="17506" y="18977"/>
                  </a:cubicBezTo>
                  <a:lnTo>
                    <a:pt x="17452" y="18897"/>
                  </a:lnTo>
                  <a:lnTo>
                    <a:pt x="17211" y="18683"/>
                  </a:lnTo>
                  <a:cubicBezTo>
                    <a:pt x="17104" y="18603"/>
                    <a:pt x="17051" y="18496"/>
                    <a:pt x="16970" y="18442"/>
                  </a:cubicBezTo>
                  <a:cubicBezTo>
                    <a:pt x="16837" y="18308"/>
                    <a:pt x="16703" y="18174"/>
                    <a:pt x="16542" y="18067"/>
                  </a:cubicBezTo>
                  <a:lnTo>
                    <a:pt x="16328" y="17559"/>
                  </a:lnTo>
                  <a:cubicBezTo>
                    <a:pt x="16274" y="17425"/>
                    <a:pt x="16194" y="17264"/>
                    <a:pt x="16141" y="17131"/>
                  </a:cubicBezTo>
                  <a:cubicBezTo>
                    <a:pt x="16114" y="17024"/>
                    <a:pt x="16060" y="16943"/>
                    <a:pt x="16007" y="16836"/>
                  </a:cubicBezTo>
                  <a:lnTo>
                    <a:pt x="16007" y="16488"/>
                  </a:lnTo>
                  <a:lnTo>
                    <a:pt x="16007" y="16167"/>
                  </a:lnTo>
                  <a:lnTo>
                    <a:pt x="16007" y="15819"/>
                  </a:lnTo>
                  <a:cubicBezTo>
                    <a:pt x="16060" y="15739"/>
                    <a:pt x="16114" y="15658"/>
                    <a:pt x="16141" y="15551"/>
                  </a:cubicBezTo>
                  <a:cubicBezTo>
                    <a:pt x="16167" y="15471"/>
                    <a:pt x="16248" y="15364"/>
                    <a:pt x="16301" y="15257"/>
                  </a:cubicBezTo>
                  <a:cubicBezTo>
                    <a:pt x="16328" y="15203"/>
                    <a:pt x="16408" y="15123"/>
                    <a:pt x="16435" y="15070"/>
                  </a:cubicBezTo>
                  <a:cubicBezTo>
                    <a:pt x="16596" y="14936"/>
                    <a:pt x="16783" y="14856"/>
                    <a:pt x="16944" y="14856"/>
                  </a:cubicBezTo>
                  <a:cubicBezTo>
                    <a:pt x="17077" y="14856"/>
                    <a:pt x="17211" y="14882"/>
                    <a:pt x="17345" y="14963"/>
                  </a:cubicBezTo>
                  <a:cubicBezTo>
                    <a:pt x="19085" y="15873"/>
                    <a:pt x="20798" y="16301"/>
                    <a:pt x="22431" y="16301"/>
                  </a:cubicBezTo>
                  <a:cubicBezTo>
                    <a:pt x="25294" y="16301"/>
                    <a:pt x="27810" y="14856"/>
                    <a:pt x="29122" y="12447"/>
                  </a:cubicBezTo>
                  <a:cubicBezTo>
                    <a:pt x="30755" y="9583"/>
                    <a:pt x="29952" y="6638"/>
                    <a:pt x="28265" y="4604"/>
                  </a:cubicBezTo>
                  <a:cubicBezTo>
                    <a:pt x="28212" y="4149"/>
                    <a:pt x="27998" y="3748"/>
                    <a:pt x="27730" y="3400"/>
                  </a:cubicBezTo>
                  <a:cubicBezTo>
                    <a:pt x="26927" y="2276"/>
                    <a:pt x="25642" y="1928"/>
                    <a:pt x="24920" y="1821"/>
                  </a:cubicBezTo>
                  <a:cubicBezTo>
                    <a:pt x="24759" y="1767"/>
                    <a:pt x="24599" y="1767"/>
                    <a:pt x="24384" y="1740"/>
                  </a:cubicBezTo>
                  <a:cubicBezTo>
                    <a:pt x="23528" y="1339"/>
                    <a:pt x="22591" y="1018"/>
                    <a:pt x="21574" y="750"/>
                  </a:cubicBezTo>
                  <a:cubicBezTo>
                    <a:pt x="19915" y="268"/>
                    <a:pt x="18175" y="27"/>
                    <a:pt x="16462" y="27"/>
                  </a:cubicBezTo>
                  <a:cubicBezTo>
                    <a:pt x="16301" y="1"/>
                    <a:pt x="16167" y="1"/>
                    <a:pt x="1600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0" name="Google Shape;6790;p45"/>
            <p:cNvSpPr/>
            <p:nvPr/>
          </p:nvSpPr>
          <p:spPr>
            <a:xfrm>
              <a:off x="2396100" y="7445775"/>
              <a:ext cx="312500" cy="133850"/>
            </a:xfrm>
            <a:custGeom>
              <a:avLst/>
              <a:gdLst/>
              <a:ahLst/>
              <a:cxnLst/>
              <a:rect l="l" t="t" r="r" b="b"/>
              <a:pathLst>
                <a:path w="12500" h="5354" extrusionOk="0">
                  <a:moveTo>
                    <a:pt x="6263" y="1"/>
                  </a:moveTo>
                  <a:cubicBezTo>
                    <a:pt x="2811" y="1"/>
                    <a:pt x="0" y="643"/>
                    <a:pt x="0" y="2463"/>
                  </a:cubicBezTo>
                  <a:cubicBezTo>
                    <a:pt x="0" y="4230"/>
                    <a:pt x="2811" y="5354"/>
                    <a:pt x="6263" y="5354"/>
                  </a:cubicBezTo>
                  <a:cubicBezTo>
                    <a:pt x="9716" y="5354"/>
                    <a:pt x="12500" y="4257"/>
                    <a:pt x="12500" y="2463"/>
                  </a:cubicBezTo>
                  <a:cubicBezTo>
                    <a:pt x="12500" y="643"/>
                    <a:pt x="9743" y="1"/>
                    <a:pt x="6263"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1" name="Google Shape;6791;p45"/>
            <p:cNvSpPr/>
            <p:nvPr/>
          </p:nvSpPr>
          <p:spPr>
            <a:xfrm>
              <a:off x="2272975" y="6759525"/>
              <a:ext cx="632350" cy="783650"/>
            </a:xfrm>
            <a:custGeom>
              <a:avLst/>
              <a:gdLst/>
              <a:ahLst/>
              <a:cxnLst/>
              <a:rect l="l" t="t" r="r" b="b"/>
              <a:pathLst>
                <a:path w="25294" h="31346" extrusionOk="0">
                  <a:moveTo>
                    <a:pt x="13558" y="0"/>
                  </a:moveTo>
                  <a:cubicBezTo>
                    <a:pt x="8932" y="0"/>
                    <a:pt x="4649" y="1987"/>
                    <a:pt x="2650" y="5985"/>
                  </a:cubicBezTo>
                  <a:cubicBezTo>
                    <a:pt x="0" y="11258"/>
                    <a:pt x="1124" y="17414"/>
                    <a:pt x="4363" y="20438"/>
                  </a:cubicBezTo>
                  <a:cubicBezTo>
                    <a:pt x="8003" y="23918"/>
                    <a:pt x="6959" y="28869"/>
                    <a:pt x="7147" y="30315"/>
                  </a:cubicBezTo>
                  <a:cubicBezTo>
                    <a:pt x="8182" y="30861"/>
                    <a:pt x="9571" y="31345"/>
                    <a:pt x="11258" y="31345"/>
                  </a:cubicBezTo>
                  <a:cubicBezTo>
                    <a:pt x="12713" y="31345"/>
                    <a:pt x="14388" y="30985"/>
                    <a:pt x="16247" y="29994"/>
                  </a:cubicBezTo>
                  <a:cubicBezTo>
                    <a:pt x="16247" y="29994"/>
                    <a:pt x="17746" y="22847"/>
                    <a:pt x="12500" y="17922"/>
                  </a:cubicBezTo>
                  <a:cubicBezTo>
                    <a:pt x="8544" y="14242"/>
                    <a:pt x="10932" y="9455"/>
                    <a:pt x="14162" y="9455"/>
                  </a:cubicBezTo>
                  <a:cubicBezTo>
                    <a:pt x="14691" y="9455"/>
                    <a:pt x="15242" y="9584"/>
                    <a:pt x="15792" y="9866"/>
                  </a:cubicBezTo>
                  <a:cubicBezTo>
                    <a:pt x="17220" y="10595"/>
                    <a:pt x="18529" y="10914"/>
                    <a:pt x="19678" y="10914"/>
                  </a:cubicBezTo>
                  <a:cubicBezTo>
                    <a:pt x="21693" y="10914"/>
                    <a:pt x="23218" y="9931"/>
                    <a:pt x="24036" y="8447"/>
                  </a:cubicBezTo>
                  <a:cubicBezTo>
                    <a:pt x="25294" y="6145"/>
                    <a:pt x="24571" y="2398"/>
                    <a:pt x="18121" y="632"/>
                  </a:cubicBezTo>
                  <a:cubicBezTo>
                    <a:pt x="16608" y="211"/>
                    <a:pt x="15065" y="0"/>
                    <a:pt x="1355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2" name="Google Shape;6792;p45"/>
            <p:cNvSpPr/>
            <p:nvPr/>
          </p:nvSpPr>
          <p:spPr>
            <a:xfrm>
              <a:off x="2576750" y="6759250"/>
              <a:ext cx="37500" cy="240900"/>
            </a:xfrm>
            <a:custGeom>
              <a:avLst/>
              <a:gdLst/>
              <a:ahLst/>
              <a:cxnLst/>
              <a:rect l="l" t="t" r="r" b="b"/>
              <a:pathLst>
                <a:path w="1500" h="9636" extrusionOk="0">
                  <a:moveTo>
                    <a:pt x="1072" y="0"/>
                  </a:moveTo>
                  <a:cubicBezTo>
                    <a:pt x="831" y="0"/>
                    <a:pt x="617" y="0"/>
                    <a:pt x="402" y="27"/>
                  </a:cubicBezTo>
                  <a:cubicBezTo>
                    <a:pt x="376" y="161"/>
                    <a:pt x="376" y="295"/>
                    <a:pt x="349" y="429"/>
                  </a:cubicBezTo>
                  <a:cubicBezTo>
                    <a:pt x="135" y="1687"/>
                    <a:pt x="1" y="2838"/>
                    <a:pt x="1" y="4096"/>
                  </a:cubicBezTo>
                  <a:cubicBezTo>
                    <a:pt x="1" y="5354"/>
                    <a:pt x="28" y="6558"/>
                    <a:pt x="295" y="7789"/>
                  </a:cubicBezTo>
                  <a:cubicBezTo>
                    <a:pt x="429" y="8378"/>
                    <a:pt x="590" y="8913"/>
                    <a:pt x="831" y="9449"/>
                  </a:cubicBezTo>
                  <a:lnTo>
                    <a:pt x="938" y="9636"/>
                  </a:lnTo>
                  <a:cubicBezTo>
                    <a:pt x="1152" y="9582"/>
                    <a:pt x="1312" y="9502"/>
                    <a:pt x="1500" y="9475"/>
                  </a:cubicBezTo>
                  <a:cubicBezTo>
                    <a:pt x="1312" y="8994"/>
                    <a:pt x="1179" y="8458"/>
                    <a:pt x="1045" y="8003"/>
                  </a:cubicBezTo>
                  <a:cubicBezTo>
                    <a:pt x="697" y="6826"/>
                    <a:pt x="670" y="5701"/>
                    <a:pt x="670" y="4497"/>
                  </a:cubicBezTo>
                  <a:cubicBezTo>
                    <a:pt x="670" y="3319"/>
                    <a:pt x="670" y="2115"/>
                    <a:pt x="938" y="964"/>
                  </a:cubicBezTo>
                  <a:cubicBezTo>
                    <a:pt x="964" y="670"/>
                    <a:pt x="1018" y="348"/>
                    <a:pt x="107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3" name="Google Shape;6793;p45"/>
            <p:cNvSpPr/>
            <p:nvPr/>
          </p:nvSpPr>
          <p:spPr>
            <a:xfrm>
              <a:off x="2436250" y="6798725"/>
              <a:ext cx="120450" cy="254975"/>
            </a:xfrm>
            <a:custGeom>
              <a:avLst/>
              <a:gdLst/>
              <a:ahLst/>
              <a:cxnLst/>
              <a:rect l="l" t="t" r="r" b="b"/>
              <a:pathLst>
                <a:path w="4818" h="10199" extrusionOk="0">
                  <a:moveTo>
                    <a:pt x="509" y="1"/>
                  </a:moveTo>
                  <a:lnTo>
                    <a:pt x="0" y="295"/>
                  </a:lnTo>
                  <a:cubicBezTo>
                    <a:pt x="402" y="2463"/>
                    <a:pt x="1338" y="4470"/>
                    <a:pt x="2275" y="6531"/>
                  </a:cubicBezTo>
                  <a:cubicBezTo>
                    <a:pt x="2784" y="7629"/>
                    <a:pt x="3453" y="9101"/>
                    <a:pt x="4390" y="10198"/>
                  </a:cubicBezTo>
                  <a:cubicBezTo>
                    <a:pt x="4524" y="9931"/>
                    <a:pt x="4657" y="9663"/>
                    <a:pt x="4818" y="9422"/>
                  </a:cubicBezTo>
                  <a:cubicBezTo>
                    <a:pt x="4684" y="9288"/>
                    <a:pt x="4550" y="9128"/>
                    <a:pt x="4443" y="8967"/>
                  </a:cubicBezTo>
                  <a:cubicBezTo>
                    <a:pt x="3774" y="8057"/>
                    <a:pt x="3292" y="6986"/>
                    <a:pt x="2811" y="5996"/>
                  </a:cubicBezTo>
                  <a:cubicBezTo>
                    <a:pt x="1874" y="4015"/>
                    <a:pt x="1044" y="2062"/>
                    <a:pt x="50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4" name="Google Shape;6794;p45"/>
            <p:cNvSpPr/>
            <p:nvPr/>
          </p:nvSpPr>
          <p:spPr>
            <a:xfrm>
              <a:off x="2303075" y="7057675"/>
              <a:ext cx="249625" cy="103750"/>
            </a:xfrm>
            <a:custGeom>
              <a:avLst/>
              <a:gdLst/>
              <a:ahLst/>
              <a:cxnLst/>
              <a:rect l="l" t="t" r="r" b="b"/>
              <a:pathLst>
                <a:path w="9985" h="4150" extrusionOk="0">
                  <a:moveTo>
                    <a:pt x="54" y="1"/>
                  </a:moveTo>
                  <a:cubicBezTo>
                    <a:pt x="1" y="188"/>
                    <a:pt x="1" y="376"/>
                    <a:pt x="54" y="536"/>
                  </a:cubicBezTo>
                  <a:cubicBezTo>
                    <a:pt x="1660" y="1955"/>
                    <a:pt x="3989" y="2517"/>
                    <a:pt x="5943" y="3132"/>
                  </a:cubicBezTo>
                  <a:cubicBezTo>
                    <a:pt x="7201" y="3534"/>
                    <a:pt x="8566" y="3935"/>
                    <a:pt x="9984" y="4150"/>
                  </a:cubicBezTo>
                  <a:cubicBezTo>
                    <a:pt x="9851" y="3882"/>
                    <a:pt x="9717" y="3614"/>
                    <a:pt x="9610" y="3347"/>
                  </a:cubicBezTo>
                  <a:cubicBezTo>
                    <a:pt x="8539" y="3159"/>
                    <a:pt x="7468" y="2892"/>
                    <a:pt x="6425" y="2597"/>
                  </a:cubicBezTo>
                  <a:cubicBezTo>
                    <a:pt x="4283" y="1982"/>
                    <a:pt x="1821" y="1419"/>
                    <a:pt x="5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5" name="Google Shape;6795;p45"/>
            <p:cNvSpPr/>
            <p:nvPr/>
          </p:nvSpPr>
          <p:spPr>
            <a:xfrm>
              <a:off x="2331175" y="6918500"/>
              <a:ext cx="205450" cy="190725"/>
            </a:xfrm>
            <a:custGeom>
              <a:avLst/>
              <a:gdLst/>
              <a:ahLst/>
              <a:cxnLst/>
              <a:rect l="l" t="t" r="r" b="b"/>
              <a:pathLst>
                <a:path w="8218" h="7629" extrusionOk="0">
                  <a:moveTo>
                    <a:pt x="188" y="1"/>
                  </a:moveTo>
                  <a:lnTo>
                    <a:pt x="1" y="482"/>
                  </a:lnTo>
                  <a:cubicBezTo>
                    <a:pt x="429" y="1098"/>
                    <a:pt x="938" y="1660"/>
                    <a:pt x="1420" y="2195"/>
                  </a:cubicBezTo>
                  <a:cubicBezTo>
                    <a:pt x="2544" y="3373"/>
                    <a:pt x="3775" y="4417"/>
                    <a:pt x="5033" y="5380"/>
                  </a:cubicBezTo>
                  <a:cubicBezTo>
                    <a:pt x="6077" y="6183"/>
                    <a:pt x="7121" y="6960"/>
                    <a:pt x="8218" y="7629"/>
                  </a:cubicBezTo>
                  <a:lnTo>
                    <a:pt x="8218" y="6879"/>
                  </a:lnTo>
                  <a:cubicBezTo>
                    <a:pt x="7442" y="6371"/>
                    <a:pt x="6746" y="5836"/>
                    <a:pt x="6050" y="5354"/>
                  </a:cubicBezTo>
                  <a:cubicBezTo>
                    <a:pt x="3962" y="3801"/>
                    <a:pt x="1767" y="2062"/>
                    <a:pt x="188"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6" name="Google Shape;6796;p45"/>
            <p:cNvSpPr/>
            <p:nvPr/>
          </p:nvSpPr>
          <p:spPr>
            <a:xfrm>
              <a:off x="2337200" y="7197525"/>
              <a:ext cx="256975" cy="29000"/>
            </a:xfrm>
            <a:custGeom>
              <a:avLst/>
              <a:gdLst/>
              <a:ahLst/>
              <a:cxnLst/>
              <a:rect l="l" t="t" r="r" b="b"/>
              <a:pathLst>
                <a:path w="10279" h="1160" extrusionOk="0">
                  <a:moveTo>
                    <a:pt x="9636" y="1"/>
                  </a:moveTo>
                  <a:cubicBezTo>
                    <a:pt x="8539" y="215"/>
                    <a:pt x="7415" y="349"/>
                    <a:pt x="6291" y="402"/>
                  </a:cubicBezTo>
                  <a:cubicBezTo>
                    <a:pt x="5188" y="488"/>
                    <a:pt x="4069" y="544"/>
                    <a:pt x="2944" y="544"/>
                  </a:cubicBezTo>
                  <a:cubicBezTo>
                    <a:pt x="1967" y="544"/>
                    <a:pt x="984" y="502"/>
                    <a:pt x="1" y="402"/>
                  </a:cubicBezTo>
                  <a:lnTo>
                    <a:pt x="1" y="402"/>
                  </a:lnTo>
                  <a:cubicBezTo>
                    <a:pt x="108" y="616"/>
                    <a:pt x="215" y="777"/>
                    <a:pt x="322" y="964"/>
                  </a:cubicBezTo>
                  <a:cubicBezTo>
                    <a:pt x="1385" y="1108"/>
                    <a:pt x="2456" y="1159"/>
                    <a:pt x="3530" y="1159"/>
                  </a:cubicBezTo>
                  <a:cubicBezTo>
                    <a:pt x="4457" y="1159"/>
                    <a:pt x="5387" y="1121"/>
                    <a:pt x="6318" y="1071"/>
                  </a:cubicBezTo>
                  <a:cubicBezTo>
                    <a:pt x="7576" y="991"/>
                    <a:pt x="8941" y="884"/>
                    <a:pt x="10279" y="643"/>
                  </a:cubicBezTo>
                  <a:lnTo>
                    <a:pt x="10011" y="376"/>
                  </a:lnTo>
                  <a:lnTo>
                    <a:pt x="9636"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7" name="Google Shape;6797;p45"/>
            <p:cNvSpPr/>
            <p:nvPr/>
          </p:nvSpPr>
          <p:spPr>
            <a:xfrm>
              <a:off x="2420850" y="7249725"/>
              <a:ext cx="212800" cy="78975"/>
            </a:xfrm>
            <a:custGeom>
              <a:avLst/>
              <a:gdLst/>
              <a:ahLst/>
              <a:cxnLst/>
              <a:rect l="l" t="t" r="r" b="b"/>
              <a:pathLst>
                <a:path w="8512" h="3159" extrusionOk="0">
                  <a:moveTo>
                    <a:pt x="8137" y="1"/>
                  </a:moveTo>
                  <a:cubicBezTo>
                    <a:pt x="7334" y="429"/>
                    <a:pt x="6531" y="830"/>
                    <a:pt x="5728" y="1205"/>
                  </a:cubicBezTo>
                  <a:cubicBezTo>
                    <a:pt x="4497" y="1767"/>
                    <a:pt x="3186" y="2195"/>
                    <a:pt x="1847" y="2436"/>
                  </a:cubicBezTo>
                  <a:cubicBezTo>
                    <a:pt x="1259" y="2570"/>
                    <a:pt x="616" y="2624"/>
                    <a:pt x="1" y="2731"/>
                  </a:cubicBezTo>
                  <a:cubicBezTo>
                    <a:pt x="81" y="2865"/>
                    <a:pt x="188" y="2998"/>
                    <a:pt x="241" y="3159"/>
                  </a:cubicBezTo>
                  <a:cubicBezTo>
                    <a:pt x="1981" y="2945"/>
                    <a:pt x="3694" y="2624"/>
                    <a:pt x="5380" y="2008"/>
                  </a:cubicBezTo>
                  <a:cubicBezTo>
                    <a:pt x="6451" y="1553"/>
                    <a:pt x="7468" y="1071"/>
                    <a:pt x="8512" y="536"/>
                  </a:cubicBezTo>
                  <a:cubicBezTo>
                    <a:pt x="8378" y="349"/>
                    <a:pt x="8271" y="161"/>
                    <a:pt x="8137"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8" name="Google Shape;6798;p45"/>
            <p:cNvSpPr/>
            <p:nvPr/>
          </p:nvSpPr>
          <p:spPr>
            <a:xfrm>
              <a:off x="2450300" y="7351425"/>
              <a:ext cx="227525" cy="61575"/>
            </a:xfrm>
            <a:custGeom>
              <a:avLst/>
              <a:gdLst/>
              <a:ahLst/>
              <a:cxnLst/>
              <a:rect l="l" t="t" r="r" b="b"/>
              <a:pathLst>
                <a:path w="9101" h="2463" extrusionOk="0">
                  <a:moveTo>
                    <a:pt x="8940" y="1"/>
                  </a:moveTo>
                  <a:cubicBezTo>
                    <a:pt x="7843" y="510"/>
                    <a:pt x="6692" y="938"/>
                    <a:pt x="5487" y="1286"/>
                  </a:cubicBezTo>
                  <a:cubicBezTo>
                    <a:pt x="3955" y="1704"/>
                    <a:pt x="2342" y="2061"/>
                    <a:pt x="735" y="2061"/>
                  </a:cubicBezTo>
                  <a:cubicBezTo>
                    <a:pt x="490" y="2061"/>
                    <a:pt x="245" y="2053"/>
                    <a:pt x="0" y="2035"/>
                  </a:cubicBezTo>
                  <a:lnTo>
                    <a:pt x="0" y="2035"/>
                  </a:lnTo>
                  <a:cubicBezTo>
                    <a:pt x="54" y="2169"/>
                    <a:pt x="54" y="2276"/>
                    <a:pt x="54" y="2410"/>
                  </a:cubicBezTo>
                  <a:cubicBezTo>
                    <a:pt x="442" y="2446"/>
                    <a:pt x="830" y="2463"/>
                    <a:pt x="1219" y="2463"/>
                  </a:cubicBezTo>
                  <a:cubicBezTo>
                    <a:pt x="2571" y="2463"/>
                    <a:pt x="3928" y="2255"/>
                    <a:pt x="5300" y="1901"/>
                  </a:cubicBezTo>
                  <a:cubicBezTo>
                    <a:pt x="6531" y="1607"/>
                    <a:pt x="7869" y="1232"/>
                    <a:pt x="9101" y="697"/>
                  </a:cubicBezTo>
                  <a:cubicBezTo>
                    <a:pt x="9047" y="483"/>
                    <a:pt x="8993" y="242"/>
                    <a:pt x="8940"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9" name="Google Shape;6799;p45"/>
            <p:cNvSpPr/>
            <p:nvPr/>
          </p:nvSpPr>
          <p:spPr>
            <a:xfrm>
              <a:off x="2453650" y="7447800"/>
              <a:ext cx="233550" cy="50200"/>
            </a:xfrm>
            <a:custGeom>
              <a:avLst/>
              <a:gdLst/>
              <a:ahLst/>
              <a:cxnLst/>
              <a:rect l="l" t="t" r="r" b="b"/>
              <a:pathLst>
                <a:path w="9342" h="2008" extrusionOk="0">
                  <a:moveTo>
                    <a:pt x="9314" y="0"/>
                  </a:moveTo>
                  <a:lnTo>
                    <a:pt x="9020" y="107"/>
                  </a:lnTo>
                  <a:cubicBezTo>
                    <a:pt x="7575" y="643"/>
                    <a:pt x="6103" y="964"/>
                    <a:pt x="4604" y="1178"/>
                  </a:cubicBezTo>
                  <a:cubicBezTo>
                    <a:pt x="4233" y="1227"/>
                    <a:pt x="2171" y="1368"/>
                    <a:pt x="423" y="1368"/>
                  </a:cubicBezTo>
                  <a:cubicBezTo>
                    <a:pt x="280" y="1368"/>
                    <a:pt x="138" y="1367"/>
                    <a:pt x="0" y="1365"/>
                  </a:cubicBezTo>
                  <a:lnTo>
                    <a:pt x="0" y="1981"/>
                  </a:lnTo>
                  <a:cubicBezTo>
                    <a:pt x="241" y="1981"/>
                    <a:pt x="509" y="2008"/>
                    <a:pt x="749" y="2008"/>
                  </a:cubicBezTo>
                  <a:cubicBezTo>
                    <a:pt x="2088" y="2008"/>
                    <a:pt x="3426" y="1981"/>
                    <a:pt x="4764" y="1847"/>
                  </a:cubicBezTo>
                  <a:cubicBezTo>
                    <a:pt x="6236" y="1660"/>
                    <a:pt x="7682" y="1338"/>
                    <a:pt x="9074" y="857"/>
                  </a:cubicBezTo>
                  <a:cubicBezTo>
                    <a:pt x="9181" y="830"/>
                    <a:pt x="9234" y="803"/>
                    <a:pt x="9341" y="776"/>
                  </a:cubicBezTo>
                  <a:cubicBezTo>
                    <a:pt x="9314" y="509"/>
                    <a:pt x="9314" y="268"/>
                    <a:pt x="9314"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0" name="Google Shape;6800;p45"/>
            <p:cNvSpPr/>
            <p:nvPr/>
          </p:nvSpPr>
          <p:spPr>
            <a:xfrm>
              <a:off x="2740025" y="6926950"/>
              <a:ext cx="48875" cy="30100"/>
            </a:xfrm>
            <a:custGeom>
              <a:avLst/>
              <a:gdLst/>
              <a:ahLst/>
              <a:cxnLst/>
              <a:rect l="l" t="t" r="r" b="b"/>
              <a:pathLst>
                <a:path w="1955" h="1204" extrusionOk="0">
                  <a:moveTo>
                    <a:pt x="1029" y="1"/>
                  </a:moveTo>
                  <a:cubicBezTo>
                    <a:pt x="974" y="1"/>
                    <a:pt x="917" y="4"/>
                    <a:pt x="857" y="11"/>
                  </a:cubicBezTo>
                  <a:cubicBezTo>
                    <a:pt x="750" y="11"/>
                    <a:pt x="697" y="64"/>
                    <a:pt x="590" y="64"/>
                  </a:cubicBezTo>
                  <a:cubicBezTo>
                    <a:pt x="456" y="91"/>
                    <a:pt x="322" y="118"/>
                    <a:pt x="215" y="171"/>
                  </a:cubicBezTo>
                  <a:lnTo>
                    <a:pt x="54" y="171"/>
                  </a:lnTo>
                  <a:cubicBezTo>
                    <a:pt x="28" y="225"/>
                    <a:pt x="1" y="251"/>
                    <a:pt x="28" y="305"/>
                  </a:cubicBezTo>
                  <a:cubicBezTo>
                    <a:pt x="221" y="765"/>
                    <a:pt x="634" y="1203"/>
                    <a:pt x="1167" y="1203"/>
                  </a:cubicBezTo>
                  <a:cubicBezTo>
                    <a:pt x="1223" y="1203"/>
                    <a:pt x="1280" y="1198"/>
                    <a:pt x="1339" y="1188"/>
                  </a:cubicBezTo>
                  <a:cubicBezTo>
                    <a:pt x="1419" y="1161"/>
                    <a:pt x="1553" y="1108"/>
                    <a:pt x="1660" y="1054"/>
                  </a:cubicBezTo>
                  <a:cubicBezTo>
                    <a:pt x="1714" y="1054"/>
                    <a:pt x="1714" y="1028"/>
                    <a:pt x="1741" y="1028"/>
                  </a:cubicBezTo>
                  <a:cubicBezTo>
                    <a:pt x="1794" y="974"/>
                    <a:pt x="1821" y="947"/>
                    <a:pt x="1874" y="894"/>
                  </a:cubicBezTo>
                  <a:cubicBezTo>
                    <a:pt x="1901" y="840"/>
                    <a:pt x="1928" y="787"/>
                    <a:pt x="1955" y="733"/>
                  </a:cubicBezTo>
                  <a:cubicBezTo>
                    <a:pt x="1955" y="653"/>
                    <a:pt x="1955" y="599"/>
                    <a:pt x="1928" y="519"/>
                  </a:cubicBezTo>
                  <a:cubicBezTo>
                    <a:pt x="1928" y="492"/>
                    <a:pt x="1901" y="439"/>
                    <a:pt x="1901" y="412"/>
                  </a:cubicBezTo>
                  <a:cubicBezTo>
                    <a:pt x="1874" y="385"/>
                    <a:pt x="1874" y="359"/>
                    <a:pt x="1821" y="332"/>
                  </a:cubicBezTo>
                  <a:cubicBezTo>
                    <a:pt x="1741" y="225"/>
                    <a:pt x="1607" y="118"/>
                    <a:pt x="1473" y="91"/>
                  </a:cubicBezTo>
                  <a:cubicBezTo>
                    <a:pt x="1332" y="31"/>
                    <a:pt x="1192" y="1"/>
                    <a:pt x="1029" y="1"/>
                  </a:cubicBezTo>
                  <a:close/>
                </a:path>
              </a:pathLst>
            </a:custGeom>
            <a:solidFill>
              <a:srgbClr val="FF676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1" name="Google Shape;6801;p45"/>
            <p:cNvSpPr/>
            <p:nvPr/>
          </p:nvSpPr>
          <p:spPr>
            <a:xfrm>
              <a:off x="2640325" y="6831125"/>
              <a:ext cx="56225" cy="42100"/>
            </a:xfrm>
            <a:custGeom>
              <a:avLst/>
              <a:gdLst/>
              <a:ahLst/>
              <a:cxnLst/>
              <a:rect l="l" t="t" r="r" b="b"/>
              <a:pathLst>
                <a:path w="2249" h="1684" extrusionOk="0">
                  <a:moveTo>
                    <a:pt x="1793" y="0"/>
                  </a:moveTo>
                  <a:cubicBezTo>
                    <a:pt x="1570" y="0"/>
                    <a:pt x="1276" y="96"/>
                    <a:pt x="964" y="284"/>
                  </a:cubicBezTo>
                  <a:cubicBezTo>
                    <a:pt x="937" y="310"/>
                    <a:pt x="884" y="337"/>
                    <a:pt x="804" y="364"/>
                  </a:cubicBezTo>
                  <a:cubicBezTo>
                    <a:pt x="536" y="578"/>
                    <a:pt x="295" y="766"/>
                    <a:pt x="161" y="1006"/>
                  </a:cubicBezTo>
                  <a:cubicBezTo>
                    <a:pt x="27" y="1247"/>
                    <a:pt x="1" y="1408"/>
                    <a:pt x="108" y="1542"/>
                  </a:cubicBezTo>
                  <a:cubicBezTo>
                    <a:pt x="172" y="1639"/>
                    <a:pt x="289" y="1683"/>
                    <a:pt x="440" y="1683"/>
                  </a:cubicBezTo>
                  <a:cubicBezTo>
                    <a:pt x="664" y="1683"/>
                    <a:pt x="965" y="1584"/>
                    <a:pt x="1285" y="1408"/>
                  </a:cubicBezTo>
                  <a:cubicBezTo>
                    <a:pt x="1339" y="1381"/>
                    <a:pt x="1366" y="1328"/>
                    <a:pt x="1446" y="1301"/>
                  </a:cubicBezTo>
                  <a:cubicBezTo>
                    <a:pt x="1714" y="1113"/>
                    <a:pt x="1955" y="899"/>
                    <a:pt x="2088" y="685"/>
                  </a:cubicBezTo>
                  <a:cubicBezTo>
                    <a:pt x="2222" y="444"/>
                    <a:pt x="2249" y="284"/>
                    <a:pt x="2142" y="150"/>
                  </a:cubicBezTo>
                  <a:cubicBezTo>
                    <a:pt x="2075" y="49"/>
                    <a:pt x="1952" y="0"/>
                    <a:pt x="1793" y="0"/>
                  </a:cubicBezTo>
                  <a:close/>
                </a:path>
              </a:pathLst>
            </a:custGeom>
            <a:solidFill>
              <a:srgbClr val="130B0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2" name="Google Shape;6802;p45"/>
            <p:cNvSpPr/>
            <p:nvPr/>
          </p:nvSpPr>
          <p:spPr>
            <a:xfrm>
              <a:off x="2782850" y="6803625"/>
              <a:ext cx="61600" cy="28550"/>
            </a:xfrm>
            <a:custGeom>
              <a:avLst/>
              <a:gdLst/>
              <a:ahLst/>
              <a:cxnLst/>
              <a:rect l="l" t="t" r="r" b="b"/>
              <a:pathLst>
                <a:path w="2464" h="1142" extrusionOk="0">
                  <a:moveTo>
                    <a:pt x="845" y="0"/>
                  </a:moveTo>
                  <a:cubicBezTo>
                    <a:pt x="585" y="0"/>
                    <a:pt x="355" y="42"/>
                    <a:pt x="188" y="126"/>
                  </a:cubicBezTo>
                  <a:cubicBezTo>
                    <a:pt x="81" y="206"/>
                    <a:pt x="28" y="313"/>
                    <a:pt x="1" y="367"/>
                  </a:cubicBezTo>
                  <a:cubicBezTo>
                    <a:pt x="1" y="447"/>
                    <a:pt x="1" y="527"/>
                    <a:pt x="54" y="608"/>
                  </a:cubicBezTo>
                  <a:cubicBezTo>
                    <a:pt x="215" y="848"/>
                    <a:pt x="616" y="1036"/>
                    <a:pt x="1125" y="1116"/>
                  </a:cubicBezTo>
                  <a:cubicBezTo>
                    <a:pt x="1260" y="1133"/>
                    <a:pt x="1399" y="1142"/>
                    <a:pt x="1532" y="1142"/>
                  </a:cubicBezTo>
                  <a:cubicBezTo>
                    <a:pt x="1820" y="1142"/>
                    <a:pt x="2084" y="1100"/>
                    <a:pt x="2249" y="1009"/>
                  </a:cubicBezTo>
                  <a:cubicBezTo>
                    <a:pt x="2356" y="929"/>
                    <a:pt x="2436" y="875"/>
                    <a:pt x="2463" y="768"/>
                  </a:cubicBezTo>
                  <a:cubicBezTo>
                    <a:pt x="2463" y="715"/>
                    <a:pt x="2463" y="608"/>
                    <a:pt x="2383" y="527"/>
                  </a:cubicBezTo>
                  <a:cubicBezTo>
                    <a:pt x="2222" y="313"/>
                    <a:pt x="1821" y="99"/>
                    <a:pt x="1339" y="45"/>
                  </a:cubicBezTo>
                  <a:cubicBezTo>
                    <a:pt x="1168" y="15"/>
                    <a:pt x="1002" y="0"/>
                    <a:pt x="845" y="0"/>
                  </a:cubicBezTo>
                  <a:close/>
                </a:path>
              </a:pathLst>
            </a:custGeom>
            <a:solidFill>
              <a:srgbClr val="130B0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3" name="Google Shape;6803;p45"/>
            <p:cNvSpPr/>
            <p:nvPr/>
          </p:nvSpPr>
          <p:spPr>
            <a:xfrm>
              <a:off x="2731325" y="6897100"/>
              <a:ext cx="65600" cy="59575"/>
            </a:xfrm>
            <a:custGeom>
              <a:avLst/>
              <a:gdLst/>
              <a:ahLst/>
              <a:cxnLst/>
              <a:rect l="l" t="t" r="r" b="b"/>
              <a:pathLst>
                <a:path w="2624" h="2383" extrusionOk="0">
                  <a:moveTo>
                    <a:pt x="1289" y="1211"/>
                  </a:moveTo>
                  <a:cubicBezTo>
                    <a:pt x="1339" y="1211"/>
                    <a:pt x="1393" y="1218"/>
                    <a:pt x="1446" y="1231"/>
                  </a:cubicBezTo>
                  <a:cubicBezTo>
                    <a:pt x="1553" y="1231"/>
                    <a:pt x="1633" y="1285"/>
                    <a:pt x="1714" y="1312"/>
                  </a:cubicBezTo>
                  <a:cubicBezTo>
                    <a:pt x="1767" y="1365"/>
                    <a:pt x="1874" y="1419"/>
                    <a:pt x="1955" y="1472"/>
                  </a:cubicBezTo>
                  <a:cubicBezTo>
                    <a:pt x="2035" y="1579"/>
                    <a:pt x="2115" y="1633"/>
                    <a:pt x="2169" y="1740"/>
                  </a:cubicBezTo>
                  <a:lnTo>
                    <a:pt x="2169" y="1713"/>
                  </a:lnTo>
                  <a:lnTo>
                    <a:pt x="2222" y="1767"/>
                  </a:lnTo>
                  <a:lnTo>
                    <a:pt x="2249" y="1847"/>
                  </a:lnTo>
                  <a:lnTo>
                    <a:pt x="2249" y="1874"/>
                  </a:lnTo>
                  <a:cubicBezTo>
                    <a:pt x="2249" y="1900"/>
                    <a:pt x="2222" y="1900"/>
                    <a:pt x="2222" y="1954"/>
                  </a:cubicBezTo>
                  <a:cubicBezTo>
                    <a:pt x="2142" y="2008"/>
                    <a:pt x="2115" y="2088"/>
                    <a:pt x="2035" y="2115"/>
                  </a:cubicBezTo>
                  <a:cubicBezTo>
                    <a:pt x="2008" y="2141"/>
                    <a:pt x="1981" y="2141"/>
                    <a:pt x="1955" y="2168"/>
                  </a:cubicBezTo>
                  <a:cubicBezTo>
                    <a:pt x="1901" y="2168"/>
                    <a:pt x="1901" y="2222"/>
                    <a:pt x="1874" y="2222"/>
                  </a:cubicBezTo>
                  <a:cubicBezTo>
                    <a:pt x="1821" y="2248"/>
                    <a:pt x="1741" y="2275"/>
                    <a:pt x="1633" y="2275"/>
                  </a:cubicBezTo>
                  <a:lnTo>
                    <a:pt x="1419" y="2275"/>
                  </a:lnTo>
                  <a:cubicBezTo>
                    <a:pt x="1312" y="2248"/>
                    <a:pt x="1232" y="2248"/>
                    <a:pt x="1178" y="2222"/>
                  </a:cubicBezTo>
                  <a:cubicBezTo>
                    <a:pt x="1071" y="2168"/>
                    <a:pt x="1018" y="2141"/>
                    <a:pt x="938" y="2088"/>
                  </a:cubicBezTo>
                  <a:cubicBezTo>
                    <a:pt x="857" y="1981"/>
                    <a:pt x="750" y="1927"/>
                    <a:pt x="643" y="1793"/>
                  </a:cubicBezTo>
                  <a:cubicBezTo>
                    <a:pt x="590" y="1686"/>
                    <a:pt x="509" y="1579"/>
                    <a:pt x="509" y="1472"/>
                  </a:cubicBezTo>
                  <a:cubicBezTo>
                    <a:pt x="616" y="1419"/>
                    <a:pt x="670" y="1365"/>
                    <a:pt x="777" y="1338"/>
                  </a:cubicBezTo>
                  <a:cubicBezTo>
                    <a:pt x="911" y="1285"/>
                    <a:pt x="1018" y="1231"/>
                    <a:pt x="1152" y="1231"/>
                  </a:cubicBezTo>
                  <a:cubicBezTo>
                    <a:pt x="1192" y="1218"/>
                    <a:pt x="1239" y="1211"/>
                    <a:pt x="1289" y="1211"/>
                  </a:cubicBezTo>
                  <a:close/>
                  <a:moveTo>
                    <a:pt x="2517" y="0"/>
                  </a:moveTo>
                  <a:cubicBezTo>
                    <a:pt x="2490" y="27"/>
                    <a:pt x="2463" y="27"/>
                    <a:pt x="2410" y="80"/>
                  </a:cubicBezTo>
                  <a:cubicBezTo>
                    <a:pt x="2383" y="107"/>
                    <a:pt x="2356" y="107"/>
                    <a:pt x="2329" y="134"/>
                  </a:cubicBezTo>
                  <a:cubicBezTo>
                    <a:pt x="2222" y="214"/>
                    <a:pt x="2142" y="241"/>
                    <a:pt x="2062" y="268"/>
                  </a:cubicBezTo>
                  <a:cubicBezTo>
                    <a:pt x="1848" y="375"/>
                    <a:pt x="1607" y="455"/>
                    <a:pt x="1339" y="509"/>
                  </a:cubicBezTo>
                  <a:cubicBezTo>
                    <a:pt x="1071" y="589"/>
                    <a:pt x="831" y="616"/>
                    <a:pt x="563" y="616"/>
                  </a:cubicBezTo>
                  <a:lnTo>
                    <a:pt x="1" y="616"/>
                  </a:lnTo>
                  <a:cubicBezTo>
                    <a:pt x="54" y="857"/>
                    <a:pt x="108" y="1071"/>
                    <a:pt x="215" y="1312"/>
                  </a:cubicBezTo>
                  <a:cubicBezTo>
                    <a:pt x="349" y="1553"/>
                    <a:pt x="483" y="1793"/>
                    <a:pt x="670" y="1954"/>
                  </a:cubicBezTo>
                  <a:cubicBezTo>
                    <a:pt x="750" y="2008"/>
                    <a:pt x="857" y="2115"/>
                    <a:pt x="938" y="2168"/>
                  </a:cubicBezTo>
                  <a:cubicBezTo>
                    <a:pt x="1045" y="2248"/>
                    <a:pt x="1152" y="2302"/>
                    <a:pt x="1286" y="2355"/>
                  </a:cubicBezTo>
                  <a:cubicBezTo>
                    <a:pt x="1393" y="2382"/>
                    <a:pt x="1526" y="2382"/>
                    <a:pt x="1660" y="2382"/>
                  </a:cubicBezTo>
                  <a:cubicBezTo>
                    <a:pt x="1794" y="2355"/>
                    <a:pt x="1928" y="2329"/>
                    <a:pt x="2062" y="2248"/>
                  </a:cubicBezTo>
                  <a:cubicBezTo>
                    <a:pt x="2196" y="2141"/>
                    <a:pt x="2329" y="2008"/>
                    <a:pt x="2410" y="1847"/>
                  </a:cubicBezTo>
                  <a:cubicBezTo>
                    <a:pt x="2463" y="1793"/>
                    <a:pt x="2490" y="1686"/>
                    <a:pt x="2517" y="1579"/>
                  </a:cubicBezTo>
                  <a:cubicBezTo>
                    <a:pt x="2544" y="1472"/>
                    <a:pt x="2544" y="1365"/>
                    <a:pt x="2597" y="1285"/>
                  </a:cubicBezTo>
                  <a:cubicBezTo>
                    <a:pt x="2624" y="1124"/>
                    <a:pt x="2624" y="910"/>
                    <a:pt x="2624" y="696"/>
                  </a:cubicBezTo>
                  <a:cubicBezTo>
                    <a:pt x="2624" y="616"/>
                    <a:pt x="2597" y="509"/>
                    <a:pt x="2597" y="375"/>
                  </a:cubicBezTo>
                  <a:cubicBezTo>
                    <a:pt x="2597" y="268"/>
                    <a:pt x="2597" y="161"/>
                    <a:pt x="2544" y="80"/>
                  </a:cubicBezTo>
                  <a:lnTo>
                    <a:pt x="2517" y="0"/>
                  </a:lnTo>
                  <a:close/>
                </a:path>
              </a:pathLst>
            </a:custGeom>
            <a:solidFill>
              <a:srgbClr val="02010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4" name="Google Shape;6804;p45"/>
            <p:cNvSpPr/>
            <p:nvPr/>
          </p:nvSpPr>
          <p:spPr>
            <a:xfrm>
              <a:off x="2813625" y="6863475"/>
              <a:ext cx="27475" cy="42500"/>
            </a:xfrm>
            <a:custGeom>
              <a:avLst/>
              <a:gdLst/>
              <a:ahLst/>
              <a:cxnLst/>
              <a:rect l="l" t="t" r="r" b="b"/>
              <a:pathLst>
                <a:path w="1099" h="1700" extrusionOk="0">
                  <a:moveTo>
                    <a:pt x="389" y="0"/>
                  </a:moveTo>
                  <a:cubicBezTo>
                    <a:pt x="367" y="0"/>
                    <a:pt x="344" y="2"/>
                    <a:pt x="322" y="7"/>
                  </a:cubicBezTo>
                  <a:cubicBezTo>
                    <a:pt x="295" y="7"/>
                    <a:pt x="269" y="34"/>
                    <a:pt x="269" y="34"/>
                  </a:cubicBezTo>
                  <a:cubicBezTo>
                    <a:pt x="54" y="141"/>
                    <a:pt x="1" y="542"/>
                    <a:pt x="54" y="944"/>
                  </a:cubicBezTo>
                  <a:cubicBezTo>
                    <a:pt x="108" y="1185"/>
                    <a:pt x="188" y="1372"/>
                    <a:pt x="322" y="1532"/>
                  </a:cubicBezTo>
                  <a:cubicBezTo>
                    <a:pt x="434" y="1644"/>
                    <a:pt x="545" y="1700"/>
                    <a:pt x="657" y="1700"/>
                  </a:cubicBezTo>
                  <a:cubicBezTo>
                    <a:pt x="679" y="1700"/>
                    <a:pt x="701" y="1698"/>
                    <a:pt x="724" y="1693"/>
                  </a:cubicBezTo>
                  <a:cubicBezTo>
                    <a:pt x="777" y="1693"/>
                    <a:pt x="804" y="1666"/>
                    <a:pt x="804" y="1666"/>
                  </a:cubicBezTo>
                  <a:cubicBezTo>
                    <a:pt x="991" y="1532"/>
                    <a:pt x="1098" y="1158"/>
                    <a:pt x="991" y="756"/>
                  </a:cubicBezTo>
                  <a:cubicBezTo>
                    <a:pt x="965" y="515"/>
                    <a:pt x="857" y="328"/>
                    <a:pt x="724" y="167"/>
                  </a:cubicBezTo>
                  <a:cubicBezTo>
                    <a:pt x="612" y="56"/>
                    <a:pt x="501" y="0"/>
                    <a:pt x="389" y="0"/>
                  </a:cubicBezTo>
                  <a:close/>
                </a:path>
              </a:pathLst>
            </a:custGeom>
            <a:solidFill>
              <a:srgbClr val="02010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5" name="Google Shape;6805;p45"/>
            <p:cNvSpPr/>
            <p:nvPr/>
          </p:nvSpPr>
          <p:spPr>
            <a:xfrm>
              <a:off x="2677125" y="6899600"/>
              <a:ext cx="27475" cy="42475"/>
            </a:xfrm>
            <a:custGeom>
              <a:avLst/>
              <a:gdLst/>
              <a:ahLst/>
              <a:cxnLst/>
              <a:rect l="l" t="t" r="r" b="b"/>
              <a:pathLst>
                <a:path w="1099" h="1699" extrusionOk="0">
                  <a:moveTo>
                    <a:pt x="416" y="0"/>
                  </a:moveTo>
                  <a:cubicBezTo>
                    <a:pt x="393" y="0"/>
                    <a:pt x="371" y="3"/>
                    <a:pt x="349" y="7"/>
                  </a:cubicBezTo>
                  <a:cubicBezTo>
                    <a:pt x="295" y="7"/>
                    <a:pt x="268" y="34"/>
                    <a:pt x="268" y="34"/>
                  </a:cubicBezTo>
                  <a:cubicBezTo>
                    <a:pt x="81" y="168"/>
                    <a:pt x="1" y="542"/>
                    <a:pt x="81" y="944"/>
                  </a:cubicBezTo>
                  <a:cubicBezTo>
                    <a:pt x="108" y="1185"/>
                    <a:pt x="215" y="1372"/>
                    <a:pt x="349" y="1506"/>
                  </a:cubicBezTo>
                  <a:cubicBezTo>
                    <a:pt x="465" y="1623"/>
                    <a:pt x="582" y="1699"/>
                    <a:pt x="698" y="1699"/>
                  </a:cubicBezTo>
                  <a:cubicBezTo>
                    <a:pt x="716" y="1699"/>
                    <a:pt x="733" y="1697"/>
                    <a:pt x="750" y="1693"/>
                  </a:cubicBezTo>
                  <a:cubicBezTo>
                    <a:pt x="777" y="1693"/>
                    <a:pt x="804" y="1640"/>
                    <a:pt x="804" y="1640"/>
                  </a:cubicBezTo>
                  <a:cubicBezTo>
                    <a:pt x="1018" y="1506"/>
                    <a:pt x="1098" y="1158"/>
                    <a:pt x="1018" y="730"/>
                  </a:cubicBezTo>
                  <a:cubicBezTo>
                    <a:pt x="964" y="516"/>
                    <a:pt x="884" y="302"/>
                    <a:pt x="750" y="168"/>
                  </a:cubicBezTo>
                  <a:cubicBezTo>
                    <a:pt x="639" y="56"/>
                    <a:pt x="527" y="0"/>
                    <a:pt x="416" y="0"/>
                  </a:cubicBezTo>
                  <a:close/>
                </a:path>
              </a:pathLst>
            </a:custGeom>
            <a:solidFill>
              <a:srgbClr val="02010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6806" name="Google Shape;6806;p45"/>
          <p:cNvGrpSpPr/>
          <p:nvPr/>
        </p:nvGrpSpPr>
        <p:grpSpPr>
          <a:xfrm>
            <a:off x="8780961" y="5422458"/>
            <a:ext cx="1194828" cy="1215085"/>
            <a:chOff x="2293050" y="8738575"/>
            <a:chExt cx="1223875" cy="1244625"/>
          </a:xfrm>
        </p:grpSpPr>
        <p:sp>
          <p:nvSpPr>
            <p:cNvPr id="6807" name="Google Shape;6807;p45"/>
            <p:cNvSpPr/>
            <p:nvPr/>
          </p:nvSpPr>
          <p:spPr>
            <a:xfrm>
              <a:off x="2293050" y="8738575"/>
              <a:ext cx="1223875" cy="1244625"/>
            </a:xfrm>
            <a:custGeom>
              <a:avLst/>
              <a:gdLst/>
              <a:ahLst/>
              <a:cxnLst/>
              <a:rect l="l" t="t" r="r" b="b"/>
              <a:pathLst>
                <a:path w="48955" h="49785" extrusionOk="0">
                  <a:moveTo>
                    <a:pt x="34260" y="41246"/>
                  </a:moveTo>
                  <a:lnTo>
                    <a:pt x="34260" y="41273"/>
                  </a:lnTo>
                  <a:cubicBezTo>
                    <a:pt x="33997" y="42125"/>
                    <a:pt x="34038" y="43058"/>
                    <a:pt x="34380" y="43884"/>
                  </a:cubicBezTo>
                  <a:lnTo>
                    <a:pt x="34380" y="43884"/>
                  </a:lnTo>
                  <a:cubicBezTo>
                    <a:pt x="34146" y="43448"/>
                    <a:pt x="33829" y="43050"/>
                    <a:pt x="33431" y="42718"/>
                  </a:cubicBezTo>
                  <a:cubicBezTo>
                    <a:pt x="33324" y="42370"/>
                    <a:pt x="33243" y="42049"/>
                    <a:pt x="33056" y="41701"/>
                  </a:cubicBezTo>
                  <a:cubicBezTo>
                    <a:pt x="33270" y="41621"/>
                    <a:pt x="33457" y="41487"/>
                    <a:pt x="33671" y="41353"/>
                  </a:cubicBezTo>
                  <a:lnTo>
                    <a:pt x="34260" y="41246"/>
                  </a:lnTo>
                  <a:close/>
                  <a:moveTo>
                    <a:pt x="11643" y="0"/>
                  </a:moveTo>
                  <a:cubicBezTo>
                    <a:pt x="10091" y="0"/>
                    <a:pt x="8699" y="1071"/>
                    <a:pt x="8298" y="2570"/>
                  </a:cubicBezTo>
                  <a:cubicBezTo>
                    <a:pt x="7976" y="3908"/>
                    <a:pt x="8485" y="5273"/>
                    <a:pt x="9502" y="6103"/>
                  </a:cubicBezTo>
                  <a:lnTo>
                    <a:pt x="9502" y="6183"/>
                  </a:lnTo>
                  <a:cubicBezTo>
                    <a:pt x="5193" y="7575"/>
                    <a:pt x="1847" y="11135"/>
                    <a:pt x="803" y="15658"/>
                  </a:cubicBezTo>
                  <a:cubicBezTo>
                    <a:pt x="0" y="19057"/>
                    <a:pt x="616" y="22537"/>
                    <a:pt x="2463" y="25508"/>
                  </a:cubicBezTo>
                  <a:cubicBezTo>
                    <a:pt x="4283" y="28452"/>
                    <a:pt x="7200" y="30540"/>
                    <a:pt x="10573" y="31343"/>
                  </a:cubicBezTo>
                  <a:cubicBezTo>
                    <a:pt x="10626" y="31343"/>
                    <a:pt x="10653" y="31343"/>
                    <a:pt x="10653" y="31369"/>
                  </a:cubicBezTo>
                  <a:cubicBezTo>
                    <a:pt x="10894" y="33350"/>
                    <a:pt x="11831" y="35117"/>
                    <a:pt x="13249" y="36401"/>
                  </a:cubicBezTo>
                  <a:cubicBezTo>
                    <a:pt x="11750" y="38221"/>
                    <a:pt x="10894" y="40149"/>
                    <a:pt x="10412" y="41621"/>
                  </a:cubicBezTo>
                  <a:cubicBezTo>
                    <a:pt x="8913" y="42905"/>
                    <a:pt x="8646" y="45180"/>
                    <a:pt x="9850" y="46840"/>
                  </a:cubicBezTo>
                  <a:cubicBezTo>
                    <a:pt x="10573" y="47804"/>
                    <a:pt x="11724" y="48392"/>
                    <a:pt x="12955" y="48392"/>
                  </a:cubicBezTo>
                  <a:cubicBezTo>
                    <a:pt x="13785" y="48392"/>
                    <a:pt x="14588" y="48125"/>
                    <a:pt x="15257" y="47643"/>
                  </a:cubicBezTo>
                  <a:cubicBezTo>
                    <a:pt x="16033" y="47054"/>
                    <a:pt x="16568" y="46224"/>
                    <a:pt x="16729" y="45288"/>
                  </a:cubicBezTo>
                  <a:cubicBezTo>
                    <a:pt x="16809" y="45421"/>
                    <a:pt x="16916" y="45555"/>
                    <a:pt x="16996" y="45689"/>
                  </a:cubicBezTo>
                  <a:cubicBezTo>
                    <a:pt x="17719" y="46626"/>
                    <a:pt x="18843" y="47188"/>
                    <a:pt x="20021" y="47188"/>
                  </a:cubicBezTo>
                  <a:cubicBezTo>
                    <a:pt x="20824" y="47188"/>
                    <a:pt x="21600" y="46920"/>
                    <a:pt x="22269" y="46465"/>
                  </a:cubicBezTo>
                  <a:cubicBezTo>
                    <a:pt x="22858" y="46037"/>
                    <a:pt x="23286" y="45421"/>
                    <a:pt x="23527" y="44752"/>
                  </a:cubicBezTo>
                  <a:cubicBezTo>
                    <a:pt x="24196" y="45582"/>
                    <a:pt x="25240" y="46117"/>
                    <a:pt x="26311" y="46117"/>
                  </a:cubicBezTo>
                  <a:cubicBezTo>
                    <a:pt x="26498" y="46117"/>
                    <a:pt x="26712" y="46117"/>
                    <a:pt x="26873" y="46091"/>
                  </a:cubicBezTo>
                  <a:cubicBezTo>
                    <a:pt x="26980" y="47188"/>
                    <a:pt x="27515" y="48259"/>
                    <a:pt x="28479" y="48981"/>
                  </a:cubicBezTo>
                  <a:cubicBezTo>
                    <a:pt x="29175" y="49463"/>
                    <a:pt x="29978" y="49784"/>
                    <a:pt x="30861" y="49784"/>
                  </a:cubicBezTo>
                  <a:cubicBezTo>
                    <a:pt x="32119" y="49784"/>
                    <a:pt x="33324" y="49169"/>
                    <a:pt x="34073" y="48178"/>
                  </a:cubicBezTo>
                  <a:cubicBezTo>
                    <a:pt x="34938" y="47000"/>
                    <a:pt x="35069" y="45493"/>
                    <a:pt x="34544" y="44231"/>
                  </a:cubicBezTo>
                  <a:lnTo>
                    <a:pt x="34544" y="44231"/>
                  </a:lnTo>
                  <a:cubicBezTo>
                    <a:pt x="34793" y="44694"/>
                    <a:pt x="35145" y="45113"/>
                    <a:pt x="35599" y="45448"/>
                  </a:cubicBezTo>
                  <a:cubicBezTo>
                    <a:pt x="36268" y="45957"/>
                    <a:pt x="37044" y="46198"/>
                    <a:pt x="37847" y="46198"/>
                  </a:cubicBezTo>
                  <a:cubicBezTo>
                    <a:pt x="39025" y="46198"/>
                    <a:pt x="40149" y="45635"/>
                    <a:pt x="40871" y="44699"/>
                  </a:cubicBezTo>
                  <a:cubicBezTo>
                    <a:pt x="41487" y="43815"/>
                    <a:pt x="41701" y="42772"/>
                    <a:pt x="41567" y="41808"/>
                  </a:cubicBezTo>
                  <a:lnTo>
                    <a:pt x="41567" y="41808"/>
                  </a:lnTo>
                  <a:cubicBezTo>
                    <a:pt x="41889" y="41915"/>
                    <a:pt x="42236" y="41942"/>
                    <a:pt x="42558" y="41942"/>
                  </a:cubicBezTo>
                  <a:cubicBezTo>
                    <a:pt x="43682" y="41942"/>
                    <a:pt x="44752" y="41407"/>
                    <a:pt x="45422" y="40496"/>
                  </a:cubicBezTo>
                  <a:cubicBezTo>
                    <a:pt x="46492" y="39078"/>
                    <a:pt x="46278" y="37070"/>
                    <a:pt x="45047" y="35866"/>
                  </a:cubicBezTo>
                  <a:cubicBezTo>
                    <a:pt x="44806" y="35143"/>
                    <a:pt x="44485" y="34340"/>
                    <a:pt x="43976" y="33511"/>
                  </a:cubicBezTo>
                  <a:cubicBezTo>
                    <a:pt x="44297" y="32975"/>
                    <a:pt x="44538" y="32387"/>
                    <a:pt x="44699" y="31771"/>
                  </a:cubicBezTo>
                  <a:cubicBezTo>
                    <a:pt x="45341" y="31048"/>
                    <a:pt x="45823" y="30165"/>
                    <a:pt x="46091" y="29201"/>
                  </a:cubicBezTo>
                  <a:cubicBezTo>
                    <a:pt x="46144" y="28987"/>
                    <a:pt x="46171" y="28800"/>
                    <a:pt x="46225" y="28586"/>
                  </a:cubicBezTo>
                  <a:cubicBezTo>
                    <a:pt x="47108" y="27836"/>
                    <a:pt x="47777" y="26819"/>
                    <a:pt x="48098" y="25615"/>
                  </a:cubicBezTo>
                  <a:cubicBezTo>
                    <a:pt x="48955" y="22564"/>
                    <a:pt x="47108" y="19459"/>
                    <a:pt x="44083" y="18656"/>
                  </a:cubicBezTo>
                  <a:cubicBezTo>
                    <a:pt x="43602" y="18522"/>
                    <a:pt x="43147" y="18495"/>
                    <a:pt x="42638" y="18495"/>
                  </a:cubicBezTo>
                  <a:cubicBezTo>
                    <a:pt x="40283" y="18495"/>
                    <a:pt x="38222" y="19940"/>
                    <a:pt x="37338" y="22028"/>
                  </a:cubicBezTo>
                  <a:cubicBezTo>
                    <a:pt x="36161" y="22617"/>
                    <a:pt x="35197" y="23554"/>
                    <a:pt x="34608" y="24678"/>
                  </a:cubicBezTo>
                  <a:cubicBezTo>
                    <a:pt x="34314" y="24892"/>
                    <a:pt x="33993" y="25160"/>
                    <a:pt x="33725" y="25427"/>
                  </a:cubicBezTo>
                  <a:cubicBezTo>
                    <a:pt x="33002" y="25642"/>
                    <a:pt x="32280" y="25990"/>
                    <a:pt x="31691" y="26445"/>
                  </a:cubicBezTo>
                  <a:cubicBezTo>
                    <a:pt x="31289" y="26525"/>
                    <a:pt x="30915" y="26578"/>
                    <a:pt x="30540" y="26685"/>
                  </a:cubicBezTo>
                  <a:cubicBezTo>
                    <a:pt x="30192" y="26632"/>
                    <a:pt x="29790" y="26578"/>
                    <a:pt x="29416" y="26578"/>
                  </a:cubicBezTo>
                  <a:cubicBezTo>
                    <a:pt x="28506" y="26578"/>
                    <a:pt x="27622" y="26766"/>
                    <a:pt x="26739" y="27060"/>
                  </a:cubicBezTo>
                  <a:cubicBezTo>
                    <a:pt x="26338" y="26685"/>
                    <a:pt x="25936" y="26391"/>
                    <a:pt x="25454" y="26123"/>
                  </a:cubicBezTo>
                  <a:cubicBezTo>
                    <a:pt x="25401" y="25588"/>
                    <a:pt x="25294" y="25079"/>
                    <a:pt x="25133" y="24571"/>
                  </a:cubicBezTo>
                  <a:cubicBezTo>
                    <a:pt x="25642" y="23634"/>
                    <a:pt x="25990" y="22617"/>
                    <a:pt x="26231" y="21573"/>
                  </a:cubicBezTo>
                  <a:cubicBezTo>
                    <a:pt x="27435" y="16381"/>
                    <a:pt x="25321" y="11135"/>
                    <a:pt x="21279" y="8110"/>
                  </a:cubicBezTo>
                  <a:cubicBezTo>
                    <a:pt x="21895" y="7655"/>
                    <a:pt x="22350" y="6986"/>
                    <a:pt x="22564" y="6210"/>
                  </a:cubicBezTo>
                  <a:cubicBezTo>
                    <a:pt x="22778" y="5300"/>
                    <a:pt x="22644" y="4416"/>
                    <a:pt x="22189" y="3613"/>
                  </a:cubicBezTo>
                  <a:cubicBezTo>
                    <a:pt x="21707" y="2810"/>
                    <a:pt x="20985" y="2275"/>
                    <a:pt x="20075" y="2034"/>
                  </a:cubicBezTo>
                  <a:cubicBezTo>
                    <a:pt x="19807" y="1954"/>
                    <a:pt x="19512" y="1927"/>
                    <a:pt x="19245" y="1927"/>
                  </a:cubicBezTo>
                  <a:cubicBezTo>
                    <a:pt x="17826" y="1927"/>
                    <a:pt x="16622" y="2757"/>
                    <a:pt x="16086" y="4015"/>
                  </a:cubicBezTo>
                  <a:cubicBezTo>
                    <a:pt x="15872" y="4202"/>
                    <a:pt x="15631" y="4443"/>
                    <a:pt x="15364" y="4711"/>
                  </a:cubicBezTo>
                  <a:cubicBezTo>
                    <a:pt x="15257" y="4363"/>
                    <a:pt x="15150" y="4042"/>
                    <a:pt x="15069" y="3747"/>
                  </a:cubicBezTo>
                  <a:cubicBezTo>
                    <a:pt x="15123" y="3025"/>
                    <a:pt x="14962" y="2302"/>
                    <a:pt x="14588" y="1660"/>
                  </a:cubicBezTo>
                  <a:cubicBezTo>
                    <a:pt x="14133" y="857"/>
                    <a:pt x="13383" y="321"/>
                    <a:pt x="12500" y="80"/>
                  </a:cubicBezTo>
                  <a:cubicBezTo>
                    <a:pt x="12232" y="27"/>
                    <a:pt x="11911" y="0"/>
                    <a:pt x="11643" y="0"/>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8" name="Google Shape;6808;p45"/>
            <p:cNvSpPr/>
            <p:nvPr/>
          </p:nvSpPr>
          <p:spPr>
            <a:xfrm>
              <a:off x="2583450" y="9635225"/>
              <a:ext cx="170650" cy="245875"/>
            </a:xfrm>
            <a:custGeom>
              <a:avLst/>
              <a:gdLst/>
              <a:ahLst/>
              <a:cxnLst/>
              <a:rect l="l" t="t" r="r" b="b"/>
              <a:pathLst>
                <a:path w="6826" h="9835" extrusionOk="0">
                  <a:moveTo>
                    <a:pt x="6130" y="0"/>
                  </a:moveTo>
                  <a:cubicBezTo>
                    <a:pt x="2704" y="2409"/>
                    <a:pt x="1499" y="5701"/>
                    <a:pt x="1098" y="7494"/>
                  </a:cubicBezTo>
                  <a:cubicBezTo>
                    <a:pt x="937" y="7521"/>
                    <a:pt x="777" y="7575"/>
                    <a:pt x="643" y="7682"/>
                  </a:cubicBezTo>
                  <a:cubicBezTo>
                    <a:pt x="134" y="8083"/>
                    <a:pt x="1" y="8833"/>
                    <a:pt x="402" y="9368"/>
                  </a:cubicBezTo>
                  <a:cubicBezTo>
                    <a:pt x="634" y="9678"/>
                    <a:pt x="983" y="9835"/>
                    <a:pt x="1329" y="9835"/>
                  </a:cubicBezTo>
                  <a:cubicBezTo>
                    <a:pt x="1581" y="9835"/>
                    <a:pt x="1832" y="9751"/>
                    <a:pt x="2035" y="9582"/>
                  </a:cubicBezTo>
                  <a:cubicBezTo>
                    <a:pt x="2543" y="9181"/>
                    <a:pt x="2677" y="8458"/>
                    <a:pt x="2276" y="7923"/>
                  </a:cubicBezTo>
                  <a:lnTo>
                    <a:pt x="2088" y="7709"/>
                  </a:lnTo>
                  <a:cubicBezTo>
                    <a:pt x="2918" y="3828"/>
                    <a:pt x="6826" y="428"/>
                    <a:pt x="6826" y="428"/>
                  </a:cubicBezTo>
                  <a:lnTo>
                    <a:pt x="6130"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9" name="Google Shape;6809;p45"/>
            <p:cNvSpPr/>
            <p:nvPr/>
          </p:nvSpPr>
          <p:spPr>
            <a:xfrm>
              <a:off x="2762125" y="9628525"/>
              <a:ext cx="155925" cy="222975"/>
            </a:xfrm>
            <a:custGeom>
              <a:avLst/>
              <a:gdLst/>
              <a:ahLst/>
              <a:cxnLst/>
              <a:rect l="l" t="t" r="r" b="b"/>
              <a:pathLst>
                <a:path w="6237" h="8919" extrusionOk="0">
                  <a:moveTo>
                    <a:pt x="5594" y="0"/>
                  </a:moveTo>
                  <a:cubicBezTo>
                    <a:pt x="2516" y="2168"/>
                    <a:pt x="1419" y="5166"/>
                    <a:pt x="1044" y="6772"/>
                  </a:cubicBezTo>
                  <a:cubicBezTo>
                    <a:pt x="883" y="6826"/>
                    <a:pt x="749" y="6879"/>
                    <a:pt x="616" y="6986"/>
                  </a:cubicBezTo>
                  <a:cubicBezTo>
                    <a:pt x="107" y="7361"/>
                    <a:pt x="0" y="8030"/>
                    <a:pt x="375" y="8485"/>
                  </a:cubicBezTo>
                  <a:cubicBezTo>
                    <a:pt x="600" y="8774"/>
                    <a:pt x="930" y="8919"/>
                    <a:pt x="1263" y="8919"/>
                  </a:cubicBezTo>
                  <a:cubicBezTo>
                    <a:pt x="1485" y="8919"/>
                    <a:pt x="1708" y="8854"/>
                    <a:pt x="1900" y="8726"/>
                  </a:cubicBezTo>
                  <a:cubicBezTo>
                    <a:pt x="2382" y="8351"/>
                    <a:pt x="2489" y="7682"/>
                    <a:pt x="2114" y="7227"/>
                  </a:cubicBezTo>
                  <a:cubicBezTo>
                    <a:pt x="2061" y="7120"/>
                    <a:pt x="1981" y="7093"/>
                    <a:pt x="1927" y="7013"/>
                  </a:cubicBezTo>
                  <a:cubicBezTo>
                    <a:pt x="2677" y="3507"/>
                    <a:pt x="6236" y="402"/>
                    <a:pt x="6236" y="402"/>
                  </a:cubicBezTo>
                  <a:lnTo>
                    <a:pt x="5594"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0" name="Google Shape;6810;p45"/>
            <p:cNvSpPr/>
            <p:nvPr/>
          </p:nvSpPr>
          <p:spPr>
            <a:xfrm>
              <a:off x="2926725" y="9642575"/>
              <a:ext cx="125150" cy="182025"/>
            </a:xfrm>
            <a:custGeom>
              <a:avLst/>
              <a:gdLst/>
              <a:ahLst/>
              <a:cxnLst/>
              <a:rect l="l" t="t" r="r" b="b"/>
              <a:pathLst>
                <a:path w="5006" h="7281" extrusionOk="0">
                  <a:moveTo>
                    <a:pt x="4470" y="0"/>
                  </a:moveTo>
                  <a:cubicBezTo>
                    <a:pt x="2008" y="1767"/>
                    <a:pt x="1098" y="4203"/>
                    <a:pt x="803" y="5514"/>
                  </a:cubicBezTo>
                  <a:cubicBezTo>
                    <a:pt x="696" y="5541"/>
                    <a:pt x="562" y="5621"/>
                    <a:pt x="455" y="5675"/>
                  </a:cubicBezTo>
                  <a:cubicBezTo>
                    <a:pt x="81" y="5996"/>
                    <a:pt x="0" y="6531"/>
                    <a:pt x="295" y="6933"/>
                  </a:cubicBezTo>
                  <a:cubicBezTo>
                    <a:pt x="449" y="7164"/>
                    <a:pt x="702" y="7280"/>
                    <a:pt x="965" y="7280"/>
                  </a:cubicBezTo>
                  <a:cubicBezTo>
                    <a:pt x="1158" y="7280"/>
                    <a:pt x="1356" y="7218"/>
                    <a:pt x="1526" y="7093"/>
                  </a:cubicBezTo>
                  <a:cubicBezTo>
                    <a:pt x="1901" y="6799"/>
                    <a:pt x="2008" y="6264"/>
                    <a:pt x="1687" y="5862"/>
                  </a:cubicBezTo>
                  <a:cubicBezTo>
                    <a:pt x="1633" y="5782"/>
                    <a:pt x="1606" y="5728"/>
                    <a:pt x="1526" y="5675"/>
                  </a:cubicBezTo>
                  <a:cubicBezTo>
                    <a:pt x="2142" y="2838"/>
                    <a:pt x="5006" y="322"/>
                    <a:pt x="5006" y="322"/>
                  </a:cubicBezTo>
                  <a:lnTo>
                    <a:pt x="4470"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1" name="Google Shape;6811;p45"/>
            <p:cNvSpPr/>
            <p:nvPr/>
          </p:nvSpPr>
          <p:spPr>
            <a:xfrm>
              <a:off x="3276025" y="9267750"/>
              <a:ext cx="166625" cy="150950"/>
            </a:xfrm>
            <a:custGeom>
              <a:avLst/>
              <a:gdLst/>
              <a:ahLst/>
              <a:cxnLst/>
              <a:rect l="l" t="t" r="r" b="b"/>
              <a:pathLst>
                <a:path w="6665" h="6038" extrusionOk="0">
                  <a:moveTo>
                    <a:pt x="3281" y="1"/>
                  </a:moveTo>
                  <a:cubicBezTo>
                    <a:pt x="1931" y="1"/>
                    <a:pt x="737" y="916"/>
                    <a:pt x="402" y="2280"/>
                  </a:cubicBezTo>
                  <a:cubicBezTo>
                    <a:pt x="0" y="3886"/>
                    <a:pt x="964" y="5545"/>
                    <a:pt x="2570" y="5947"/>
                  </a:cubicBezTo>
                  <a:cubicBezTo>
                    <a:pt x="2816" y="6008"/>
                    <a:pt x="3063" y="6038"/>
                    <a:pt x="3307" y="6038"/>
                  </a:cubicBezTo>
                  <a:cubicBezTo>
                    <a:pt x="4655" y="6038"/>
                    <a:pt x="5901" y="5138"/>
                    <a:pt x="6263" y="3779"/>
                  </a:cubicBezTo>
                  <a:cubicBezTo>
                    <a:pt x="6665" y="2173"/>
                    <a:pt x="5701" y="540"/>
                    <a:pt x="4095" y="112"/>
                  </a:cubicBezTo>
                  <a:cubicBezTo>
                    <a:pt x="3821" y="37"/>
                    <a:pt x="3548" y="1"/>
                    <a:pt x="3281"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2" name="Google Shape;6812;p45"/>
            <p:cNvSpPr/>
            <p:nvPr/>
          </p:nvSpPr>
          <p:spPr>
            <a:xfrm>
              <a:off x="3197725" y="9340025"/>
              <a:ext cx="196075" cy="177550"/>
            </a:xfrm>
            <a:custGeom>
              <a:avLst/>
              <a:gdLst/>
              <a:ahLst/>
              <a:cxnLst/>
              <a:rect l="l" t="t" r="r" b="b"/>
              <a:pathLst>
                <a:path w="7843" h="7102" extrusionOk="0">
                  <a:moveTo>
                    <a:pt x="3920" y="0"/>
                  </a:moveTo>
                  <a:cubicBezTo>
                    <a:pt x="2324" y="0"/>
                    <a:pt x="889" y="1051"/>
                    <a:pt x="482" y="2654"/>
                  </a:cubicBezTo>
                  <a:cubicBezTo>
                    <a:pt x="0" y="4528"/>
                    <a:pt x="1125" y="6482"/>
                    <a:pt x="3025" y="6990"/>
                  </a:cubicBezTo>
                  <a:cubicBezTo>
                    <a:pt x="3318" y="7066"/>
                    <a:pt x="3613" y="7102"/>
                    <a:pt x="3904" y="7102"/>
                  </a:cubicBezTo>
                  <a:cubicBezTo>
                    <a:pt x="5474" y="7102"/>
                    <a:pt x="6932" y="6051"/>
                    <a:pt x="7361" y="4447"/>
                  </a:cubicBezTo>
                  <a:cubicBezTo>
                    <a:pt x="7843" y="2574"/>
                    <a:pt x="6719" y="620"/>
                    <a:pt x="4818" y="111"/>
                  </a:cubicBezTo>
                  <a:cubicBezTo>
                    <a:pt x="4517" y="36"/>
                    <a:pt x="4216" y="0"/>
                    <a:pt x="392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3" name="Google Shape;6813;p45"/>
            <p:cNvSpPr/>
            <p:nvPr/>
          </p:nvSpPr>
          <p:spPr>
            <a:xfrm>
              <a:off x="3145525" y="9392550"/>
              <a:ext cx="216175" cy="195575"/>
            </a:xfrm>
            <a:custGeom>
              <a:avLst/>
              <a:gdLst/>
              <a:ahLst/>
              <a:cxnLst/>
              <a:rect l="l" t="t" r="r" b="b"/>
              <a:pathLst>
                <a:path w="8647" h="7823" extrusionOk="0">
                  <a:moveTo>
                    <a:pt x="4306" y="0"/>
                  </a:moveTo>
                  <a:cubicBezTo>
                    <a:pt x="2558" y="0"/>
                    <a:pt x="987" y="1154"/>
                    <a:pt x="536" y="2935"/>
                  </a:cubicBezTo>
                  <a:cubicBezTo>
                    <a:pt x="1" y="5023"/>
                    <a:pt x="1285" y="7164"/>
                    <a:pt x="3346" y="7700"/>
                  </a:cubicBezTo>
                  <a:cubicBezTo>
                    <a:pt x="3667" y="7783"/>
                    <a:pt x="3990" y="7823"/>
                    <a:pt x="4309" y="7823"/>
                  </a:cubicBezTo>
                  <a:cubicBezTo>
                    <a:pt x="6036" y="7823"/>
                    <a:pt x="7632" y="6652"/>
                    <a:pt x="8084" y="4889"/>
                  </a:cubicBezTo>
                  <a:cubicBezTo>
                    <a:pt x="8646" y="2802"/>
                    <a:pt x="7388" y="660"/>
                    <a:pt x="5300" y="125"/>
                  </a:cubicBezTo>
                  <a:cubicBezTo>
                    <a:pt x="4967" y="40"/>
                    <a:pt x="4633" y="0"/>
                    <a:pt x="430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4" name="Google Shape;6814;p45"/>
            <p:cNvSpPr/>
            <p:nvPr/>
          </p:nvSpPr>
          <p:spPr>
            <a:xfrm>
              <a:off x="3257950" y="9538200"/>
              <a:ext cx="125150" cy="181575"/>
            </a:xfrm>
            <a:custGeom>
              <a:avLst/>
              <a:gdLst/>
              <a:ahLst/>
              <a:cxnLst/>
              <a:rect l="l" t="t" r="r" b="b"/>
              <a:pathLst>
                <a:path w="5006" h="7263" extrusionOk="0">
                  <a:moveTo>
                    <a:pt x="536" y="0"/>
                  </a:moveTo>
                  <a:lnTo>
                    <a:pt x="0" y="321"/>
                  </a:lnTo>
                  <a:cubicBezTo>
                    <a:pt x="0" y="321"/>
                    <a:pt x="2864" y="2837"/>
                    <a:pt x="3480" y="5674"/>
                  </a:cubicBezTo>
                  <a:cubicBezTo>
                    <a:pt x="3400" y="5701"/>
                    <a:pt x="3373" y="5781"/>
                    <a:pt x="3293" y="5835"/>
                  </a:cubicBezTo>
                  <a:cubicBezTo>
                    <a:pt x="2998" y="6236"/>
                    <a:pt x="3105" y="6772"/>
                    <a:pt x="3480" y="7093"/>
                  </a:cubicBezTo>
                  <a:cubicBezTo>
                    <a:pt x="3637" y="7208"/>
                    <a:pt x="3820" y="7262"/>
                    <a:pt x="3999" y="7262"/>
                  </a:cubicBezTo>
                  <a:cubicBezTo>
                    <a:pt x="4277" y="7262"/>
                    <a:pt x="4548" y="7133"/>
                    <a:pt x="4711" y="6906"/>
                  </a:cubicBezTo>
                  <a:cubicBezTo>
                    <a:pt x="5006" y="6504"/>
                    <a:pt x="4898" y="5969"/>
                    <a:pt x="4551" y="5674"/>
                  </a:cubicBezTo>
                  <a:cubicBezTo>
                    <a:pt x="4443" y="5621"/>
                    <a:pt x="4310" y="5541"/>
                    <a:pt x="4203" y="5514"/>
                  </a:cubicBezTo>
                  <a:cubicBezTo>
                    <a:pt x="3908" y="4202"/>
                    <a:pt x="2998" y="1767"/>
                    <a:pt x="53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5" name="Google Shape;6815;p45"/>
            <p:cNvSpPr/>
            <p:nvPr/>
          </p:nvSpPr>
          <p:spPr>
            <a:xfrm>
              <a:off x="3068575" y="9432450"/>
              <a:ext cx="241600" cy="218425"/>
            </a:xfrm>
            <a:custGeom>
              <a:avLst/>
              <a:gdLst/>
              <a:ahLst/>
              <a:cxnLst/>
              <a:rect l="l" t="t" r="r" b="b"/>
              <a:pathLst>
                <a:path w="9664" h="8737" extrusionOk="0">
                  <a:moveTo>
                    <a:pt x="4837" y="0"/>
                  </a:moveTo>
                  <a:cubicBezTo>
                    <a:pt x="2893" y="0"/>
                    <a:pt x="1114" y="1302"/>
                    <a:pt x="616" y="3293"/>
                  </a:cubicBezTo>
                  <a:cubicBezTo>
                    <a:pt x="1" y="5622"/>
                    <a:pt x="1419" y="8004"/>
                    <a:pt x="3748" y="8593"/>
                  </a:cubicBezTo>
                  <a:cubicBezTo>
                    <a:pt x="4121" y="8690"/>
                    <a:pt x="4493" y="8737"/>
                    <a:pt x="4859" y="8737"/>
                  </a:cubicBezTo>
                  <a:cubicBezTo>
                    <a:pt x="6805" y="8737"/>
                    <a:pt x="8556" y="7421"/>
                    <a:pt x="9074" y="5461"/>
                  </a:cubicBezTo>
                  <a:cubicBezTo>
                    <a:pt x="9663" y="3106"/>
                    <a:pt x="8271" y="750"/>
                    <a:pt x="5916" y="135"/>
                  </a:cubicBezTo>
                  <a:cubicBezTo>
                    <a:pt x="5555" y="44"/>
                    <a:pt x="5194" y="0"/>
                    <a:pt x="483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6" name="Google Shape;6816;p45"/>
            <p:cNvSpPr/>
            <p:nvPr/>
          </p:nvSpPr>
          <p:spPr>
            <a:xfrm>
              <a:off x="2976250" y="9464750"/>
              <a:ext cx="267000" cy="241300"/>
            </a:xfrm>
            <a:custGeom>
              <a:avLst/>
              <a:gdLst/>
              <a:ahLst/>
              <a:cxnLst/>
              <a:rect l="l" t="t" r="r" b="b"/>
              <a:pathLst>
                <a:path w="10680" h="9652" extrusionOk="0">
                  <a:moveTo>
                    <a:pt x="5377" y="0"/>
                  </a:moveTo>
                  <a:cubicBezTo>
                    <a:pt x="3218" y="0"/>
                    <a:pt x="1261" y="1460"/>
                    <a:pt x="696" y="3607"/>
                  </a:cubicBezTo>
                  <a:cubicBezTo>
                    <a:pt x="0" y="6177"/>
                    <a:pt x="1552" y="8826"/>
                    <a:pt x="4122" y="9496"/>
                  </a:cubicBezTo>
                  <a:cubicBezTo>
                    <a:pt x="4530" y="9601"/>
                    <a:pt x="4939" y="9651"/>
                    <a:pt x="5341" y="9651"/>
                  </a:cubicBezTo>
                  <a:cubicBezTo>
                    <a:pt x="7495" y="9651"/>
                    <a:pt x="9446" y="8208"/>
                    <a:pt x="10010" y="6043"/>
                  </a:cubicBezTo>
                  <a:cubicBezTo>
                    <a:pt x="10680" y="3473"/>
                    <a:pt x="9154" y="824"/>
                    <a:pt x="6584" y="154"/>
                  </a:cubicBezTo>
                  <a:cubicBezTo>
                    <a:pt x="6180" y="50"/>
                    <a:pt x="5775" y="0"/>
                    <a:pt x="5377"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7" name="Google Shape;6817;p45"/>
            <p:cNvSpPr/>
            <p:nvPr/>
          </p:nvSpPr>
          <p:spPr>
            <a:xfrm>
              <a:off x="3115425" y="9602425"/>
              <a:ext cx="155925" cy="223275"/>
            </a:xfrm>
            <a:custGeom>
              <a:avLst/>
              <a:gdLst/>
              <a:ahLst/>
              <a:cxnLst/>
              <a:rect l="l" t="t" r="r" b="b"/>
              <a:pathLst>
                <a:path w="6237" h="8931" extrusionOk="0">
                  <a:moveTo>
                    <a:pt x="643" y="1"/>
                  </a:moveTo>
                  <a:lnTo>
                    <a:pt x="0" y="402"/>
                  </a:lnTo>
                  <a:cubicBezTo>
                    <a:pt x="0" y="402"/>
                    <a:pt x="3560" y="3507"/>
                    <a:pt x="4310" y="7013"/>
                  </a:cubicBezTo>
                  <a:cubicBezTo>
                    <a:pt x="4256" y="7093"/>
                    <a:pt x="4176" y="7120"/>
                    <a:pt x="4122" y="7227"/>
                  </a:cubicBezTo>
                  <a:cubicBezTo>
                    <a:pt x="3747" y="7682"/>
                    <a:pt x="3855" y="8351"/>
                    <a:pt x="4336" y="8726"/>
                  </a:cubicBezTo>
                  <a:cubicBezTo>
                    <a:pt x="4538" y="8864"/>
                    <a:pt x="4764" y="8930"/>
                    <a:pt x="4986" y="8930"/>
                  </a:cubicBezTo>
                  <a:cubicBezTo>
                    <a:pt x="5325" y="8930"/>
                    <a:pt x="5652" y="8776"/>
                    <a:pt x="5862" y="8485"/>
                  </a:cubicBezTo>
                  <a:cubicBezTo>
                    <a:pt x="6237" y="8030"/>
                    <a:pt x="6130" y="7361"/>
                    <a:pt x="5621" y="6986"/>
                  </a:cubicBezTo>
                  <a:cubicBezTo>
                    <a:pt x="5487" y="6879"/>
                    <a:pt x="5353" y="6826"/>
                    <a:pt x="5193" y="6799"/>
                  </a:cubicBezTo>
                  <a:cubicBezTo>
                    <a:pt x="4818" y="5193"/>
                    <a:pt x="3721" y="2169"/>
                    <a:pt x="6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8" name="Google Shape;6818;p45"/>
            <p:cNvSpPr/>
            <p:nvPr/>
          </p:nvSpPr>
          <p:spPr>
            <a:xfrm>
              <a:off x="2881225" y="9470875"/>
              <a:ext cx="293775" cy="265125"/>
            </a:xfrm>
            <a:custGeom>
              <a:avLst/>
              <a:gdLst/>
              <a:ahLst/>
              <a:cxnLst/>
              <a:rect l="l" t="t" r="r" b="b"/>
              <a:pathLst>
                <a:path w="11751" h="10605" extrusionOk="0">
                  <a:moveTo>
                    <a:pt x="5851" y="1"/>
                  </a:moveTo>
                  <a:cubicBezTo>
                    <a:pt x="3498" y="1"/>
                    <a:pt x="1357" y="1592"/>
                    <a:pt x="750" y="3978"/>
                  </a:cubicBezTo>
                  <a:cubicBezTo>
                    <a:pt x="0" y="6788"/>
                    <a:pt x="1713" y="9706"/>
                    <a:pt x="4550" y="10428"/>
                  </a:cubicBezTo>
                  <a:cubicBezTo>
                    <a:pt x="4997" y="10547"/>
                    <a:pt x="5447" y="10604"/>
                    <a:pt x="5890" y="10604"/>
                  </a:cubicBezTo>
                  <a:cubicBezTo>
                    <a:pt x="8233" y="10604"/>
                    <a:pt x="10393" y="9013"/>
                    <a:pt x="11001" y="6628"/>
                  </a:cubicBezTo>
                  <a:cubicBezTo>
                    <a:pt x="11750" y="3817"/>
                    <a:pt x="10037" y="900"/>
                    <a:pt x="7200" y="177"/>
                  </a:cubicBezTo>
                  <a:cubicBezTo>
                    <a:pt x="6749" y="58"/>
                    <a:pt x="6296" y="1"/>
                    <a:pt x="585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9" name="Google Shape;6819;p45"/>
            <p:cNvSpPr/>
            <p:nvPr/>
          </p:nvSpPr>
          <p:spPr>
            <a:xfrm>
              <a:off x="2812300" y="9485875"/>
              <a:ext cx="293775" cy="265500"/>
            </a:xfrm>
            <a:custGeom>
              <a:avLst/>
              <a:gdLst/>
              <a:ahLst/>
              <a:cxnLst/>
              <a:rect l="l" t="t" r="r" b="b"/>
              <a:pathLst>
                <a:path w="11751" h="10620" extrusionOk="0">
                  <a:moveTo>
                    <a:pt x="5889" y="1"/>
                  </a:moveTo>
                  <a:cubicBezTo>
                    <a:pt x="3527" y="1"/>
                    <a:pt x="1383" y="1595"/>
                    <a:pt x="750" y="3993"/>
                  </a:cubicBezTo>
                  <a:cubicBezTo>
                    <a:pt x="0" y="6804"/>
                    <a:pt x="1713" y="9721"/>
                    <a:pt x="4551" y="10444"/>
                  </a:cubicBezTo>
                  <a:cubicBezTo>
                    <a:pt x="5002" y="10563"/>
                    <a:pt x="5454" y="10620"/>
                    <a:pt x="5900" y="10620"/>
                  </a:cubicBezTo>
                  <a:cubicBezTo>
                    <a:pt x="8253" y="10620"/>
                    <a:pt x="10398" y="9029"/>
                    <a:pt x="11028" y="6643"/>
                  </a:cubicBezTo>
                  <a:cubicBezTo>
                    <a:pt x="11751" y="3833"/>
                    <a:pt x="10064" y="915"/>
                    <a:pt x="7200" y="166"/>
                  </a:cubicBezTo>
                  <a:cubicBezTo>
                    <a:pt x="6761" y="54"/>
                    <a:pt x="6321" y="1"/>
                    <a:pt x="588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0" name="Google Shape;6820;p45"/>
            <p:cNvSpPr/>
            <p:nvPr/>
          </p:nvSpPr>
          <p:spPr>
            <a:xfrm>
              <a:off x="2725975" y="9472550"/>
              <a:ext cx="301800" cy="265750"/>
            </a:xfrm>
            <a:custGeom>
              <a:avLst/>
              <a:gdLst/>
              <a:ahLst/>
              <a:cxnLst/>
              <a:rect l="l" t="t" r="r" b="b"/>
              <a:pathLst>
                <a:path w="12072" h="10630" extrusionOk="0">
                  <a:moveTo>
                    <a:pt x="6036" y="1"/>
                  </a:moveTo>
                  <a:cubicBezTo>
                    <a:pt x="5003" y="1"/>
                    <a:pt x="3955" y="297"/>
                    <a:pt x="3025" y="913"/>
                  </a:cubicBezTo>
                  <a:cubicBezTo>
                    <a:pt x="590" y="2572"/>
                    <a:pt x="1" y="5891"/>
                    <a:pt x="1633" y="8300"/>
                  </a:cubicBezTo>
                  <a:cubicBezTo>
                    <a:pt x="2668" y="9819"/>
                    <a:pt x="4347" y="10630"/>
                    <a:pt x="6049" y="10630"/>
                  </a:cubicBezTo>
                  <a:cubicBezTo>
                    <a:pt x="7077" y="10630"/>
                    <a:pt x="8113" y="10334"/>
                    <a:pt x="9021" y="9719"/>
                  </a:cubicBezTo>
                  <a:cubicBezTo>
                    <a:pt x="11456" y="8033"/>
                    <a:pt x="12072" y="4714"/>
                    <a:pt x="10439" y="2305"/>
                  </a:cubicBezTo>
                  <a:cubicBezTo>
                    <a:pt x="9406" y="805"/>
                    <a:pt x="7741" y="1"/>
                    <a:pt x="6036"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1" name="Google Shape;6821;p45"/>
            <p:cNvSpPr/>
            <p:nvPr/>
          </p:nvSpPr>
          <p:spPr>
            <a:xfrm>
              <a:off x="2913350" y="9640575"/>
              <a:ext cx="189375" cy="274675"/>
            </a:xfrm>
            <a:custGeom>
              <a:avLst/>
              <a:gdLst/>
              <a:ahLst/>
              <a:cxnLst/>
              <a:rect l="l" t="t" r="r" b="b"/>
              <a:pathLst>
                <a:path w="7575" h="10987" extrusionOk="0">
                  <a:moveTo>
                    <a:pt x="803" y="0"/>
                  </a:moveTo>
                  <a:lnTo>
                    <a:pt x="0" y="509"/>
                  </a:lnTo>
                  <a:cubicBezTo>
                    <a:pt x="0" y="509"/>
                    <a:pt x="4336" y="4309"/>
                    <a:pt x="5273" y="8645"/>
                  </a:cubicBezTo>
                  <a:cubicBezTo>
                    <a:pt x="5166" y="8699"/>
                    <a:pt x="5112" y="8779"/>
                    <a:pt x="5032" y="8886"/>
                  </a:cubicBezTo>
                  <a:cubicBezTo>
                    <a:pt x="4604" y="9475"/>
                    <a:pt x="4738" y="10278"/>
                    <a:pt x="5300" y="10706"/>
                  </a:cubicBezTo>
                  <a:cubicBezTo>
                    <a:pt x="5543" y="10894"/>
                    <a:pt x="5827" y="10986"/>
                    <a:pt x="6107" y="10986"/>
                  </a:cubicBezTo>
                  <a:cubicBezTo>
                    <a:pt x="6505" y="10986"/>
                    <a:pt x="6895" y="10800"/>
                    <a:pt x="7146" y="10439"/>
                  </a:cubicBezTo>
                  <a:cubicBezTo>
                    <a:pt x="7575" y="9877"/>
                    <a:pt x="7441" y="9047"/>
                    <a:pt x="6879" y="8619"/>
                  </a:cubicBezTo>
                  <a:cubicBezTo>
                    <a:pt x="6718" y="8485"/>
                    <a:pt x="6558" y="8405"/>
                    <a:pt x="6370" y="8378"/>
                  </a:cubicBezTo>
                  <a:cubicBezTo>
                    <a:pt x="5915" y="6397"/>
                    <a:pt x="4577" y="2677"/>
                    <a:pt x="80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2" name="Google Shape;6822;p45"/>
            <p:cNvSpPr/>
            <p:nvPr/>
          </p:nvSpPr>
          <p:spPr>
            <a:xfrm>
              <a:off x="2677125" y="9431275"/>
              <a:ext cx="301825" cy="266050"/>
            </a:xfrm>
            <a:custGeom>
              <a:avLst/>
              <a:gdLst/>
              <a:ahLst/>
              <a:cxnLst/>
              <a:rect l="l" t="t" r="r" b="b"/>
              <a:pathLst>
                <a:path w="12073" h="10642" extrusionOk="0">
                  <a:moveTo>
                    <a:pt x="6056" y="0"/>
                  </a:moveTo>
                  <a:cubicBezTo>
                    <a:pt x="5022" y="0"/>
                    <a:pt x="3975" y="302"/>
                    <a:pt x="3052" y="931"/>
                  </a:cubicBezTo>
                  <a:cubicBezTo>
                    <a:pt x="590" y="2591"/>
                    <a:pt x="1" y="5910"/>
                    <a:pt x="1633" y="8319"/>
                  </a:cubicBezTo>
                  <a:cubicBezTo>
                    <a:pt x="2680" y="9831"/>
                    <a:pt x="4357" y="10642"/>
                    <a:pt x="6054" y="10642"/>
                  </a:cubicBezTo>
                  <a:cubicBezTo>
                    <a:pt x="7090" y="10642"/>
                    <a:pt x="8134" y="10340"/>
                    <a:pt x="9048" y="9710"/>
                  </a:cubicBezTo>
                  <a:cubicBezTo>
                    <a:pt x="11483" y="8051"/>
                    <a:pt x="12072" y="4732"/>
                    <a:pt x="10439" y="2323"/>
                  </a:cubicBezTo>
                  <a:cubicBezTo>
                    <a:pt x="9409" y="811"/>
                    <a:pt x="7749" y="0"/>
                    <a:pt x="605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3" name="Google Shape;6823;p45"/>
            <p:cNvSpPr/>
            <p:nvPr/>
          </p:nvSpPr>
          <p:spPr>
            <a:xfrm>
              <a:off x="2624275" y="9366225"/>
              <a:ext cx="266350" cy="266325"/>
            </a:xfrm>
            <a:custGeom>
              <a:avLst/>
              <a:gdLst/>
              <a:ahLst/>
              <a:cxnLst/>
              <a:rect l="l" t="t" r="r" b="b"/>
              <a:pathLst>
                <a:path w="10654" h="10653" extrusionOk="0">
                  <a:moveTo>
                    <a:pt x="5327" y="0"/>
                  </a:moveTo>
                  <a:cubicBezTo>
                    <a:pt x="2382" y="0"/>
                    <a:pt x="0" y="2382"/>
                    <a:pt x="0" y="5327"/>
                  </a:cubicBezTo>
                  <a:cubicBezTo>
                    <a:pt x="0" y="8271"/>
                    <a:pt x="2382" y="10653"/>
                    <a:pt x="5327" y="10653"/>
                  </a:cubicBezTo>
                  <a:cubicBezTo>
                    <a:pt x="8271" y="10653"/>
                    <a:pt x="10653" y="8271"/>
                    <a:pt x="10653" y="5327"/>
                  </a:cubicBezTo>
                  <a:cubicBezTo>
                    <a:pt x="10653" y="2382"/>
                    <a:pt x="8271" y="0"/>
                    <a:pt x="532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4" name="Google Shape;6824;p45"/>
            <p:cNvSpPr/>
            <p:nvPr/>
          </p:nvSpPr>
          <p:spPr>
            <a:xfrm>
              <a:off x="2597500" y="9281250"/>
              <a:ext cx="266350" cy="265650"/>
            </a:xfrm>
            <a:custGeom>
              <a:avLst/>
              <a:gdLst/>
              <a:ahLst/>
              <a:cxnLst/>
              <a:rect l="l" t="t" r="r" b="b"/>
              <a:pathLst>
                <a:path w="10654" h="10626" extrusionOk="0">
                  <a:moveTo>
                    <a:pt x="5327" y="0"/>
                  </a:moveTo>
                  <a:cubicBezTo>
                    <a:pt x="2383" y="0"/>
                    <a:pt x="1" y="2382"/>
                    <a:pt x="1" y="5326"/>
                  </a:cubicBezTo>
                  <a:cubicBezTo>
                    <a:pt x="1" y="8271"/>
                    <a:pt x="2383" y="10626"/>
                    <a:pt x="5327" y="10626"/>
                  </a:cubicBezTo>
                  <a:cubicBezTo>
                    <a:pt x="8271" y="10626"/>
                    <a:pt x="10653" y="8271"/>
                    <a:pt x="10653" y="5326"/>
                  </a:cubicBezTo>
                  <a:cubicBezTo>
                    <a:pt x="10653" y="2382"/>
                    <a:pt x="8271" y="0"/>
                    <a:pt x="5327"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5" name="Google Shape;6825;p45"/>
            <p:cNvSpPr/>
            <p:nvPr/>
          </p:nvSpPr>
          <p:spPr>
            <a:xfrm>
              <a:off x="2345900" y="8945775"/>
              <a:ext cx="570800" cy="518800"/>
            </a:xfrm>
            <a:custGeom>
              <a:avLst/>
              <a:gdLst/>
              <a:ahLst/>
              <a:cxnLst/>
              <a:rect l="l" t="t" r="r" b="b"/>
              <a:pathLst>
                <a:path w="22832" h="20752" extrusionOk="0">
                  <a:moveTo>
                    <a:pt x="11381" y="1"/>
                  </a:moveTo>
                  <a:cubicBezTo>
                    <a:pt x="6671" y="1"/>
                    <a:pt x="2437" y="3243"/>
                    <a:pt x="1312" y="8039"/>
                  </a:cubicBezTo>
                  <a:cubicBezTo>
                    <a:pt x="1" y="13606"/>
                    <a:pt x="3480" y="19174"/>
                    <a:pt x="9074" y="20485"/>
                  </a:cubicBezTo>
                  <a:cubicBezTo>
                    <a:pt x="9860" y="20665"/>
                    <a:pt x="10644" y="20752"/>
                    <a:pt x="11415" y="20752"/>
                  </a:cubicBezTo>
                  <a:cubicBezTo>
                    <a:pt x="16140" y="20752"/>
                    <a:pt x="20393" y="17509"/>
                    <a:pt x="21520" y="12723"/>
                  </a:cubicBezTo>
                  <a:cubicBezTo>
                    <a:pt x="22832" y="7129"/>
                    <a:pt x="19352" y="1535"/>
                    <a:pt x="13758" y="277"/>
                  </a:cubicBezTo>
                  <a:cubicBezTo>
                    <a:pt x="12961" y="90"/>
                    <a:pt x="12165" y="1"/>
                    <a:pt x="1138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6" name="Google Shape;6826;p45"/>
            <p:cNvSpPr/>
            <p:nvPr/>
          </p:nvSpPr>
          <p:spPr>
            <a:xfrm>
              <a:off x="2562700" y="8805500"/>
              <a:ext cx="66950" cy="177325"/>
            </a:xfrm>
            <a:custGeom>
              <a:avLst/>
              <a:gdLst/>
              <a:ahLst/>
              <a:cxnLst/>
              <a:rect l="l" t="t" r="r" b="b"/>
              <a:pathLst>
                <a:path w="2678" h="7093" extrusionOk="0">
                  <a:moveTo>
                    <a:pt x="849" y="1"/>
                  </a:moveTo>
                  <a:cubicBezTo>
                    <a:pt x="507" y="1"/>
                    <a:pt x="175" y="225"/>
                    <a:pt x="108" y="562"/>
                  </a:cubicBezTo>
                  <a:cubicBezTo>
                    <a:pt x="1" y="963"/>
                    <a:pt x="215" y="1391"/>
                    <a:pt x="643" y="1499"/>
                  </a:cubicBezTo>
                  <a:cubicBezTo>
                    <a:pt x="697" y="1499"/>
                    <a:pt x="777" y="1525"/>
                    <a:pt x="831" y="1525"/>
                  </a:cubicBezTo>
                  <a:cubicBezTo>
                    <a:pt x="1982" y="3800"/>
                    <a:pt x="1393" y="7093"/>
                    <a:pt x="1393" y="7093"/>
                  </a:cubicBezTo>
                  <a:lnTo>
                    <a:pt x="1928" y="7012"/>
                  </a:lnTo>
                  <a:cubicBezTo>
                    <a:pt x="2677" y="4443"/>
                    <a:pt x="1928" y="2302"/>
                    <a:pt x="1393" y="1258"/>
                  </a:cubicBezTo>
                  <a:cubicBezTo>
                    <a:pt x="1500" y="1151"/>
                    <a:pt x="1526" y="1070"/>
                    <a:pt x="1580" y="963"/>
                  </a:cubicBezTo>
                  <a:cubicBezTo>
                    <a:pt x="1660" y="562"/>
                    <a:pt x="1446" y="133"/>
                    <a:pt x="1045" y="26"/>
                  </a:cubicBezTo>
                  <a:cubicBezTo>
                    <a:pt x="980" y="9"/>
                    <a:pt x="914" y="1"/>
                    <a:pt x="84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7" name="Google Shape;6827;p45"/>
            <p:cNvSpPr/>
            <p:nvPr/>
          </p:nvSpPr>
          <p:spPr>
            <a:xfrm>
              <a:off x="2674450" y="8853900"/>
              <a:ext cx="120475" cy="149675"/>
            </a:xfrm>
            <a:custGeom>
              <a:avLst/>
              <a:gdLst/>
              <a:ahLst/>
              <a:cxnLst/>
              <a:rect l="l" t="t" r="r" b="b"/>
              <a:pathLst>
                <a:path w="4819" h="5987" extrusionOk="0">
                  <a:moveTo>
                    <a:pt x="3980" y="1"/>
                  </a:moveTo>
                  <a:cubicBezTo>
                    <a:pt x="3634" y="1"/>
                    <a:pt x="3305" y="208"/>
                    <a:pt x="3213" y="553"/>
                  </a:cubicBezTo>
                  <a:cubicBezTo>
                    <a:pt x="3186" y="660"/>
                    <a:pt x="3186" y="794"/>
                    <a:pt x="3213" y="901"/>
                  </a:cubicBezTo>
                  <a:cubicBezTo>
                    <a:pt x="2276" y="1570"/>
                    <a:pt x="590" y="3096"/>
                    <a:pt x="1" y="5692"/>
                  </a:cubicBezTo>
                  <a:lnTo>
                    <a:pt x="429" y="5986"/>
                  </a:lnTo>
                  <a:cubicBezTo>
                    <a:pt x="429" y="5986"/>
                    <a:pt x="1500" y="2828"/>
                    <a:pt x="3614" y="1409"/>
                  </a:cubicBezTo>
                  <a:cubicBezTo>
                    <a:pt x="3694" y="1436"/>
                    <a:pt x="3721" y="1463"/>
                    <a:pt x="3775" y="1463"/>
                  </a:cubicBezTo>
                  <a:cubicBezTo>
                    <a:pt x="3839" y="1480"/>
                    <a:pt x="3905" y="1488"/>
                    <a:pt x="3971" y="1488"/>
                  </a:cubicBezTo>
                  <a:cubicBezTo>
                    <a:pt x="4313" y="1488"/>
                    <a:pt x="4644" y="1265"/>
                    <a:pt x="4711" y="928"/>
                  </a:cubicBezTo>
                  <a:cubicBezTo>
                    <a:pt x="4819" y="553"/>
                    <a:pt x="4551" y="125"/>
                    <a:pt x="4149" y="18"/>
                  </a:cubicBezTo>
                  <a:cubicBezTo>
                    <a:pt x="4093" y="6"/>
                    <a:pt x="4037" y="1"/>
                    <a:pt x="3980"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8" name="Google Shape;6828;p45"/>
            <p:cNvSpPr/>
            <p:nvPr/>
          </p:nvSpPr>
          <p:spPr>
            <a:xfrm>
              <a:off x="2721300" y="9142975"/>
              <a:ext cx="100400" cy="89875"/>
            </a:xfrm>
            <a:custGeom>
              <a:avLst/>
              <a:gdLst/>
              <a:ahLst/>
              <a:cxnLst/>
              <a:rect l="l" t="t" r="r" b="b"/>
              <a:pathLst>
                <a:path w="4016" h="3595" extrusionOk="0">
                  <a:moveTo>
                    <a:pt x="827" y="0"/>
                  </a:moveTo>
                  <a:cubicBezTo>
                    <a:pt x="651" y="0"/>
                    <a:pt x="504" y="48"/>
                    <a:pt x="402" y="151"/>
                  </a:cubicBezTo>
                  <a:cubicBezTo>
                    <a:pt x="0" y="553"/>
                    <a:pt x="375" y="1623"/>
                    <a:pt x="1285" y="2507"/>
                  </a:cubicBezTo>
                  <a:cubicBezTo>
                    <a:pt x="1923" y="3184"/>
                    <a:pt x="2679" y="3594"/>
                    <a:pt x="3189" y="3594"/>
                  </a:cubicBezTo>
                  <a:cubicBezTo>
                    <a:pt x="3365" y="3594"/>
                    <a:pt x="3511" y="3546"/>
                    <a:pt x="3614" y="3443"/>
                  </a:cubicBezTo>
                  <a:cubicBezTo>
                    <a:pt x="4015" y="3042"/>
                    <a:pt x="3614" y="1971"/>
                    <a:pt x="2757" y="1088"/>
                  </a:cubicBezTo>
                  <a:cubicBezTo>
                    <a:pt x="2100" y="411"/>
                    <a:pt x="1338" y="0"/>
                    <a:pt x="82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9" name="Google Shape;6829;p45"/>
            <p:cNvSpPr/>
            <p:nvPr/>
          </p:nvSpPr>
          <p:spPr>
            <a:xfrm>
              <a:off x="2463000" y="9044325"/>
              <a:ext cx="116450" cy="51700"/>
            </a:xfrm>
            <a:custGeom>
              <a:avLst/>
              <a:gdLst/>
              <a:ahLst/>
              <a:cxnLst/>
              <a:rect l="l" t="t" r="r" b="b"/>
              <a:pathLst>
                <a:path w="4658" h="2068" extrusionOk="0">
                  <a:moveTo>
                    <a:pt x="2235" y="1"/>
                  </a:moveTo>
                  <a:cubicBezTo>
                    <a:pt x="1007" y="1"/>
                    <a:pt x="27" y="394"/>
                    <a:pt x="1" y="939"/>
                  </a:cubicBezTo>
                  <a:cubicBezTo>
                    <a:pt x="1" y="1501"/>
                    <a:pt x="1018" y="2009"/>
                    <a:pt x="2276" y="2063"/>
                  </a:cubicBezTo>
                  <a:cubicBezTo>
                    <a:pt x="2353" y="2066"/>
                    <a:pt x="2429" y="2068"/>
                    <a:pt x="2504" y="2068"/>
                  </a:cubicBezTo>
                  <a:cubicBezTo>
                    <a:pt x="3679" y="2068"/>
                    <a:pt x="4581" y="1681"/>
                    <a:pt x="4631" y="1153"/>
                  </a:cubicBezTo>
                  <a:cubicBezTo>
                    <a:pt x="4658" y="564"/>
                    <a:pt x="3614" y="82"/>
                    <a:pt x="2356" y="2"/>
                  </a:cubicBezTo>
                  <a:cubicBezTo>
                    <a:pt x="2316" y="1"/>
                    <a:pt x="2275" y="1"/>
                    <a:pt x="223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0" name="Google Shape;6830;p45"/>
            <p:cNvSpPr/>
            <p:nvPr/>
          </p:nvSpPr>
          <p:spPr>
            <a:xfrm>
              <a:off x="2422200" y="9154100"/>
              <a:ext cx="86325" cy="86350"/>
            </a:xfrm>
            <a:custGeom>
              <a:avLst/>
              <a:gdLst/>
              <a:ahLst/>
              <a:cxnLst/>
              <a:rect l="l" t="t" r="r" b="b"/>
              <a:pathLst>
                <a:path w="3453" h="3454" extrusionOk="0">
                  <a:moveTo>
                    <a:pt x="2168" y="1"/>
                  </a:moveTo>
                  <a:cubicBezTo>
                    <a:pt x="1740" y="1"/>
                    <a:pt x="1312" y="241"/>
                    <a:pt x="857" y="696"/>
                  </a:cubicBezTo>
                  <a:cubicBezTo>
                    <a:pt x="535" y="1071"/>
                    <a:pt x="241" y="1526"/>
                    <a:pt x="27" y="2008"/>
                  </a:cubicBezTo>
                  <a:cubicBezTo>
                    <a:pt x="0" y="2035"/>
                    <a:pt x="27" y="2115"/>
                    <a:pt x="27" y="2142"/>
                  </a:cubicBezTo>
                  <a:cubicBezTo>
                    <a:pt x="54" y="2169"/>
                    <a:pt x="107" y="2249"/>
                    <a:pt x="134" y="2249"/>
                  </a:cubicBezTo>
                  <a:lnTo>
                    <a:pt x="187" y="2249"/>
                  </a:lnTo>
                  <a:cubicBezTo>
                    <a:pt x="268" y="2249"/>
                    <a:pt x="321" y="2195"/>
                    <a:pt x="375" y="2115"/>
                  </a:cubicBezTo>
                  <a:cubicBezTo>
                    <a:pt x="402" y="2035"/>
                    <a:pt x="428" y="1928"/>
                    <a:pt x="455" y="1874"/>
                  </a:cubicBezTo>
                  <a:cubicBezTo>
                    <a:pt x="642" y="1526"/>
                    <a:pt x="830" y="1232"/>
                    <a:pt x="1071" y="964"/>
                  </a:cubicBezTo>
                  <a:cubicBezTo>
                    <a:pt x="1231" y="804"/>
                    <a:pt x="1365" y="670"/>
                    <a:pt x="1526" y="536"/>
                  </a:cubicBezTo>
                  <a:cubicBezTo>
                    <a:pt x="1633" y="456"/>
                    <a:pt x="1740" y="429"/>
                    <a:pt x="1847" y="349"/>
                  </a:cubicBezTo>
                  <a:lnTo>
                    <a:pt x="1900" y="349"/>
                  </a:lnTo>
                  <a:cubicBezTo>
                    <a:pt x="1927" y="349"/>
                    <a:pt x="2007" y="322"/>
                    <a:pt x="2061" y="322"/>
                  </a:cubicBezTo>
                  <a:lnTo>
                    <a:pt x="2302" y="322"/>
                  </a:lnTo>
                  <a:cubicBezTo>
                    <a:pt x="2382" y="349"/>
                    <a:pt x="2436" y="349"/>
                    <a:pt x="2516" y="402"/>
                  </a:cubicBezTo>
                  <a:cubicBezTo>
                    <a:pt x="2570" y="429"/>
                    <a:pt x="2650" y="456"/>
                    <a:pt x="2677" y="536"/>
                  </a:cubicBezTo>
                  <a:cubicBezTo>
                    <a:pt x="2730" y="563"/>
                    <a:pt x="2784" y="616"/>
                    <a:pt x="2810" y="696"/>
                  </a:cubicBezTo>
                  <a:cubicBezTo>
                    <a:pt x="2837" y="777"/>
                    <a:pt x="2864" y="830"/>
                    <a:pt x="2918" y="937"/>
                  </a:cubicBezTo>
                  <a:cubicBezTo>
                    <a:pt x="2944" y="1071"/>
                    <a:pt x="2971" y="1232"/>
                    <a:pt x="2998" y="1392"/>
                  </a:cubicBezTo>
                  <a:cubicBezTo>
                    <a:pt x="2998" y="1660"/>
                    <a:pt x="2998" y="2008"/>
                    <a:pt x="2944" y="2329"/>
                  </a:cubicBezTo>
                  <a:lnTo>
                    <a:pt x="2971" y="2302"/>
                  </a:lnTo>
                  <a:lnTo>
                    <a:pt x="2971" y="2302"/>
                  </a:lnTo>
                  <a:cubicBezTo>
                    <a:pt x="2944" y="2463"/>
                    <a:pt x="2918" y="2624"/>
                    <a:pt x="2837" y="2811"/>
                  </a:cubicBezTo>
                  <a:cubicBezTo>
                    <a:pt x="2810" y="2864"/>
                    <a:pt x="2810" y="2945"/>
                    <a:pt x="2784" y="2998"/>
                  </a:cubicBezTo>
                  <a:lnTo>
                    <a:pt x="2730" y="3079"/>
                  </a:lnTo>
                  <a:cubicBezTo>
                    <a:pt x="2703" y="3132"/>
                    <a:pt x="2703" y="3159"/>
                    <a:pt x="2703" y="3212"/>
                  </a:cubicBezTo>
                  <a:cubicBezTo>
                    <a:pt x="2677" y="3293"/>
                    <a:pt x="2730" y="3400"/>
                    <a:pt x="2810" y="3453"/>
                  </a:cubicBezTo>
                  <a:lnTo>
                    <a:pt x="2864" y="3453"/>
                  </a:lnTo>
                  <a:cubicBezTo>
                    <a:pt x="2944" y="3453"/>
                    <a:pt x="3051" y="3400"/>
                    <a:pt x="3051" y="3319"/>
                  </a:cubicBezTo>
                  <a:cubicBezTo>
                    <a:pt x="3051" y="3239"/>
                    <a:pt x="3078" y="3212"/>
                    <a:pt x="3105" y="3132"/>
                  </a:cubicBezTo>
                  <a:cubicBezTo>
                    <a:pt x="3105" y="3105"/>
                    <a:pt x="3132" y="3079"/>
                    <a:pt x="3132" y="3052"/>
                  </a:cubicBezTo>
                  <a:lnTo>
                    <a:pt x="3239" y="2731"/>
                  </a:lnTo>
                  <a:cubicBezTo>
                    <a:pt x="3319" y="2517"/>
                    <a:pt x="3346" y="2276"/>
                    <a:pt x="3373" y="2035"/>
                  </a:cubicBezTo>
                  <a:cubicBezTo>
                    <a:pt x="3453" y="1473"/>
                    <a:pt x="3399" y="1044"/>
                    <a:pt x="3239" y="670"/>
                  </a:cubicBezTo>
                  <a:cubicBezTo>
                    <a:pt x="3132" y="456"/>
                    <a:pt x="2998" y="295"/>
                    <a:pt x="2837" y="161"/>
                  </a:cubicBezTo>
                  <a:cubicBezTo>
                    <a:pt x="2784" y="108"/>
                    <a:pt x="2677" y="54"/>
                    <a:pt x="25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1" name="Google Shape;6831;p45"/>
            <p:cNvSpPr/>
            <p:nvPr/>
          </p:nvSpPr>
          <p:spPr>
            <a:xfrm>
              <a:off x="2643675" y="9247100"/>
              <a:ext cx="104400" cy="96400"/>
            </a:xfrm>
            <a:custGeom>
              <a:avLst/>
              <a:gdLst/>
              <a:ahLst/>
              <a:cxnLst/>
              <a:rect l="l" t="t" r="r" b="b"/>
              <a:pathLst>
                <a:path w="4176" h="3856" extrusionOk="0">
                  <a:moveTo>
                    <a:pt x="2543" y="1"/>
                  </a:moveTo>
                  <a:cubicBezTo>
                    <a:pt x="2329" y="1"/>
                    <a:pt x="2115" y="55"/>
                    <a:pt x="1874" y="162"/>
                  </a:cubicBezTo>
                  <a:cubicBezTo>
                    <a:pt x="1660" y="269"/>
                    <a:pt x="1446" y="402"/>
                    <a:pt x="1205" y="590"/>
                  </a:cubicBezTo>
                  <a:cubicBezTo>
                    <a:pt x="991" y="750"/>
                    <a:pt x="803" y="991"/>
                    <a:pt x="563" y="1286"/>
                  </a:cubicBezTo>
                  <a:cubicBezTo>
                    <a:pt x="402" y="1500"/>
                    <a:pt x="241" y="1741"/>
                    <a:pt x="81" y="2008"/>
                  </a:cubicBezTo>
                  <a:cubicBezTo>
                    <a:pt x="0" y="2089"/>
                    <a:pt x="27" y="2196"/>
                    <a:pt x="108" y="2276"/>
                  </a:cubicBezTo>
                  <a:cubicBezTo>
                    <a:pt x="134" y="2303"/>
                    <a:pt x="161" y="2303"/>
                    <a:pt x="215" y="2303"/>
                  </a:cubicBezTo>
                  <a:cubicBezTo>
                    <a:pt x="268" y="2303"/>
                    <a:pt x="348" y="2276"/>
                    <a:pt x="375" y="2223"/>
                  </a:cubicBezTo>
                  <a:cubicBezTo>
                    <a:pt x="616" y="1875"/>
                    <a:pt x="830" y="1527"/>
                    <a:pt x="1071" y="1259"/>
                  </a:cubicBezTo>
                  <a:lnTo>
                    <a:pt x="1098" y="1232"/>
                  </a:lnTo>
                  <a:cubicBezTo>
                    <a:pt x="1312" y="991"/>
                    <a:pt x="1553" y="804"/>
                    <a:pt x="1740" y="643"/>
                  </a:cubicBezTo>
                  <a:cubicBezTo>
                    <a:pt x="1874" y="563"/>
                    <a:pt x="2008" y="483"/>
                    <a:pt x="2142" y="456"/>
                  </a:cubicBezTo>
                  <a:cubicBezTo>
                    <a:pt x="2276" y="429"/>
                    <a:pt x="2383" y="376"/>
                    <a:pt x="2490" y="376"/>
                  </a:cubicBezTo>
                  <a:lnTo>
                    <a:pt x="2543" y="376"/>
                  </a:lnTo>
                  <a:cubicBezTo>
                    <a:pt x="2624" y="376"/>
                    <a:pt x="2677" y="376"/>
                    <a:pt x="2757" y="429"/>
                  </a:cubicBezTo>
                  <a:cubicBezTo>
                    <a:pt x="2838" y="456"/>
                    <a:pt x="2971" y="483"/>
                    <a:pt x="3079" y="510"/>
                  </a:cubicBezTo>
                  <a:cubicBezTo>
                    <a:pt x="3186" y="590"/>
                    <a:pt x="3293" y="617"/>
                    <a:pt x="3346" y="697"/>
                  </a:cubicBezTo>
                  <a:lnTo>
                    <a:pt x="3560" y="884"/>
                  </a:lnTo>
                  <a:cubicBezTo>
                    <a:pt x="3614" y="991"/>
                    <a:pt x="3641" y="1045"/>
                    <a:pt x="3694" y="1152"/>
                  </a:cubicBezTo>
                  <a:cubicBezTo>
                    <a:pt x="3721" y="1286"/>
                    <a:pt x="3748" y="1420"/>
                    <a:pt x="3774" y="1580"/>
                  </a:cubicBezTo>
                  <a:cubicBezTo>
                    <a:pt x="3774" y="1848"/>
                    <a:pt x="3774" y="2115"/>
                    <a:pt x="3721" y="2437"/>
                  </a:cubicBezTo>
                  <a:lnTo>
                    <a:pt x="3721" y="2463"/>
                  </a:lnTo>
                  <a:cubicBezTo>
                    <a:pt x="3694" y="2651"/>
                    <a:pt x="3614" y="2838"/>
                    <a:pt x="3587" y="2999"/>
                  </a:cubicBezTo>
                  <a:cubicBezTo>
                    <a:pt x="3560" y="3106"/>
                    <a:pt x="3507" y="3159"/>
                    <a:pt x="3480" y="3266"/>
                  </a:cubicBezTo>
                  <a:cubicBezTo>
                    <a:pt x="3453" y="3373"/>
                    <a:pt x="3373" y="3507"/>
                    <a:pt x="3346" y="3588"/>
                  </a:cubicBezTo>
                  <a:lnTo>
                    <a:pt x="3346" y="3641"/>
                  </a:lnTo>
                  <a:cubicBezTo>
                    <a:pt x="3319" y="3668"/>
                    <a:pt x="3346" y="3721"/>
                    <a:pt x="3346" y="3775"/>
                  </a:cubicBezTo>
                  <a:lnTo>
                    <a:pt x="3453" y="3855"/>
                  </a:lnTo>
                  <a:lnTo>
                    <a:pt x="3507" y="3855"/>
                  </a:lnTo>
                  <a:cubicBezTo>
                    <a:pt x="3560" y="3855"/>
                    <a:pt x="3587" y="3855"/>
                    <a:pt x="3614" y="3828"/>
                  </a:cubicBezTo>
                  <a:lnTo>
                    <a:pt x="3721" y="3721"/>
                  </a:lnTo>
                  <a:lnTo>
                    <a:pt x="3748" y="3668"/>
                  </a:lnTo>
                  <a:lnTo>
                    <a:pt x="3748" y="3641"/>
                  </a:lnTo>
                  <a:cubicBezTo>
                    <a:pt x="3774" y="3588"/>
                    <a:pt x="3774" y="3534"/>
                    <a:pt x="3828" y="3507"/>
                  </a:cubicBezTo>
                  <a:cubicBezTo>
                    <a:pt x="3855" y="3454"/>
                    <a:pt x="3855" y="3427"/>
                    <a:pt x="3855" y="3373"/>
                  </a:cubicBezTo>
                  <a:lnTo>
                    <a:pt x="3855" y="3320"/>
                  </a:lnTo>
                  <a:cubicBezTo>
                    <a:pt x="3882" y="3240"/>
                    <a:pt x="3908" y="3106"/>
                    <a:pt x="3962" y="2999"/>
                  </a:cubicBezTo>
                  <a:cubicBezTo>
                    <a:pt x="4015" y="2758"/>
                    <a:pt x="4096" y="2490"/>
                    <a:pt x="4122" y="2249"/>
                  </a:cubicBezTo>
                  <a:cubicBezTo>
                    <a:pt x="4176" y="1687"/>
                    <a:pt x="4122" y="1179"/>
                    <a:pt x="3908" y="831"/>
                  </a:cubicBezTo>
                  <a:cubicBezTo>
                    <a:pt x="3694" y="376"/>
                    <a:pt x="3186" y="55"/>
                    <a:pt x="2624" y="28"/>
                  </a:cubicBezTo>
                  <a:cubicBezTo>
                    <a:pt x="2570" y="1"/>
                    <a:pt x="2543" y="1"/>
                    <a:pt x="25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2" name="Google Shape;6832;p45"/>
            <p:cNvSpPr/>
            <p:nvPr/>
          </p:nvSpPr>
          <p:spPr>
            <a:xfrm>
              <a:off x="2533275" y="9242425"/>
              <a:ext cx="55550" cy="52900"/>
            </a:xfrm>
            <a:custGeom>
              <a:avLst/>
              <a:gdLst/>
              <a:ahLst/>
              <a:cxnLst/>
              <a:rect l="l" t="t" r="r" b="b"/>
              <a:pathLst>
                <a:path w="2222" h="2116" extrusionOk="0">
                  <a:moveTo>
                    <a:pt x="509" y="1"/>
                  </a:moveTo>
                  <a:cubicBezTo>
                    <a:pt x="455" y="1"/>
                    <a:pt x="428" y="54"/>
                    <a:pt x="402" y="81"/>
                  </a:cubicBezTo>
                  <a:cubicBezTo>
                    <a:pt x="241" y="268"/>
                    <a:pt x="134" y="482"/>
                    <a:pt x="54" y="723"/>
                  </a:cubicBezTo>
                  <a:cubicBezTo>
                    <a:pt x="27" y="777"/>
                    <a:pt x="27" y="884"/>
                    <a:pt x="0" y="991"/>
                  </a:cubicBezTo>
                  <a:lnTo>
                    <a:pt x="0" y="1259"/>
                  </a:lnTo>
                  <a:cubicBezTo>
                    <a:pt x="27" y="1553"/>
                    <a:pt x="214" y="1847"/>
                    <a:pt x="455" y="1981"/>
                  </a:cubicBezTo>
                  <a:cubicBezTo>
                    <a:pt x="589" y="2062"/>
                    <a:pt x="723" y="2088"/>
                    <a:pt x="857" y="2115"/>
                  </a:cubicBezTo>
                  <a:lnTo>
                    <a:pt x="910" y="2115"/>
                  </a:lnTo>
                  <a:cubicBezTo>
                    <a:pt x="1044" y="2115"/>
                    <a:pt x="1178" y="2088"/>
                    <a:pt x="1312" y="2008"/>
                  </a:cubicBezTo>
                  <a:cubicBezTo>
                    <a:pt x="1446" y="1955"/>
                    <a:pt x="1579" y="1847"/>
                    <a:pt x="1740" y="1687"/>
                  </a:cubicBezTo>
                  <a:cubicBezTo>
                    <a:pt x="1874" y="1526"/>
                    <a:pt x="1981" y="1339"/>
                    <a:pt x="2061" y="1071"/>
                  </a:cubicBezTo>
                  <a:lnTo>
                    <a:pt x="2168" y="777"/>
                  </a:lnTo>
                  <a:cubicBezTo>
                    <a:pt x="2222" y="723"/>
                    <a:pt x="2168" y="643"/>
                    <a:pt x="2115" y="616"/>
                  </a:cubicBezTo>
                  <a:lnTo>
                    <a:pt x="2061" y="616"/>
                  </a:lnTo>
                  <a:cubicBezTo>
                    <a:pt x="2008" y="616"/>
                    <a:pt x="1981" y="643"/>
                    <a:pt x="1954" y="723"/>
                  </a:cubicBezTo>
                  <a:cubicBezTo>
                    <a:pt x="1901" y="884"/>
                    <a:pt x="1847" y="1044"/>
                    <a:pt x="1767" y="1178"/>
                  </a:cubicBezTo>
                  <a:cubicBezTo>
                    <a:pt x="1713" y="1312"/>
                    <a:pt x="1633" y="1446"/>
                    <a:pt x="1553" y="1553"/>
                  </a:cubicBezTo>
                  <a:lnTo>
                    <a:pt x="1338" y="1740"/>
                  </a:lnTo>
                  <a:cubicBezTo>
                    <a:pt x="1285" y="1794"/>
                    <a:pt x="1231" y="1821"/>
                    <a:pt x="1178" y="1847"/>
                  </a:cubicBezTo>
                  <a:cubicBezTo>
                    <a:pt x="1098" y="1874"/>
                    <a:pt x="1044" y="1874"/>
                    <a:pt x="964" y="1874"/>
                  </a:cubicBezTo>
                  <a:lnTo>
                    <a:pt x="803" y="1874"/>
                  </a:lnTo>
                  <a:cubicBezTo>
                    <a:pt x="723" y="1874"/>
                    <a:pt x="696" y="1847"/>
                    <a:pt x="643" y="1847"/>
                  </a:cubicBezTo>
                  <a:cubicBezTo>
                    <a:pt x="562" y="1821"/>
                    <a:pt x="535" y="1794"/>
                    <a:pt x="509" y="1740"/>
                  </a:cubicBezTo>
                  <a:cubicBezTo>
                    <a:pt x="455" y="1714"/>
                    <a:pt x="428" y="1660"/>
                    <a:pt x="402" y="1607"/>
                  </a:cubicBezTo>
                  <a:cubicBezTo>
                    <a:pt x="375" y="1553"/>
                    <a:pt x="321" y="1526"/>
                    <a:pt x="321" y="1446"/>
                  </a:cubicBezTo>
                  <a:cubicBezTo>
                    <a:pt x="295" y="1392"/>
                    <a:pt x="295" y="1312"/>
                    <a:pt x="295" y="1259"/>
                  </a:cubicBezTo>
                  <a:cubicBezTo>
                    <a:pt x="295" y="1152"/>
                    <a:pt x="295" y="1044"/>
                    <a:pt x="321" y="937"/>
                  </a:cubicBezTo>
                  <a:cubicBezTo>
                    <a:pt x="375" y="804"/>
                    <a:pt x="402" y="723"/>
                    <a:pt x="455" y="589"/>
                  </a:cubicBezTo>
                  <a:cubicBezTo>
                    <a:pt x="535" y="456"/>
                    <a:pt x="589" y="349"/>
                    <a:pt x="669" y="242"/>
                  </a:cubicBezTo>
                  <a:cubicBezTo>
                    <a:pt x="696" y="215"/>
                    <a:pt x="696" y="188"/>
                    <a:pt x="696" y="134"/>
                  </a:cubicBezTo>
                  <a:cubicBezTo>
                    <a:pt x="696" y="108"/>
                    <a:pt x="669" y="81"/>
                    <a:pt x="643" y="54"/>
                  </a:cubicBezTo>
                  <a:cubicBezTo>
                    <a:pt x="535" y="54"/>
                    <a:pt x="535" y="1"/>
                    <a:pt x="50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6833" name="Google Shape;6833;p45"/>
          <p:cNvGrpSpPr/>
          <p:nvPr/>
        </p:nvGrpSpPr>
        <p:grpSpPr>
          <a:xfrm>
            <a:off x="9515468" y="617251"/>
            <a:ext cx="1830833" cy="1316900"/>
            <a:chOff x="5785950" y="1653700"/>
            <a:chExt cx="1373125" cy="987675"/>
          </a:xfrm>
        </p:grpSpPr>
        <p:grpSp>
          <p:nvGrpSpPr>
            <p:cNvPr id="6834" name="Google Shape;6834;p45"/>
            <p:cNvGrpSpPr/>
            <p:nvPr/>
          </p:nvGrpSpPr>
          <p:grpSpPr>
            <a:xfrm>
              <a:off x="5785950" y="1653700"/>
              <a:ext cx="1373125" cy="987675"/>
              <a:chOff x="5785950" y="1653700"/>
              <a:chExt cx="1373125" cy="987675"/>
            </a:xfrm>
          </p:grpSpPr>
          <p:sp>
            <p:nvSpPr>
              <p:cNvPr id="6835" name="Google Shape;6835;p45"/>
              <p:cNvSpPr/>
              <p:nvPr/>
            </p:nvSpPr>
            <p:spPr>
              <a:xfrm>
                <a:off x="5785950" y="1653700"/>
                <a:ext cx="1373125" cy="987675"/>
              </a:xfrm>
              <a:custGeom>
                <a:avLst/>
                <a:gdLst/>
                <a:ahLst/>
                <a:cxnLst/>
                <a:rect l="l" t="t" r="r" b="b"/>
                <a:pathLst>
                  <a:path w="54925" h="39507" extrusionOk="0">
                    <a:moveTo>
                      <a:pt x="26847" y="1"/>
                    </a:moveTo>
                    <a:cubicBezTo>
                      <a:pt x="25268" y="1"/>
                      <a:pt x="23715" y="911"/>
                      <a:pt x="22216" y="2677"/>
                    </a:cubicBezTo>
                    <a:cubicBezTo>
                      <a:pt x="20182" y="5086"/>
                      <a:pt x="18630" y="9877"/>
                      <a:pt x="17613" y="14293"/>
                    </a:cubicBezTo>
                    <a:cubicBezTo>
                      <a:pt x="17532" y="14186"/>
                      <a:pt x="17506" y="14133"/>
                      <a:pt x="17425" y="14053"/>
                    </a:cubicBezTo>
                    <a:cubicBezTo>
                      <a:pt x="17425" y="14053"/>
                      <a:pt x="17425" y="14026"/>
                      <a:pt x="17399" y="14026"/>
                    </a:cubicBezTo>
                    <a:cubicBezTo>
                      <a:pt x="16890" y="13383"/>
                      <a:pt x="16221" y="12928"/>
                      <a:pt x="15418" y="12634"/>
                    </a:cubicBezTo>
                    <a:cubicBezTo>
                      <a:pt x="15124" y="12554"/>
                      <a:pt x="14856" y="12473"/>
                      <a:pt x="14615" y="12420"/>
                    </a:cubicBezTo>
                    <a:lnTo>
                      <a:pt x="14374" y="12340"/>
                    </a:lnTo>
                    <a:cubicBezTo>
                      <a:pt x="14321" y="12340"/>
                      <a:pt x="14294" y="12313"/>
                      <a:pt x="14240" y="12313"/>
                    </a:cubicBezTo>
                    <a:cubicBezTo>
                      <a:pt x="14160" y="12286"/>
                      <a:pt x="14053" y="12286"/>
                      <a:pt x="13999" y="12286"/>
                    </a:cubicBezTo>
                    <a:cubicBezTo>
                      <a:pt x="14026" y="11510"/>
                      <a:pt x="13919" y="10760"/>
                      <a:pt x="13705" y="10038"/>
                    </a:cubicBezTo>
                    <a:cubicBezTo>
                      <a:pt x="13330" y="8860"/>
                      <a:pt x="12688" y="7870"/>
                      <a:pt x="11858" y="7067"/>
                    </a:cubicBezTo>
                    <a:cubicBezTo>
                      <a:pt x="12367" y="6424"/>
                      <a:pt x="12581" y="5595"/>
                      <a:pt x="12527" y="4711"/>
                    </a:cubicBezTo>
                    <a:cubicBezTo>
                      <a:pt x="12367" y="3052"/>
                      <a:pt x="10948" y="1794"/>
                      <a:pt x="9262" y="1794"/>
                    </a:cubicBezTo>
                    <a:cubicBezTo>
                      <a:pt x="9182" y="1794"/>
                      <a:pt x="9048" y="1794"/>
                      <a:pt x="8914" y="1847"/>
                    </a:cubicBezTo>
                    <a:cubicBezTo>
                      <a:pt x="8272" y="1901"/>
                      <a:pt x="7656" y="2169"/>
                      <a:pt x="7174" y="2570"/>
                    </a:cubicBezTo>
                    <a:cubicBezTo>
                      <a:pt x="6585" y="1981"/>
                      <a:pt x="5836" y="1607"/>
                      <a:pt x="4979" y="1526"/>
                    </a:cubicBezTo>
                    <a:lnTo>
                      <a:pt x="4819" y="1526"/>
                    </a:lnTo>
                    <a:cubicBezTo>
                      <a:pt x="3159" y="1526"/>
                      <a:pt x="1741" y="2838"/>
                      <a:pt x="1687" y="4524"/>
                    </a:cubicBezTo>
                    <a:cubicBezTo>
                      <a:pt x="1607" y="5488"/>
                      <a:pt x="2008" y="6398"/>
                      <a:pt x="2678" y="6986"/>
                    </a:cubicBezTo>
                    <a:cubicBezTo>
                      <a:pt x="804" y="8699"/>
                      <a:pt x="1" y="11376"/>
                      <a:pt x="777" y="13946"/>
                    </a:cubicBezTo>
                    <a:cubicBezTo>
                      <a:pt x="1634" y="16783"/>
                      <a:pt x="4257" y="18737"/>
                      <a:pt x="7228" y="18737"/>
                    </a:cubicBezTo>
                    <a:cubicBezTo>
                      <a:pt x="7629" y="18737"/>
                      <a:pt x="8004" y="18710"/>
                      <a:pt x="8405" y="18630"/>
                    </a:cubicBezTo>
                    <a:cubicBezTo>
                      <a:pt x="8512" y="18924"/>
                      <a:pt x="8593" y="19192"/>
                      <a:pt x="8727" y="19432"/>
                    </a:cubicBezTo>
                    <a:cubicBezTo>
                      <a:pt x="8780" y="19459"/>
                      <a:pt x="8780" y="19513"/>
                      <a:pt x="8807" y="19540"/>
                    </a:cubicBezTo>
                    <a:lnTo>
                      <a:pt x="9075" y="19968"/>
                    </a:lnTo>
                    <a:cubicBezTo>
                      <a:pt x="9235" y="20235"/>
                      <a:pt x="9396" y="20476"/>
                      <a:pt x="9530" y="20664"/>
                    </a:cubicBezTo>
                    <a:cubicBezTo>
                      <a:pt x="9797" y="21012"/>
                      <a:pt x="10065" y="21279"/>
                      <a:pt x="10386" y="21520"/>
                    </a:cubicBezTo>
                    <a:cubicBezTo>
                      <a:pt x="10680" y="21734"/>
                      <a:pt x="11055" y="21948"/>
                      <a:pt x="11457" y="22109"/>
                    </a:cubicBezTo>
                    <a:cubicBezTo>
                      <a:pt x="11992" y="22323"/>
                      <a:pt x="12554" y="22457"/>
                      <a:pt x="13143" y="22484"/>
                    </a:cubicBezTo>
                    <a:lnTo>
                      <a:pt x="13491" y="22484"/>
                    </a:lnTo>
                    <a:cubicBezTo>
                      <a:pt x="13812" y="22484"/>
                      <a:pt x="14187" y="22457"/>
                      <a:pt x="14588" y="22377"/>
                    </a:cubicBezTo>
                    <a:cubicBezTo>
                      <a:pt x="14695" y="22511"/>
                      <a:pt x="14829" y="22618"/>
                      <a:pt x="14963" y="22725"/>
                    </a:cubicBezTo>
                    <a:cubicBezTo>
                      <a:pt x="15124" y="22885"/>
                      <a:pt x="15257" y="22992"/>
                      <a:pt x="15391" y="23073"/>
                    </a:cubicBezTo>
                    <a:lnTo>
                      <a:pt x="15793" y="23394"/>
                    </a:lnTo>
                    <a:cubicBezTo>
                      <a:pt x="15793" y="23394"/>
                      <a:pt x="15819" y="23394"/>
                      <a:pt x="15819" y="23421"/>
                    </a:cubicBezTo>
                    <a:cubicBezTo>
                      <a:pt x="16167" y="23661"/>
                      <a:pt x="16435" y="23822"/>
                      <a:pt x="16729" y="23983"/>
                    </a:cubicBezTo>
                    <a:cubicBezTo>
                      <a:pt x="16729" y="23983"/>
                      <a:pt x="16756" y="23983"/>
                      <a:pt x="16756" y="24009"/>
                    </a:cubicBezTo>
                    <a:cubicBezTo>
                      <a:pt x="17077" y="24197"/>
                      <a:pt x="17399" y="24331"/>
                      <a:pt x="17800" y="24464"/>
                    </a:cubicBezTo>
                    <a:cubicBezTo>
                      <a:pt x="17934" y="24491"/>
                      <a:pt x="18068" y="24545"/>
                      <a:pt x="18202" y="24598"/>
                    </a:cubicBezTo>
                    <a:cubicBezTo>
                      <a:pt x="20182" y="29416"/>
                      <a:pt x="22939" y="35037"/>
                      <a:pt x="25776" y="37446"/>
                    </a:cubicBezTo>
                    <a:cubicBezTo>
                      <a:pt x="27436" y="38838"/>
                      <a:pt x="28961" y="39507"/>
                      <a:pt x="30433" y="39507"/>
                    </a:cubicBezTo>
                    <a:cubicBezTo>
                      <a:pt x="31879" y="39507"/>
                      <a:pt x="33164" y="38811"/>
                      <a:pt x="33940" y="37580"/>
                    </a:cubicBezTo>
                    <a:cubicBezTo>
                      <a:pt x="34074" y="37365"/>
                      <a:pt x="34181" y="37178"/>
                      <a:pt x="34261" y="36937"/>
                    </a:cubicBezTo>
                    <a:cubicBezTo>
                      <a:pt x="35305" y="36910"/>
                      <a:pt x="36215" y="36455"/>
                      <a:pt x="36884" y="35733"/>
                    </a:cubicBezTo>
                    <a:cubicBezTo>
                      <a:pt x="37821" y="34716"/>
                      <a:pt x="38115" y="33431"/>
                      <a:pt x="37821" y="31905"/>
                    </a:cubicBezTo>
                    <a:lnTo>
                      <a:pt x="38008" y="31905"/>
                    </a:lnTo>
                    <a:cubicBezTo>
                      <a:pt x="39882" y="31905"/>
                      <a:pt x="40952" y="31102"/>
                      <a:pt x="41514" y="30433"/>
                    </a:cubicBezTo>
                    <a:cubicBezTo>
                      <a:pt x="41568" y="30406"/>
                      <a:pt x="41568" y="30380"/>
                      <a:pt x="41595" y="30353"/>
                    </a:cubicBezTo>
                    <a:cubicBezTo>
                      <a:pt x="41996" y="29844"/>
                      <a:pt x="42344" y="29041"/>
                      <a:pt x="42344" y="28131"/>
                    </a:cubicBezTo>
                    <a:cubicBezTo>
                      <a:pt x="43254" y="27435"/>
                      <a:pt x="43763" y="26472"/>
                      <a:pt x="43897" y="25535"/>
                    </a:cubicBezTo>
                    <a:cubicBezTo>
                      <a:pt x="44111" y="24357"/>
                      <a:pt x="43709" y="23287"/>
                      <a:pt x="42772" y="22323"/>
                    </a:cubicBezTo>
                    <a:cubicBezTo>
                      <a:pt x="42799" y="22270"/>
                      <a:pt x="42906" y="22189"/>
                      <a:pt x="42906" y="22136"/>
                    </a:cubicBezTo>
                    <a:cubicBezTo>
                      <a:pt x="43094" y="21868"/>
                      <a:pt x="43308" y="21601"/>
                      <a:pt x="43468" y="21386"/>
                    </a:cubicBezTo>
                    <a:lnTo>
                      <a:pt x="43629" y="21145"/>
                    </a:lnTo>
                    <a:cubicBezTo>
                      <a:pt x="43736" y="21012"/>
                      <a:pt x="43870" y="20798"/>
                      <a:pt x="43950" y="20744"/>
                    </a:cubicBezTo>
                    <a:lnTo>
                      <a:pt x="43977" y="20717"/>
                    </a:lnTo>
                    <a:cubicBezTo>
                      <a:pt x="43977" y="20717"/>
                      <a:pt x="44004" y="20664"/>
                      <a:pt x="44111" y="20637"/>
                    </a:cubicBezTo>
                    <a:cubicBezTo>
                      <a:pt x="44164" y="20610"/>
                      <a:pt x="44271" y="20583"/>
                      <a:pt x="44378" y="20530"/>
                    </a:cubicBezTo>
                    <a:cubicBezTo>
                      <a:pt x="44405" y="20530"/>
                      <a:pt x="44405" y="20530"/>
                      <a:pt x="44432" y="20503"/>
                    </a:cubicBezTo>
                    <a:cubicBezTo>
                      <a:pt x="44619" y="20476"/>
                      <a:pt x="44887" y="20450"/>
                      <a:pt x="45074" y="20396"/>
                    </a:cubicBezTo>
                    <a:cubicBezTo>
                      <a:pt x="46011" y="20316"/>
                      <a:pt x="47028" y="20182"/>
                      <a:pt x="47992" y="19780"/>
                    </a:cubicBezTo>
                    <a:lnTo>
                      <a:pt x="48955" y="19325"/>
                    </a:lnTo>
                    <a:lnTo>
                      <a:pt x="49972" y="18844"/>
                    </a:lnTo>
                    <a:cubicBezTo>
                      <a:pt x="50722" y="18442"/>
                      <a:pt x="51445" y="17853"/>
                      <a:pt x="52033" y="17184"/>
                    </a:cubicBezTo>
                    <a:cubicBezTo>
                      <a:pt x="52328" y="16863"/>
                      <a:pt x="52595" y="16515"/>
                      <a:pt x="52810" y="16247"/>
                    </a:cubicBezTo>
                    <a:cubicBezTo>
                      <a:pt x="53050" y="15953"/>
                      <a:pt x="53211" y="15659"/>
                      <a:pt x="53372" y="15418"/>
                    </a:cubicBezTo>
                    <a:cubicBezTo>
                      <a:pt x="53586" y="15096"/>
                      <a:pt x="53746" y="14749"/>
                      <a:pt x="53853" y="14481"/>
                    </a:cubicBezTo>
                    <a:cubicBezTo>
                      <a:pt x="53907" y="14320"/>
                      <a:pt x="53987" y="14160"/>
                      <a:pt x="54041" y="14026"/>
                    </a:cubicBezTo>
                    <a:lnTo>
                      <a:pt x="54068" y="13946"/>
                    </a:lnTo>
                    <a:cubicBezTo>
                      <a:pt x="54121" y="13838"/>
                      <a:pt x="54175" y="13758"/>
                      <a:pt x="54201" y="13624"/>
                    </a:cubicBezTo>
                    <a:cubicBezTo>
                      <a:pt x="54389" y="13143"/>
                      <a:pt x="54549" y="12634"/>
                      <a:pt x="54656" y="12072"/>
                    </a:cubicBezTo>
                    <a:cubicBezTo>
                      <a:pt x="54710" y="11751"/>
                      <a:pt x="54790" y="11376"/>
                      <a:pt x="54817" y="11028"/>
                    </a:cubicBezTo>
                    <a:cubicBezTo>
                      <a:pt x="54844" y="10841"/>
                      <a:pt x="54871" y="10627"/>
                      <a:pt x="54871" y="10439"/>
                    </a:cubicBezTo>
                    <a:cubicBezTo>
                      <a:pt x="54924" y="8914"/>
                      <a:pt x="53505" y="7495"/>
                      <a:pt x="51846" y="7495"/>
                    </a:cubicBezTo>
                    <a:lnTo>
                      <a:pt x="51766" y="7495"/>
                    </a:lnTo>
                    <a:cubicBezTo>
                      <a:pt x="51525" y="7495"/>
                      <a:pt x="51364" y="7522"/>
                      <a:pt x="51230" y="7522"/>
                    </a:cubicBezTo>
                    <a:cubicBezTo>
                      <a:pt x="50990" y="7575"/>
                      <a:pt x="50722" y="7602"/>
                      <a:pt x="50294" y="7656"/>
                    </a:cubicBezTo>
                    <a:cubicBezTo>
                      <a:pt x="49892" y="7736"/>
                      <a:pt x="49464" y="7843"/>
                      <a:pt x="48902" y="7977"/>
                    </a:cubicBezTo>
                    <a:cubicBezTo>
                      <a:pt x="48393" y="8111"/>
                      <a:pt x="47858" y="8298"/>
                      <a:pt x="47296" y="8512"/>
                    </a:cubicBezTo>
                    <a:cubicBezTo>
                      <a:pt x="46707" y="8726"/>
                      <a:pt x="46172" y="8994"/>
                      <a:pt x="45583" y="9342"/>
                    </a:cubicBezTo>
                    <a:cubicBezTo>
                      <a:pt x="45208" y="9529"/>
                      <a:pt x="44887" y="9770"/>
                      <a:pt x="44566" y="10038"/>
                    </a:cubicBezTo>
                    <a:cubicBezTo>
                      <a:pt x="44566" y="10038"/>
                      <a:pt x="44539" y="10038"/>
                      <a:pt x="44539" y="10065"/>
                    </a:cubicBezTo>
                    <a:cubicBezTo>
                      <a:pt x="44245" y="10305"/>
                      <a:pt x="44004" y="10573"/>
                      <a:pt x="43736" y="10814"/>
                    </a:cubicBezTo>
                    <a:cubicBezTo>
                      <a:pt x="43575" y="11001"/>
                      <a:pt x="43361" y="11215"/>
                      <a:pt x="43201" y="11403"/>
                    </a:cubicBezTo>
                    <a:lnTo>
                      <a:pt x="43067" y="11537"/>
                    </a:lnTo>
                    <a:lnTo>
                      <a:pt x="42505" y="12179"/>
                    </a:lnTo>
                    <a:cubicBezTo>
                      <a:pt x="42478" y="12206"/>
                      <a:pt x="42478" y="12259"/>
                      <a:pt x="42425" y="12259"/>
                    </a:cubicBezTo>
                    <a:cubicBezTo>
                      <a:pt x="42130" y="12607"/>
                      <a:pt x="41862" y="12982"/>
                      <a:pt x="41675" y="13330"/>
                    </a:cubicBezTo>
                    <a:cubicBezTo>
                      <a:pt x="41568" y="13517"/>
                      <a:pt x="41434" y="13731"/>
                      <a:pt x="41327" y="13919"/>
                    </a:cubicBezTo>
                    <a:cubicBezTo>
                      <a:pt x="41247" y="14026"/>
                      <a:pt x="41193" y="14160"/>
                      <a:pt x="41167" y="14267"/>
                    </a:cubicBezTo>
                    <a:cubicBezTo>
                      <a:pt x="41167" y="14267"/>
                      <a:pt x="41167" y="14293"/>
                      <a:pt x="41140" y="14293"/>
                    </a:cubicBezTo>
                    <a:cubicBezTo>
                      <a:pt x="41033" y="14481"/>
                      <a:pt x="40926" y="14615"/>
                      <a:pt x="40872" y="14722"/>
                    </a:cubicBezTo>
                    <a:lnTo>
                      <a:pt x="40792" y="14802"/>
                    </a:lnTo>
                    <a:lnTo>
                      <a:pt x="40551" y="14802"/>
                    </a:lnTo>
                    <a:cubicBezTo>
                      <a:pt x="40471" y="14802"/>
                      <a:pt x="40310" y="14749"/>
                      <a:pt x="40230" y="14749"/>
                    </a:cubicBezTo>
                    <a:cubicBezTo>
                      <a:pt x="39989" y="14722"/>
                      <a:pt x="39748" y="14722"/>
                      <a:pt x="39561" y="14695"/>
                    </a:cubicBezTo>
                    <a:cubicBezTo>
                      <a:pt x="39346" y="14695"/>
                      <a:pt x="39186" y="14668"/>
                      <a:pt x="38972" y="14668"/>
                    </a:cubicBezTo>
                    <a:lnTo>
                      <a:pt x="38918" y="14668"/>
                    </a:lnTo>
                    <a:cubicBezTo>
                      <a:pt x="39320" y="14267"/>
                      <a:pt x="39641" y="13812"/>
                      <a:pt x="39882" y="13410"/>
                    </a:cubicBezTo>
                    <a:cubicBezTo>
                      <a:pt x="40417" y="12473"/>
                      <a:pt x="40551" y="11456"/>
                      <a:pt x="40230" y="10520"/>
                    </a:cubicBezTo>
                    <a:cubicBezTo>
                      <a:pt x="39882" y="9583"/>
                      <a:pt x="39293" y="8833"/>
                      <a:pt x="38436" y="8378"/>
                    </a:cubicBezTo>
                    <a:cubicBezTo>
                      <a:pt x="38276" y="7522"/>
                      <a:pt x="37821" y="6853"/>
                      <a:pt x="37366" y="6505"/>
                    </a:cubicBezTo>
                    <a:lnTo>
                      <a:pt x="37339" y="6451"/>
                    </a:lnTo>
                    <a:cubicBezTo>
                      <a:pt x="36643" y="5862"/>
                      <a:pt x="35706" y="5514"/>
                      <a:pt x="34689" y="5514"/>
                    </a:cubicBezTo>
                    <a:cubicBezTo>
                      <a:pt x="34475" y="5514"/>
                      <a:pt x="34261" y="5514"/>
                      <a:pt x="34020" y="5568"/>
                    </a:cubicBezTo>
                    <a:cubicBezTo>
                      <a:pt x="33993" y="4283"/>
                      <a:pt x="33485" y="3239"/>
                      <a:pt x="32521" y="2490"/>
                    </a:cubicBezTo>
                    <a:cubicBezTo>
                      <a:pt x="31879" y="1981"/>
                      <a:pt x="31129" y="1714"/>
                      <a:pt x="30326" y="1714"/>
                    </a:cubicBezTo>
                    <a:lnTo>
                      <a:pt x="30059" y="1714"/>
                    </a:lnTo>
                    <a:cubicBezTo>
                      <a:pt x="30005" y="1687"/>
                      <a:pt x="29978" y="1633"/>
                      <a:pt x="29978" y="1607"/>
                    </a:cubicBezTo>
                    <a:cubicBezTo>
                      <a:pt x="29202" y="563"/>
                      <a:pt x="28078" y="1"/>
                      <a:pt x="2684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6" name="Google Shape;6836;p45"/>
              <p:cNvSpPr/>
              <p:nvPr/>
            </p:nvSpPr>
            <p:spPr>
              <a:xfrm>
                <a:off x="6267750" y="1722200"/>
                <a:ext cx="343275" cy="420000"/>
              </a:xfrm>
              <a:custGeom>
                <a:avLst/>
                <a:gdLst/>
                <a:ahLst/>
                <a:cxnLst/>
                <a:rect l="l" t="t" r="r" b="b"/>
                <a:pathLst>
                  <a:path w="13731" h="16800" extrusionOk="0">
                    <a:moveTo>
                      <a:pt x="7615" y="0"/>
                    </a:moveTo>
                    <a:cubicBezTo>
                      <a:pt x="6959" y="0"/>
                      <a:pt x="6091" y="469"/>
                      <a:pt x="5032" y="1704"/>
                    </a:cubicBezTo>
                    <a:cubicBezTo>
                      <a:pt x="1954" y="5290"/>
                      <a:pt x="0" y="16800"/>
                      <a:pt x="0" y="16800"/>
                    </a:cubicBezTo>
                    <a:cubicBezTo>
                      <a:pt x="9047" y="11928"/>
                      <a:pt x="13731" y="3444"/>
                      <a:pt x="11697" y="1891"/>
                    </a:cubicBezTo>
                    <a:cubicBezTo>
                      <a:pt x="11522" y="1758"/>
                      <a:pt x="11326" y="1703"/>
                      <a:pt x="11120" y="1703"/>
                    </a:cubicBezTo>
                    <a:cubicBezTo>
                      <a:pt x="10125" y="1703"/>
                      <a:pt x="8913" y="2988"/>
                      <a:pt x="8913" y="2988"/>
                    </a:cubicBezTo>
                    <a:cubicBezTo>
                      <a:pt x="9333" y="1660"/>
                      <a:pt x="8850" y="0"/>
                      <a:pt x="761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7" name="Google Shape;6837;p45"/>
              <p:cNvSpPr/>
              <p:nvPr/>
            </p:nvSpPr>
            <p:spPr>
              <a:xfrm>
                <a:off x="6277100" y="1858450"/>
                <a:ext cx="467100" cy="283075"/>
              </a:xfrm>
              <a:custGeom>
                <a:avLst/>
                <a:gdLst/>
                <a:ahLst/>
                <a:cxnLst/>
                <a:rect l="l" t="t" r="r" b="b"/>
                <a:pathLst>
                  <a:path w="18684" h="11323" extrusionOk="0">
                    <a:moveTo>
                      <a:pt x="15127" y="1"/>
                    </a:moveTo>
                    <a:cubicBezTo>
                      <a:pt x="11098" y="1"/>
                      <a:pt x="1" y="11323"/>
                      <a:pt x="1" y="11323"/>
                    </a:cubicBezTo>
                    <a:cubicBezTo>
                      <a:pt x="12581" y="8807"/>
                      <a:pt x="18683" y="4765"/>
                      <a:pt x="18148" y="3186"/>
                    </a:cubicBezTo>
                    <a:cubicBezTo>
                      <a:pt x="17914" y="2496"/>
                      <a:pt x="17271" y="2302"/>
                      <a:pt x="16621" y="2302"/>
                    </a:cubicBezTo>
                    <a:cubicBezTo>
                      <a:pt x="15784" y="2302"/>
                      <a:pt x="14936" y="2624"/>
                      <a:pt x="14936" y="2624"/>
                    </a:cubicBezTo>
                    <a:cubicBezTo>
                      <a:pt x="17077" y="1232"/>
                      <a:pt x="16034" y="295"/>
                      <a:pt x="16034" y="295"/>
                    </a:cubicBezTo>
                    <a:cubicBezTo>
                      <a:pt x="15798" y="93"/>
                      <a:pt x="15492" y="1"/>
                      <a:pt x="15127"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8" name="Google Shape;6838;p45"/>
              <p:cNvSpPr/>
              <p:nvPr/>
            </p:nvSpPr>
            <p:spPr>
              <a:xfrm>
                <a:off x="6390200" y="1964725"/>
                <a:ext cx="247600" cy="107875"/>
              </a:xfrm>
              <a:custGeom>
                <a:avLst/>
                <a:gdLst/>
                <a:ahLst/>
                <a:cxnLst/>
                <a:rect l="l" t="t" r="r" b="b"/>
                <a:pathLst>
                  <a:path w="9904" h="4315" extrusionOk="0">
                    <a:moveTo>
                      <a:pt x="8178" y="0"/>
                    </a:moveTo>
                    <a:cubicBezTo>
                      <a:pt x="6553" y="0"/>
                      <a:pt x="3394" y="1494"/>
                      <a:pt x="0" y="4315"/>
                    </a:cubicBezTo>
                    <a:lnTo>
                      <a:pt x="0" y="4315"/>
                    </a:lnTo>
                    <a:cubicBezTo>
                      <a:pt x="0" y="4315"/>
                      <a:pt x="9904" y="1719"/>
                      <a:pt x="9208" y="434"/>
                    </a:cubicBezTo>
                    <a:cubicBezTo>
                      <a:pt x="9037" y="143"/>
                      <a:pt x="8681" y="0"/>
                      <a:pt x="817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9" name="Google Shape;6839;p45"/>
              <p:cNvSpPr/>
              <p:nvPr/>
            </p:nvSpPr>
            <p:spPr>
              <a:xfrm>
                <a:off x="6323275" y="1858950"/>
                <a:ext cx="178025" cy="203625"/>
              </a:xfrm>
              <a:custGeom>
                <a:avLst/>
                <a:gdLst/>
                <a:ahLst/>
                <a:cxnLst/>
                <a:rect l="l" t="t" r="r" b="b"/>
                <a:pathLst>
                  <a:path w="7121" h="8145" extrusionOk="0">
                    <a:moveTo>
                      <a:pt x="5522" y="1"/>
                    </a:moveTo>
                    <a:cubicBezTo>
                      <a:pt x="4135" y="1"/>
                      <a:pt x="1711" y="3136"/>
                      <a:pt x="1" y="8144"/>
                    </a:cubicBezTo>
                    <a:cubicBezTo>
                      <a:pt x="1" y="8144"/>
                      <a:pt x="7120" y="837"/>
                      <a:pt x="5889" y="88"/>
                    </a:cubicBezTo>
                    <a:cubicBezTo>
                      <a:pt x="5777" y="30"/>
                      <a:pt x="5654" y="1"/>
                      <a:pt x="5522"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0" name="Google Shape;6840;p45"/>
              <p:cNvSpPr/>
              <p:nvPr/>
            </p:nvSpPr>
            <p:spPr>
              <a:xfrm>
                <a:off x="5857550" y="1760775"/>
                <a:ext cx="1235925" cy="486475"/>
              </a:xfrm>
              <a:custGeom>
                <a:avLst/>
                <a:gdLst/>
                <a:ahLst/>
                <a:cxnLst/>
                <a:rect l="l" t="t" r="r" b="b"/>
                <a:pathLst>
                  <a:path w="49437" h="19459" extrusionOk="0">
                    <a:moveTo>
                      <a:pt x="2142" y="0"/>
                    </a:moveTo>
                    <a:cubicBezTo>
                      <a:pt x="1874" y="0"/>
                      <a:pt x="1634" y="188"/>
                      <a:pt x="1634" y="455"/>
                    </a:cubicBezTo>
                    <a:cubicBezTo>
                      <a:pt x="1634" y="723"/>
                      <a:pt x="1821" y="964"/>
                      <a:pt x="2089" y="964"/>
                    </a:cubicBezTo>
                    <a:lnTo>
                      <a:pt x="2222" y="964"/>
                    </a:lnTo>
                    <a:cubicBezTo>
                      <a:pt x="2945" y="1874"/>
                      <a:pt x="3159" y="3239"/>
                      <a:pt x="3240" y="3908"/>
                    </a:cubicBezTo>
                    <a:cubicBezTo>
                      <a:pt x="1152" y="4604"/>
                      <a:pt x="1" y="6852"/>
                      <a:pt x="616" y="8967"/>
                    </a:cubicBezTo>
                    <a:cubicBezTo>
                      <a:pt x="1162" y="10712"/>
                      <a:pt x="2774" y="11852"/>
                      <a:pt x="4511" y="11852"/>
                    </a:cubicBezTo>
                    <a:cubicBezTo>
                      <a:pt x="4905" y="11852"/>
                      <a:pt x="5306" y="11794"/>
                      <a:pt x="5702" y="11670"/>
                    </a:cubicBezTo>
                    <a:cubicBezTo>
                      <a:pt x="5970" y="11616"/>
                      <a:pt x="6211" y="11509"/>
                      <a:pt x="6451" y="11376"/>
                    </a:cubicBezTo>
                    <a:lnTo>
                      <a:pt x="6612" y="11376"/>
                    </a:lnTo>
                    <a:cubicBezTo>
                      <a:pt x="6732" y="11362"/>
                      <a:pt x="6853" y="11355"/>
                      <a:pt x="6963" y="11355"/>
                    </a:cubicBezTo>
                    <a:cubicBezTo>
                      <a:pt x="7074" y="11355"/>
                      <a:pt x="7174" y="11362"/>
                      <a:pt x="7254" y="11376"/>
                    </a:cubicBezTo>
                    <a:cubicBezTo>
                      <a:pt x="7442" y="11402"/>
                      <a:pt x="7576" y="11483"/>
                      <a:pt x="7683" y="11616"/>
                    </a:cubicBezTo>
                    <a:cubicBezTo>
                      <a:pt x="7790" y="11750"/>
                      <a:pt x="7897" y="11884"/>
                      <a:pt x="7950" y="12071"/>
                    </a:cubicBezTo>
                    <a:cubicBezTo>
                      <a:pt x="8031" y="12286"/>
                      <a:pt x="8057" y="12473"/>
                      <a:pt x="8084" y="12714"/>
                    </a:cubicBezTo>
                    <a:lnTo>
                      <a:pt x="8111" y="13035"/>
                    </a:lnTo>
                    <a:lnTo>
                      <a:pt x="8191" y="13383"/>
                    </a:lnTo>
                    <a:cubicBezTo>
                      <a:pt x="8218" y="13570"/>
                      <a:pt x="8298" y="13784"/>
                      <a:pt x="8379" y="13945"/>
                    </a:cubicBezTo>
                    <a:cubicBezTo>
                      <a:pt x="8486" y="14132"/>
                      <a:pt x="8593" y="14266"/>
                      <a:pt x="8646" y="14427"/>
                    </a:cubicBezTo>
                    <a:cubicBezTo>
                      <a:pt x="8753" y="14587"/>
                      <a:pt x="8860" y="14721"/>
                      <a:pt x="8967" y="14855"/>
                    </a:cubicBezTo>
                    <a:cubicBezTo>
                      <a:pt x="9048" y="14989"/>
                      <a:pt x="9155" y="15123"/>
                      <a:pt x="9289" y="15203"/>
                    </a:cubicBezTo>
                    <a:cubicBezTo>
                      <a:pt x="9422" y="15283"/>
                      <a:pt x="9556" y="15364"/>
                      <a:pt x="9690" y="15417"/>
                    </a:cubicBezTo>
                    <a:cubicBezTo>
                      <a:pt x="9984" y="15524"/>
                      <a:pt x="10306" y="15605"/>
                      <a:pt x="10600" y="15605"/>
                    </a:cubicBezTo>
                    <a:cubicBezTo>
                      <a:pt x="10674" y="15611"/>
                      <a:pt x="10747" y="15615"/>
                      <a:pt x="10821" y="15615"/>
                    </a:cubicBezTo>
                    <a:cubicBezTo>
                      <a:pt x="11043" y="15615"/>
                      <a:pt x="11269" y="15584"/>
                      <a:pt x="11510" y="15524"/>
                    </a:cubicBezTo>
                    <a:cubicBezTo>
                      <a:pt x="11778" y="15471"/>
                      <a:pt x="12045" y="15390"/>
                      <a:pt x="12260" y="15283"/>
                    </a:cubicBezTo>
                    <a:cubicBezTo>
                      <a:pt x="12500" y="15230"/>
                      <a:pt x="12715" y="15123"/>
                      <a:pt x="12795" y="15042"/>
                    </a:cubicBezTo>
                    <a:cubicBezTo>
                      <a:pt x="12848" y="15016"/>
                      <a:pt x="12875" y="15016"/>
                      <a:pt x="12902" y="14989"/>
                    </a:cubicBezTo>
                    <a:cubicBezTo>
                      <a:pt x="12982" y="15149"/>
                      <a:pt x="13063" y="15390"/>
                      <a:pt x="13250" y="15631"/>
                    </a:cubicBezTo>
                    <a:cubicBezTo>
                      <a:pt x="13410" y="15926"/>
                      <a:pt x="13705" y="16220"/>
                      <a:pt x="14053" y="16541"/>
                    </a:cubicBezTo>
                    <a:cubicBezTo>
                      <a:pt x="14133" y="16595"/>
                      <a:pt x="14213" y="16702"/>
                      <a:pt x="14320" y="16755"/>
                    </a:cubicBezTo>
                    <a:cubicBezTo>
                      <a:pt x="14401" y="16836"/>
                      <a:pt x="14508" y="16889"/>
                      <a:pt x="14588" y="16970"/>
                    </a:cubicBezTo>
                    <a:cubicBezTo>
                      <a:pt x="14776" y="17103"/>
                      <a:pt x="14990" y="17237"/>
                      <a:pt x="15204" y="17371"/>
                    </a:cubicBezTo>
                    <a:cubicBezTo>
                      <a:pt x="15445" y="17478"/>
                      <a:pt x="15686" y="17558"/>
                      <a:pt x="15953" y="17665"/>
                    </a:cubicBezTo>
                    <a:cubicBezTo>
                      <a:pt x="16087" y="17692"/>
                      <a:pt x="16221" y="17773"/>
                      <a:pt x="16355" y="17799"/>
                    </a:cubicBezTo>
                    <a:cubicBezTo>
                      <a:pt x="16489" y="17826"/>
                      <a:pt x="16622" y="17826"/>
                      <a:pt x="16783" y="17826"/>
                    </a:cubicBezTo>
                    <a:cubicBezTo>
                      <a:pt x="17077" y="17826"/>
                      <a:pt x="17399" y="17799"/>
                      <a:pt x="17693" y="17746"/>
                    </a:cubicBezTo>
                    <a:cubicBezTo>
                      <a:pt x="18014" y="17639"/>
                      <a:pt x="18335" y="17532"/>
                      <a:pt x="18657" y="17398"/>
                    </a:cubicBezTo>
                    <a:cubicBezTo>
                      <a:pt x="19004" y="17291"/>
                      <a:pt x="19326" y="17210"/>
                      <a:pt x="19620" y="17130"/>
                    </a:cubicBezTo>
                    <a:cubicBezTo>
                      <a:pt x="19764" y="17119"/>
                      <a:pt x="19899" y="17113"/>
                      <a:pt x="20029" y="17113"/>
                    </a:cubicBezTo>
                    <a:cubicBezTo>
                      <a:pt x="20212" y="17113"/>
                      <a:pt x="20384" y="17126"/>
                      <a:pt x="20557" y="17157"/>
                    </a:cubicBezTo>
                    <a:cubicBezTo>
                      <a:pt x="20878" y="17237"/>
                      <a:pt x="21172" y="17291"/>
                      <a:pt x="21467" y="17478"/>
                    </a:cubicBezTo>
                    <a:cubicBezTo>
                      <a:pt x="21761" y="17612"/>
                      <a:pt x="22083" y="17799"/>
                      <a:pt x="22377" y="17960"/>
                    </a:cubicBezTo>
                    <a:cubicBezTo>
                      <a:pt x="22671" y="18174"/>
                      <a:pt x="22966" y="18361"/>
                      <a:pt x="23287" y="18549"/>
                    </a:cubicBezTo>
                    <a:cubicBezTo>
                      <a:pt x="23581" y="18709"/>
                      <a:pt x="23903" y="18843"/>
                      <a:pt x="24224" y="18950"/>
                    </a:cubicBezTo>
                    <a:cubicBezTo>
                      <a:pt x="24518" y="19031"/>
                      <a:pt x="24839" y="19111"/>
                      <a:pt x="25161" y="19164"/>
                    </a:cubicBezTo>
                    <a:cubicBezTo>
                      <a:pt x="25455" y="19245"/>
                      <a:pt x="25776" y="19352"/>
                      <a:pt x="26097" y="19378"/>
                    </a:cubicBezTo>
                    <a:cubicBezTo>
                      <a:pt x="26405" y="19432"/>
                      <a:pt x="26706" y="19459"/>
                      <a:pt x="27004" y="19459"/>
                    </a:cubicBezTo>
                    <a:cubicBezTo>
                      <a:pt x="27302" y="19459"/>
                      <a:pt x="27596" y="19432"/>
                      <a:pt x="27891" y="19378"/>
                    </a:cubicBezTo>
                    <a:cubicBezTo>
                      <a:pt x="28185" y="19352"/>
                      <a:pt x="28453" y="19271"/>
                      <a:pt x="28720" y="19164"/>
                    </a:cubicBezTo>
                    <a:cubicBezTo>
                      <a:pt x="28988" y="19111"/>
                      <a:pt x="29256" y="19004"/>
                      <a:pt x="29497" y="18897"/>
                    </a:cubicBezTo>
                    <a:lnTo>
                      <a:pt x="30193" y="18602"/>
                    </a:lnTo>
                    <a:cubicBezTo>
                      <a:pt x="30300" y="18549"/>
                      <a:pt x="30407" y="18495"/>
                      <a:pt x="30514" y="18442"/>
                    </a:cubicBezTo>
                    <a:cubicBezTo>
                      <a:pt x="30594" y="18361"/>
                      <a:pt x="30701" y="18335"/>
                      <a:pt x="30808" y="18281"/>
                    </a:cubicBezTo>
                    <a:cubicBezTo>
                      <a:pt x="30915" y="18201"/>
                      <a:pt x="30969" y="18147"/>
                      <a:pt x="31076" y="18094"/>
                    </a:cubicBezTo>
                    <a:cubicBezTo>
                      <a:pt x="31183" y="18040"/>
                      <a:pt x="31236" y="17960"/>
                      <a:pt x="31317" y="17933"/>
                    </a:cubicBezTo>
                    <a:cubicBezTo>
                      <a:pt x="31477" y="17799"/>
                      <a:pt x="31611" y="17692"/>
                      <a:pt x="31745" y="17558"/>
                    </a:cubicBezTo>
                    <a:cubicBezTo>
                      <a:pt x="31986" y="17344"/>
                      <a:pt x="32173" y="17103"/>
                      <a:pt x="32307" y="16970"/>
                    </a:cubicBezTo>
                    <a:cubicBezTo>
                      <a:pt x="32334" y="16943"/>
                      <a:pt x="32334" y="16889"/>
                      <a:pt x="32387" y="16889"/>
                    </a:cubicBezTo>
                    <a:cubicBezTo>
                      <a:pt x="32414" y="16943"/>
                      <a:pt x="32441" y="16943"/>
                      <a:pt x="32468" y="16970"/>
                    </a:cubicBezTo>
                    <a:cubicBezTo>
                      <a:pt x="32655" y="17077"/>
                      <a:pt x="32923" y="17210"/>
                      <a:pt x="33244" y="17291"/>
                    </a:cubicBezTo>
                    <a:cubicBezTo>
                      <a:pt x="33324" y="17344"/>
                      <a:pt x="33404" y="17371"/>
                      <a:pt x="33511" y="17398"/>
                    </a:cubicBezTo>
                    <a:cubicBezTo>
                      <a:pt x="33619" y="17425"/>
                      <a:pt x="33726" y="17425"/>
                      <a:pt x="33779" y="17478"/>
                    </a:cubicBezTo>
                    <a:cubicBezTo>
                      <a:pt x="33993" y="17505"/>
                      <a:pt x="34181" y="17532"/>
                      <a:pt x="34421" y="17558"/>
                    </a:cubicBezTo>
                    <a:cubicBezTo>
                      <a:pt x="34502" y="17558"/>
                      <a:pt x="34662" y="17612"/>
                      <a:pt x="34743" y="17612"/>
                    </a:cubicBezTo>
                    <a:lnTo>
                      <a:pt x="35117" y="17612"/>
                    </a:lnTo>
                    <a:cubicBezTo>
                      <a:pt x="35358" y="17612"/>
                      <a:pt x="35626" y="17558"/>
                      <a:pt x="35867" y="17532"/>
                    </a:cubicBezTo>
                    <a:cubicBezTo>
                      <a:pt x="36134" y="17505"/>
                      <a:pt x="36349" y="17425"/>
                      <a:pt x="36616" y="17344"/>
                    </a:cubicBezTo>
                    <a:cubicBezTo>
                      <a:pt x="36884" y="17264"/>
                      <a:pt x="37152" y="17157"/>
                      <a:pt x="37392" y="16970"/>
                    </a:cubicBezTo>
                    <a:cubicBezTo>
                      <a:pt x="37633" y="16809"/>
                      <a:pt x="37848" y="16595"/>
                      <a:pt x="38088" y="16327"/>
                    </a:cubicBezTo>
                    <a:cubicBezTo>
                      <a:pt x="38303" y="16060"/>
                      <a:pt x="38490" y="15765"/>
                      <a:pt x="38704" y="15497"/>
                    </a:cubicBezTo>
                    <a:cubicBezTo>
                      <a:pt x="38891" y="15203"/>
                      <a:pt x="39105" y="14935"/>
                      <a:pt x="39320" y="14694"/>
                    </a:cubicBezTo>
                    <a:cubicBezTo>
                      <a:pt x="39561" y="14454"/>
                      <a:pt x="39828" y="14293"/>
                      <a:pt x="40096" y="14132"/>
                    </a:cubicBezTo>
                    <a:cubicBezTo>
                      <a:pt x="40363" y="13999"/>
                      <a:pt x="40711" y="13865"/>
                      <a:pt x="41006" y="13784"/>
                    </a:cubicBezTo>
                    <a:cubicBezTo>
                      <a:pt x="41327" y="13731"/>
                      <a:pt x="41675" y="13651"/>
                      <a:pt x="42050" y="13624"/>
                    </a:cubicBezTo>
                    <a:cubicBezTo>
                      <a:pt x="42772" y="13544"/>
                      <a:pt x="43522" y="13463"/>
                      <a:pt x="44111" y="13196"/>
                    </a:cubicBezTo>
                    <a:lnTo>
                      <a:pt x="45021" y="12794"/>
                    </a:lnTo>
                    <a:cubicBezTo>
                      <a:pt x="45315" y="12660"/>
                      <a:pt x="45636" y="12473"/>
                      <a:pt x="45904" y="12339"/>
                    </a:cubicBezTo>
                    <a:cubicBezTo>
                      <a:pt x="46466" y="12045"/>
                      <a:pt x="46921" y="11643"/>
                      <a:pt x="47323" y="11242"/>
                    </a:cubicBezTo>
                    <a:cubicBezTo>
                      <a:pt x="47537" y="11054"/>
                      <a:pt x="47697" y="10813"/>
                      <a:pt x="47858" y="10573"/>
                    </a:cubicBezTo>
                    <a:cubicBezTo>
                      <a:pt x="48045" y="10332"/>
                      <a:pt x="48179" y="10144"/>
                      <a:pt x="48313" y="9903"/>
                    </a:cubicBezTo>
                    <a:cubicBezTo>
                      <a:pt x="48420" y="9663"/>
                      <a:pt x="48527" y="9475"/>
                      <a:pt x="48634" y="9234"/>
                    </a:cubicBezTo>
                    <a:cubicBezTo>
                      <a:pt x="48714" y="9127"/>
                      <a:pt x="48741" y="9047"/>
                      <a:pt x="48768" y="8913"/>
                    </a:cubicBezTo>
                    <a:cubicBezTo>
                      <a:pt x="48795" y="8806"/>
                      <a:pt x="48875" y="8699"/>
                      <a:pt x="48902" y="8592"/>
                    </a:cubicBezTo>
                    <a:cubicBezTo>
                      <a:pt x="49062" y="8190"/>
                      <a:pt x="49169" y="7789"/>
                      <a:pt x="49223" y="7468"/>
                    </a:cubicBezTo>
                    <a:cubicBezTo>
                      <a:pt x="49303" y="7120"/>
                      <a:pt x="49330" y="6852"/>
                      <a:pt x="49357" y="6665"/>
                    </a:cubicBezTo>
                    <a:cubicBezTo>
                      <a:pt x="49357" y="6558"/>
                      <a:pt x="49410" y="6504"/>
                      <a:pt x="49410" y="6424"/>
                    </a:cubicBezTo>
                    <a:cubicBezTo>
                      <a:pt x="49410" y="6370"/>
                      <a:pt x="49437" y="6370"/>
                      <a:pt x="49437" y="6370"/>
                    </a:cubicBezTo>
                    <a:cubicBezTo>
                      <a:pt x="49383" y="6103"/>
                      <a:pt x="49169" y="5889"/>
                      <a:pt x="48982" y="5889"/>
                    </a:cubicBezTo>
                    <a:lnTo>
                      <a:pt x="48875" y="5889"/>
                    </a:lnTo>
                    <a:cubicBezTo>
                      <a:pt x="48795" y="5889"/>
                      <a:pt x="48741" y="5915"/>
                      <a:pt x="48634" y="5915"/>
                    </a:cubicBezTo>
                    <a:cubicBezTo>
                      <a:pt x="48447" y="5915"/>
                      <a:pt x="48179" y="5996"/>
                      <a:pt x="47831" y="6022"/>
                    </a:cubicBezTo>
                    <a:cubicBezTo>
                      <a:pt x="47510" y="6103"/>
                      <a:pt x="47135" y="6156"/>
                      <a:pt x="46734" y="6263"/>
                    </a:cubicBezTo>
                    <a:cubicBezTo>
                      <a:pt x="46332" y="6370"/>
                      <a:pt x="45904" y="6531"/>
                      <a:pt x="45449" y="6692"/>
                    </a:cubicBezTo>
                    <a:cubicBezTo>
                      <a:pt x="45021" y="6852"/>
                      <a:pt x="44566" y="7093"/>
                      <a:pt x="44111" y="7361"/>
                    </a:cubicBezTo>
                    <a:cubicBezTo>
                      <a:pt x="43897" y="7495"/>
                      <a:pt x="43682" y="7628"/>
                      <a:pt x="43495" y="7842"/>
                    </a:cubicBezTo>
                    <a:cubicBezTo>
                      <a:pt x="43281" y="8003"/>
                      <a:pt x="43094" y="8190"/>
                      <a:pt x="42879" y="8405"/>
                    </a:cubicBezTo>
                    <a:cubicBezTo>
                      <a:pt x="42692" y="8592"/>
                      <a:pt x="42505" y="8833"/>
                      <a:pt x="42317" y="9074"/>
                    </a:cubicBezTo>
                    <a:cubicBezTo>
                      <a:pt x="42103" y="9315"/>
                      <a:pt x="41916" y="9502"/>
                      <a:pt x="41702" y="9743"/>
                    </a:cubicBezTo>
                    <a:cubicBezTo>
                      <a:pt x="41514" y="9984"/>
                      <a:pt x="41300" y="10251"/>
                      <a:pt x="41140" y="10519"/>
                    </a:cubicBezTo>
                    <a:cubicBezTo>
                      <a:pt x="40979" y="10787"/>
                      <a:pt x="40818" y="11108"/>
                      <a:pt x="40631" y="11402"/>
                    </a:cubicBezTo>
                    <a:cubicBezTo>
                      <a:pt x="40471" y="11723"/>
                      <a:pt x="40283" y="11991"/>
                      <a:pt x="40069" y="12259"/>
                    </a:cubicBezTo>
                    <a:cubicBezTo>
                      <a:pt x="39882" y="12473"/>
                      <a:pt x="39614" y="12687"/>
                      <a:pt x="39373" y="12848"/>
                    </a:cubicBezTo>
                    <a:cubicBezTo>
                      <a:pt x="39105" y="13008"/>
                      <a:pt x="38838" y="13115"/>
                      <a:pt x="38490" y="13196"/>
                    </a:cubicBezTo>
                    <a:cubicBezTo>
                      <a:pt x="38317" y="13227"/>
                      <a:pt x="38136" y="13240"/>
                      <a:pt x="37945" y="13240"/>
                    </a:cubicBezTo>
                    <a:cubicBezTo>
                      <a:pt x="37810" y="13240"/>
                      <a:pt x="37670" y="13233"/>
                      <a:pt x="37526" y="13222"/>
                    </a:cubicBezTo>
                    <a:cubicBezTo>
                      <a:pt x="37205" y="13196"/>
                      <a:pt x="36857" y="13142"/>
                      <a:pt x="36563" y="13115"/>
                    </a:cubicBezTo>
                    <a:cubicBezTo>
                      <a:pt x="36441" y="13104"/>
                      <a:pt x="36314" y="13098"/>
                      <a:pt x="36193" y="13098"/>
                    </a:cubicBezTo>
                    <a:cubicBezTo>
                      <a:pt x="36021" y="13098"/>
                      <a:pt x="35858" y="13111"/>
                      <a:pt x="35733" y="13142"/>
                    </a:cubicBezTo>
                    <a:cubicBezTo>
                      <a:pt x="35465" y="13222"/>
                      <a:pt x="35224" y="13276"/>
                      <a:pt x="35010" y="13383"/>
                    </a:cubicBezTo>
                    <a:cubicBezTo>
                      <a:pt x="34823" y="13490"/>
                      <a:pt x="34609" y="13624"/>
                      <a:pt x="34421" y="13704"/>
                    </a:cubicBezTo>
                    <a:cubicBezTo>
                      <a:pt x="34207" y="13865"/>
                      <a:pt x="34047" y="13945"/>
                      <a:pt x="33886" y="14079"/>
                    </a:cubicBezTo>
                    <a:cubicBezTo>
                      <a:pt x="33779" y="14159"/>
                      <a:pt x="33726" y="14213"/>
                      <a:pt x="33645" y="14293"/>
                    </a:cubicBezTo>
                    <a:cubicBezTo>
                      <a:pt x="33592" y="14347"/>
                      <a:pt x="33485" y="14427"/>
                      <a:pt x="33404" y="14480"/>
                    </a:cubicBezTo>
                    <a:lnTo>
                      <a:pt x="33003" y="14882"/>
                    </a:lnTo>
                    <a:cubicBezTo>
                      <a:pt x="32869" y="15016"/>
                      <a:pt x="32789" y="15176"/>
                      <a:pt x="32682" y="15283"/>
                    </a:cubicBezTo>
                    <a:cubicBezTo>
                      <a:pt x="32468" y="15551"/>
                      <a:pt x="32307" y="15792"/>
                      <a:pt x="32200" y="15952"/>
                    </a:cubicBezTo>
                    <a:cubicBezTo>
                      <a:pt x="32173" y="15979"/>
                      <a:pt x="32173" y="16033"/>
                      <a:pt x="32173" y="16033"/>
                    </a:cubicBezTo>
                    <a:lnTo>
                      <a:pt x="32146" y="15979"/>
                    </a:lnTo>
                    <a:cubicBezTo>
                      <a:pt x="31986" y="15899"/>
                      <a:pt x="31745" y="15765"/>
                      <a:pt x="31451" y="15578"/>
                    </a:cubicBezTo>
                    <a:cubicBezTo>
                      <a:pt x="31129" y="15444"/>
                      <a:pt x="30808" y="15283"/>
                      <a:pt x="30433" y="15123"/>
                    </a:cubicBezTo>
                    <a:lnTo>
                      <a:pt x="30139" y="15016"/>
                    </a:lnTo>
                    <a:lnTo>
                      <a:pt x="29845" y="14909"/>
                    </a:lnTo>
                    <a:cubicBezTo>
                      <a:pt x="29630" y="14855"/>
                      <a:pt x="29390" y="14775"/>
                      <a:pt x="29202" y="14721"/>
                    </a:cubicBezTo>
                    <a:cubicBezTo>
                      <a:pt x="28961" y="14641"/>
                      <a:pt x="28720" y="14614"/>
                      <a:pt x="28506" y="14561"/>
                    </a:cubicBezTo>
                    <a:cubicBezTo>
                      <a:pt x="28265" y="14480"/>
                      <a:pt x="28025" y="14454"/>
                      <a:pt x="27757" y="14427"/>
                    </a:cubicBezTo>
                    <a:cubicBezTo>
                      <a:pt x="27516" y="14373"/>
                      <a:pt x="27248" y="14373"/>
                      <a:pt x="26981" y="14373"/>
                    </a:cubicBezTo>
                    <a:cubicBezTo>
                      <a:pt x="26713" y="14373"/>
                      <a:pt x="26445" y="14427"/>
                      <a:pt x="26178" y="14454"/>
                    </a:cubicBezTo>
                    <a:cubicBezTo>
                      <a:pt x="25642" y="14534"/>
                      <a:pt x="25054" y="14641"/>
                      <a:pt x="24491" y="14748"/>
                    </a:cubicBezTo>
                    <a:cubicBezTo>
                      <a:pt x="23876" y="14855"/>
                      <a:pt x="23287" y="15123"/>
                      <a:pt x="22645" y="15390"/>
                    </a:cubicBezTo>
                    <a:cubicBezTo>
                      <a:pt x="22350" y="15524"/>
                      <a:pt x="22002" y="15658"/>
                      <a:pt x="21708" y="15685"/>
                    </a:cubicBezTo>
                    <a:cubicBezTo>
                      <a:pt x="21521" y="15736"/>
                      <a:pt x="21313" y="15754"/>
                      <a:pt x="21111" y="15754"/>
                    </a:cubicBezTo>
                    <a:cubicBezTo>
                      <a:pt x="20994" y="15754"/>
                      <a:pt x="20879" y="15748"/>
                      <a:pt x="20771" y="15738"/>
                    </a:cubicBezTo>
                    <a:cubicBezTo>
                      <a:pt x="20155" y="15658"/>
                      <a:pt x="19593" y="15364"/>
                      <a:pt x="19138" y="14882"/>
                    </a:cubicBezTo>
                    <a:cubicBezTo>
                      <a:pt x="18897" y="14668"/>
                      <a:pt x="18657" y="14427"/>
                      <a:pt x="18416" y="14266"/>
                    </a:cubicBezTo>
                    <a:cubicBezTo>
                      <a:pt x="18202" y="14052"/>
                      <a:pt x="17961" y="13892"/>
                      <a:pt x="17720" y="13784"/>
                    </a:cubicBezTo>
                    <a:cubicBezTo>
                      <a:pt x="17613" y="13704"/>
                      <a:pt x="17479" y="13677"/>
                      <a:pt x="17399" y="13651"/>
                    </a:cubicBezTo>
                    <a:cubicBezTo>
                      <a:pt x="17291" y="13624"/>
                      <a:pt x="17158" y="13570"/>
                      <a:pt x="17051" y="13570"/>
                    </a:cubicBezTo>
                    <a:cubicBezTo>
                      <a:pt x="16810" y="13544"/>
                      <a:pt x="16596" y="13517"/>
                      <a:pt x="16381" y="13517"/>
                    </a:cubicBezTo>
                    <a:cubicBezTo>
                      <a:pt x="16221" y="13517"/>
                      <a:pt x="16084" y="13505"/>
                      <a:pt x="15947" y="13505"/>
                    </a:cubicBezTo>
                    <a:cubicBezTo>
                      <a:pt x="15879" y="13505"/>
                      <a:pt x="15810" y="13508"/>
                      <a:pt x="15739" y="13517"/>
                    </a:cubicBezTo>
                    <a:cubicBezTo>
                      <a:pt x="15659" y="13517"/>
                      <a:pt x="15552" y="13517"/>
                      <a:pt x="15445" y="13544"/>
                    </a:cubicBezTo>
                    <a:cubicBezTo>
                      <a:pt x="15391" y="13544"/>
                      <a:pt x="15338" y="13544"/>
                      <a:pt x="15284" y="13570"/>
                    </a:cubicBezTo>
                    <a:cubicBezTo>
                      <a:pt x="15257" y="13570"/>
                      <a:pt x="15177" y="13570"/>
                      <a:pt x="15150" y="13624"/>
                    </a:cubicBezTo>
                    <a:cubicBezTo>
                      <a:pt x="14990" y="13651"/>
                      <a:pt x="14776" y="13677"/>
                      <a:pt x="14615" y="13704"/>
                    </a:cubicBezTo>
                    <a:cubicBezTo>
                      <a:pt x="14508" y="13758"/>
                      <a:pt x="14454" y="13758"/>
                      <a:pt x="14347" y="13784"/>
                    </a:cubicBezTo>
                    <a:cubicBezTo>
                      <a:pt x="14267" y="13811"/>
                      <a:pt x="14187" y="13811"/>
                      <a:pt x="14106" y="13838"/>
                    </a:cubicBezTo>
                    <a:cubicBezTo>
                      <a:pt x="13785" y="13918"/>
                      <a:pt x="13518" y="14025"/>
                      <a:pt x="13303" y="14079"/>
                    </a:cubicBezTo>
                    <a:lnTo>
                      <a:pt x="13303" y="13758"/>
                    </a:lnTo>
                    <a:cubicBezTo>
                      <a:pt x="13303" y="13517"/>
                      <a:pt x="13277" y="13249"/>
                      <a:pt x="13196" y="12981"/>
                    </a:cubicBezTo>
                    <a:cubicBezTo>
                      <a:pt x="13143" y="12714"/>
                      <a:pt x="13063" y="12446"/>
                      <a:pt x="12982" y="12179"/>
                    </a:cubicBezTo>
                    <a:cubicBezTo>
                      <a:pt x="12875" y="11911"/>
                      <a:pt x="12741" y="11670"/>
                      <a:pt x="12581" y="11429"/>
                    </a:cubicBezTo>
                    <a:cubicBezTo>
                      <a:pt x="12393" y="11242"/>
                      <a:pt x="12179" y="11081"/>
                      <a:pt x="11912" y="10974"/>
                    </a:cubicBezTo>
                    <a:cubicBezTo>
                      <a:pt x="11590" y="10867"/>
                      <a:pt x="11296" y="10813"/>
                      <a:pt x="10975" y="10706"/>
                    </a:cubicBezTo>
                    <a:cubicBezTo>
                      <a:pt x="10846" y="10688"/>
                      <a:pt x="10716" y="10657"/>
                      <a:pt x="10578" y="10657"/>
                    </a:cubicBezTo>
                    <a:cubicBezTo>
                      <a:pt x="10516" y="10657"/>
                      <a:pt x="10452" y="10663"/>
                      <a:pt x="10386" y="10680"/>
                    </a:cubicBezTo>
                    <a:lnTo>
                      <a:pt x="10065" y="10706"/>
                    </a:lnTo>
                    <a:lnTo>
                      <a:pt x="9717" y="10733"/>
                    </a:lnTo>
                    <a:cubicBezTo>
                      <a:pt x="9610" y="10747"/>
                      <a:pt x="9503" y="10753"/>
                      <a:pt x="9399" y="10753"/>
                    </a:cubicBezTo>
                    <a:cubicBezTo>
                      <a:pt x="9295" y="10753"/>
                      <a:pt x="9195" y="10747"/>
                      <a:pt x="9101" y="10733"/>
                    </a:cubicBezTo>
                    <a:cubicBezTo>
                      <a:pt x="8887" y="10706"/>
                      <a:pt x="8753" y="10626"/>
                      <a:pt x="8619" y="10546"/>
                    </a:cubicBezTo>
                    <a:cubicBezTo>
                      <a:pt x="8486" y="10439"/>
                      <a:pt x="8379" y="10305"/>
                      <a:pt x="8352" y="10144"/>
                    </a:cubicBezTo>
                    <a:cubicBezTo>
                      <a:pt x="8298" y="9957"/>
                      <a:pt x="8298" y="9743"/>
                      <a:pt x="8298" y="9529"/>
                    </a:cubicBezTo>
                    <a:lnTo>
                      <a:pt x="8298" y="9288"/>
                    </a:lnTo>
                    <a:cubicBezTo>
                      <a:pt x="8619" y="8458"/>
                      <a:pt x="8700" y="7521"/>
                      <a:pt x="8379" y="6584"/>
                    </a:cubicBezTo>
                    <a:cubicBezTo>
                      <a:pt x="7950" y="5193"/>
                      <a:pt x="6853" y="4176"/>
                      <a:pt x="5541" y="3854"/>
                    </a:cubicBezTo>
                    <a:cubicBezTo>
                      <a:pt x="5675" y="3078"/>
                      <a:pt x="5943" y="2141"/>
                      <a:pt x="6451" y="1445"/>
                    </a:cubicBezTo>
                    <a:lnTo>
                      <a:pt x="6585" y="1445"/>
                    </a:lnTo>
                    <a:cubicBezTo>
                      <a:pt x="6906" y="1392"/>
                      <a:pt x="7147" y="1098"/>
                      <a:pt x="7094" y="803"/>
                    </a:cubicBezTo>
                    <a:cubicBezTo>
                      <a:pt x="7046" y="491"/>
                      <a:pt x="6804" y="286"/>
                      <a:pt x="6542" y="286"/>
                    </a:cubicBezTo>
                    <a:cubicBezTo>
                      <a:pt x="6512" y="286"/>
                      <a:pt x="6482" y="289"/>
                      <a:pt x="6451" y="295"/>
                    </a:cubicBezTo>
                    <a:cubicBezTo>
                      <a:pt x="6103" y="321"/>
                      <a:pt x="5889" y="643"/>
                      <a:pt x="5943" y="937"/>
                    </a:cubicBezTo>
                    <a:cubicBezTo>
                      <a:pt x="5943" y="1044"/>
                      <a:pt x="5970" y="1098"/>
                      <a:pt x="6023" y="1178"/>
                    </a:cubicBezTo>
                    <a:cubicBezTo>
                      <a:pt x="5675" y="1660"/>
                      <a:pt x="5167" y="2570"/>
                      <a:pt x="5006" y="3747"/>
                    </a:cubicBezTo>
                    <a:cubicBezTo>
                      <a:pt x="4847" y="3719"/>
                      <a:pt x="4682" y="3708"/>
                      <a:pt x="4514" y="3708"/>
                    </a:cubicBezTo>
                    <a:cubicBezTo>
                      <a:pt x="4200" y="3708"/>
                      <a:pt x="3875" y="3749"/>
                      <a:pt x="3561" y="3801"/>
                    </a:cubicBezTo>
                    <a:cubicBezTo>
                      <a:pt x="3561" y="2329"/>
                      <a:pt x="2945" y="1258"/>
                      <a:pt x="2544" y="696"/>
                    </a:cubicBezTo>
                    <a:cubicBezTo>
                      <a:pt x="2570" y="643"/>
                      <a:pt x="2597" y="562"/>
                      <a:pt x="2597" y="509"/>
                    </a:cubicBezTo>
                    <a:cubicBezTo>
                      <a:pt x="2597" y="241"/>
                      <a:pt x="2410" y="0"/>
                      <a:pt x="214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1" name="Google Shape;6841;p45"/>
              <p:cNvSpPr/>
              <p:nvPr/>
            </p:nvSpPr>
            <p:spPr>
              <a:xfrm>
                <a:off x="6264400" y="2141500"/>
                <a:ext cx="444325" cy="433650"/>
              </a:xfrm>
              <a:custGeom>
                <a:avLst/>
                <a:gdLst/>
                <a:ahLst/>
                <a:cxnLst/>
                <a:rect l="l" t="t" r="r" b="b"/>
                <a:pathLst>
                  <a:path w="17773" h="17346" extrusionOk="0">
                    <a:moveTo>
                      <a:pt x="0" y="1"/>
                    </a:moveTo>
                    <a:cubicBezTo>
                      <a:pt x="1" y="1"/>
                      <a:pt x="4336" y="12474"/>
                      <a:pt x="8405" y="15900"/>
                    </a:cubicBezTo>
                    <a:cubicBezTo>
                      <a:pt x="9658" y="16939"/>
                      <a:pt x="10627" y="17346"/>
                      <a:pt x="11339" y="17346"/>
                    </a:cubicBezTo>
                    <a:cubicBezTo>
                      <a:pt x="12955" y="17346"/>
                      <a:pt x="13243" y="15255"/>
                      <a:pt x="12500" y="13732"/>
                    </a:cubicBezTo>
                    <a:lnTo>
                      <a:pt x="12500" y="13732"/>
                    </a:lnTo>
                    <a:cubicBezTo>
                      <a:pt x="12500" y="13732"/>
                      <a:pt x="13881" y="14795"/>
                      <a:pt x="14956" y="14795"/>
                    </a:cubicBezTo>
                    <a:cubicBezTo>
                      <a:pt x="15277" y="14795"/>
                      <a:pt x="15571" y="14700"/>
                      <a:pt x="15792" y="14454"/>
                    </a:cubicBezTo>
                    <a:cubicBezTo>
                      <a:pt x="17773" y="12340"/>
                      <a:pt x="11028" y="3748"/>
                      <a:pt x="0"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2" name="Google Shape;6842;p45"/>
              <p:cNvSpPr/>
              <p:nvPr/>
            </p:nvSpPr>
            <p:spPr>
              <a:xfrm>
                <a:off x="6275775" y="2140850"/>
                <a:ext cx="550050" cy="245400"/>
              </a:xfrm>
              <a:custGeom>
                <a:avLst/>
                <a:gdLst/>
                <a:ahLst/>
                <a:cxnLst/>
                <a:rect l="l" t="t" r="r" b="b"/>
                <a:pathLst>
                  <a:path w="22002" h="9816" extrusionOk="0">
                    <a:moveTo>
                      <a:pt x="0" y="0"/>
                    </a:moveTo>
                    <a:cubicBezTo>
                      <a:pt x="1" y="0"/>
                      <a:pt x="13494" y="9815"/>
                      <a:pt x="18448" y="9815"/>
                    </a:cubicBezTo>
                    <a:cubicBezTo>
                      <a:pt x="19084" y="9815"/>
                      <a:pt x="19580" y="9653"/>
                      <a:pt x="19887" y="9288"/>
                    </a:cubicBezTo>
                    <a:cubicBezTo>
                      <a:pt x="19887" y="9288"/>
                      <a:pt x="20904" y="7976"/>
                      <a:pt x="18228" y="6906"/>
                    </a:cubicBezTo>
                    <a:lnTo>
                      <a:pt x="18228" y="6906"/>
                    </a:lnTo>
                    <a:cubicBezTo>
                      <a:pt x="18228" y="6906"/>
                      <a:pt x="18729" y="7004"/>
                      <a:pt x="19349" y="7004"/>
                    </a:cubicBezTo>
                    <a:cubicBezTo>
                      <a:pt x="20279" y="7004"/>
                      <a:pt x="21477" y="6782"/>
                      <a:pt x="21654" y="5674"/>
                    </a:cubicBezTo>
                    <a:cubicBezTo>
                      <a:pt x="22002" y="3828"/>
                      <a:pt x="14481" y="428"/>
                      <a:pt x="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3" name="Google Shape;6843;p45"/>
              <p:cNvSpPr/>
              <p:nvPr/>
            </p:nvSpPr>
            <p:spPr>
              <a:xfrm>
                <a:off x="6414275" y="2195700"/>
                <a:ext cx="287775" cy="83725"/>
              </a:xfrm>
              <a:custGeom>
                <a:avLst/>
                <a:gdLst/>
                <a:ahLst/>
                <a:cxnLst/>
                <a:rect l="l" t="t" r="r" b="b"/>
                <a:pathLst>
                  <a:path w="11511" h="3349" extrusionOk="0">
                    <a:moveTo>
                      <a:pt x="1" y="1"/>
                    </a:moveTo>
                    <a:cubicBezTo>
                      <a:pt x="3837" y="2255"/>
                      <a:pt x="7265" y="3349"/>
                      <a:pt x="9246" y="3349"/>
                    </a:cubicBezTo>
                    <a:cubicBezTo>
                      <a:pt x="10182" y="3349"/>
                      <a:pt x="10794" y="3105"/>
                      <a:pt x="10975" y="2624"/>
                    </a:cubicBezTo>
                    <a:cubicBezTo>
                      <a:pt x="11510" y="1071"/>
                      <a:pt x="2" y="1"/>
                      <a:pt x="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4" name="Google Shape;6844;p45"/>
              <p:cNvSpPr/>
              <p:nvPr/>
            </p:nvSpPr>
            <p:spPr>
              <a:xfrm>
                <a:off x="6340675" y="2219125"/>
                <a:ext cx="232900" cy="201725"/>
              </a:xfrm>
              <a:custGeom>
                <a:avLst/>
                <a:gdLst/>
                <a:ahLst/>
                <a:cxnLst/>
                <a:rect l="l" t="t" r="r" b="b"/>
                <a:pathLst>
                  <a:path w="9316" h="8069" extrusionOk="0">
                    <a:moveTo>
                      <a:pt x="1" y="1"/>
                    </a:moveTo>
                    <a:cubicBezTo>
                      <a:pt x="2755" y="5042"/>
                      <a:pt x="5875" y="8069"/>
                      <a:pt x="7463" y="8069"/>
                    </a:cubicBezTo>
                    <a:cubicBezTo>
                      <a:pt x="7696" y="8069"/>
                      <a:pt x="7896" y="8003"/>
                      <a:pt x="8057" y="7870"/>
                    </a:cubicBezTo>
                    <a:cubicBezTo>
                      <a:pt x="9315" y="6853"/>
                      <a:pt x="1" y="1"/>
                      <a:pt x="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6845" name="Google Shape;6845;p45"/>
            <p:cNvGrpSpPr/>
            <p:nvPr/>
          </p:nvGrpSpPr>
          <p:grpSpPr>
            <a:xfrm>
              <a:off x="5891858" y="1901182"/>
              <a:ext cx="135420" cy="69561"/>
              <a:chOff x="2330525" y="2356200"/>
              <a:chExt cx="229525" cy="117900"/>
            </a:xfrm>
          </p:grpSpPr>
          <p:sp>
            <p:nvSpPr>
              <p:cNvPr id="6846" name="Google Shape;6846;p45"/>
              <p:cNvSpPr/>
              <p:nvPr/>
            </p:nvSpPr>
            <p:spPr>
              <a:xfrm>
                <a:off x="2397175" y="2395750"/>
                <a:ext cx="97975" cy="61625"/>
              </a:xfrm>
              <a:custGeom>
                <a:avLst/>
                <a:gdLst/>
                <a:ahLst/>
                <a:cxnLst/>
                <a:rect l="l" t="t" r="r" b="b"/>
                <a:pathLst>
                  <a:path w="3919" h="2465" extrusionOk="0">
                    <a:moveTo>
                      <a:pt x="884" y="1"/>
                    </a:moveTo>
                    <a:cubicBezTo>
                      <a:pt x="1" y="1"/>
                      <a:pt x="171" y="1885"/>
                      <a:pt x="1724" y="2411"/>
                    </a:cubicBezTo>
                    <a:cubicBezTo>
                      <a:pt x="1831" y="2437"/>
                      <a:pt x="1965" y="2464"/>
                      <a:pt x="2072" y="2464"/>
                    </a:cubicBezTo>
                    <a:lnTo>
                      <a:pt x="2098" y="1822"/>
                    </a:lnTo>
                    <a:cubicBezTo>
                      <a:pt x="2124" y="1413"/>
                      <a:pt x="2466" y="1151"/>
                      <a:pt x="2846" y="1151"/>
                    </a:cubicBezTo>
                    <a:cubicBezTo>
                      <a:pt x="2865" y="1151"/>
                      <a:pt x="2883" y="1151"/>
                      <a:pt x="2901" y="1153"/>
                    </a:cubicBezTo>
                    <a:lnTo>
                      <a:pt x="3731" y="1233"/>
                    </a:lnTo>
                    <a:cubicBezTo>
                      <a:pt x="3919" y="805"/>
                      <a:pt x="3838" y="376"/>
                      <a:pt x="3464" y="296"/>
                    </a:cubicBezTo>
                    <a:cubicBezTo>
                      <a:pt x="3464" y="296"/>
                      <a:pt x="3434" y="297"/>
                      <a:pt x="3379" y="297"/>
                    </a:cubicBezTo>
                    <a:cubicBezTo>
                      <a:pt x="3080" y="297"/>
                      <a:pt x="2033" y="278"/>
                      <a:pt x="1081" y="28"/>
                    </a:cubicBezTo>
                    <a:cubicBezTo>
                      <a:pt x="1011" y="9"/>
                      <a:pt x="945" y="1"/>
                      <a:pt x="884" y="1"/>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7" name="Google Shape;6847;p45"/>
              <p:cNvSpPr/>
              <p:nvPr/>
            </p:nvSpPr>
            <p:spPr>
              <a:xfrm>
                <a:off x="2448950" y="2425575"/>
                <a:ext cx="41525" cy="32875"/>
              </a:xfrm>
              <a:custGeom>
                <a:avLst/>
                <a:gdLst/>
                <a:ahLst/>
                <a:cxnLst/>
                <a:rect l="l" t="t" r="r" b="b"/>
                <a:pathLst>
                  <a:path w="1661" h="1315" extrusionOk="0">
                    <a:moveTo>
                      <a:pt x="706" y="1"/>
                    </a:moveTo>
                    <a:cubicBezTo>
                      <a:pt x="355" y="1"/>
                      <a:pt x="51" y="299"/>
                      <a:pt x="27" y="682"/>
                    </a:cubicBezTo>
                    <a:lnTo>
                      <a:pt x="1" y="1298"/>
                    </a:lnTo>
                    <a:cubicBezTo>
                      <a:pt x="64" y="1309"/>
                      <a:pt x="125" y="1315"/>
                      <a:pt x="186" y="1315"/>
                    </a:cubicBezTo>
                    <a:cubicBezTo>
                      <a:pt x="408" y="1315"/>
                      <a:pt x="614" y="1243"/>
                      <a:pt x="804" y="1137"/>
                    </a:cubicBezTo>
                    <a:cubicBezTo>
                      <a:pt x="1098" y="950"/>
                      <a:pt x="1339" y="682"/>
                      <a:pt x="1500" y="441"/>
                    </a:cubicBezTo>
                    <a:cubicBezTo>
                      <a:pt x="1580" y="334"/>
                      <a:pt x="1633" y="201"/>
                      <a:pt x="1660" y="67"/>
                    </a:cubicBezTo>
                    <a:lnTo>
                      <a:pt x="830" y="13"/>
                    </a:lnTo>
                    <a:cubicBezTo>
                      <a:pt x="789" y="5"/>
                      <a:pt x="747" y="1"/>
                      <a:pt x="706" y="1"/>
                    </a:cubicBezTo>
                    <a:close/>
                  </a:path>
                </a:pathLst>
              </a:custGeom>
              <a:solidFill>
                <a:srgbClr val="F66F8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8" name="Google Shape;6848;p45"/>
              <p:cNvSpPr/>
              <p:nvPr/>
            </p:nvSpPr>
            <p:spPr>
              <a:xfrm>
                <a:off x="2354600" y="2356200"/>
                <a:ext cx="40850" cy="18100"/>
              </a:xfrm>
              <a:custGeom>
                <a:avLst/>
                <a:gdLst/>
                <a:ahLst/>
                <a:cxnLst/>
                <a:rect l="l" t="t" r="r" b="b"/>
                <a:pathLst>
                  <a:path w="1634" h="724" extrusionOk="0">
                    <a:moveTo>
                      <a:pt x="864" y="0"/>
                    </a:moveTo>
                    <a:cubicBezTo>
                      <a:pt x="827" y="0"/>
                      <a:pt x="789" y="2"/>
                      <a:pt x="750" y="5"/>
                    </a:cubicBezTo>
                    <a:cubicBezTo>
                      <a:pt x="402" y="31"/>
                      <a:pt x="161" y="245"/>
                      <a:pt x="81" y="379"/>
                    </a:cubicBezTo>
                    <a:cubicBezTo>
                      <a:pt x="1" y="567"/>
                      <a:pt x="54" y="674"/>
                      <a:pt x="161" y="700"/>
                    </a:cubicBezTo>
                    <a:cubicBezTo>
                      <a:pt x="195" y="717"/>
                      <a:pt x="230" y="723"/>
                      <a:pt x="266" y="723"/>
                    </a:cubicBezTo>
                    <a:cubicBezTo>
                      <a:pt x="346" y="723"/>
                      <a:pt x="427" y="692"/>
                      <a:pt x="483" y="674"/>
                    </a:cubicBezTo>
                    <a:cubicBezTo>
                      <a:pt x="616" y="647"/>
                      <a:pt x="723" y="647"/>
                      <a:pt x="830" y="620"/>
                    </a:cubicBezTo>
                    <a:cubicBezTo>
                      <a:pt x="938" y="620"/>
                      <a:pt x="1071" y="567"/>
                      <a:pt x="1205" y="567"/>
                    </a:cubicBezTo>
                    <a:cubicBezTo>
                      <a:pt x="1339" y="567"/>
                      <a:pt x="1419" y="567"/>
                      <a:pt x="1526" y="513"/>
                    </a:cubicBezTo>
                    <a:cubicBezTo>
                      <a:pt x="1633" y="486"/>
                      <a:pt x="1633" y="353"/>
                      <a:pt x="1526" y="219"/>
                    </a:cubicBezTo>
                    <a:cubicBezTo>
                      <a:pt x="1407" y="99"/>
                      <a:pt x="1179" y="0"/>
                      <a:pt x="864" y="0"/>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9" name="Google Shape;6849;p45"/>
              <p:cNvSpPr/>
              <p:nvPr/>
            </p:nvSpPr>
            <p:spPr>
              <a:xfrm>
                <a:off x="2519875" y="2409100"/>
                <a:ext cx="30150" cy="28375"/>
              </a:xfrm>
              <a:custGeom>
                <a:avLst/>
                <a:gdLst/>
                <a:ahLst/>
                <a:cxnLst/>
                <a:rect l="l" t="t" r="r" b="b"/>
                <a:pathLst>
                  <a:path w="1206" h="1135" extrusionOk="0">
                    <a:moveTo>
                      <a:pt x="585" y="1"/>
                    </a:moveTo>
                    <a:cubicBezTo>
                      <a:pt x="266" y="1"/>
                      <a:pt x="28" y="210"/>
                      <a:pt x="28" y="538"/>
                    </a:cubicBezTo>
                    <a:cubicBezTo>
                      <a:pt x="1" y="860"/>
                      <a:pt x="269" y="1127"/>
                      <a:pt x="563" y="1127"/>
                    </a:cubicBezTo>
                    <a:cubicBezTo>
                      <a:pt x="593" y="1132"/>
                      <a:pt x="622" y="1134"/>
                      <a:pt x="651" y="1134"/>
                    </a:cubicBezTo>
                    <a:cubicBezTo>
                      <a:pt x="955" y="1134"/>
                      <a:pt x="1179" y="885"/>
                      <a:pt x="1179" y="592"/>
                    </a:cubicBezTo>
                    <a:cubicBezTo>
                      <a:pt x="1205" y="271"/>
                      <a:pt x="938" y="3"/>
                      <a:pt x="643" y="3"/>
                    </a:cubicBezTo>
                    <a:cubicBezTo>
                      <a:pt x="624" y="2"/>
                      <a:pt x="604" y="1"/>
                      <a:pt x="585" y="1"/>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50" name="Google Shape;6850;p45"/>
              <p:cNvSpPr/>
              <p:nvPr/>
            </p:nvSpPr>
            <p:spPr>
              <a:xfrm>
                <a:off x="2352600" y="2391835"/>
                <a:ext cx="30125" cy="28175"/>
              </a:xfrm>
              <a:custGeom>
                <a:avLst/>
                <a:gdLst/>
                <a:ahLst/>
                <a:cxnLst/>
                <a:rect l="l" t="t" r="r" b="b"/>
                <a:pathLst>
                  <a:path w="1205" h="1127" extrusionOk="0">
                    <a:moveTo>
                      <a:pt x="643" y="1"/>
                    </a:moveTo>
                    <a:cubicBezTo>
                      <a:pt x="348" y="1"/>
                      <a:pt x="27" y="215"/>
                      <a:pt x="27" y="536"/>
                    </a:cubicBezTo>
                    <a:cubicBezTo>
                      <a:pt x="0" y="857"/>
                      <a:pt x="268" y="1125"/>
                      <a:pt x="563" y="1125"/>
                    </a:cubicBezTo>
                    <a:cubicBezTo>
                      <a:pt x="579" y="1126"/>
                      <a:pt x="595" y="1127"/>
                      <a:pt x="610" y="1127"/>
                    </a:cubicBezTo>
                    <a:cubicBezTo>
                      <a:pt x="935" y="1127"/>
                      <a:pt x="1178" y="870"/>
                      <a:pt x="1178" y="590"/>
                    </a:cubicBezTo>
                    <a:cubicBezTo>
                      <a:pt x="1205" y="268"/>
                      <a:pt x="937" y="1"/>
                      <a:pt x="643" y="1"/>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51" name="Google Shape;6851;p45"/>
              <p:cNvSpPr/>
              <p:nvPr/>
            </p:nvSpPr>
            <p:spPr>
              <a:xfrm>
                <a:off x="2345900" y="2415925"/>
                <a:ext cx="37500" cy="18025"/>
              </a:xfrm>
              <a:custGeom>
                <a:avLst/>
                <a:gdLst/>
                <a:ahLst/>
                <a:cxnLst/>
                <a:rect l="l" t="t" r="r" b="b"/>
                <a:pathLst>
                  <a:path w="1500" h="721" extrusionOk="0">
                    <a:moveTo>
                      <a:pt x="701" y="0"/>
                    </a:moveTo>
                    <a:cubicBezTo>
                      <a:pt x="540" y="0"/>
                      <a:pt x="359" y="37"/>
                      <a:pt x="161" y="132"/>
                    </a:cubicBezTo>
                    <a:cubicBezTo>
                      <a:pt x="28" y="185"/>
                      <a:pt x="1" y="372"/>
                      <a:pt x="81" y="506"/>
                    </a:cubicBezTo>
                    <a:cubicBezTo>
                      <a:pt x="115" y="590"/>
                      <a:pt x="190" y="632"/>
                      <a:pt x="274" y="632"/>
                    </a:cubicBezTo>
                    <a:cubicBezTo>
                      <a:pt x="325" y="632"/>
                      <a:pt x="379" y="617"/>
                      <a:pt x="429" y="587"/>
                    </a:cubicBezTo>
                    <a:cubicBezTo>
                      <a:pt x="542" y="534"/>
                      <a:pt x="635" y="516"/>
                      <a:pt x="711" y="516"/>
                    </a:cubicBezTo>
                    <a:cubicBezTo>
                      <a:pt x="867" y="516"/>
                      <a:pt x="946" y="595"/>
                      <a:pt x="964" y="613"/>
                    </a:cubicBezTo>
                    <a:cubicBezTo>
                      <a:pt x="1045" y="694"/>
                      <a:pt x="1098" y="720"/>
                      <a:pt x="1205" y="720"/>
                    </a:cubicBezTo>
                    <a:cubicBezTo>
                      <a:pt x="1286" y="720"/>
                      <a:pt x="1339" y="694"/>
                      <a:pt x="1366" y="667"/>
                    </a:cubicBezTo>
                    <a:cubicBezTo>
                      <a:pt x="1473" y="560"/>
                      <a:pt x="1500" y="399"/>
                      <a:pt x="1419" y="292"/>
                    </a:cubicBezTo>
                    <a:cubicBezTo>
                      <a:pt x="1292" y="165"/>
                      <a:pt x="1041" y="0"/>
                      <a:pt x="701" y="0"/>
                    </a:cubicBezTo>
                    <a:close/>
                  </a:path>
                </a:pathLst>
              </a:custGeom>
              <a:solidFill>
                <a:srgbClr val="FABBC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52" name="Google Shape;6852;p45"/>
              <p:cNvSpPr/>
              <p:nvPr/>
            </p:nvSpPr>
            <p:spPr>
              <a:xfrm>
                <a:off x="2497800" y="2435925"/>
                <a:ext cx="62250" cy="38175"/>
              </a:xfrm>
              <a:custGeom>
                <a:avLst/>
                <a:gdLst/>
                <a:ahLst/>
                <a:cxnLst/>
                <a:rect l="l" t="t" r="r" b="b"/>
                <a:pathLst>
                  <a:path w="2490" h="1527" extrusionOk="0">
                    <a:moveTo>
                      <a:pt x="1259" y="1"/>
                    </a:moveTo>
                    <a:cubicBezTo>
                      <a:pt x="563" y="1"/>
                      <a:pt x="1" y="349"/>
                      <a:pt x="1" y="750"/>
                    </a:cubicBezTo>
                    <a:cubicBezTo>
                      <a:pt x="1" y="1178"/>
                      <a:pt x="563" y="1526"/>
                      <a:pt x="1259" y="1526"/>
                    </a:cubicBezTo>
                    <a:cubicBezTo>
                      <a:pt x="1928" y="1526"/>
                      <a:pt x="2490" y="1178"/>
                      <a:pt x="2490" y="750"/>
                    </a:cubicBezTo>
                    <a:cubicBezTo>
                      <a:pt x="2490" y="349"/>
                      <a:pt x="1928" y="1"/>
                      <a:pt x="1259" y="1"/>
                    </a:cubicBezTo>
                    <a:close/>
                  </a:path>
                </a:pathLst>
              </a:custGeom>
              <a:solidFill>
                <a:srgbClr val="F46B4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53" name="Google Shape;6853;p45"/>
              <p:cNvSpPr/>
              <p:nvPr/>
            </p:nvSpPr>
            <p:spPr>
              <a:xfrm>
                <a:off x="2330525" y="2423875"/>
                <a:ext cx="62250" cy="38850"/>
              </a:xfrm>
              <a:custGeom>
                <a:avLst/>
                <a:gdLst/>
                <a:ahLst/>
                <a:cxnLst/>
                <a:rect l="l" t="t" r="r" b="b"/>
                <a:pathLst>
                  <a:path w="2490" h="1554" extrusionOk="0">
                    <a:moveTo>
                      <a:pt x="1258" y="1"/>
                    </a:moveTo>
                    <a:cubicBezTo>
                      <a:pt x="562" y="1"/>
                      <a:pt x="0" y="349"/>
                      <a:pt x="0" y="777"/>
                    </a:cubicBezTo>
                    <a:cubicBezTo>
                      <a:pt x="0" y="1205"/>
                      <a:pt x="562" y="1553"/>
                      <a:pt x="1258" y="1553"/>
                    </a:cubicBezTo>
                    <a:cubicBezTo>
                      <a:pt x="1927" y="1553"/>
                      <a:pt x="2489" y="1205"/>
                      <a:pt x="2489" y="777"/>
                    </a:cubicBezTo>
                    <a:cubicBezTo>
                      <a:pt x="2489" y="349"/>
                      <a:pt x="1927" y="1"/>
                      <a:pt x="1258" y="1"/>
                    </a:cubicBezTo>
                    <a:close/>
                  </a:path>
                </a:pathLst>
              </a:custGeom>
              <a:solidFill>
                <a:srgbClr val="F46B4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6854" name="Google Shape;6854;p45"/>
            <p:cNvSpPr/>
            <p:nvPr/>
          </p:nvSpPr>
          <p:spPr>
            <a:xfrm>
              <a:off x="6007018" y="1912806"/>
              <a:ext cx="23320" cy="11431"/>
            </a:xfrm>
            <a:custGeom>
              <a:avLst/>
              <a:gdLst/>
              <a:ahLst/>
              <a:cxnLst/>
              <a:rect l="l" t="t" r="r" b="b"/>
              <a:pathLst>
                <a:path w="1581" h="775" extrusionOk="0">
                  <a:moveTo>
                    <a:pt x="574" y="0"/>
                  </a:moveTo>
                  <a:cubicBezTo>
                    <a:pt x="379" y="0"/>
                    <a:pt x="222" y="53"/>
                    <a:pt x="135" y="105"/>
                  </a:cubicBezTo>
                  <a:cubicBezTo>
                    <a:pt x="1" y="212"/>
                    <a:pt x="1" y="319"/>
                    <a:pt x="54" y="373"/>
                  </a:cubicBezTo>
                  <a:cubicBezTo>
                    <a:pt x="161" y="453"/>
                    <a:pt x="269" y="480"/>
                    <a:pt x="402" y="507"/>
                  </a:cubicBezTo>
                  <a:cubicBezTo>
                    <a:pt x="509" y="560"/>
                    <a:pt x="616" y="587"/>
                    <a:pt x="724" y="614"/>
                  </a:cubicBezTo>
                  <a:cubicBezTo>
                    <a:pt x="831" y="641"/>
                    <a:pt x="964" y="694"/>
                    <a:pt x="1072" y="721"/>
                  </a:cubicBezTo>
                  <a:cubicBezTo>
                    <a:pt x="1179" y="748"/>
                    <a:pt x="1286" y="774"/>
                    <a:pt x="1393" y="774"/>
                  </a:cubicBezTo>
                  <a:cubicBezTo>
                    <a:pt x="1500" y="774"/>
                    <a:pt x="1580" y="694"/>
                    <a:pt x="1500" y="507"/>
                  </a:cubicBezTo>
                  <a:cubicBezTo>
                    <a:pt x="1446" y="373"/>
                    <a:pt x="1232" y="159"/>
                    <a:pt x="911" y="52"/>
                  </a:cubicBezTo>
                  <a:cubicBezTo>
                    <a:pt x="791" y="15"/>
                    <a:pt x="677" y="0"/>
                    <a:pt x="574" y="0"/>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pic>
        <p:nvPicPr>
          <p:cNvPr id="11" name="Hình ảnh 10">
            <a:extLst>
              <a:ext uri="{FF2B5EF4-FFF2-40B4-BE49-F238E27FC236}">
                <a16:creationId xmlns:a16="http://schemas.microsoft.com/office/drawing/2014/main" id="{F641E7AF-06A2-1652-14F2-418E098D059F}"/>
              </a:ext>
            </a:extLst>
          </p:cNvPr>
          <p:cNvPicPr>
            <a:picLocks noChangeAspect="1"/>
          </p:cNvPicPr>
          <p:nvPr/>
        </p:nvPicPr>
        <p:blipFill>
          <a:blip r:embed="rId3"/>
          <a:stretch>
            <a:fillRect/>
          </a:stretch>
        </p:blipFill>
        <p:spPr>
          <a:xfrm>
            <a:off x="361847" y="-1608141"/>
            <a:ext cx="11302988" cy="9181065"/>
          </a:xfrm>
          <a:prstGeom prst="rect">
            <a:avLst/>
          </a:prstGeom>
          <a:ln>
            <a:noFill/>
          </a:ln>
        </p:spPr>
      </p:pic>
      <p:pic>
        <p:nvPicPr>
          <p:cNvPr id="7" name="Hình ảnh 6" descr="Ảnh có chứa văn bản&#10;&#10;Mô tả được tạo tự động">
            <a:extLst>
              <a:ext uri="{FF2B5EF4-FFF2-40B4-BE49-F238E27FC236}">
                <a16:creationId xmlns:a16="http://schemas.microsoft.com/office/drawing/2014/main" id="{9A4B0A6E-859C-CA45-A85F-4FFDBAF11D44}"/>
              </a:ext>
            </a:extLst>
          </p:cNvPr>
          <p:cNvPicPr>
            <a:picLocks noChangeAspect="1"/>
          </p:cNvPicPr>
          <p:nvPr/>
        </p:nvPicPr>
        <p:blipFill>
          <a:blip r:embed="rId4"/>
          <a:stretch>
            <a:fillRect/>
          </a:stretch>
        </p:blipFill>
        <p:spPr>
          <a:xfrm>
            <a:off x="-6059401" y="760018"/>
            <a:ext cx="5248300" cy="3673809"/>
          </a:xfrm>
          <a:prstGeom prst="rect">
            <a:avLst/>
          </a:prstGeom>
        </p:spPr>
      </p:pic>
      <p:sp>
        <p:nvSpPr>
          <p:cNvPr id="78" name="TextBox 77">
            <a:extLst>
              <a:ext uri="{FF2B5EF4-FFF2-40B4-BE49-F238E27FC236}">
                <a16:creationId xmlns:a16="http://schemas.microsoft.com/office/drawing/2014/main" id="{0EE618D4-CAAD-43F6-B023-4B1966CEFE23}"/>
              </a:ext>
            </a:extLst>
          </p:cNvPr>
          <p:cNvSpPr txBox="1"/>
          <p:nvPr/>
        </p:nvSpPr>
        <p:spPr>
          <a:xfrm>
            <a:off x="2672351" y="2344621"/>
            <a:ext cx="7230925" cy="1733680"/>
          </a:xfrm>
          <a:prstGeom prst="rect">
            <a:avLst/>
          </a:prstGeom>
          <a:noFill/>
        </p:spPr>
        <p:txBody>
          <a:bodyPr wrap="square">
            <a:spAutoFit/>
          </a:bodyPr>
          <a:lstStyle/>
          <a:p>
            <a:pPr algn="ctr" defTabSz="1219170">
              <a:buClr>
                <a:srgbClr val="000000"/>
              </a:buClr>
              <a:defRPr/>
            </a:pPr>
            <a:r>
              <a:rPr lang="en-US" sz="10666" b="1" kern="0">
                <a:solidFill>
                  <a:srgbClr val="FF6E85">
                    <a:lumMod val="75000"/>
                  </a:srgbClr>
                </a:solidFill>
                <a:latin typeface="UVN Banh Mi" pitchFamily="2" charset="0"/>
                <a:cs typeface="Arial"/>
                <a:sym typeface="Handlee"/>
              </a:rPr>
              <a:t>VẬN DỤNG</a:t>
            </a:r>
            <a:endParaRPr lang="en-US" sz="2133" kern="0">
              <a:solidFill>
                <a:srgbClr val="FF6E85">
                  <a:lumMod val="75000"/>
                </a:srgbClr>
              </a:solidFill>
              <a:latin typeface="Arial"/>
              <a:cs typeface="Arial"/>
              <a:sym typeface="Arial"/>
            </a:endParaRPr>
          </a:p>
        </p:txBody>
      </p:sp>
    </p:spTree>
    <p:extLst>
      <p:ext uri="{BB962C8B-B14F-4D97-AF65-F5344CB8AC3E}">
        <p14:creationId xmlns:p14="http://schemas.microsoft.com/office/powerpoint/2010/main" val="12084769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5000" b="-15000"/>
          </a:stretch>
        </a:blipFill>
        <a:effectLst/>
      </p:bgPr>
    </p:bg>
    <p:spTree>
      <p:nvGrpSpPr>
        <p:cNvPr id="1" name="Shape 7508"/>
        <p:cNvGrpSpPr/>
        <p:nvPr/>
      </p:nvGrpSpPr>
      <p:grpSpPr>
        <a:xfrm>
          <a:off x="0" y="0"/>
          <a:ext cx="0" cy="0"/>
          <a:chOff x="0" y="0"/>
          <a:chExt cx="0" cy="0"/>
        </a:xfrm>
      </p:grpSpPr>
      <p:pic>
        <p:nvPicPr>
          <p:cNvPr id="2" name="Picture 5" descr="Shape, rectangle&#10;&#10;Description automatically generated">
            <a:extLst>
              <a:ext uri="{FF2B5EF4-FFF2-40B4-BE49-F238E27FC236}">
                <a16:creationId xmlns:a16="http://schemas.microsoft.com/office/drawing/2014/main" id="{39B73775-8AD9-71EE-C662-77E83D3AD4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87528" y="277679"/>
            <a:ext cx="10518180" cy="6380296"/>
          </a:xfrm>
          <a:prstGeom prst="rect">
            <a:avLst/>
          </a:prstGeom>
        </p:spPr>
      </p:pic>
      <p:sp>
        <p:nvSpPr>
          <p:cNvPr id="4" name="Hộp Văn bản 3">
            <a:extLst>
              <a:ext uri="{FF2B5EF4-FFF2-40B4-BE49-F238E27FC236}">
                <a16:creationId xmlns:a16="http://schemas.microsoft.com/office/drawing/2014/main" id="{A5392BA0-2B3C-8BBD-3BC1-E5E9DEEC471B}"/>
              </a:ext>
            </a:extLst>
          </p:cNvPr>
          <p:cNvSpPr txBox="1"/>
          <p:nvPr/>
        </p:nvSpPr>
        <p:spPr>
          <a:xfrm>
            <a:off x="1924797" y="1694948"/>
            <a:ext cx="8018556" cy="3416320"/>
          </a:xfrm>
          <a:prstGeom prst="rect">
            <a:avLst/>
          </a:prstGeom>
          <a:noFill/>
        </p:spPr>
        <p:txBody>
          <a:bodyPr wrap="square" rtlCol="0">
            <a:spAutoFit/>
          </a:bodyPr>
          <a:lstStyle/>
          <a:p>
            <a:pPr algn="ctr" defTabSz="1219170">
              <a:buClr>
                <a:srgbClr val="000000"/>
              </a:buClr>
            </a:pPr>
            <a:r>
              <a:rPr lang="vi-VN" sz="5400" b="1" kern="0" dirty="0">
                <a:solidFill>
                  <a:srgbClr val="FFFFFF"/>
                </a:solidFill>
                <a:latin typeface="Calibri" panose="020F0502020204030204" pitchFamily="34" charset="0"/>
                <a:cs typeface="Calibri" panose="020F0502020204030204" pitchFamily="34" charset="0"/>
                <a:sym typeface="Arial"/>
              </a:rPr>
              <a:t>Ghi vào sổ tay những điều em học được về cách viết bài văn kể lại câu chuyện với các chi tiết sáng tạo.</a:t>
            </a:r>
            <a:endParaRPr lang="en-US" sz="5400" b="1" kern="0" dirty="0">
              <a:solidFill>
                <a:srgbClr val="FFFFFF"/>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7035987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5000" b="-15000"/>
          </a:stretch>
        </a:blipFill>
        <a:effectLst/>
      </p:bgPr>
    </p:bg>
    <p:spTree>
      <p:nvGrpSpPr>
        <p:cNvPr id="1" name="Shape 7508"/>
        <p:cNvGrpSpPr/>
        <p:nvPr/>
      </p:nvGrpSpPr>
      <p:grpSpPr>
        <a:xfrm>
          <a:off x="0" y="0"/>
          <a:ext cx="0" cy="0"/>
          <a:chOff x="0" y="0"/>
          <a:chExt cx="0" cy="0"/>
        </a:xfrm>
      </p:grpSpPr>
      <p:pic>
        <p:nvPicPr>
          <p:cNvPr id="2" name="Picture 5" descr="Shape, rectangle&#10;&#10;Description automatically generated">
            <a:extLst>
              <a:ext uri="{FF2B5EF4-FFF2-40B4-BE49-F238E27FC236}">
                <a16:creationId xmlns:a16="http://schemas.microsoft.com/office/drawing/2014/main" id="{39B73775-8AD9-71EE-C662-77E83D3AD4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87528" y="277679"/>
            <a:ext cx="10518180" cy="6380296"/>
          </a:xfrm>
          <a:prstGeom prst="rect">
            <a:avLst/>
          </a:prstGeom>
        </p:spPr>
      </p:pic>
      <p:sp>
        <p:nvSpPr>
          <p:cNvPr id="4" name="Hộp Văn bản 3">
            <a:extLst>
              <a:ext uri="{FF2B5EF4-FFF2-40B4-BE49-F238E27FC236}">
                <a16:creationId xmlns:a16="http://schemas.microsoft.com/office/drawing/2014/main" id="{A5392BA0-2B3C-8BBD-3BC1-E5E9DEEC471B}"/>
              </a:ext>
            </a:extLst>
          </p:cNvPr>
          <p:cNvSpPr txBox="1"/>
          <p:nvPr/>
        </p:nvSpPr>
        <p:spPr>
          <a:xfrm>
            <a:off x="1896222" y="1418723"/>
            <a:ext cx="8018556" cy="1754326"/>
          </a:xfrm>
          <a:prstGeom prst="rect">
            <a:avLst/>
          </a:prstGeom>
          <a:noFill/>
        </p:spPr>
        <p:txBody>
          <a:bodyPr wrap="square" rtlCol="0">
            <a:spAutoFit/>
          </a:bodyPr>
          <a:lstStyle/>
          <a:p>
            <a:pPr lvl="0" algn="ctr" defTabSz="1219170">
              <a:buClr>
                <a:srgbClr val="000000"/>
              </a:buClr>
            </a:pPr>
            <a:r>
              <a:rPr lang="vi-VN" sz="5400" b="1" kern="0" dirty="0">
                <a:solidFill>
                  <a:srgbClr val="FFFFFF"/>
                </a:solidFill>
                <a:latin typeface="Calibri" panose="020F0502020204030204" pitchFamily="34" charset="0"/>
                <a:cs typeface="Calibri" panose="020F0502020204030204" pitchFamily="34" charset="0"/>
                <a:sym typeface="Arial"/>
              </a:rPr>
              <a:t>Tìm đọc một bài thơ viết về trẻ em.</a:t>
            </a:r>
            <a:endParaRPr kumimoji="0" lang="en-US" sz="54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endParaRPr>
          </a:p>
        </p:txBody>
      </p:sp>
      <p:pic>
        <p:nvPicPr>
          <p:cNvPr id="1026" name="Picture 2" descr="MỘT SỐ BÀI THƠ GIÀNH CHO TRẺ MẪU GIÁO NHỠ 4-5 TUỔI">
            <a:extLst>
              <a:ext uri="{FF2B5EF4-FFF2-40B4-BE49-F238E27FC236}">
                <a16:creationId xmlns:a16="http://schemas.microsoft.com/office/drawing/2014/main" id="{3752BCCA-ED6D-D07B-1291-C5AFB02E65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76650" y="3166877"/>
            <a:ext cx="4400550" cy="2638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54025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513"/>
        <p:cNvGrpSpPr/>
        <p:nvPr/>
      </p:nvGrpSpPr>
      <p:grpSpPr>
        <a:xfrm>
          <a:off x="0" y="0"/>
          <a:ext cx="0" cy="0"/>
          <a:chOff x="0" y="0"/>
          <a:chExt cx="0" cy="0"/>
        </a:xfrm>
      </p:grpSpPr>
      <p:grpSp>
        <p:nvGrpSpPr>
          <p:cNvPr id="7517" name="Google Shape;7517;p54"/>
          <p:cNvGrpSpPr/>
          <p:nvPr/>
        </p:nvGrpSpPr>
        <p:grpSpPr>
          <a:xfrm rot="-587972" flipH="1">
            <a:off x="9388981" y="1360608"/>
            <a:ext cx="2225557" cy="2958613"/>
            <a:chOff x="652638" y="1351294"/>
            <a:chExt cx="1669184" cy="2218981"/>
          </a:xfrm>
        </p:grpSpPr>
        <p:sp>
          <p:nvSpPr>
            <p:cNvPr id="7518" name="Google Shape;7518;p54"/>
            <p:cNvSpPr/>
            <p:nvPr/>
          </p:nvSpPr>
          <p:spPr>
            <a:xfrm>
              <a:off x="1011140" y="2619900"/>
              <a:ext cx="539700" cy="950375"/>
            </a:xfrm>
            <a:custGeom>
              <a:avLst/>
              <a:gdLst/>
              <a:ahLst/>
              <a:cxnLst/>
              <a:rect l="l" t="t" r="r" b="b"/>
              <a:pathLst>
                <a:path w="21588" h="38015" extrusionOk="0">
                  <a:moveTo>
                    <a:pt x="16319" y="0"/>
                  </a:moveTo>
                  <a:cubicBezTo>
                    <a:pt x="11269" y="2020"/>
                    <a:pt x="5970" y="9630"/>
                    <a:pt x="8613" y="14384"/>
                  </a:cubicBezTo>
                  <a:cubicBezTo>
                    <a:pt x="10714" y="18162"/>
                    <a:pt x="22505" y="20376"/>
                    <a:pt x="21456" y="16182"/>
                  </a:cubicBezTo>
                  <a:cubicBezTo>
                    <a:pt x="19969" y="10236"/>
                    <a:pt x="7401" y="15327"/>
                    <a:pt x="3476" y="20035"/>
                  </a:cubicBezTo>
                  <a:cubicBezTo>
                    <a:pt x="-365" y="24643"/>
                    <a:pt x="-1535" y="33771"/>
                    <a:pt x="2705" y="38015"/>
                  </a:cubicBezTo>
                </a:path>
              </a:pathLst>
            </a:custGeom>
            <a:noFill/>
            <a:ln w="19050" cap="rnd" cmpd="sng">
              <a:solidFill>
                <a:schemeClr val="dk2"/>
              </a:solidFill>
              <a:prstDash val="dot"/>
              <a:round/>
              <a:headEnd type="none" w="med" len="med"/>
              <a:tailEnd type="none" w="med" len="med"/>
            </a:ln>
          </p:spPr>
        </p:sp>
        <p:grpSp>
          <p:nvGrpSpPr>
            <p:cNvPr id="7519" name="Google Shape;7519;p54"/>
            <p:cNvGrpSpPr/>
            <p:nvPr/>
          </p:nvGrpSpPr>
          <p:grpSpPr>
            <a:xfrm>
              <a:off x="652638" y="1351294"/>
              <a:ext cx="1669184" cy="1395769"/>
              <a:chOff x="652638" y="1351294"/>
              <a:chExt cx="1669184" cy="1395769"/>
            </a:xfrm>
          </p:grpSpPr>
          <p:grpSp>
            <p:nvGrpSpPr>
              <p:cNvPr id="7520" name="Google Shape;7520;p54"/>
              <p:cNvGrpSpPr/>
              <p:nvPr/>
            </p:nvGrpSpPr>
            <p:grpSpPr>
              <a:xfrm rot="709124" flipH="1">
                <a:off x="751546" y="1490122"/>
                <a:ext cx="1471369" cy="1118112"/>
                <a:chOff x="5947000" y="2810807"/>
                <a:chExt cx="1198250" cy="910566"/>
              </a:xfrm>
            </p:grpSpPr>
            <p:sp>
              <p:nvSpPr>
                <p:cNvPr id="7521" name="Google Shape;7521;p54"/>
                <p:cNvSpPr/>
                <p:nvPr/>
              </p:nvSpPr>
              <p:spPr>
                <a:xfrm>
                  <a:off x="5998439" y="2810807"/>
                  <a:ext cx="1088019" cy="910566"/>
                </a:xfrm>
                <a:custGeom>
                  <a:avLst/>
                  <a:gdLst/>
                  <a:ahLst/>
                  <a:cxnLst/>
                  <a:rect l="l" t="t" r="r" b="b"/>
                  <a:pathLst>
                    <a:path w="46279" h="38731" extrusionOk="0">
                      <a:moveTo>
                        <a:pt x="34180" y="0"/>
                      </a:moveTo>
                      <a:cubicBezTo>
                        <a:pt x="31664" y="0"/>
                        <a:pt x="29416" y="750"/>
                        <a:pt x="27516" y="2115"/>
                      </a:cubicBezTo>
                      <a:cubicBezTo>
                        <a:pt x="27034" y="1820"/>
                        <a:pt x="26472" y="1660"/>
                        <a:pt x="25830" y="1660"/>
                      </a:cubicBezTo>
                      <a:cubicBezTo>
                        <a:pt x="24732" y="1660"/>
                        <a:pt x="23769" y="2222"/>
                        <a:pt x="23206" y="3052"/>
                      </a:cubicBezTo>
                      <a:cubicBezTo>
                        <a:pt x="22618" y="2222"/>
                        <a:pt x="21654" y="1660"/>
                        <a:pt x="20557" y="1660"/>
                      </a:cubicBezTo>
                      <a:cubicBezTo>
                        <a:pt x="19914" y="1660"/>
                        <a:pt x="19352" y="1820"/>
                        <a:pt x="18844" y="2142"/>
                      </a:cubicBezTo>
                      <a:cubicBezTo>
                        <a:pt x="16943" y="777"/>
                        <a:pt x="14695" y="27"/>
                        <a:pt x="12179" y="27"/>
                      </a:cubicBezTo>
                      <a:cubicBezTo>
                        <a:pt x="11189" y="27"/>
                        <a:pt x="10118" y="134"/>
                        <a:pt x="9047" y="375"/>
                      </a:cubicBezTo>
                      <a:cubicBezTo>
                        <a:pt x="4417" y="1339"/>
                        <a:pt x="1178" y="4765"/>
                        <a:pt x="590" y="9288"/>
                      </a:cubicBezTo>
                      <a:cubicBezTo>
                        <a:pt x="1" y="13463"/>
                        <a:pt x="1848" y="17612"/>
                        <a:pt x="5354" y="20556"/>
                      </a:cubicBezTo>
                      <a:cubicBezTo>
                        <a:pt x="2517" y="24036"/>
                        <a:pt x="1981" y="28425"/>
                        <a:pt x="3962" y="32788"/>
                      </a:cubicBezTo>
                      <a:cubicBezTo>
                        <a:pt x="5675" y="36509"/>
                        <a:pt x="9101" y="38730"/>
                        <a:pt x="13196" y="38730"/>
                      </a:cubicBezTo>
                      <a:cubicBezTo>
                        <a:pt x="16194" y="38730"/>
                        <a:pt x="19218" y="37526"/>
                        <a:pt x="21520" y="35438"/>
                      </a:cubicBezTo>
                      <a:cubicBezTo>
                        <a:pt x="22029" y="35599"/>
                        <a:pt x="22564" y="35706"/>
                        <a:pt x="23099" y="35706"/>
                      </a:cubicBezTo>
                      <a:cubicBezTo>
                        <a:pt x="23635" y="35706"/>
                        <a:pt x="24170" y="35599"/>
                        <a:pt x="24625" y="35438"/>
                      </a:cubicBezTo>
                      <a:cubicBezTo>
                        <a:pt x="26954" y="37526"/>
                        <a:pt x="29951" y="38730"/>
                        <a:pt x="32976" y="38730"/>
                      </a:cubicBezTo>
                      <a:cubicBezTo>
                        <a:pt x="37071" y="38730"/>
                        <a:pt x="40524" y="36509"/>
                        <a:pt x="42237" y="32788"/>
                      </a:cubicBezTo>
                      <a:cubicBezTo>
                        <a:pt x="44218" y="28425"/>
                        <a:pt x="43682" y="24063"/>
                        <a:pt x="40872" y="20556"/>
                      </a:cubicBezTo>
                      <a:cubicBezTo>
                        <a:pt x="44432" y="17612"/>
                        <a:pt x="46278" y="13437"/>
                        <a:pt x="45743" y="9234"/>
                      </a:cubicBezTo>
                      <a:cubicBezTo>
                        <a:pt x="45154" y="4738"/>
                        <a:pt x="41889" y="1312"/>
                        <a:pt x="37312" y="348"/>
                      </a:cubicBezTo>
                      <a:cubicBezTo>
                        <a:pt x="36241" y="107"/>
                        <a:pt x="35171" y="0"/>
                        <a:pt x="34180" y="0"/>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22" name="Google Shape;7522;p54"/>
                <p:cNvSpPr/>
                <p:nvPr/>
              </p:nvSpPr>
              <p:spPr>
                <a:xfrm>
                  <a:off x="6034875" y="3269675"/>
                  <a:ext cx="509250" cy="415975"/>
                </a:xfrm>
                <a:custGeom>
                  <a:avLst/>
                  <a:gdLst/>
                  <a:ahLst/>
                  <a:cxnLst/>
                  <a:rect l="l" t="t" r="r" b="b"/>
                  <a:pathLst>
                    <a:path w="20370" h="16639" extrusionOk="0">
                      <a:moveTo>
                        <a:pt x="8084" y="1"/>
                      </a:moveTo>
                      <a:cubicBezTo>
                        <a:pt x="8084" y="1"/>
                        <a:pt x="1" y="4230"/>
                        <a:pt x="3668" y="12286"/>
                      </a:cubicBezTo>
                      <a:cubicBezTo>
                        <a:pt x="5039" y="15278"/>
                        <a:pt x="7696" y="16638"/>
                        <a:pt x="10494" y="16638"/>
                      </a:cubicBezTo>
                      <a:cubicBezTo>
                        <a:pt x="15229" y="16638"/>
                        <a:pt x="20369" y="12741"/>
                        <a:pt x="20369" y="6264"/>
                      </a:cubicBezTo>
                      <a:lnTo>
                        <a:pt x="20369" y="134"/>
                      </a:lnTo>
                      <a:lnTo>
                        <a:pt x="8084"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23" name="Google Shape;7523;p54"/>
                <p:cNvSpPr/>
                <p:nvPr/>
              </p:nvSpPr>
              <p:spPr>
                <a:xfrm>
                  <a:off x="6145950" y="3290425"/>
                  <a:ext cx="368050" cy="344450"/>
                </a:xfrm>
                <a:custGeom>
                  <a:avLst/>
                  <a:gdLst/>
                  <a:ahLst/>
                  <a:cxnLst/>
                  <a:rect l="l" t="t" r="r" b="b"/>
                  <a:pathLst>
                    <a:path w="14722" h="13778" extrusionOk="0">
                      <a:moveTo>
                        <a:pt x="5327" y="0"/>
                      </a:moveTo>
                      <a:cubicBezTo>
                        <a:pt x="3721" y="1071"/>
                        <a:pt x="1" y="3560"/>
                        <a:pt x="456" y="8672"/>
                      </a:cubicBezTo>
                      <a:cubicBezTo>
                        <a:pt x="790" y="12089"/>
                        <a:pt x="4302" y="13778"/>
                        <a:pt x="6689" y="13778"/>
                      </a:cubicBezTo>
                      <a:cubicBezTo>
                        <a:pt x="6977" y="13778"/>
                        <a:pt x="7248" y="13753"/>
                        <a:pt x="7495" y="13704"/>
                      </a:cubicBezTo>
                      <a:cubicBezTo>
                        <a:pt x="9824" y="13249"/>
                        <a:pt x="13625" y="11242"/>
                        <a:pt x="14722" y="6745"/>
                      </a:cubicBezTo>
                      <a:lnTo>
                        <a:pt x="14615"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24" name="Google Shape;7524;p54"/>
                <p:cNvSpPr/>
                <p:nvPr/>
              </p:nvSpPr>
              <p:spPr>
                <a:xfrm>
                  <a:off x="6203500" y="3316525"/>
                  <a:ext cx="290425" cy="263650"/>
                </a:xfrm>
                <a:custGeom>
                  <a:avLst/>
                  <a:gdLst/>
                  <a:ahLst/>
                  <a:cxnLst/>
                  <a:rect l="l" t="t" r="r" b="b"/>
                  <a:pathLst>
                    <a:path w="11617" h="10546" extrusionOk="0">
                      <a:moveTo>
                        <a:pt x="4711" y="0"/>
                      </a:moveTo>
                      <a:cubicBezTo>
                        <a:pt x="1901" y="1713"/>
                        <a:pt x="1" y="4176"/>
                        <a:pt x="295" y="7361"/>
                      </a:cubicBezTo>
                      <a:cubicBezTo>
                        <a:pt x="536" y="9582"/>
                        <a:pt x="3159" y="10546"/>
                        <a:pt x="4417" y="10546"/>
                      </a:cubicBezTo>
                      <a:cubicBezTo>
                        <a:pt x="4524" y="10546"/>
                        <a:pt x="4619" y="10534"/>
                        <a:pt x="4703" y="10534"/>
                      </a:cubicBezTo>
                      <a:cubicBezTo>
                        <a:pt x="4744" y="10534"/>
                        <a:pt x="4783" y="10537"/>
                        <a:pt x="4819" y="10546"/>
                      </a:cubicBezTo>
                      <a:cubicBezTo>
                        <a:pt x="6424" y="10251"/>
                        <a:pt x="9342" y="8806"/>
                        <a:pt x="10279" y="5353"/>
                      </a:cubicBezTo>
                      <a:lnTo>
                        <a:pt x="11617" y="643"/>
                      </a:lnTo>
                      <a:lnTo>
                        <a:pt x="4711"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25" name="Google Shape;7525;p54"/>
                <p:cNvSpPr/>
                <p:nvPr/>
              </p:nvSpPr>
              <p:spPr>
                <a:xfrm>
                  <a:off x="6273775" y="3412200"/>
                  <a:ext cx="99050" cy="98400"/>
                </a:xfrm>
                <a:custGeom>
                  <a:avLst/>
                  <a:gdLst/>
                  <a:ahLst/>
                  <a:cxnLst/>
                  <a:rect l="l" t="t" r="r" b="b"/>
                  <a:pathLst>
                    <a:path w="3962" h="3936" extrusionOk="0">
                      <a:moveTo>
                        <a:pt x="1981" y="1"/>
                      </a:moveTo>
                      <a:cubicBezTo>
                        <a:pt x="883" y="1"/>
                        <a:pt x="0" y="884"/>
                        <a:pt x="0" y="1955"/>
                      </a:cubicBezTo>
                      <a:cubicBezTo>
                        <a:pt x="0" y="3079"/>
                        <a:pt x="883" y="3935"/>
                        <a:pt x="1981" y="3935"/>
                      </a:cubicBezTo>
                      <a:cubicBezTo>
                        <a:pt x="3078" y="3935"/>
                        <a:pt x="3961" y="3025"/>
                        <a:pt x="3961" y="1955"/>
                      </a:cubicBezTo>
                      <a:cubicBezTo>
                        <a:pt x="3961" y="884"/>
                        <a:pt x="3078" y="1"/>
                        <a:pt x="198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26" name="Google Shape;7526;p54"/>
                <p:cNvSpPr/>
                <p:nvPr/>
              </p:nvSpPr>
              <p:spPr>
                <a:xfrm>
                  <a:off x="6305875" y="3443650"/>
                  <a:ext cx="34825" cy="35500"/>
                </a:xfrm>
                <a:custGeom>
                  <a:avLst/>
                  <a:gdLst/>
                  <a:ahLst/>
                  <a:cxnLst/>
                  <a:rect l="l" t="t" r="r" b="b"/>
                  <a:pathLst>
                    <a:path w="1393" h="1420" extrusionOk="0">
                      <a:moveTo>
                        <a:pt x="697" y="1"/>
                      </a:moveTo>
                      <a:cubicBezTo>
                        <a:pt x="295" y="1"/>
                        <a:pt x="1" y="295"/>
                        <a:pt x="1" y="697"/>
                      </a:cubicBezTo>
                      <a:cubicBezTo>
                        <a:pt x="1" y="1098"/>
                        <a:pt x="295" y="1419"/>
                        <a:pt x="697" y="1419"/>
                      </a:cubicBezTo>
                      <a:cubicBezTo>
                        <a:pt x="1098" y="1419"/>
                        <a:pt x="1393" y="1098"/>
                        <a:pt x="1393" y="697"/>
                      </a:cubicBezTo>
                      <a:cubicBezTo>
                        <a:pt x="1393" y="295"/>
                        <a:pt x="1098" y="1"/>
                        <a:pt x="69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27" name="Google Shape;7527;p54"/>
                <p:cNvSpPr/>
                <p:nvPr/>
              </p:nvSpPr>
              <p:spPr>
                <a:xfrm>
                  <a:off x="6543425" y="3269675"/>
                  <a:ext cx="509925" cy="415975"/>
                </a:xfrm>
                <a:custGeom>
                  <a:avLst/>
                  <a:gdLst/>
                  <a:ahLst/>
                  <a:cxnLst/>
                  <a:rect l="l" t="t" r="r" b="b"/>
                  <a:pathLst>
                    <a:path w="20397" h="16639" extrusionOk="0">
                      <a:moveTo>
                        <a:pt x="12366" y="1"/>
                      </a:moveTo>
                      <a:lnTo>
                        <a:pt x="1" y="134"/>
                      </a:lnTo>
                      <a:lnTo>
                        <a:pt x="1" y="6264"/>
                      </a:lnTo>
                      <a:cubicBezTo>
                        <a:pt x="1" y="12741"/>
                        <a:pt x="5151" y="16638"/>
                        <a:pt x="9895" y="16638"/>
                      </a:cubicBezTo>
                      <a:cubicBezTo>
                        <a:pt x="12697" y="16638"/>
                        <a:pt x="15357" y="15278"/>
                        <a:pt x="16729" y="12286"/>
                      </a:cubicBezTo>
                      <a:cubicBezTo>
                        <a:pt x="20396" y="4230"/>
                        <a:pt x="12366" y="1"/>
                        <a:pt x="12366"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28" name="Google Shape;7528;p54"/>
                <p:cNvSpPr/>
                <p:nvPr/>
              </p:nvSpPr>
              <p:spPr>
                <a:xfrm>
                  <a:off x="6578900" y="3290425"/>
                  <a:ext cx="368050" cy="344450"/>
                </a:xfrm>
                <a:custGeom>
                  <a:avLst/>
                  <a:gdLst/>
                  <a:ahLst/>
                  <a:cxnLst/>
                  <a:rect l="l" t="t" r="r" b="b"/>
                  <a:pathLst>
                    <a:path w="14722" h="13778" extrusionOk="0">
                      <a:moveTo>
                        <a:pt x="107" y="0"/>
                      </a:moveTo>
                      <a:lnTo>
                        <a:pt x="0" y="6745"/>
                      </a:lnTo>
                      <a:cubicBezTo>
                        <a:pt x="1124" y="11242"/>
                        <a:pt x="4898" y="13249"/>
                        <a:pt x="7227" y="13704"/>
                      </a:cubicBezTo>
                      <a:cubicBezTo>
                        <a:pt x="7477" y="13753"/>
                        <a:pt x="7751" y="13778"/>
                        <a:pt x="8040" y="13778"/>
                      </a:cubicBezTo>
                      <a:cubicBezTo>
                        <a:pt x="10442" y="13778"/>
                        <a:pt x="13932" y="12089"/>
                        <a:pt x="14266" y="8672"/>
                      </a:cubicBezTo>
                      <a:cubicBezTo>
                        <a:pt x="14721" y="3560"/>
                        <a:pt x="11028" y="1071"/>
                        <a:pt x="9422"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29" name="Google Shape;7529;p54"/>
                <p:cNvSpPr/>
                <p:nvPr/>
              </p:nvSpPr>
              <p:spPr>
                <a:xfrm>
                  <a:off x="6598975" y="3316525"/>
                  <a:ext cx="290425" cy="264325"/>
                </a:xfrm>
                <a:custGeom>
                  <a:avLst/>
                  <a:gdLst/>
                  <a:ahLst/>
                  <a:cxnLst/>
                  <a:rect l="l" t="t" r="r" b="b"/>
                  <a:pathLst>
                    <a:path w="11617" h="10573" extrusionOk="0">
                      <a:moveTo>
                        <a:pt x="6906" y="0"/>
                      </a:moveTo>
                      <a:lnTo>
                        <a:pt x="0" y="643"/>
                      </a:lnTo>
                      <a:lnTo>
                        <a:pt x="1338" y="5353"/>
                      </a:lnTo>
                      <a:cubicBezTo>
                        <a:pt x="2275" y="8806"/>
                        <a:pt x="5193" y="10251"/>
                        <a:pt x="6799" y="10546"/>
                      </a:cubicBezTo>
                      <a:cubicBezTo>
                        <a:pt x="6906" y="10546"/>
                        <a:pt x="7013" y="10573"/>
                        <a:pt x="7200" y="10573"/>
                      </a:cubicBezTo>
                      <a:cubicBezTo>
                        <a:pt x="8485" y="10573"/>
                        <a:pt x="11081" y="9609"/>
                        <a:pt x="11322" y="7361"/>
                      </a:cubicBezTo>
                      <a:cubicBezTo>
                        <a:pt x="11617" y="4176"/>
                        <a:pt x="9716" y="1713"/>
                        <a:pt x="6906"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30" name="Google Shape;7530;p54"/>
                <p:cNvSpPr/>
                <p:nvPr/>
              </p:nvSpPr>
              <p:spPr>
                <a:xfrm>
                  <a:off x="6720750" y="3412200"/>
                  <a:ext cx="98400" cy="98400"/>
                </a:xfrm>
                <a:custGeom>
                  <a:avLst/>
                  <a:gdLst/>
                  <a:ahLst/>
                  <a:cxnLst/>
                  <a:rect l="l" t="t" r="r" b="b"/>
                  <a:pathLst>
                    <a:path w="3936" h="3936" extrusionOk="0">
                      <a:moveTo>
                        <a:pt x="1954" y="1"/>
                      </a:moveTo>
                      <a:cubicBezTo>
                        <a:pt x="857" y="1"/>
                        <a:pt x="1" y="884"/>
                        <a:pt x="1" y="1955"/>
                      </a:cubicBezTo>
                      <a:cubicBezTo>
                        <a:pt x="1" y="3025"/>
                        <a:pt x="857" y="3935"/>
                        <a:pt x="1954" y="3935"/>
                      </a:cubicBezTo>
                      <a:cubicBezTo>
                        <a:pt x="3025" y="3935"/>
                        <a:pt x="3935" y="3079"/>
                        <a:pt x="3935" y="1955"/>
                      </a:cubicBezTo>
                      <a:cubicBezTo>
                        <a:pt x="3935" y="884"/>
                        <a:pt x="3079" y="1"/>
                        <a:pt x="195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31" name="Google Shape;7531;p54"/>
                <p:cNvSpPr/>
                <p:nvPr/>
              </p:nvSpPr>
              <p:spPr>
                <a:xfrm>
                  <a:off x="6751525" y="3443650"/>
                  <a:ext cx="34825" cy="35500"/>
                </a:xfrm>
                <a:custGeom>
                  <a:avLst/>
                  <a:gdLst/>
                  <a:ahLst/>
                  <a:cxnLst/>
                  <a:rect l="l" t="t" r="r" b="b"/>
                  <a:pathLst>
                    <a:path w="1393" h="1420" extrusionOk="0">
                      <a:moveTo>
                        <a:pt x="697" y="1"/>
                      </a:moveTo>
                      <a:cubicBezTo>
                        <a:pt x="322" y="1"/>
                        <a:pt x="1" y="295"/>
                        <a:pt x="1" y="697"/>
                      </a:cubicBezTo>
                      <a:cubicBezTo>
                        <a:pt x="1" y="1098"/>
                        <a:pt x="295" y="1419"/>
                        <a:pt x="697" y="1419"/>
                      </a:cubicBezTo>
                      <a:cubicBezTo>
                        <a:pt x="1098" y="1419"/>
                        <a:pt x="1393" y="1098"/>
                        <a:pt x="1393" y="697"/>
                      </a:cubicBezTo>
                      <a:cubicBezTo>
                        <a:pt x="1393" y="295"/>
                        <a:pt x="1098" y="1"/>
                        <a:pt x="69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32" name="Google Shape;7532;p54"/>
                <p:cNvSpPr/>
                <p:nvPr/>
              </p:nvSpPr>
              <p:spPr>
                <a:xfrm>
                  <a:off x="6544100" y="2851625"/>
                  <a:ext cx="601150" cy="490350"/>
                </a:xfrm>
                <a:custGeom>
                  <a:avLst/>
                  <a:gdLst/>
                  <a:ahLst/>
                  <a:cxnLst/>
                  <a:rect l="l" t="t" r="r" b="b"/>
                  <a:pathLst>
                    <a:path w="24046" h="19614" extrusionOk="0">
                      <a:moveTo>
                        <a:pt x="11043" y="1"/>
                      </a:moveTo>
                      <a:cubicBezTo>
                        <a:pt x="2715" y="1"/>
                        <a:pt x="1446" y="9710"/>
                        <a:pt x="1446" y="9710"/>
                      </a:cubicBezTo>
                      <a:lnTo>
                        <a:pt x="0" y="9576"/>
                      </a:lnTo>
                      <a:lnTo>
                        <a:pt x="0" y="19613"/>
                      </a:lnTo>
                      <a:lnTo>
                        <a:pt x="1847" y="19560"/>
                      </a:lnTo>
                      <a:cubicBezTo>
                        <a:pt x="2399" y="19586"/>
                        <a:pt x="2938" y="19599"/>
                        <a:pt x="3463" y="19599"/>
                      </a:cubicBezTo>
                      <a:cubicBezTo>
                        <a:pt x="22599" y="19599"/>
                        <a:pt x="24045" y="2477"/>
                        <a:pt x="13651" y="289"/>
                      </a:cubicBezTo>
                      <a:cubicBezTo>
                        <a:pt x="12713" y="91"/>
                        <a:pt x="11845" y="1"/>
                        <a:pt x="1104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33" name="Google Shape;7533;p54"/>
                <p:cNvSpPr/>
                <p:nvPr/>
              </p:nvSpPr>
              <p:spPr>
                <a:xfrm>
                  <a:off x="6584925" y="2905675"/>
                  <a:ext cx="413550" cy="382775"/>
                </a:xfrm>
                <a:custGeom>
                  <a:avLst/>
                  <a:gdLst/>
                  <a:ahLst/>
                  <a:cxnLst/>
                  <a:rect l="l" t="t" r="r" b="b"/>
                  <a:pathLst>
                    <a:path w="16542" h="15311" extrusionOk="0">
                      <a:moveTo>
                        <a:pt x="9395" y="0"/>
                      </a:moveTo>
                      <a:cubicBezTo>
                        <a:pt x="6772" y="0"/>
                        <a:pt x="4764" y="1205"/>
                        <a:pt x="3373" y="3747"/>
                      </a:cubicBezTo>
                      <a:cubicBezTo>
                        <a:pt x="0" y="9903"/>
                        <a:pt x="616" y="15310"/>
                        <a:pt x="616" y="15310"/>
                      </a:cubicBezTo>
                      <a:lnTo>
                        <a:pt x="1874" y="15310"/>
                      </a:lnTo>
                      <a:cubicBezTo>
                        <a:pt x="11188" y="15310"/>
                        <a:pt x="15819" y="10921"/>
                        <a:pt x="16274" y="6558"/>
                      </a:cubicBezTo>
                      <a:cubicBezTo>
                        <a:pt x="16541" y="3961"/>
                        <a:pt x="15203" y="1017"/>
                        <a:pt x="11590" y="241"/>
                      </a:cubicBezTo>
                      <a:cubicBezTo>
                        <a:pt x="10813" y="80"/>
                        <a:pt x="10118" y="0"/>
                        <a:pt x="9395"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34" name="Google Shape;7534;p54"/>
                <p:cNvSpPr/>
                <p:nvPr/>
              </p:nvSpPr>
              <p:spPr>
                <a:xfrm>
                  <a:off x="6653825" y="2960825"/>
                  <a:ext cx="287775" cy="273275"/>
                </a:xfrm>
                <a:custGeom>
                  <a:avLst/>
                  <a:gdLst/>
                  <a:ahLst/>
                  <a:cxnLst/>
                  <a:rect l="l" t="t" r="r" b="b"/>
                  <a:pathLst>
                    <a:path w="11511" h="10931" extrusionOk="0">
                      <a:moveTo>
                        <a:pt x="7272" y="1"/>
                      </a:moveTo>
                      <a:cubicBezTo>
                        <a:pt x="5408" y="1"/>
                        <a:pt x="3585" y="1200"/>
                        <a:pt x="2490" y="2585"/>
                      </a:cubicBezTo>
                      <a:cubicBezTo>
                        <a:pt x="1286" y="4191"/>
                        <a:pt x="1" y="7671"/>
                        <a:pt x="1" y="10909"/>
                      </a:cubicBezTo>
                      <a:cubicBezTo>
                        <a:pt x="1" y="10924"/>
                        <a:pt x="38" y="10931"/>
                        <a:pt x="108" y="10931"/>
                      </a:cubicBezTo>
                      <a:cubicBezTo>
                        <a:pt x="947" y="10931"/>
                        <a:pt x="6504" y="9915"/>
                        <a:pt x="8432" y="8581"/>
                      </a:cubicBezTo>
                      <a:cubicBezTo>
                        <a:pt x="10172" y="7376"/>
                        <a:pt x="11189" y="5797"/>
                        <a:pt x="11376" y="4111"/>
                      </a:cubicBezTo>
                      <a:cubicBezTo>
                        <a:pt x="11430" y="3602"/>
                        <a:pt x="11510" y="979"/>
                        <a:pt x="8379" y="150"/>
                      </a:cubicBezTo>
                      <a:cubicBezTo>
                        <a:pt x="8012" y="48"/>
                        <a:pt x="7641" y="1"/>
                        <a:pt x="7272"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35" name="Google Shape;7535;p54"/>
                <p:cNvSpPr/>
                <p:nvPr/>
              </p:nvSpPr>
              <p:spPr>
                <a:xfrm>
                  <a:off x="6770925" y="3015400"/>
                  <a:ext cx="111775" cy="112450"/>
                </a:xfrm>
                <a:custGeom>
                  <a:avLst/>
                  <a:gdLst/>
                  <a:ahLst/>
                  <a:cxnLst/>
                  <a:rect l="l" t="t" r="r" b="b"/>
                  <a:pathLst>
                    <a:path w="4471" h="4498" extrusionOk="0">
                      <a:moveTo>
                        <a:pt x="2223" y="1"/>
                      </a:moveTo>
                      <a:cubicBezTo>
                        <a:pt x="991" y="1"/>
                        <a:pt x="1" y="1018"/>
                        <a:pt x="1" y="2249"/>
                      </a:cubicBezTo>
                      <a:cubicBezTo>
                        <a:pt x="1" y="3480"/>
                        <a:pt x="991" y="4497"/>
                        <a:pt x="2223" y="4497"/>
                      </a:cubicBezTo>
                      <a:cubicBezTo>
                        <a:pt x="3481" y="4497"/>
                        <a:pt x="4471" y="3480"/>
                        <a:pt x="4471" y="2249"/>
                      </a:cubicBezTo>
                      <a:cubicBezTo>
                        <a:pt x="4471" y="1018"/>
                        <a:pt x="3481" y="1"/>
                        <a:pt x="2223"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36" name="Google Shape;7536;p54"/>
                <p:cNvSpPr/>
                <p:nvPr/>
              </p:nvSpPr>
              <p:spPr>
                <a:xfrm>
                  <a:off x="6806400" y="3051550"/>
                  <a:ext cx="40175" cy="40150"/>
                </a:xfrm>
                <a:custGeom>
                  <a:avLst/>
                  <a:gdLst/>
                  <a:ahLst/>
                  <a:cxnLst/>
                  <a:rect l="l" t="t" r="r" b="b"/>
                  <a:pathLst>
                    <a:path w="1607" h="1606" extrusionOk="0">
                      <a:moveTo>
                        <a:pt x="804" y="0"/>
                      </a:moveTo>
                      <a:cubicBezTo>
                        <a:pt x="375" y="0"/>
                        <a:pt x="1" y="375"/>
                        <a:pt x="1" y="803"/>
                      </a:cubicBezTo>
                      <a:cubicBezTo>
                        <a:pt x="1" y="1231"/>
                        <a:pt x="375" y="1606"/>
                        <a:pt x="804" y="1606"/>
                      </a:cubicBezTo>
                      <a:cubicBezTo>
                        <a:pt x="1232" y="1606"/>
                        <a:pt x="1607" y="1231"/>
                        <a:pt x="1607" y="803"/>
                      </a:cubicBezTo>
                      <a:cubicBezTo>
                        <a:pt x="1607" y="375"/>
                        <a:pt x="1232" y="0"/>
                        <a:pt x="804"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37" name="Google Shape;7537;p54"/>
                <p:cNvSpPr/>
                <p:nvPr/>
              </p:nvSpPr>
              <p:spPr>
                <a:xfrm>
                  <a:off x="5947000" y="2851625"/>
                  <a:ext cx="597125" cy="490350"/>
                </a:xfrm>
                <a:custGeom>
                  <a:avLst/>
                  <a:gdLst/>
                  <a:ahLst/>
                  <a:cxnLst/>
                  <a:rect l="l" t="t" r="r" b="b"/>
                  <a:pathLst>
                    <a:path w="23885" h="19614" extrusionOk="0">
                      <a:moveTo>
                        <a:pt x="12996" y="1"/>
                      </a:moveTo>
                      <a:cubicBezTo>
                        <a:pt x="12196" y="1"/>
                        <a:pt x="11331" y="91"/>
                        <a:pt x="10395" y="289"/>
                      </a:cubicBezTo>
                      <a:cubicBezTo>
                        <a:pt x="0" y="2477"/>
                        <a:pt x="1345" y="19599"/>
                        <a:pt x="20501" y="19599"/>
                      </a:cubicBezTo>
                      <a:cubicBezTo>
                        <a:pt x="21026" y="19599"/>
                        <a:pt x="21565" y="19586"/>
                        <a:pt x="22118" y="19560"/>
                      </a:cubicBezTo>
                      <a:lnTo>
                        <a:pt x="23884" y="19613"/>
                      </a:lnTo>
                      <a:lnTo>
                        <a:pt x="23884" y="9576"/>
                      </a:lnTo>
                      <a:lnTo>
                        <a:pt x="22546" y="9710"/>
                      </a:lnTo>
                      <a:cubicBezTo>
                        <a:pt x="22546" y="9710"/>
                        <a:pt x="21299" y="1"/>
                        <a:pt x="12996"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38" name="Google Shape;7538;p54"/>
                <p:cNvSpPr/>
                <p:nvPr/>
              </p:nvSpPr>
              <p:spPr>
                <a:xfrm>
                  <a:off x="6095100" y="2905675"/>
                  <a:ext cx="412900" cy="382775"/>
                </a:xfrm>
                <a:custGeom>
                  <a:avLst/>
                  <a:gdLst/>
                  <a:ahLst/>
                  <a:cxnLst/>
                  <a:rect l="l" t="t" r="r" b="b"/>
                  <a:pathLst>
                    <a:path w="16516" h="15311" extrusionOk="0">
                      <a:moveTo>
                        <a:pt x="7120" y="0"/>
                      </a:moveTo>
                      <a:cubicBezTo>
                        <a:pt x="6424" y="0"/>
                        <a:pt x="5702" y="80"/>
                        <a:pt x="4952" y="241"/>
                      </a:cubicBezTo>
                      <a:cubicBezTo>
                        <a:pt x="1339" y="1017"/>
                        <a:pt x="1" y="3961"/>
                        <a:pt x="268" y="6558"/>
                      </a:cubicBezTo>
                      <a:cubicBezTo>
                        <a:pt x="697" y="10921"/>
                        <a:pt x="5354" y="15310"/>
                        <a:pt x="14641" y="15310"/>
                      </a:cubicBezTo>
                      <a:lnTo>
                        <a:pt x="15926" y="15310"/>
                      </a:lnTo>
                      <a:cubicBezTo>
                        <a:pt x="15926" y="15310"/>
                        <a:pt x="16515" y="9903"/>
                        <a:pt x="13143" y="3747"/>
                      </a:cubicBezTo>
                      <a:cubicBezTo>
                        <a:pt x="11778" y="1205"/>
                        <a:pt x="9770" y="0"/>
                        <a:pt x="712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39" name="Google Shape;7539;p54"/>
                <p:cNvSpPr/>
                <p:nvPr/>
              </p:nvSpPr>
              <p:spPr>
                <a:xfrm>
                  <a:off x="6150650" y="2960825"/>
                  <a:ext cx="287750" cy="273275"/>
                </a:xfrm>
                <a:custGeom>
                  <a:avLst/>
                  <a:gdLst/>
                  <a:ahLst/>
                  <a:cxnLst/>
                  <a:rect l="l" t="t" r="r" b="b"/>
                  <a:pathLst>
                    <a:path w="11510" h="10931" extrusionOk="0">
                      <a:moveTo>
                        <a:pt x="4238" y="1"/>
                      </a:moveTo>
                      <a:cubicBezTo>
                        <a:pt x="3869" y="1"/>
                        <a:pt x="3499" y="48"/>
                        <a:pt x="3132" y="150"/>
                      </a:cubicBezTo>
                      <a:cubicBezTo>
                        <a:pt x="0" y="979"/>
                        <a:pt x="81" y="3602"/>
                        <a:pt x="134" y="4111"/>
                      </a:cubicBezTo>
                      <a:cubicBezTo>
                        <a:pt x="321" y="5797"/>
                        <a:pt x="1339" y="7376"/>
                        <a:pt x="3078" y="8581"/>
                      </a:cubicBezTo>
                      <a:cubicBezTo>
                        <a:pt x="5006" y="9915"/>
                        <a:pt x="10564" y="10931"/>
                        <a:pt x="11403" y="10931"/>
                      </a:cubicBezTo>
                      <a:cubicBezTo>
                        <a:pt x="11472" y="10931"/>
                        <a:pt x="11509" y="10924"/>
                        <a:pt x="11509" y="10909"/>
                      </a:cubicBezTo>
                      <a:cubicBezTo>
                        <a:pt x="11509" y="7671"/>
                        <a:pt x="10225" y="4191"/>
                        <a:pt x="9020" y="2585"/>
                      </a:cubicBezTo>
                      <a:cubicBezTo>
                        <a:pt x="7925" y="1200"/>
                        <a:pt x="6103" y="1"/>
                        <a:pt x="423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40" name="Google Shape;7540;p54"/>
                <p:cNvSpPr/>
                <p:nvPr/>
              </p:nvSpPr>
              <p:spPr>
                <a:xfrm>
                  <a:off x="6209525" y="3015400"/>
                  <a:ext cx="111775" cy="112450"/>
                </a:xfrm>
                <a:custGeom>
                  <a:avLst/>
                  <a:gdLst/>
                  <a:ahLst/>
                  <a:cxnLst/>
                  <a:rect l="l" t="t" r="r" b="b"/>
                  <a:pathLst>
                    <a:path w="4471" h="4498" extrusionOk="0">
                      <a:moveTo>
                        <a:pt x="2222" y="1"/>
                      </a:moveTo>
                      <a:cubicBezTo>
                        <a:pt x="991" y="1"/>
                        <a:pt x="1" y="1018"/>
                        <a:pt x="1" y="2249"/>
                      </a:cubicBezTo>
                      <a:cubicBezTo>
                        <a:pt x="1" y="3480"/>
                        <a:pt x="991" y="4497"/>
                        <a:pt x="2222" y="4497"/>
                      </a:cubicBezTo>
                      <a:cubicBezTo>
                        <a:pt x="3480" y="4497"/>
                        <a:pt x="4470" y="3480"/>
                        <a:pt x="4470" y="2249"/>
                      </a:cubicBezTo>
                      <a:cubicBezTo>
                        <a:pt x="4470" y="1018"/>
                        <a:pt x="3507" y="1"/>
                        <a:pt x="2222"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41" name="Google Shape;7541;p54"/>
                <p:cNvSpPr/>
                <p:nvPr/>
              </p:nvSpPr>
              <p:spPr>
                <a:xfrm>
                  <a:off x="6246325" y="3051550"/>
                  <a:ext cx="40175" cy="40150"/>
                </a:xfrm>
                <a:custGeom>
                  <a:avLst/>
                  <a:gdLst/>
                  <a:ahLst/>
                  <a:cxnLst/>
                  <a:rect l="l" t="t" r="r" b="b"/>
                  <a:pathLst>
                    <a:path w="1607" h="1606" extrusionOk="0">
                      <a:moveTo>
                        <a:pt x="804" y="0"/>
                      </a:moveTo>
                      <a:cubicBezTo>
                        <a:pt x="375" y="0"/>
                        <a:pt x="1" y="375"/>
                        <a:pt x="1" y="803"/>
                      </a:cubicBezTo>
                      <a:cubicBezTo>
                        <a:pt x="1" y="1231"/>
                        <a:pt x="375" y="1606"/>
                        <a:pt x="804" y="1606"/>
                      </a:cubicBezTo>
                      <a:cubicBezTo>
                        <a:pt x="1232" y="1606"/>
                        <a:pt x="1607" y="1231"/>
                        <a:pt x="1607" y="803"/>
                      </a:cubicBezTo>
                      <a:cubicBezTo>
                        <a:pt x="1607" y="375"/>
                        <a:pt x="1232" y="0"/>
                        <a:pt x="804"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42" name="Google Shape;7542;p54"/>
                <p:cNvSpPr/>
                <p:nvPr/>
              </p:nvSpPr>
              <p:spPr>
                <a:xfrm>
                  <a:off x="6467823" y="2915427"/>
                  <a:ext cx="57550" cy="158463"/>
                </a:xfrm>
                <a:custGeom>
                  <a:avLst/>
                  <a:gdLst/>
                  <a:ahLst/>
                  <a:cxnLst/>
                  <a:rect l="l" t="t" r="r" b="b"/>
                  <a:pathLst>
                    <a:path w="2302" h="4471" extrusionOk="0">
                      <a:moveTo>
                        <a:pt x="509" y="0"/>
                      </a:moveTo>
                      <a:cubicBezTo>
                        <a:pt x="241" y="0"/>
                        <a:pt x="0" y="214"/>
                        <a:pt x="0" y="482"/>
                      </a:cubicBezTo>
                      <a:cubicBezTo>
                        <a:pt x="0" y="750"/>
                        <a:pt x="241" y="991"/>
                        <a:pt x="509" y="991"/>
                      </a:cubicBezTo>
                      <a:cubicBezTo>
                        <a:pt x="535" y="991"/>
                        <a:pt x="589" y="991"/>
                        <a:pt x="643" y="964"/>
                      </a:cubicBezTo>
                      <a:cubicBezTo>
                        <a:pt x="1767" y="2222"/>
                        <a:pt x="1927" y="4470"/>
                        <a:pt x="1927" y="4470"/>
                      </a:cubicBezTo>
                      <a:lnTo>
                        <a:pt x="2275" y="4336"/>
                      </a:lnTo>
                      <a:cubicBezTo>
                        <a:pt x="2302" y="2570"/>
                        <a:pt x="1472" y="1285"/>
                        <a:pt x="964" y="696"/>
                      </a:cubicBezTo>
                      <a:cubicBezTo>
                        <a:pt x="1017" y="616"/>
                        <a:pt x="1017" y="562"/>
                        <a:pt x="1017" y="482"/>
                      </a:cubicBezTo>
                      <a:cubicBezTo>
                        <a:pt x="1017" y="214"/>
                        <a:pt x="776" y="0"/>
                        <a:pt x="50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43" name="Google Shape;7543;p54"/>
                <p:cNvSpPr/>
                <p:nvPr/>
              </p:nvSpPr>
              <p:spPr>
                <a:xfrm>
                  <a:off x="6567526" y="2913513"/>
                  <a:ext cx="57575" cy="159420"/>
                </a:xfrm>
                <a:custGeom>
                  <a:avLst/>
                  <a:gdLst/>
                  <a:ahLst/>
                  <a:cxnLst/>
                  <a:rect l="l" t="t" r="r" b="b"/>
                  <a:pathLst>
                    <a:path w="2303" h="4498" extrusionOk="0">
                      <a:moveTo>
                        <a:pt x="1794" y="1"/>
                      </a:moveTo>
                      <a:cubicBezTo>
                        <a:pt x="1526" y="1"/>
                        <a:pt x="1312" y="242"/>
                        <a:pt x="1312" y="509"/>
                      </a:cubicBezTo>
                      <a:cubicBezTo>
                        <a:pt x="1312" y="590"/>
                        <a:pt x="1339" y="643"/>
                        <a:pt x="1339" y="723"/>
                      </a:cubicBezTo>
                      <a:cubicBezTo>
                        <a:pt x="830" y="1312"/>
                        <a:pt x="0" y="2597"/>
                        <a:pt x="27" y="4364"/>
                      </a:cubicBezTo>
                      <a:lnTo>
                        <a:pt x="375" y="4497"/>
                      </a:lnTo>
                      <a:cubicBezTo>
                        <a:pt x="375" y="4497"/>
                        <a:pt x="536" y="2249"/>
                        <a:pt x="1660" y="991"/>
                      </a:cubicBezTo>
                      <a:cubicBezTo>
                        <a:pt x="1713" y="991"/>
                        <a:pt x="1740" y="1018"/>
                        <a:pt x="1794" y="1018"/>
                      </a:cubicBezTo>
                      <a:cubicBezTo>
                        <a:pt x="2061" y="1018"/>
                        <a:pt x="2302" y="777"/>
                        <a:pt x="2302" y="509"/>
                      </a:cubicBezTo>
                      <a:cubicBezTo>
                        <a:pt x="2302" y="242"/>
                        <a:pt x="2061" y="1"/>
                        <a:pt x="1794"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44" name="Google Shape;7544;p54"/>
                <p:cNvSpPr/>
                <p:nvPr/>
              </p:nvSpPr>
              <p:spPr>
                <a:xfrm>
                  <a:off x="6426325" y="3173325"/>
                  <a:ext cx="242925" cy="436975"/>
                </a:xfrm>
                <a:custGeom>
                  <a:avLst/>
                  <a:gdLst/>
                  <a:ahLst/>
                  <a:cxnLst/>
                  <a:rect l="l" t="t" r="r" b="b"/>
                  <a:pathLst>
                    <a:path w="9717" h="17479" extrusionOk="0">
                      <a:moveTo>
                        <a:pt x="4711" y="0"/>
                      </a:moveTo>
                      <a:cubicBezTo>
                        <a:pt x="1" y="9047"/>
                        <a:pt x="1152" y="17478"/>
                        <a:pt x="4711" y="17478"/>
                      </a:cubicBezTo>
                      <a:cubicBezTo>
                        <a:pt x="8244" y="17478"/>
                        <a:pt x="9717" y="9047"/>
                        <a:pt x="4711"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7545" name="Google Shape;7545;p54"/>
                <p:cNvGrpSpPr/>
                <p:nvPr/>
              </p:nvGrpSpPr>
              <p:grpSpPr>
                <a:xfrm>
                  <a:off x="6444741" y="3059657"/>
                  <a:ext cx="202756" cy="177629"/>
                  <a:chOff x="8959025" y="3837775"/>
                  <a:chExt cx="382775" cy="335275"/>
                </a:xfrm>
              </p:grpSpPr>
              <p:sp>
                <p:nvSpPr>
                  <p:cNvPr id="7546" name="Google Shape;7546;p54"/>
                  <p:cNvSpPr/>
                  <p:nvPr/>
                </p:nvSpPr>
                <p:spPr>
                  <a:xfrm>
                    <a:off x="8959025" y="3837775"/>
                    <a:ext cx="382775" cy="335275"/>
                  </a:xfrm>
                  <a:custGeom>
                    <a:avLst/>
                    <a:gdLst/>
                    <a:ahLst/>
                    <a:cxnLst/>
                    <a:rect l="l" t="t" r="r" b="b"/>
                    <a:pathLst>
                      <a:path w="15311" h="13411" extrusionOk="0">
                        <a:moveTo>
                          <a:pt x="7415" y="1"/>
                        </a:moveTo>
                        <a:cubicBezTo>
                          <a:pt x="6639" y="27"/>
                          <a:pt x="5889" y="134"/>
                          <a:pt x="5166" y="375"/>
                        </a:cubicBezTo>
                        <a:cubicBezTo>
                          <a:pt x="4444" y="589"/>
                          <a:pt x="3775" y="937"/>
                          <a:pt x="3159" y="1366"/>
                        </a:cubicBezTo>
                        <a:cubicBezTo>
                          <a:pt x="2838" y="1607"/>
                          <a:pt x="2570" y="1874"/>
                          <a:pt x="2302" y="2169"/>
                        </a:cubicBezTo>
                        <a:cubicBezTo>
                          <a:pt x="2035" y="2463"/>
                          <a:pt x="1794" y="2838"/>
                          <a:pt x="1607" y="3239"/>
                        </a:cubicBezTo>
                        <a:cubicBezTo>
                          <a:pt x="1232" y="3935"/>
                          <a:pt x="964" y="4711"/>
                          <a:pt x="723" y="5461"/>
                        </a:cubicBezTo>
                        <a:lnTo>
                          <a:pt x="670" y="5621"/>
                        </a:lnTo>
                        <a:cubicBezTo>
                          <a:pt x="589" y="5809"/>
                          <a:pt x="536" y="6023"/>
                          <a:pt x="456" y="6237"/>
                        </a:cubicBezTo>
                        <a:cubicBezTo>
                          <a:pt x="402" y="6451"/>
                          <a:pt x="322" y="6612"/>
                          <a:pt x="295" y="6799"/>
                        </a:cubicBezTo>
                        <a:cubicBezTo>
                          <a:pt x="188" y="7147"/>
                          <a:pt x="134" y="7495"/>
                          <a:pt x="54" y="7789"/>
                        </a:cubicBezTo>
                        <a:cubicBezTo>
                          <a:pt x="27" y="8137"/>
                          <a:pt x="1" y="8459"/>
                          <a:pt x="27" y="8753"/>
                        </a:cubicBezTo>
                        <a:cubicBezTo>
                          <a:pt x="54" y="9047"/>
                          <a:pt x="134" y="9395"/>
                          <a:pt x="215" y="9663"/>
                        </a:cubicBezTo>
                        <a:cubicBezTo>
                          <a:pt x="322" y="9957"/>
                          <a:pt x="482" y="10252"/>
                          <a:pt x="697" y="10520"/>
                        </a:cubicBezTo>
                        <a:cubicBezTo>
                          <a:pt x="884" y="10814"/>
                          <a:pt x="1152" y="11108"/>
                          <a:pt x="1500" y="11376"/>
                        </a:cubicBezTo>
                        <a:cubicBezTo>
                          <a:pt x="2142" y="11858"/>
                          <a:pt x="2865" y="12313"/>
                          <a:pt x="3748" y="12634"/>
                        </a:cubicBezTo>
                        <a:cubicBezTo>
                          <a:pt x="4497" y="12928"/>
                          <a:pt x="5354" y="13169"/>
                          <a:pt x="6237" y="13303"/>
                        </a:cubicBezTo>
                        <a:cubicBezTo>
                          <a:pt x="6639" y="13383"/>
                          <a:pt x="7013" y="13410"/>
                          <a:pt x="7441" y="13410"/>
                        </a:cubicBezTo>
                        <a:lnTo>
                          <a:pt x="8566" y="13410"/>
                        </a:lnTo>
                        <a:cubicBezTo>
                          <a:pt x="9315" y="13383"/>
                          <a:pt x="10065" y="13276"/>
                          <a:pt x="10734" y="13116"/>
                        </a:cubicBezTo>
                        <a:cubicBezTo>
                          <a:pt x="11456" y="12902"/>
                          <a:pt x="12125" y="12634"/>
                          <a:pt x="12714" y="12233"/>
                        </a:cubicBezTo>
                        <a:cubicBezTo>
                          <a:pt x="13009" y="12045"/>
                          <a:pt x="13276" y="11804"/>
                          <a:pt x="13544" y="11537"/>
                        </a:cubicBezTo>
                        <a:cubicBezTo>
                          <a:pt x="13812" y="11269"/>
                          <a:pt x="14053" y="10975"/>
                          <a:pt x="14240" y="10627"/>
                        </a:cubicBezTo>
                        <a:cubicBezTo>
                          <a:pt x="14641" y="10011"/>
                          <a:pt x="14936" y="9262"/>
                          <a:pt x="15123" y="8432"/>
                        </a:cubicBezTo>
                        <a:cubicBezTo>
                          <a:pt x="15284" y="7656"/>
                          <a:pt x="15311" y="6826"/>
                          <a:pt x="15204" y="5969"/>
                        </a:cubicBezTo>
                        <a:cubicBezTo>
                          <a:pt x="15177" y="5568"/>
                          <a:pt x="15123" y="5166"/>
                          <a:pt x="15016" y="4818"/>
                        </a:cubicBezTo>
                        <a:cubicBezTo>
                          <a:pt x="14909" y="4417"/>
                          <a:pt x="14775" y="4042"/>
                          <a:pt x="14641" y="3694"/>
                        </a:cubicBezTo>
                        <a:cubicBezTo>
                          <a:pt x="14481" y="3373"/>
                          <a:pt x="14267" y="3025"/>
                          <a:pt x="14053" y="2731"/>
                        </a:cubicBezTo>
                        <a:cubicBezTo>
                          <a:pt x="13919" y="2570"/>
                          <a:pt x="13785" y="2410"/>
                          <a:pt x="13651" y="2276"/>
                        </a:cubicBezTo>
                        <a:cubicBezTo>
                          <a:pt x="13410" y="2008"/>
                          <a:pt x="13143" y="1767"/>
                          <a:pt x="12848" y="1553"/>
                        </a:cubicBezTo>
                        <a:lnTo>
                          <a:pt x="12795" y="1553"/>
                        </a:lnTo>
                        <a:cubicBezTo>
                          <a:pt x="12661" y="1473"/>
                          <a:pt x="12527" y="1366"/>
                          <a:pt x="12366" y="1259"/>
                        </a:cubicBezTo>
                        <a:cubicBezTo>
                          <a:pt x="12340" y="1259"/>
                          <a:pt x="12340" y="1232"/>
                          <a:pt x="12313" y="1232"/>
                        </a:cubicBezTo>
                        <a:cubicBezTo>
                          <a:pt x="12179" y="1125"/>
                          <a:pt x="11992" y="1018"/>
                          <a:pt x="11858" y="964"/>
                        </a:cubicBezTo>
                        <a:cubicBezTo>
                          <a:pt x="11778" y="884"/>
                          <a:pt x="11644" y="857"/>
                          <a:pt x="11510" y="804"/>
                        </a:cubicBezTo>
                        <a:lnTo>
                          <a:pt x="11296" y="697"/>
                        </a:lnTo>
                        <a:cubicBezTo>
                          <a:pt x="11189" y="670"/>
                          <a:pt x="11135" y="616"/>
                          <a:pt x="11028" y="589"/>
                        </a:cubicBezTo>
                        <a:cubicBezTo>
                          <a:pt x="10734" y="456"/>
                          <a:pt x="10386" y="349"/>
                          <a:pt x="10038" y="268"/>
                        </a:cubicBezTo>
                        <a:cubicBezTo>
                          <a:pt x="9824" y="188"/>
                          <a:pt x="9583" y="134"/>
                          <a:pt x="9288" y="81"/>
                        </a:cubicBezTo>
                        <a:cubicBezTo>
                          <a:pt x="9262" y="81"/>
                          <a:pt x="9235" y="81"/>
                          <a:pt x="9154" y="54"/>
                        </a:cubicBezTo>
                        <a:lnTo>
                          <a:pt x="8753" y="54"/>
                        </a:lnTo>
                        <a:cubicBezTo>
                          <a:pt x="8432" y="1"/>
                          <a:pt x="8004" y="1"/>
                          <a:pt x="765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47" name="Google Shape;7547;p54"/>
                  <p:cNvSpPr/>
                  <p:nvPr/>
                </p:nvSpPr>
                <p:spPr>
                  <a:xfrm>
                    <a:off x="9096200" y="3985650"/>
                    <a:ext cx="70950" cy="50900"/>
                  </a:xfrm>
                  <a:custGeom>
                    <a:avLst/>
                    <a:gdLst/>
                    <a:ahLst/>
                    <a:cxnLst/>
                    <a:rect l="l" t="t" r="r" b="b"/>
                    <a:pathLst>
                      <a:path w="2838" h="2036" extrusionOk="0">
                        <a:moveTo>
                          <a:pt x="1747" y="1112"/>
                        </a:moveTo>
                        <a:cubicBezTo>
                          <a:pt x="1801" y="1112"/>
                          <a:pt x="1861" y="1125"/>
                          <a:pt x="1928" y="1152"/>
                        </a:cubicBezTo>
                        <a:cubicBezTo>
                          <a:pt x="2035" y="1179"/>
                          <a:pt x="2088" y="1179"/>
                          <a:pt x="2169" y="1205"/>
                        </a:cubicBezTo>
                        <a:cubicBezTo>
                          <a:pt x="2222" y="1232"/>
                          <a:pt x="2276" y="1286"/>
                          <a:pt x="2329" y="1312"/>
                        </a:cubicBezTo>
                        <a:cubicBezTo>
                          <a:pt x="2302" y="1366"/>
                          <a:pt x="2276" y="1419"/>
                          <a:pt x="2222" y="1446"/>
                        </a:cubicBezTo>
                        <a:cubicBezTo>
                          <a:pt x="2169" y="1500"/>
                          <a:pt x="2088" y="1553"/>
                          <a:pt x="2035" y="1607"/>
                        </a:cubicBezTo>
                        <a:cubicBezTo>
                          <a:pt x="2008" y="1607"/>
                          <a:pt x="2008" y="1634"/>
                          <a:pt x="1954" y="1634"/>
                        </a:cubicBezTo>
                        <a:cubicBezTo>
                          <a:pt x="1874" y="1714"/>
                          <a:pt x="1794" y="1741"/>
                          <a:pt x="1687" y="1767"/>
                        </a:cubicBezTo>
                        <a:cubicBezTo>
                          <a:pt x="1607" y="1821"/>
                          <a:pt x="1499" y="1848"/>
                          <a:pt x="1392" y="1848"/>
                        </a:cubicBezTo>
                        <a:cubicBezTo>
                          <a:pt x="1339" y="1848"/>
                          <a:pt x="1232" y="1848"/>
                          <a:pt x="1125" y="1821"/>
                        </a:cubicBezTo>
                        <a:cubicBezTo>
                          <a:pt x="1071" y="1767"/>
                          <a:pt x="964" y="1741"/>
                          <a:pt x="884" y="1714"/>
                        </a:cubicBezTo>
                        <a:lnTo>
                          <a:pt x="857" y="1714"/>
                        </a:lnTo>
                        <a:cubicBezTo>
                          <a:pt x="857" y="1687"/>
                          <a:pt x="884" y="1687"/>
                          <a:pt x="884" y="1634"/>
                        </a:cubicBezTo>
                        <a:cubicBezTo>
                          <a:pt x="937" y="1580"/>
                          <a:pt x="937" y="1553"/>
                          <a:pt x="964" y="1500"/>
                        </a:cubicBezTo>
                        <a:cubicBezTo>
                          <a:pt x="991" y="1446"/>
                          <a:pt x="1018" y="1419"/>
                          <a:pt x="1071" y="1366"/>
                        </a:cubicBezTo>
                        <a:lnTo>
                          <a:pt x="1098" y="1339"/>
                        </a:lnTo>
                        <a:lnTo>
                          <a:pt x="1285" y="1232"/>
                        </a:lnTo>
                        <a:lnTo>
                          <a:pt x="1607" y="1152"/>
                        </a:lnTo>
                        <a:cubicBezTo>
                          <a:pt x="1647" y="1125"/>
                          <a:pt x="1694" y="1112"/>
                          <a:pt x="1747" y="1112"/>
                        </a:cubicBezTo>
                        <a:close/>
                        <a:moveTo>
                          <a:pt x="54" y="1"/>
                        </a:moveTo>
                        <a:cubicBezTo>
                          <a:pt x="1" y="429"/>
                          <a:pt x="27" y="857"/>
                          <a:pt x="161" y="1205"/>
                        </a:cubicBezTo>
                        <a:cubicBezTo>
                          <a:pt x="268" y="1500"/>
                          <a:pt x="456" y="1741"/>
                          <a:pt x="723" y="1874"/>
                        </a:cubicBezTo>
                        <a:cubicBezTo>
                          <a:pt x="750" y="1901"/>
                          <a:pt x="830" y="1928"/>
                          <a:pt x="884" y="1982"/>
                        </a:cubicBezTo>
                        <a:cubicBezTo>
                          <a:pt x="937" y="1982"/>
                          <a:pt x="991" y="2008"/>
                          <a:pt x="1071" y="2008"/>
                        </a:cubicBezTo>
                        <a:cubicBezTo>
                          <a:pt x="1152" y="2035"/>
                          <a:pt x="1285" y="2035"/>
                          <a:pt x="1419" y="2035"/>
                        </a:cubicBezTo>
                        <a:cubicBezTo>
                          <a:pt x="1660" y="2008"/>
                          <a:pt x="1928" y="1928"/>
                          <a:pt x="2142" y="1767"/>
                        </a:cubicBezTo>
                        <a:lnTo>
                          <a:pt x="2169" y="1741"/>
                        </a:lnTo>
                        <a:cubicBezTo>
                          <a:pt x="2409" y="1580"/>
                          <a:pt x="2570" y="1366"/>
                          <a:pt x="2677" y="1098"/>
                        </a:cubicBezTo>
                        <a:cubicBezTo>
                          <a:pt x="2731" y="938"/>
                          <a:pt x="2757" y="804"/>
                          <a:pt x="2811" y="643"/>
                        </a:cubicBezTo>
                        <a:cubicBezTo>
                          <a:pt x="2838" y="509"/>
                          <a:pt x="2838" y="349"/>
                          <a:pt x="2838" y="135"/>
                        </a:cubicBezTo>
                        <a:cubicBezTo>
                          <a:pt x="1928" y="81"/>
                          <a:pt x="991" y="81"/>
                          <a:pt x="54" y="1"/>
                        </a:cubicBezTo>
                        <a:close/>
                      </a:path>
                    </a:pathLst>
                  </a:custGeom>
                  <a:solidFill>
                    <a:srgbClr val="3E3E3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48" name="Google Shape;7548;p54"/>
                  <p:cNvSpPr/>
                  <p:nvPr/>
                </p:nvSpPr>
                <p:spPr>
                  <a:xfrm>
                    <a:off x="9030625" y="3959525"/>
                    <a:ext cx="28125" cy="42925"/>
                  </a:xfrm>
                  <a:custGeom>
                    <a:avLst/>
                    <a:gdLst/>
                    <a:ahLst/>
                    <a:cxnLst/>
                    <a:rect l="l" t="t" r="r" b="b"/>
                    <a:pathLst>
                      <a:path w="1125" h="1717" extrusionOk="0">
                        <a:moveTo>
                          <a:pt x="643" y="1"/>
                        </a:moveTo>
                        <a:cubicBezTo>
                          <a:pt x="384" y="1"/>
                          <a:pt x="132" y="365"/>
                          <a:pt x="54" y="805"/>
                        </a:cubicBezTo>
                        <a:cubicBezTo>
                          <a:pt x="1" y="1287"/>
                          <a:pt x="161" y="1688"/>
                          <a:pt x="456" y="1715"/>
                        </a:cubicBezTo>
                        <a:cubicBezTo>
                          <a:pt x="465" y="1716"/>
                          <a:pt x="475" y="1716"/>
                          <a:pt x="485" y="1716"/>
                        </a:cubicBezTo>
                        <a:cubicBezTo>
                          <a:pt x="742" y="1716"/>
                          <a:pt x="994" y="1376"/>
                          <a:pt x="1071" y="912"/>
                        </a:cubicBezTo>
                        <a:cubicBezTo>
                          <a:pt x="1125" y="457"/>
                          <a:pt x="937" y="2"/>
                          <a:pt x="670" y="2"/>
                        </a:cubicBezTo>
                        <a:cubicBezTo>
                          <a:pt x="661" y="1"/>
                          <a:pt x="652" y="1"/>
                          <a:pt x="6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49" name="Google Shape;7549;p54"/>
                  <p:cNvSpPr/>
                  <p:nvPr/>
                </p:nvSpPr>
                <p:spPr>
                  <a:xfrm>
                    <a:off x="9213975" y="3964125"/>
                    <a:ext cx="30125" cy="47025"/>
                  </a:xfrm>
                  <a:custGeom>
                    <a:avLst/>
                    <a:gdLst/>
                    <a:ahLst/>
                    <a:cxnLst/>
                    <a:rect l="l" t="t" r="r" b="b"/>
                    <a:pathLst>
                      <a:path w="1205" h="1881" extrusionOk="0">
                        <a:moveTo>
                          <a:pt x="643" y="1"/>
                        </a:moveTo>
                        <a:cubicBezTo>
                          <a:pt x="367" y="1"/>
                          <a:pt x="104" y="384"/>
                          <a:pt x="54" y="862"/>
                        </a:cubicBezTo>
                        <a:cubicBezTo>
                          <a:pt x="0" y="1397"/>
                          <a:pt x="188" y="1825"/>
                          <a:pt x="482" y="1879"/>
                        </a:cubicBezTo>
                        <a:cubicBezTo>
                          <a:pt x="492" y="1880"/>
                          <a:pt x="502" y="1880"/>
                          <a:pt x="513" y="1880"/>
                        </a:cubicBezTo>
                        <a:cubicBezTo>
                          <a:pt x="822" y="1880"/>
                          <a:pt x="1099" y="1488"/>
                          <a:pt x="1125" y="996"/>
                        </a:cubicBezTo>
                        <a:cubicBezTo>
                          <a:pt x="1205" y="487"/>
                          <a:pt x="991" y="32"/>
                          <a:pt x="696" y="5"/>
                        </a:cubicBezTo>
                        <a:cubicBezTo>
                          <a:pt x="679" y="2"/>
                          <a:pt x="661" y="1"/>
                          <a:pt x="6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50" name="Google Shape;7550;p54"/>
                  <p:cNvSpPr/>
                  <p:nvPr/>
                </p:nvSpPr>
                <p:spPr>
                  <a:xfrm>
                    <a:off x="9026600" y="3905675"/>
                    <a:ext cx="47550" cy="26575"/>
                  </a:xfrm>
                  <a:custGeom>
                    <a:avLst/>
                    <a:gdLst/>
                    <a:ahLst/>
                    <a:cxnLst/>
                    <a:rect l="l" t="t" r="r" b="b"/>
                    <a:pathLst>
                      <a:path w="1902" h="1063" extrusionOk="0">
                        <a:moveTo>
                          <a:pt x="1262" y="1"/>
                        </a:moveTo>
                        <a:cubicBezTo>
                          <a:pt x="1193" y="1"/>
                          <a:pt x="1121" y="5"/>
                          <a:pt x="1045" y="15"/>
                        </a:cubicBezTo>
                        <a:cubicBezTo>
                          <a:pt x="965" y="15"/>
                          <a:pt x="884" y="68"/>
                          <a:pt x="831" y="95"/>
                        </a:cubicBezTo>
                        <a:cubicBezTo>
                          <a:pt x="322" y="256"/>
                          <a:pt x="1" y="604"/>
                          <a:pt x="54" y="818"/>
                        </a:cubicBezTo>
                        <a:cubicBezTo>
                          <a:pt x="114" y="977"/>
                          <a:pt x="308" y="1062"/>
                          <a:pt x="590" y="1062"/>
                        </a:cubicBezTo>
                        <a:cubicBezTo>
                          <a:pt x="687" y="1062"/>
                          <a:pt x="795" y="1052"/>
                          <a:pt x="911" y="1032"/>
                        </a:cubicBezTo>
                        <a:cubicBezTo>
                          <a:pt x="965" y="1032"/>
                          <a:pt x="1045" y="1005"/>
                          <a:pt x="1098" y="952"/>
                        </a:cubicBezTo>
                        <a:cubicBezTo>
                          <a:pt x="1446" y="871"/>
                          <a:pt x="1741" y="657"/>
                          <a:pt x="1848" y="470"/>
                        </a:cubicBezTo>
                        <a:cubicBezTo>
                          <a:pt x="1875" y="389"/>
                          <a:pt x="1901" y="282"/>
                          <a:pt x="1875" y="229"/>
                        </a:cubicBezTo>
                        <a:cubicBezTo>
                          <a:pt x="1808" y="97"/>
                          <a:pt x="1579" y="1"/>
                          <a:pt x="126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51" name="Google Shape;7551;p54"/>
                  <p:cNvSpPr/>
                  <p:nvPr/>
                </p:nvSpPr>
                <p:spPr>
                  <a:xfrm>
                    <a:off x="9210625" y="3909125"/>
                    <a:ext cx="50875" cy="28875"/>
                  </a:xfrm>
                  <a:custGeom>
                    <a:avLst/>
                    <a:gdLst/>
                    <a:ahLst/>
                    <a:cxnLst/>
                    <a:rect l="l" t="t" r="r" b="b"/>
                    <a:pathLst>
                      <a:path w="2035" h="1155" extrusionOk="0">
                        <a:moveTo>
                          <a:pt x="614" y="1"/>
                        </a:moveTo>
                        <a:cubicBezTo>
                          <a:pt x="551" y="1"/>
                          <a:pt x="489" y="4"/>
                          <a:pt x="429" y="11"/>
                        </a:cubicBezTo>
                        <a:cubicBezTo>
                          <a:pt x="241" y="64"/>
                          <a:pt x="134" y="144"/>
                          <a:pt x="108" y="251"/>
                        </a:cubicBezTo>
                        <a:cubicBezTo>
                          <a:pt x="1" y="519"/>
                          <a:pt x="375" y="894"/>
                          <a:pt x="911" y="1054"/>
                        </a:cubicBezTo>
                        <a:cubicBezTo>
                          <a:pt x="1073" y="1119"/>
                          <a:pt x="1245" y="1155"/>
                          <a:pt x="1397" y="1155"/>
                        </a:cubicBezTo>
                        <a:cubicBezTo>
                          <a:pt x="1496" y="1155"/>
                          <a:pt x="1586" y="1140"/>
                          <a:pt x="1660" y="1108"/>
                        </a:cubicBezTo>
                        <a:cubicBezTo>
                          <a:pt x="1874" y="1081"/>
                          <a:pt x="1981" y="974"/>
                          <a:pt x="2008" y="894"/>
                        </a:cubicBezTo>
                        <a:cubicBezTo>
                          <a:pt x="2035" y="814"/>
                          <a:pt x="2008" y="706"/>
                          <a:pt x="1981" y="653"/>
                        </a:cubicBezTo>
                        <a:cubicBezTo>
                          <a:pt x="1874" y="412"/>
                          <a:pt x="1580" y="225"/>
                          <a:pt x="1205" y="91"/>
                        </a:cubicBezTo>
                        <a:cubicBezTo>
                          <a:pt x="1004" y="31"/>
                          <a:pt x="803" y="1"/>
                          <a:pt x="61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7552" name="Google Shape;7552;p54"/>
              <p:cNvGrpSpPr/>
              <p:nvPr/>
            </p:nvGrpSpPr>
            <p:grpSpPr>
              <a:xfrm>
                <a:off x="1388345" y="1794075"/>
                <a:ext cx="263105" cy="230650"/>
                <a:chOff x="2191334" y="1790416"/>
                <a:chExt cx="261380" cy="229161"/>
              </a:xfrm>
            </p:grpSpPr>
            <p:sp>
              <p:nvSpPr>
                <p:cNvPr id="7553" name="Google Shape;7553;p54"/>
                <p:cNvSpPr/>
                <p:nvPr/>
              </p:nvSpPr>
              <p:spPr>
                <a:xfrm flipH="1">
                  <a:off x="2191334" y="1790859"/>
                  <a:ext cx="261380" cy="228426"/>
                </a:xfrm>
                <a:custGeom>
                  <a:avLst/>
                  <a:gdLst/>
                  <a:ahLst/>
                  <a:cxnLst/>
                  <a:rect l="l" t="t" r="r" b="b"/>
                  <a:pathLst>
                    <a:path w="20638" h="18036" extrusionOk="0">
                      <a:moveTo>
                        <a:pt x="10967" y="0"/>
                      </a:moveTo>
                      <a:cubicBezTo>
                        <a:pt x="10587" y="0"/>
                        <a:pt x="10205" y="15"/>
                        <a:pt x="9824" y="45"/>
                      </a:cubicBezTo>
                      <a:cubicBezTo>
                        <a:pt x="9369" y="99"/>
                        <a:pt x="8860" y="179"/>
                        <a:pt x="8325" y="286"/>
                      </a:cubicBezTo>
                      <a:cubicBezTo>
                        <a:pt x="8084" y="313"/>
                        <a:pt x="7816" y="393"/>
                        <a:pt x="7549" y="500"/>
                      </a:cubicBezTo>
                      <a:cubicBezTo>
                        <a:pt x="7308" y="554"/>
                        <a:pt x="7121" y="607"/>
                        <a:pt x="6880" y="688"/>
                      </a:cubicBezTo>
                      <a:cubicBezTo>
                        <a:pt x="5943" y="1036"/>
                        <a:pt x="5113" y="1491"/>
                        <a:pt x="4337" y="2106"/>
                      </a:cubicBezTo>
                      <a:cubicBezTo>
                        <a:pt x="3962" y="2401"/>
                        <a:pt x="3641" y="2695"/>
                        <a:pt x="3293" y="3070"/>
                      </a:cubicBezTo>
                      <a:cubicBezTo>
                        <a:pt x="2999" y="3391"/>
                        <a:pt x="2704" y="3766"/>
                        <a:pt x="2437" y="4167"/>
                      </a:cubicBezTo>
                      <a:cubicBezTo>
                        <a:pt x="1955" y="4863"/>
                        <a:pt x="1607" y="5666"/>
                        <a:pt x="1339" y="6549"/>
                      </a:cubicBezTo>
                      <a:cubicBezTo>
                        <a:pt x="1072" y="7379"/>
                        <a:pt x="884" y="8289"/>
                        <a:pt x="857" y="9226"/>
                      </a:cubicBezTo>
                      <a:cubicBezTo>
                        <a:pt x="617" y="9601"/>
                        <a:pt x="322" y="10136"/>
                        <a:pt x="162" y="10698"/>
                      </a:cubicBezTo>
                      <a:cubicBezTo>
                        <a:pt x="81" y="10939"/>
                        <a:pt x="28" y="11207"/>
                        <a:pt x="1" y="11421"/>
                      </a:cubicBezTo>
                      <a:lnTo>
                        <a:pt x="1" y="11795"/>
                      </a:lnTo>
                      <a:cubicBezTo>
                        <a:pt x="1" y="11929"/>
                        <a:pt x="28" y="12090"/>
                        <a:pt x="54" y="12197"/>
                      </a:cubicBezTo>
                      <a:cubicBezTo>
                        <a:pt x="81" y="12438"/>
                        <a:pt x="188" y="12679"/>
                        <a:pt x="322" y="12973"/>
                      </a:cubicBezTo>
                      <a:cubicBezTo>
                        <a:pt x="429" y="13214"/>
                        <a:pt x="563" y="13401"/>
                        <a:pt x="724" y="13642"/>
                      </a:cubicBezTo>
                      <a:cubicBezTo>
                        <a:pt x="991" y="14044"/>
                        <a:pt x="1339" y="14445"/>
                        <a:pt x="1687" y="14847"/>
                      </a:cubicBezTo>
                      <a:cubicBezTo>
                        <a:pt x="2035" y="15168"/>
                        <a:pt x="2437" y="15516"/>
                        <a:pt x="2892" y="15810"/>
                      </a:cubicBezTo>
                      <a:cubicBezTo>
                        <a:pt x="3293" y="16078"/>
                        <a:pt x="3775" y="16346"/>
                        <a:pt x="4283" y="16586"/>
                      </a:cubicBezTo>
                      <a:cubicBezTo>
                        <a:pt x="5167" y="17015"/>
                        <a:pt x="6184" y="17336"/>
                        <a:pt x="7254" y="17630"/>
                      </a:cubicBezTo>
                      <a:cubicBezTo>
                        <a:pt x="8325" y="17898"/>
                        <a:pt x="9396" y="18032"/>
                        <a:pt x="10386" y="18032"/>
                      </a:cubicBezTo>
                      <a:cubicBezTo>
                        <a:pt x="10482" y="18034"/>
                        <a:pt x="10578" y="18035"/>
                        <a:pt x="10673" y="18035"/>
                      </a:cubicBezTo>
                      <a:cubicBezTo>
                        <a:pt x="11724" y="18035"/>
                        <a:pt x="12750" y="17900"/>
                        <a:pt x="13732" y="17630"/>
                      </a:cubicBezTo>
                      <a:lnTo>
                        <a:pt x="14053" y="17523"/>
                      </a:lnTo>
                      <a:cubicBezTo>
                        <a:pt x="15043" y="17229"/>
                        <a:pt x="15953" y="16827"/>
                        <a:pt x="16783" y="16292"/>
                      </a:cubicBezTo>
                      <a:cubicBezTo>
                        <a:pt x="17720" y="15676"/>
                        <a:pt x="18523" y="14847"/>
                        <a:pt x="19165" y="13937"/>
                      </a:cubicBezTo>
                      <a:cubicBezTo>
                        <a:pt x="19700" y="13134"/>
                        <a:pt x="20102" y="12197"/>
                        <a:pt x="20343" y="11153"/>
                      </a:cubicBezTo>
                      <a:cubicBezTo>
                        <a:pt x="20557" y="10189"/>
                        <a:pt x="20637" y="9146"/>
                        <a:pt x="20530" y="8129"/>
                      </a:cubicBezTo>
                      <a:cubicBezTo>
                        <a:pt x="20423" y="7085"/>
                        <a:pt x="20209" y="6121"/>
                        <a:pt x="19781" y="5184"/>
                      </a:cubicBezTo>
                      <a:cubicBezTo>
                        <a:pt x="19593" y="4703"/>
                        <a:pt x="19352" y="4274"/>
                        <a:pt x="19085" y="3873"/>
                      </a:cubicBezTo>
                      <a:cubicBezTo>
                        <a:pt x="18817" y="3471"/>
                        <a:pt x="18496" y="3070"/>
                        <a:pt x="18121" y="2695"/>
                      </a:cubicBezTo>
                      <a:cubicBezTo>
                        <a:pt x="17452" y="1999"/>
                        <a:pt x="16649" y="1437"/>
                        <a:pt x="15712" y="982"/>
                      </a:cubicBezTo>
                      <a:cubicBezTo>
                        <a:pt x="14856" y="581"/>
                        <a:pt x="13866" y="286"/>
                        <a:pt x="12848" y="126"/>
                      </a:cubicBezTo>
                      <a:cubicBezTo>
                        <a:pt x="12229" y="42"/>
                        <a:pt x="11600" y="0"/>
                        <a:pt x="10967"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54" name="Google Shape;7554;p54"/>
                <p:cNvSpPr/>
                <p:nvPr/>
              </p:nvSpPr>
              <p:spPr>
                <a:xfrm flipH="1">
                  <a:off x="2191676" y="1790416"/>
                  <a:ext cx="182047" cy="229161"/>
                </a:xfrm>
                <a:custGeom>
                  <a:avLst/>
                  <a:gdLst/>
                  <a:ahLst/>
                  <a:cxnLst/>
                  <a:rect l="l" t="t" r="r" b="b"/>
                  <a:pathLst>
                    <a:path w="14374" h="18094" extrusionOk="0">
                      <a:moveTo>
                        <a:pt x="4711" y="0"/>
                      </a:moveTo>
                      <a:cubicBezTo>
                        <a:pt x="4390" y="27"/>
                        <a:pt x="3988" y="54"/>
                        <a:pt x="3614" y="80"/>
                      </a:cubicBezTo>
                      <a:lnTo>
                        <a:pt x="3533" y="80"/>
                      </a:lnTo>
                      <a:cubicBezTo>
                        <a:pt x="3988" y="134"/>
                        <a:pt x="4470" y="161"/>
                        <a:pt x="4925" y="268"/>
                      </a:cubicBezTo>
                      <a:cubicBezTo>
                        <a:pt x="5728" y="428"/>
                        <a:pt x="6531" y="723"/>
                        <a:pt x="7281" y="1124"/>
                      </a:cubicBezTo>
                      <a:cubicBezTo>
                        <a:pt x="8003" y="1526"/>
                        <a:pt x="8672" y="2034"/>
                        <a:pt x="9288" y="2596"/>
                      </a:cubicBezTo>
                      <a:cubicBezTo>
                        <a:pt x="9877" y="3158"/>
                        <a:pt x="10412" y="3828"/>
                        <a:pt x="10814" y="4577"/>
                      </a:cubicBezTo>
                      <a:cubicBezTo>
                        <a:pt x="11242" y="5300"/>
                        <a:pt x="11563" y="6103"/>
                        <a:pt x="11750" y="6906"/>
                      </a:cubicBezTo>
                      <a:cubicBezTo>
                        <a:pt x="11965" y="7789"/>
                        <a:pt x="12045" y="8672"/>
                        <a:pt x="11991" y="9555"/>
                      </a:cubicBezTo>
                      <a:cubicBezTo>
                        <a:pt x="11965" y="10010"/>
                        <a:pt x="11884" y="10492"/>
                        <a:pt x="11777" y="10974"/>
                      </a:cubicBezTo>
                      <a:cubicBezTo>
                        <a:pt x="11697" y="11402"/>
                        <a:pt x="11563" y="11857"/>
                        <a:pt x="11376" y="12312"/>
                      </a:cubicBezTo>
                      <a:cubicBezTo>
                        <a:pt x="11215" y="12714"/>
                        <a:pt x="11028" y="13115"/>
                        <a:pt x="10760" y="13517"/>
                      </a:cubicBezTo>
                      <a:cubicBezTo>
                        <a:pt x="10519" y="13865"/>
                        <a:pt x="10252" y="14239"/>
                        <a:pt x="9957" y="14534"/>
                      </a:cubicBezTo>
                      <a:cubicBezTo>
                        <a:pt x="9342" y="15203"/>
                        <a:pt x="8672" y="15738"/>
                        <a:pt x="7896" y="16220"/>
                      </a:cubicBezTo>
                      <a:cubicBezTo>
                        <a:pt x="7147" y="16675"/>
                        <a:pt x="6290" y="17023"/>
                        <a:pt x="5434" y="17264"/>
                      </a:cubicBezTo>
                      <a:cubicBezTo>
                        <a:pt x="4550" y="17478"/>
                        <a:pt x="3614" y="17612"/>
                        <a:pt x="2730" y="17612"/>
                      </a:cubicBezTo>
                      <a:cubicBezTo>
                        <a:pt x="2409" y="17612"/>
                        <a:pt x="2142" y="17612"/>
                        <a:pt x="1847" y="17585"/>
                      </a:cubicBezTo>
                      <a:cubicBezTo>
                        <a:pt x="1553" y="17585"/>
                        <a:pt x="1258" y="17558"/>
                        <a:pt x="910" y="17532"/>
                      </a:cubicBezTo>
                      <a:lnTo>
                        <a:pt x="0" y="17424"/>
                      </a:lnTo>
                      <a:lnTo>
                        <a:pt x="0" y="17424"/>
                      </a:lnTo>
                      <a:cubicBezTo>
                        <a:pt x="322" y="17532"/>
                        <a:pt x="643" y="17585"/>
                        <a:pt x="991" y="17692"/>
                      </a:cubicBezTo>
                      <a:cubicBezTo>
                        <a:pt x="2061" y="17960"/>
                        <a:pt x="3132" y="18094"/>
                        <a:pt x="4122" y="18094"/>
                      </a:cubicBezTo>
                      <a:lnTo>
                        <a:pt x="4363" y="18094"/>
                      </a:lnTo>
                      <a:cubicBezTo>
                        <a:pt x="5434" y="18094"/>
                        <a:pt x="6478" y="17960"/>
                        <a:pt x="7468" y="17692"/>
                      </a:cubicBezTo>
                      <a:lnTo>
                        <a:pt x="7762" y="17585"/>
                      </a:lnTo>
                      <a:cubicBezTo>
                        <a:pt x="8779" y="17291"/>
                        <a:pt x="9689" y="16889"/>
                        <a:pt x="10519" y="16327"/>
                      </a:cubicBezTo>
                      <a:cubicBezTo>
                        <a:pt x="11456" y="15711"/>
                        <a:pt x="12259" y="14882"/>
                        <a:pt x="12875" y="13972"/>
                      </a:cubicBezTo>
                      <a:cubicBezTo>
                        <a:pt x="13410" y="13169"/>
                        <a:pt x="13811" y="12232"/>
                        <a:pt x="14052" y="11188"/>
                      </a:cubicBezTo>
                      <a:cubicBezTo>
                        <a:pt x="14293" y="10224"/>
                        <a:pt x="14373" y="9181"/>
                        <a:pt x="14266" y="8164"/>
                      </a:cubicBezTo>
                      <a:cubicBezTo>
                        <a:pt x="14159" y="7120"/>
                        <a:pt x="13918" y="6156"/>
                        <a:pt x="13517" y="5219"/>
                      </a:cubicBezTo>
                      <a:cubicBezTo>
                        <a:pt x="13330" y="4738"/>
                        <a:pt x="13089" y="4309"/>
                        <a:pt x="12821" y="3908"/>
                      </a:cubicBezTo>
                      <a:cubicBezTo>
                        <a:pt x="12553" y="3506"/>
                        <a:pt x="12205" y="3105"/>
                        <a:pt x="11858" y="2703"/>
                      </a:cubicBezTo>
                      <a:cubicBezTo>
                        <a:pt x="11188" y="2007"/>
                        <a:pt x="10385" y="1419"/>
                        <a:pt x="9449" y="990"/>
                      </a:cubicBezTo>
                      <a:cubicBezTo>
                        <a:pt x="8565" y="589"/>
                        <a:pt x="7602" y="294"/>
                        <a:pt x="6558" y="134"/>
                      </a:cubicBezTo>
                      <a:cubicBezTo>
                        <a:pt x="5969" y="27"/>
                        <a:pt x="5353" y="0"/>
                        <a:pt x="4711" y="0"/>
                      </a:cubicBezTo>
                      <a:close/>
                    </a:path>
                  </a:pathLst>
                </a:custGeom>
                <a:solidFill>
                  <a:srgbClr val="36292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55" name="Google Shape;7555;p54"/>
                <p:cNvSpPr/>
                <p:nvPr/>
              </p:nvSpPr>
              <p:spPr>
                <a:xfrm flipH="1">
                  <a:off x="2267945" y="1870826"/>
                  <a:ext cx="41035" cy="30877"/>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130B0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56" name="Google Shape;7556;p54"/>
                <p:cNvSpPr/>
                <p:nvPr/>
              </p:nvSpPr>
              <p:spPr>
                <a:xfrm flipH="1">
                  <a:off x="2373039" y="1850296"/>
                  <a:ext cx="46455" cy="21075"/>
                </a:xfrm>
                <a:custGeom>
                  <a:avLst/>
                  <a:gdLst/>
                  <a:ahLst/>
                  <a:cxnLst/>
                  <a:rect l="l" t="t" r="r" b="b"/>
                  <a:pathLst>
                    <a:path w="3668" h="1664" extrusionOk="0">
                      <a:moveTo>
                        <a:pt x="2285" y="1"/>
                      </a:moveTo>
                      <a:cubicBezTo>
                        <a:pt x="2102" y="1"/>
                        <a:pt x="1909" y="13"/>
                        <a:pt x="1714" y="36"/>
                      </a:cubicBezTo>
                      <a:cubicBezTo>
                        <a:pt x="1018" y="143"/>
                        <a:pt x="376" y="438"/>
                        <a:pt x="135" y="786"/>
                      </a:cubicBezTo>
                      <a:cubicBezTo>
                        <a:pt x="54" y="893"/>
                        <a:pt x="1" y="1027"/>
                        <a:pt x="54" y="1107"/>
                      </a:cubicBezTo>
                      <a:cubicBezTo>
                        <a:pt x="54" y="1241"/>
                        <a:pt x="135" y="1348"/>
                        <a:pt x="322" y="1455"/>
                      </a:cubicBezTo>
                      <a:cubicBezTo>
                        <a:pt x="545" y="1585"/>
                        <a:pt x="923" y="1663"/>
                        <a:pt x="1357" y="1663"/>
                      </a:cubicBezTo>
                      <a:cubicBezTo>
                        <a:pt x="1548" y="1663"/>
                        <a:pt x="1750" y="1648"/>
                        <a:pt x="1955" y="1615"/>
                      </a:cubicBezTo>
                      <a:cubicBezTo>
                        <a:pt x="2651" y="1508"/>
                        <a:pt x="3293" y="1214"/>
                        <a:pt x="3534" y="893"/>
                      </a:cubicBezTo>
                      <a:cubicBezTo>
                        <a:pt x="3614" y="786"/>
                        <a:pt x="3668" y="652"/>
                        <a:pt x="3614" y="545"/>
                      </a:cubicBezTo>
                      <a:cubicBezTo>
                        <a:pt x="3588" y="411"/>
                        <a:pt x="3480" y="304"/>
                        <a:pt x="3347" y="224"/>
                      </a:cubicBezTo>
                      <a:cubicBezTo>
                        <a:pt x="3119" y="72"/>
                        <a:pt x="2730" y="1"/>
                        <a:pt x="2285" y="1"/>
                      </a:cubicBezTo>
                      <a:close/>
                    </a:path>
                  </a:pathLst>
                </a:custGeom>
                <a:solidFill>
                  <a:srgbClr val="130B0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57" name="Google Shape;7557;p54"/>
                <p:cNvSpPr/>
                <p:nvPr/>
              </p:nvSpPr>
              <p:spPr>
                <a:xfrm>
                  <a:off x="2343750" y="1935375"/>
                  <a:ext cx="38100" cy="27975"/>
                </a:xfrm>
                <a:custGeom>
                  <a:avLst/>
                  <a:gdLst/>
                  <a:ahLst/>
                  <a:cxnLst/>
                  <a:rect l="l" t="t" r="r" b="b"/>
                  <a:pathLst>
                    <a:path w="1524" h="1119" extrusionOk="0">
                      <a:moveTo>
                        <a:pt x="1048" y="0"/>
                      </a:moveTo>
                      <a:lnTo>
                        <a:pt x="381" y="0"/>
                      </a:lnTo>
                      <a:lnTo>
                        <a:pt x="0" y="523"/>
                      </a:lnTo>
                      <a:lnTo>
                        <a:pt x="405" y="1000"/>
                      </a:lnTo>
                      <a:lnTo>
                        <a:pt x="762" y="1119"/>
                      </a:lnTo>
                      <a:lnTo>
                        <a:pt x="1333" y="881"/>
                      </a:lnTo>
                      <a:lnTo>
                        <a:pt x="1524" y="619"/>
                      </a:lnTo>
                      <a:lnTo>
                        <a:pt x="1429" y="214"/>
                      </a:lnTo>
                      <a:close/>
                    </a:path>
                  </a:pathLst>
                </a:custGeom>
                <a:solidFill>
                  <a:schemeClr val="accent4"/>
                </a:solidFill>
                <a:ln>
                  <a:noFill/>
                </a:ln>
              </p:spPr>
            </p:sp>
            <p:sp>
              <p:nvSpPr>
                <p:cNvPr id="7558" name="Google Shape;7558;p54"/>
                <p:cNvSpPr/>
                <p:nvPr/>
              </p:nvSpPr>
              <p:spPr>
                <a:xfrm flipH="1">
                  <a:off x="2336424" y="1920245"/>
                  <a:ext cx="47468" cy="44758"/>
                </a:xfrm>
                <a:custGeom>
                  <a:avLst/>
                  <a:gdLst/>
                  <a:ahLst/>
                  <a:cxnLst/>
                  <a:rect l="l" t="t" r="r" b="b"/>
                  <a:pathLst>
                    <a:path w="3748" h="3534" extrusionOk="0">
                      <a:moveTo>
                        <a:pt x="2222" y="1820"/>
                      </a:moveTo>
                      <a:cubicBezTo>
                        <a:pt x="2382" y="1847"/>
                        <a:pt x="2570" y="1874"/>
                        <a:pt x="2757" y="1954"/>
                      </a:cubicBezTo>
                      <a:cubicBezTo>
                        <a:pt x="2891" y="2008"/>
                        <a:pt x="2971" y="2088"/>
                        <a:pt x="3159" y="2142"/>
                      </a:cubicBezTo>
                      <a:cubicBezTo>
                        <a:pt x="3078" y="2329"/>
                        <a:pt x="2971" y="2463"/>
                        <a:pt x="2891" y="2597"/>
                      </a:cubicBezTo>
                      <a:cubicBezTo>
                        <a:pt x="2730" y="2757"/>
                        <a:pt x="2597" y="2891"/>
                        <a:pt x="2516" y="3025"/>
                      </a:cubicBezTo>
                      <a:cubicBezTo>
                        <a:pt x="2409" y="3132"/>
                        <a:pt x="2302" y="3159"/>
                        <a:pt x="2168" y="3212"/>
                      </a:cubicBezTo>
                      <a:cubicBezTo>
                        <a:pt x="2088" y="3292"/>
                        <a:pt x="1954" y="3319"/>
                        <a:pt x="1847" y="3319"/>
                      </a:cubicBezTo>
                      <a:lnTo>
                        <a:pt x="1499" y="3319"/>
                      </a:lnTo>
                      <a:cubicBezTo>
                        <a:pt x="1365" y="3292"/>
                        <a:pt x="1285" y="3266"/>
                        <a:pt x="1178" y="3212"/>
                      </a:cubicBezTo>
                      <a:cubicBezTo>
                        <a:pt x="1151" y="3185"/>
                        <a:pt x="1098" y="3185"/>
                        <a:pt x="1071" y="3159"/>
                      </a:cubicBezTo>
                      <a:cubicBezTo>
                        <a:pt x="1017" y="3159"/>
                        <a:pt x="964" y="3132"/>
                        <a:pt x="937" y="3078"/>
                      </a:cubicBezTo>
                      <a:cubicBezTo>
                        <a:pt x="830" y="3025"/>
                        <a:pt x="777" y="2944"/>
                        <a:pt x="696" y="2864"/>
                      </a:cubicBezTo>
                      <a:cubicBezTo>
                        <a:pt x="669" y="2811"/>
                        <a:pt x="669" y="2784"/>
                        <a:pt x="643" y="2757"/>
                      </a:cubicBezTo>
                      <a:lnTo>
                        <a:pt x="616" y="2730"/>
                      </a:lnTo>
                      <a:lnTo>
                        <a:pt x="643" y="2677"/>
                      </a:lnTo>
                      <a:lnTo>
                        <a:pt x="669" y="2623"/>
                      </a:lnTo>
                      <a:lnTo>
                        <a:pt x="696" y="2516"/>
                      </a:lnTo>
                      <a:lnTo>
                        <a:pt x="696" y="2543"/>
                      </a:lnTo>
                      <a:cubicBezTo>
                        <a:pt x="803" y="2409"/>
                        <a:pt x="910" y="2275"/>
                        <a:pt x="1044" y="2195"/>
                      </a:cubicBezTo>
                      <a:cubicBezTo>
                        <a:pt x="1178" y="2088"/>
                        <a:pt x="1285" y="2008"/>
                        <a:pt x="1419" y="1954"/>
                      </a:cubicBezTo>
                      <a:cubicBezTo>
                        <a:pt x="1526" y="1927"/>
                        <a:pt x="1633" y="1874"/>
                        <a:pt x="1767" y="1847"/>
                      </a:cubicBezTo>
                      <a:cubicBezTo>
                        <a:pt x="1901" y="1820"/>
                        <a:pt x="2088" y="1820"/>
                        <a:pt x="2222" y="1820"/>
                      </a:cubicBezTo>
                      <a:close/>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02010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59" name="Google Shape;7559;p54"/>
                <p:cNvSpPr/>
                <p:nvPr/>
              </p:nvSpPr>
              <p:spPr>
                <a:xfrm flipH="1">
                  <a:off x="2396431" y="1894763"/>
                  <a:ext cx="20682" cy="31650"/>
                </a:xfrm>
                <a:custGeom>
                  <a:avLst/>
                  <a:gdLst/>
                  <a:ahLst/>
                  <a:cxnLst/>
                  <a:rect l="l" t="t" r="r" b="b"/>
                  <a:pathLst>
                    <a:path w="1633" h="2499" extrusionOk="0">
                      <a:moveTo>
                        <a:pt x="1046" y="1"/>
                      </a:moveTo>
                      <a:cubicBezTo>
                        <a:pt x="889" y="1"/>
                        <a:pt x="680" y="104"/>
                        <a:pt x="536" y="272"/>
                      </a:cubicBezTo>
                      <a:cubicBezTo>
                        <a:pt x="322" y="487"/>
                        <a:pt x="188" y="781"/>
                        <a:pt x="134" y="1102"/>
                      </a:cubicBezTo>
                      <a:cubicBezTo>
                        <a:pt x="0" y="1718"/>
                        <a:pt x="134" y="2280"/>
                        <a:pt x="429" y="2441"/>
                      </a:cubicBezTo>
                      <a:cubicBezTo>
                        <a:pt x="482" y="2441"/>
                        <a:pt x="509" y="2494"/>
                        <a:pt x="562" y="2494"/>
                      </a:cubicBezTo>
                      <a:cubicBezTo>
                        <a:pt x="582" y="2497"/>
                        <a:pt x="601" y="2498"/>
                        <a:pt x="621" y="2498"/>
                      </a:cubicBezTo>
                      <a:cubicBezTo>
                        <a:pt x="793" y="2498"/>
                        <a:pt x="980" y="2395"/>
                        <a:pt x="1124" y="2226"/>
                      </a:cubicBezTo>
                      <a:cubicBezTo>
                        <a:pt x="1339" y="2012"/>
                        <a:pt x="1472" y="1718"/>
                        <a:pt x="1526" y="1397"/>
                      </a:cubicBezTo>
                      <a:cubicBezTo>
                        <a:pt x="1633" y="781"/>
                        <a:pt x="1499" y="219"/>
                        <a:pt x="1232" y="58"/>
                      </a:cubicBezTo>
                      <a:cubicBezTo>
                        <a:pt x="1151" y="58"/>
                        <a:pt x="1124" y="5"/>
                        <a:pt x="1098" y="5"/>
                      </a:cubicBezTo>
                      <a:cubicBezTo>
                        <a:pt x="1081" y="2"/>
                        <a:pt x="1064" y="1"/>
                        <a:pt x="1046" y="1"/>
                      </a:cubicBezTo>
                      <a:close/>
                    </a:path>
                  </a:pathLst>
                </a:custGeom>
                <a:solidFill>
                  <a:srgbClr val="02010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60" name="Google Shape;7560;p54"/>
                <p:cNvSpPr/>
                <p:nvPr/>
              </p:nvSpPr>
              <p:spPr>
                <a:xfrm flipH="1">
                  <a:off x="2295073" y="1921891"/>
                  <a:ext cx="21024" cy="31637"/>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02010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grpSp>
        <p:nvGrpSpPr>
          <p:cNvPr id="7561" name="Google Shape;7561;p54"/>
          <p:cNvGrpSpPr/>
          <p:nvPr/>
        </p:nvGrpSpPr>
        <p:grpSpPr>
          <a:xfrm>
            <a:off x="1028750" y="1447542"/>
            <a:ext cx="1278965" cy="681591"/>
            <a:chOff x="5205307" y="859734"/>
            <a:chExt cx="1645890" cy="877283"/>
          </a:xfrm>
        </p:grpSpPr>
        <p:sp>
          <p:nvSpPr>
            <p:cNvPr id="7562" name="Google Shape;7562;p54"/>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7563" name="Google Shape;7563;p54"/>
            <p:cNvGrpSpPr/>
            <p:nvPr/>
          </p:nvGrpSpPr>
          <p:grpSpPr>
            <a:xfrm>
              <a:off x="5205307" y="912913"/>
              <a:ext cx="1585343" cy="749800"/>
              <a:chOff x="5391532" y="1259663"/>
              <a:chExt cx="1585343" cy="749800"/>
            </a:xfrm>
          </p:grpSpPr>
          <p:grpSp>
            <p:nvGrpSpPr>
              <p:cNvPr id="7564" name="Google Shape;7564;p54"/>
              <p:cNvGrpSpPr/>
              <p:nvPr/>
            </p:nvGrpSpPr>
            <p:grpSpPr>
              <a:xfrm>
                <a:off x="6206000" y="1259663"/>
                <a:ext cx="770875" cy="749800"/>
                <a:chOff x="1364275" y="1684325"/>
                <a:chExt cx="770875" cy="749800"/>
              </a:xfrm>
            </p:grpSpPr>
            <p:sp>
              <p:nvSpPr>
                <p:cNvPr id="7565" name="Google Shape;7565;p54"/>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66" name="Google Shape;7566;p54"/>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67" name="Google Shape;7567;p54"/>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68" name="Google Shape;7568;p54"/>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69" name="Google Shape;7569;p54"/>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70" name="Google Shape;7570;p54"/>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71" name="Google Shape;7571;p54"/>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72" name="Google Shape;7572;p54"/>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73" name="Google Shape;7573;p54"/>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74" name="Google Shape;7574;p54"/>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75" name="Google Shape;7575;p54"/>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76" name="Google Shape;7576;p54"/>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77" name="Google Shape;7577;p54"/>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78" name="Google Shape;7578;p54"/>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79" name="Google Shape;7579;p54"/>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80" name="Google Shape;7580;p54"/>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81" name="Google Shape;7581;p54"/>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82" name="Google Shape;7582;p54"/>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83" name="Google Shape;7583;p54"/>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84" name="Google Shape;7584;p54"/>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85" name="Google Shape;7585;p54"/>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86" name="Google Shape;7586;p54"/>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87" name="Google Shape;7587;p54"/>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88" name="Google Shape;7588;p54"/>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89" name="Google Shape;7589;p54"/>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7590" name="Google Shape;7590;p54"/>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sp>
        </p:grpSp>
      </p:grpSp>
      <p:pic>
        <p:nvPicPr>
          <p:cNvPr id="2" name="Picture 1">
            <a:extLst>
              <a:ext uri="{FF2B5EF4-FFF2-40B4-BE49-F238E27FC236}">
                <a16:creationId xmlns:a16="http://schemas.microsoft.com/office/drawing/2014/main" id="{74574BEF-BEC0-5F7C-90A7-9D2A101B61DD}"/>
              </a:ext>
            </a:extLst>
          </p:cNvPr>
          <p:cNvPicPr>
            <a:picLocks noChangeAspect="1"/>
          </p:cNvPicPr>
          <p:nvPr/>
        </p:nvPicPr>
        <p:blipFill>
          <a:blip r:embed="rId3"/>
          <a:stretch>
            <a:fillRect/>
          </a:stretch>
        </p:blipFill>
        <p:spPr>
          <a:xfrm>
            <a:off x="2230487" y="1109310"/>
            <a:ext cx="6187976" cy="3724979"/>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7561"/>
                                        </p:tgtEl>
                                        <p:attrNameLst>
                                          <p:attrName>style.visibility</p:attrName>
                                        </p:attrNameLst>
                                      </p:cBhvr>
                                      <p:to>
                                        <p:strVal val="visible"/>
                                      </p:to>
                                    </p:set>
                                    <p:anim calcmode="lin" valueType="num">
                                      <p:cBhvr additive="base">
                                        <p:cTn id="7" dur="500" fill="hold"/>
                                        <p:tgtEl>
                                          <p:spTgt spid="7561"/>
                                        </p:tgtEl>
                                        <p:attrNameLst>
                                          <p:attrName>ppt_x</p:attrName>
                                        </p:attrNameLst>
                                      </p:cBhvr>
                                      <p:tavLst>
                                        <p:tav tm="0">
                                          <p:val>
                                            <p:strVal val="0-#ppt_w/2"/>
                                          </p:val>
                                        </p:tav>
                                        <p:tav tm="100000">
                                          <p:val>
                                            <p:strVal val="#ppt_x"/>
                                          </p:val>
                                        </p:tav>
                                      </p:tavLst>
                                    </p:anim>
                                    <p:anim calcmode="lin" valueType="num">
                                      <p:cBhvr additive="base">
                                        <p:cTn id="8" dur="500" fill="hold"/>
                                        <p:tgtEl>
                                          <p:spTgt spid="756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6" fill="hold" nodeType="afterEffect">
                                  <p:stCondLst>
                                    <p:cond delay="0"/>
                                  </p:stCondLst>
                                  <p:childTnLst>
                                    <p:set>
                                      <p:cBhvr>
                                        <p:cTn id="11" dur="1" fill="hold">
                                          <p:stCondLst>
                                            <p:cond delay="0"/>
                                          </p:stCondLst>
                                        </p:cTn>
                                        <p:tgtEl>
                                          <p:spTgt spid="7517"/>
                                        </p:tgtEl>
                                        <p:attrNameLst>
                                          <p:attrName>style.visibility</p:attrName>
                                        </p:attrNameLst>
                                      </p:cBhvr>
                                      <p:to>
                                        <p:strVal val="visible"/>
                                      </p:to>
                                    </p:set>
                                    <p:anim calcmode="lin" valueType="num">
                                      <p:cBhvr additive="base">
                                        <p:cTn id="12" dur="500" fill="hold"/>
                                        <p:tgtEl>
                                          <p:spTgt spid="7517"/>
                                        </p:tgtEl>
                                        <p:attrNameLst>
                                          <p:attrName>ppt_x</p:attrName>
                                        </p:attrNameLst>
                                      </p:cBhvr>
                                      <p:tavLst>
                                        <p:tav tm="0">
                                          <p:val>
                                            <p:strVal val="1+#ppt_w/2"/>
                                          </p:val>
                                        </p:tav>
                                        <p:tav tm="100000">
                                          <p:val>
                                            <p:strVal val="#ppt_x"/>
                                          </p:val>
                                        </p:tav>
                                      </p:tavLst>
                                    </p:anim>
                                    <p:anim calcmode="lin" valueType="num">
                                      <p:cBhvr additive="base">
                                        <p:cTn id="13" dur="500" fill="hold"/>
                                        <p:tgtEl>
                                          <p:spTgt spid="75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strVal val="#ppt_w*0.70"/>
                                          </p:val>
                                        </p:tav>
                                        <p:tav tm="100000">
                                          <p:val>
                                            <p:strVal val="#ppt_w"/>
                                          </p:val>
                                        </p:tav>
                                      </p:tavLst>
                                    </p:anim>
                                    <p:anim calcmode="lin" valueType="num">
                                      <p:cBhvr>
                                        <p:cTn id="19" dur="1000" fill="hold"/>
                                        <p:tgtEl>
                                          <p:spTgt spid="2"/>
                                        </p:tgtEl>
                                        <p:attrNameLst>
                                          <p:attrName>ppt_h</p:attrName>
                                        </p:attrNameLst>
                                      </p:cBhvr>
                                      <p:tavLst>
                                        <p:tav tm="0">
                                          <p:val>
                                            <p:strVal val="#ppt_h"/>
                                          </p:val>
                                        </p:tav>
                                        <p:tav tm="100000">
                                          <p:val>
                                            <p:strVal val="#ppt_h"/>
                                          </p:val>
                                        </p:tav>
                                      </p:tavLst>
                                    </p:anim>
                                    <p:animEffect transition="in" filter="fade">
                                      <p:cBhvr>
                                        <p:cTn id="2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785"/>
        <p:cNvGrpSpPr/>
        <p:nvPr/>
      </p:nvGrpSpPr>
      <p:grpSpPr>
        <a:xfrm>
          <a:off x="0" y="0"/>
          <a:ext cx="0" cy="0"/>
          <a:chOff x="0" y="0"/>
          <a:chExt cx="0" cy="0"/>
        </a:xfrm>
      </p:grpSpPr>
      <p:grpSp>
        <p:nvGrpSpPr>
          <p:cNvPr id="6788" name="Google Shape;6788;p45"/>
          <p:cNvGrpSpPr/>
          <p:nvPr/>
        </p:nvGrpSpPr>
        <p:grpSpPr>
          <a:xfrm>
            <a:off x="1925434" y="4861633"/>
            <a:ext cx="1025167" cy="1271400"/>
            <a:chOff x="2202700" y="6693000"/>
            <a:chExt cx="768875" cy="953550"/>
          </a:xfrm>
        </p:grpSpPr>
        <p:sp>
          <p:nvSpPr>
            <p:cNvPr id="6789" name="Google Shape;6789;p45"/>
            <p:cNvSpPr/>
            <p:nvPr/>
          </p:nvSpPr>
          <p:spPr>
            <a:xfrm>
              <a:off x="2202700" y="6693000"/>
              <a:ext cx="768875" cy="953550"/>
            </a:xfrm>
            <a:custGeom>
              <a:avLst/>
              <a:gdLst/>
              <a:ahLst/>
              <a:cxnLst/>
              <a:rect l="l" t="t" r="r" b="b"/>
              <a:pathLst>
                <a:path w="30755" h="38142" extrusionOk="0">
                  <a:moveTo>
                    <a:pt x="15926" y="1"/>
                  </a:moveTo>
                  <a:cubicBezTo>
                    <a:pt x="15659" y="1"/>
                    <a:pt x="15391" y="27"/>
                    <a:pt x="15124" y="27"/>
                  </a:cubicBezTo>
                  <a:cubicBezTo>
                    <a:pt x="14963" y="27"/>
                    <a:pt x="14802" y="81"/>
                    <a:pt x="14669" y="108"/>
                  </a:cubicBezTo>
                  <a:cubicBezTo>
                    <a:pt x="9369" y="563"/>
                    <a:pt x="5140" y="3239"/>
                    <a:pt x="3025" y="7468"/>
                  </a:cubicBezTo>
                  <a:cubicBezTo>
                    <a:pt x="1" y="13490"/>
                    <a:pt x="991" y="21065"/>
                    <a:pt x="5274" y="25080"/>
                  </a:cubicBezTo>
                  <a:cubicBezTo>
                    <a:pt x="6291" y="26044"/>
                    <a:pt x="6906" y="27248"/>
                    <a:pt x="7147" y="28881"/>
                  </a:cubicBezTo>
                  <a:cubicBezTo>
                    <a:pt x="5301" y="30085"/>
                    <a:pt x="5060" y="31771"/>
                    <a:pt x="5060" y="32548"/>
                  </a:cubicBezTo>
                  <a:cubicBezTo>
                    <a:pt x="5060" y="35893"/>
                    <a:pt x="8646" y="38142"/>
                    <a:pt x="13999" y="38142"/>
                  </a:cubicBezTo>
                  <a:cubicBezTo>
                    <a:pt x="19352" y="38142"/>
                    <a:pt x="22939" y="35893"/>
                    <a:pt x="22939" y="32548"/>
                  </a:cubicBezTo>
                  <a:cubicBezTo>
                    <a:pt x="22939" y="31584"/>
                    <a:pt x="22591" y="30674"/>
                    <a:pt x="22002" y="29951"/>
                  </a:cubicBezTo>
                  <a:cubicBezTo>
                    <a:pt x="22002" y="29791"/>
                    <a:pt x="21949" y="29630"/>
                    <a:pt x="21895" y="29443"/>
                  </a:cubicBezTo>
                  <a:cubicBezTo>
                    <a:pt x="21868" y="28720"/>
                    <a:pt x="21788" y="27971"/>
                    <a:pt x="21654" y="27275"/>
                  </a:cubicBezTo>
                  <a:cubicBezTo>
                    <a:pt x="21681" y="27007"/>
                    <a:pt x="21654" y="26739"/>
                    <a:pt x="21601" y="26499"/>
                  </a:cubicBezTo>
                  <a:cubicBezTo>
                    <a:pt x="21521" y="26231"/>
                    <a:pt x="21467" y="25963"/>
                    <a:pt x="21387" y="25642"/>
                  </a:cubicBezTo>
                  <a:cubicBezTo>
                    <a:pt x="21333" y="25374"/>
                    <a:pt x="21199" y="25134"/>
                    <a:pt x="21065" y="24893"/>
                  </a:cubicBezTo>
                  <a:cubicBezTo>
                    <a:pt x="20718" y="23929"/>
                    <a:pt x="20316" y="22992"/>
                    <a:pt x="19808" y="22136"/>
                  </a:cubicBezTo>
                  <a:cubicBezTo>
                    <a:pt x="19754" y="21868"/>
                    <a:pt x="19620" y="21627"/>
                    <a:pt x="19486" y="21386"/>
                  </a:cubicBezTo>
                  <a:cubicBezTo>
                    <a:pt x="19352" y="21145"/>
                    <a:pt x="19192" y="20958"/>
                    <a:pt x="19005" y="20717"/>
                  </a:cubicBezTo>
                  <a:cubicBezTo>
                    <a:pt x="18844" y="20476"/>
                    <a:pt x="18657" y="20316"/>
                    <a:pt x="18442" y="20155"/>
                  </a:cubicBezTo>
                  <a:cubicBezTo>
                    <a:pt x="18309" y="19968"/>
                    <a:pt x="18148" y="19780"/>
                    <a:pt x="17987" y="19620"/>
                  </a:cubicBezTo>
                  <a:cubicBezTo>
                    <a:pt x="17854" y="19379"/>
                    <a:pt x="17666" y="19138"/>
                    <a:pt x="17506" y="18977"/>
                  </a:cubicBezTo>
                  <a:lnTo>
                    <a:pt x="17452" y="18897"/>
                  </a:lnTo>
                  <a:lnTo>
                    <a:pt x="17211" y="18683"/>
                  </a:lnTo>
                  <a:cubicBezTo>
                    <a:pt x="17104" y="18603"/>
                    <a:pt x="17051" y="18496"/>
                    <a:pt x="16970" y="18442"/>
                  </a:cubicBezTo>
                  <a:cubicBezTo>
                    <a:pt x="16837" y="18308"/>
                    <a:pt x="16703" y="18174"/>
                    <a:pt x="16542" y="18067"/>
                  </a:cubicBezTo>
                  <a:lnTo>
                    <a:pt x="16328" y="17559"/>
                  </a:lnTo>
                  <a:cubicBezTo>
                    <a:pt x="16274" y="17425"/>
                    <a:pt x="16194" y="17264"/>
                    <a:pt x="16141" y="17131"/>
                  </a:cubicBezTo>
                  <a:cubicBezTo>
                    <a:pt x="16114" y="17024"/>
                    <a:pt x="16060" y="16943"/>
                    <a:pt x="16007" y="16836"/>
                  </a:cubicBezTo>
                  <a:lnTo>
                    <a:pt x="16007" y="16488"/>
                  </a:lnTo>
                  <a:lnTo>
                    <a:pt x="16007" y="16167"/>
                  </a:lnTo>
                  <a:lnTo>
                    <a:pt x="16007" y="15819"/>
                  </a:lnTo>
                  <a:cubicBezTo>
                    <a:pt x="16060" y="15739"/>
                    <a:pt x="16114" y="15658"/>
                    <a:pt x="16141" y="15551"/>
                  </a:cubicBezTo>
                  <a:cubicBezTo>
                    <a:pt x="16167" y="15471"/>
                    <a:pt x="16248" y="15364"/>
                    <a:pt x="16301" y="15257"/>
                  </a:cubicBezTo>
                  <a:cubicBezTo>
                    <a:pt x="16328" y="15203"/>
                    <a:pt x="16408" y="15123"/>
                    <a:pt x="16435" y="15070"/>
                  </a:cubicBezTo>
                  <a:cubicBezTo>
                    <a:pt x="16596" y="14936"/>
                    <a:pt x="16783" y="14856"/>
                    <a:pt x="16944" y="14856"/>
                  </a:cubicBezTo>
                  <a:cubicBezTo>
                    <a:pt x="17077" y="14856"/>
                    <a:pt x="17211" y="14882"/>
                    <a:pt x="17345" y="14963"/>
                  </a:cubicBezTo>
                  <a:cubicBezTo>
                    <a:pt x="19085" y="15873"/>
                    <a:pt x="20798" y="16301"/>
                    <a:pt x="22431" y="16301"/>
                  </a:cubicBezTo>
                  <a:cubicBezTo>
                    <a:pt x="25294" y="16301"/>
                    <a:pt x="27810" y="14856"/>
                    <a:pt x="29122" y="12447"/>
                  </a:cubicBezTo>
                  <a:cubicBezTo>
                    <a:pt x="30755" y="9583"/>
                    <a:pt x="29952" y="6638"/>
                    <a:pt x="28265" y="4604"/>
                  </a:cubicBezTo>
                  <a:cubicBezTo>
                    <a:pt x="28212" y="4149"/>
                    <a:pt x="27998" y="3748"/>
                    <a:pt x="27730" y="3400"/>
                  </a:cubicBezTo>
                  <a:cubicBezTo>
                    <a:pt x="26927" y="2276"/>
                    <a:pt x="25642" y="1928"/>
                    <a:pt x="24920" y="1821"/>
                  </a:cubicBezTo>
                  <a:cubicBezTo>
                    <a:pt x="24759" y="1767"/>
                    <a:pt x="24599" y="1767"/>
                    <a:pt x="24384" y="1740"/>
                  </a:cubicBezTo>
                  <a:cubicBezTo>
                    <a:pt x="23528" y="1339"/>
                    <a:pt x="22591" y="1018"/>
                    <a:pt x="21574" y="750"/>
                  </a:cubicBezTo>
                  <a:cubicBezTo>
                    <a:pt x="19915" y="268"/>
                    <a:pt x="18175" y="27"/>
                    <a:pt x="16462" y="27"/>
                  </a:cubicBezTo>
                  <a:cubicBezTo>
                    <a:pt x="16301" y="1"/>
                    <a:pt x="16167" y="1"/>
                    <a:pt x="1600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0" name="Google Shape;6790;p45"/>
            <p:cNvSpPr/>
            <p:nvPr/>
          </p:nvSpPr>
          <p:spPr>
            <a:xfrm>
              <a:off x="2396100" y="7445775"/>
              <a:ext cx="312500" cy="133850"/>
            </a:xfrm>
            <a:custGeom>
              <a:avLst/>
              <a:gdLst/>
              <a:ahLst/>
              <a:cxnLst/>
              <a:rect l="l" t="t" r="r" b="b"/>
              <a:pathLst>
                <a:path w="12500" h="5354" extrusionOk="0">
                  <a:moveTo>
                    <a:pt x="6263" y="1"/>
                  </a:moveTo>
                  <a:cubicBezTo>
                    <a:pt x="2811" y="1"/>
                    <a:pt x="0" y="643"/>
                    <a:pt x="0" y="2463"/>
                  </a:cubicBezTo>
                  <a:cubicBezTo>
                    <a:pt x="0" y="4230"/>
                    <a:pt x="2811" y="5354"/>
                    <a:pt x="6263" y="5354"/>
                  </a:cubicBezTo>
                  <a:cubicBezTo>
                    <a:pt x="9716" y="5354"/>
                    <a:pt x="12500" y="4257"/>
                    <a:pt x="12500" y="2463"/>
                  </a:cubicBezTo>
                  <a:cubicBezTo>
                    <a:pt x="12500" y="643"/>
                    <a:pt x="9743" y="1"/>
                    <a:pt x="6263"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1" name="Google Shape;6791;p45"/>
            <p:cNvSpPr/>
            <p:nvPr/>
          </p:nvSpPr>
          <p:spPr>
            <a:xfrm>
              <a:off x="2272975" y="6759525"/>
              <a:ext cx="632350" cy="783650"/>
            </a:xfrm>
            <a:custGeom>
              <a:avLst/>
              <a:gdLst/>
              <a:ahLst/>
              <a:cxnLst/>
              <a:rect l="l" t="t" r="r" b="b"/>
              <a:pathLst>
                <a:path w="25294" h="31346" extrusionOk="0">
                  <a:moveTo>
                    <a:pt x="13558" y="0"/>
                  </a:moveTo>
                  <a:cubicBezTo>
                    <a:pt x="8932" y="0"/>
                    <a:pt x="4649" y="1987"/>
                    <a:pt x="2650" y="5985"/>
                  </a:cubicBezTo>
                  <a:cubicBezTo>
                    <a:pt x="0" y="11258"/>
                    <a:pt x="1124" y="17414"/>
                    <a:pt x="4363" y="20438"/>
                  </a:cubicBezTo>
                  <a:cubicBezTo>
                    <a:pt x="8003" y="23918"/>
                    <a:pt x="6959" y="28869"/>
                    <a:pt x="7147" y="30315"/>
                  </a:cubicBezTo>
                  <a:cubicBezTo>
                    <a:pt x="8182" y="30861"/>
                    <a:pt x="9571" y="31345"/>
                    <a:pt x="11258" y="31345"/>
                  </a:cubicBezTo>
                  <a:cubicBezTo>
                    <a:pt x="12713" y="31345"/>
                    <a:pt x="14388" y="30985"/>
                    <a:pt x="16247" y="29994"/>
                  </a:cubicBezTo>
                  <a:cubicBezTo>
                    <a:pt x="16247" y="29994"/>
                    <a:pt x="17746" y="22847"/>
                    <a:pt x="12500" y="17922"/>
                  </a:cubicBezTo>
                  <a:cubicBezTo>
                    <a:pt x="8544" y="14242"/>
                    <a:pt x="10932" y="9455"/>
                    <a:pt x="14162" y="9455"/>
                  </a:cubicBezTo>
                  <a:cubicBezTo>
                    <a:pt x="14691" y="9455"/>
                    <a:pt x="15242" y="9584"/>
                    <a:pt x="15792" y="9866"/>
                  </a:cubicBezTo>
                  <a:cubicBezTo>
                    <a:pt x="17220" y="10595"/>
                    <a:pt x="18529" y="10914"/>
                    <a:pt x="19678" y="10914"/>
                  </a:cubicBezTo>
                  <a:cubicBezTo>
                    <a:pt x="21693" y="10914"/>
                    <a:pt x="23218" y="9931"/>
                    <a:pt x="24036" y="8447"/>
                  </a:cubicBezTo>
                  <a:cubicBezTo>
                    <a:pt x="25294" y="6145"/>
                    <a:pt x="24571" y="2398"/>
                    <a:pt x="18121" y="632"/>
                  </a:cubicBezTo>
                  <a:cubicBezTo>
                    <a:pt x="16608" y="211"/>
                    <a:pt x="15065" y="0"/>
                    <a:pt x="1355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2" name="Google Shape;6792;p45"/>
            <p:cNvSpPr/>
            <p:nvPr/>
          </p:nvSpPr>
          <p:spPr>
            <a:xfrm>
              <a:off x="2576750" y="6759250"/>
              <a:ext cx="37500" cy="240900"/>
            </a:xfrm>
            <a:custGeom>
              <a:avLst/>
              <a:gdLst/>
              <a:ahLst/>
              <a:cxnLst/>
              <a:rect l="l" t="t" r="r" b="b"/>
              <a:pathLst>
                <a:path w="1500" h="9636" extrusionOk="0">
                  <a:moveTo>
                    <a:pt x="1072" y="0"/>
                  </a:moveTo>
                  <a:cubicBezTo>
                    <a:pt x="831" y="0"/>
                    <a:pt x="617" y="0"/>
                    <a:pt x="402" y="27"/>
                  </a:cubicBezTo>
                  <a:cubicBezTo>
                    <a:pt x="376" y="161"/>
                    <a:pt x="376" y="295"/>
                    <a:pt x="349" y="429"/>
                  </a:cubicBezTo>
                  <a:cubicBezTo>
                    <a:pt x="135" y="1687"/>
                    <a:pt x="1" y="2838"/>
                    <a:pt x="1" y="4096"/>
                  </a:cubicBezTo>
                  <a:cubicBezTo>
                    <a:pt x="1" y="5354"/>
                    <a:pt x="28" y="6558"/>
                    <a:pt x="295" y="7789"/>
                  </a:cubicBezTo>
                  <a:cubicBezTo>
                    <a:pt x="429" y="8378"/>
                    <a:pt x="590" y="8913"/>
                    <a:pt x="831" y="9449"/>
                  </a:cubicBezTo>
                  <a:lnTo>
                    <a:pt x="938" y="9636"/>
                  </a:lnTo>
                  <a:cubicBezTo>
                    <a:pt x="1152" y="9582"/>
                    <a:pt x="1312" y="9502"/>
                    <a:pt x="1500" y="9475"/>
                  </a:cubicBezTo>
                  <a:cubicBezTo>
                    <a:pt x="1312" y="8994"/>
                    <a:pt x="1179" y="8458"/>
                    <a:pt x="1045" y="8003"/>
                  </a:cubicBezTo>
                  <a:cubicBezTo>
                    <a:pt x="697" y="6826"/>
                    <a:pt x="670" y="5701"/>
                    <a:pt x="670" y="4497"/>
                  </a:cubicBezTo>
                  <a:cubicBezTo>
                    <a:pt x="670" y="3319"/>
                    <a:pt x="670" y="2115"/>
                    <a:pt x="938" y="964"/>
                  </a:cubicBezTo>
                  <a:cubicBezTo>
                    <a:pt x="964" y="670"/>
                    <a:pt x="1018" y="348"/>
                    <a:pt x="107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3" name="Google Shape;6793;p45"/>
            <p:cNvSpPr/>
            <p:nvPr/>
          </p:nvSpPr>
          <p:spPr>
            <a:xfrm>
              <a:off x="2436250" y="6798725"/>
              <a:ext cx="120450" cy="254975"/>
            </a:xfrm>
            <a:custGeom>
              <a:avLst/>
              <a:gdLst/>
              <a:ahLst/>
              <a:cxnLst/>
              <a:rect l="l" t="t" r="r" b="b"/>
              <a:pathLst>
                <a:path w="4818" h="10199" extrusionOk="0">
                  <a:moveTo>
                    <a:pt x="509" y="1"/>
                  </a:moveTo>
                  <a:lnTo>
                    <a:pt x="0" y="295"/>
                  </a:lnTo>
                  <a:cubicBezTo>
                    <a:pt x="402" y="2463"/>
                    <a:pt x="1338" y="4470"/>
                    <a:pt x="2275" y="6531"/>
                  </a:cubicBezTo>
                  <a:cubicBezTo>
                    <a:pt x="2784" y="7629"/>
                    <a:pt x="3453" y="9101"/>
                    <a:pt x="4390" y="10198"/>
                  </a:cubicBezTo>
                  <a:cubicBezTo>
                    <a:pt x="4524" y="9931"/>
                    <a:pt x="4657" y="9663"/>
                    <a:pt x="4818" y="9422"/>
                  </a:cubicBezTo>
                  <a:cubicBezTo>
                    <a:pt x="4684" y="9288"/>
                    <a:pt x="4550" y="9128"/>
                    <a:pt x="4443" y="8967"/>
                  </a:cubicBezTo>
                  <a:cubicBezTo>
                    <a:pt x="3774" y="8057"/>
                    <a:pt x="3292" y="6986"/>
                    <a:pt x="2811" y="5996"/>
                  </a:cubicBezTo>
                  <a:cubicBezTo>
                    <a:pt x="1874" y="4015"/>
                    <a:pt x="1044" y="2062"/>
                    <a:pt x="50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4" name="Google Shape;6794;p45"/>
            <p:cNvSpPr/>
            <p:nvPr/>
          </p:nvSpPr>
          <p:spPr>
            <a:xfrm>
              <a:off x="2303075" y="7057675"/>
              <a:ext cx="249625" cy="103750"/>
            </a:xfrm>
            <a:custGeom>
              <a:avLst/>
              <a:gdLst/>
              <a:ahLst/>
              <a:cxnLst/>
              <a:rect l="l" t="t" r="r" b="b"/>
              <a:pathLst>
                <a:path w="9985" h="4150" extrusionOk="0">
                  <a:moveTo>
                    <a:pt x="54" y="1"/>
                  </a:moveTo>
                  <a:cubicBezTo>
                    <a:pt x="1" y="188"/>
                    <a:pt x="1" y="376"/>
                    <a:pt x="54" y="536"/>
                  </a:cubicBezTo>
                  <a:cubicBezTo>
                    <a:pt x="1660" y="1955"/>
                    <a:pt x="3989" y="2517"/>
                    <a:pt x="5943" y="3132"/>
                  </a:cubicBezTo>
                  <a:cubicBezTo>
                    <a:pt x="7201" y="3534"/>
                    <a:pt x="8566" y="3935"/>
                    <a:pt x="9984" y="4150"/>
                  </a:cubicBezTo>
                  <a:cubicBezTo>
                    <a:pt x="9851" y="3882"/>
                    <a:pt x="9717" y="3614"/>
                    <a:pt x="9610" y="3347"/>
                  </a:cubicBezTo>
                  <a:cubicBezTo>
                    <a:pt x="8539" y="3159"/>
                    <a:pt x="7468" y="2892"/>
                    <a:pt x="6425" y="2597"/>
                  </a:cubicBezTo>
                  <a:cubicBezTo>
                    <a:pt x="4283" y="1982"/>
                    <a:pt x="1821" y="1419"/>
                    <a:pt x="5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5" name="Google Shape;6795;p45"/>
            <p:cNvSpPr/>
            <p:nvPr/>
          </p:nvSpPr>
          <p:spPr>
            <a:xfrm>
              <a:off x="2331175" y="6918500"/>
              <a:ext cx="205450" cy="190725"/>
            </a:xfrm>
            <a:custGeom>
              <a:avLst/>
              <a:gdLst/>
              <a:ahLst/>
              <a:cxnLst/>
              <a:rect l="l" t="t" r="r" b="b"/>
              <a:pathLst>
                <a:path w="8218" h="7629" extrusionOk="0">
                  <a:moveTo>
                    <a:pt x="188" y="1"/>
                  </a:moveTo>
                  <a:lnTo>
                    <a:pt x="1" y="482"/>
                  </a:lnTo>
                  <a:cubicBezTo>
                    <a:pt x="429" y="1098"/>
                    <a:pt x="938" y="1660"/>
                    <a:pt x="1420" y="2195"/>
                  </a:cubicBezTo>
                  <a:cubicBezTo>
                    <a:pt x="2544" y="3373"/>
                    <a:pt x="3775" y="4417"/>
                    <a:pt x="5033" y="5380"/>
                  </a:cubicBezTo>
                  <a:cubicBezTo>
                    <a:pt x="6077" y="6183"/>
                    <a:pt x="7121" y="6960"/>
                    <a:pt x="8218" y="7629"/>
                  </a:cubicBezTo>
                  <a:lnTo>
                    <a:pt x="8218" y="6879"/>
                  </a:lnTo>
                  <a:cubicBezTo>
                    <a:pt x="7442" y="6371"/>
                    <a:pt x="6746" y="5836"/>
                    <a:pt x="6050" y="5354"/>
                  </a:cubicBezTo>
                  <a:cubicBezTo>
                    <a:pt x="3962" y="3801"/>
                    <a:pt x="1767" y="2062"/>
                    <a:pt x="188"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6" name="Google Shape;6796;p45"/>
            <p:cNvSpPr/>
            <p:nvPr/>
          </p:nvSpPr>
          <p:spPr>
            <a:xfrm>
              <a:off x="2337200" y="7197525"/>
              <a:ext cx="256975" cy="29000"/>
            </a:xfrm>
            <a:custGeom>
              <a:avLst/>
              <a:gdLst/>
              <a:ahLst/>
              <a:cxnLst/>
              <a:rect l="l" t="t" r="r" b="b"/>
              <a:pathLst>
                <a:path w="10279" h="1160" extrusionOk="0">
                  <a:moveTo>
                    <a:pt x="9636" y="1"/>
                  </a:moveTo>
                  <a:cubicBezTo>
                    <a:pt x="8539" y="215"/>
                    <a:pt x="7415" y="349"/>
                    <a:pt x="6291" y="402"/>
                  </a:cubicBezTo>
                  <a:cubicBezTo>
                    <a:pt x="5188" y="488"/>
                    <a:pt x="4069" y="544"/>
                    <a:pt x="2944" y="544"/>
                  </a:cubicBezTo>
                  <a:cubicBezTo>
                    <a:pt x="1967" y="544"/>
                    <a:pt x="984" y="502"/>
                    <a:pt x="1" y="402"/>
                  </a:cubicBezTo>
                  <a:lnTo>
                    <a:pt x="1" y="402"/>
                  </a:lnTo>
                  <a:cubicBezTo>
                    <a:pt x="108" y="616"/>
                    <a:pt x="215" y="777"/>
                    <a:pt x="322" y="964"/>
                  </a:cubicBezTo>
                  <a:cubicBezTo>
                    <a:pt x="1385" y="1108"/>
                    <a:pt x="2456" y="1159"/>
                    <a:pt x="3530" y="1159"/>
                  </a:cubicBezTo>
                  <a:cubicBezTo>
                    <a:pt x="4457" y="1159"/>
                    <a:pt x="5387" y="1121"/>
                    <a:pt x="6318" y="1071"/>
                  </a:cubicBezTo>
                  <a:cubicBezTo>
                    <a:pt x="7576" y="991"/>
                    <a:pt x="8941" y="884"/>
                    <a:pt x="10279" y="643"/>
                  </a:cubicBezTo>
                  <a:lnTo>
                    <a:pt x="10011" y="376"/>
                  </a:lnTo>
                  <a:lnTo>
                    <a:pt x="9636"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7" name="Google Shape;6797;p45"/>
            <p:cNvSpPr/>
            <p:nvPr/>
          </p:nvSpPr>
          <p:spPr>
            <a:xfrm>
              <a:off x="2420850" y="7249725"/>
              <a:ext cx="212800" cy="78975"/>
            </a:xfrm>
            <a:custGeom>
              <a:avLst/>
              <a:gdLst/>
              <a:ahLst/>
              <a:cxnLst/>
              <a:rect l="l" t="t" r="r" b="b"/>
              <a:pathLst>
                <a:path w="8512" h="3159" extrusionOk="0">
                  <a:moveTo>
                    <a:pt x="8137" y="1"/>
                  </a:moveTo>
                  <a:cubicBezTo>
                    <a:pt x="7334" y="429"/>
                    <a:pt x="6531" y="830"/>
                    <a:pt x="5728" y="1205"/>
                  </a:cubicBezTo>
                  <a:cubicBezTo>
                    <a:pt x="4497" y="1767"/>
                    <a:pt x="3186" y="2195"/>
                    <a:pt x="1847" y="2436"/>
                  </a:cubicBezTo>
                  <a:cubicBezTo>
                    <a:pt x="1259" y="2570"/>
                    <a:pt x="616" y="2624"/>
                    <a:pt x="1" y="2731"/>
                  </a:cubicBezTo>
                  <a:cubicBezTo>
                    <a:pt x="81" y="2865"/>
                    <a:pt x="188" y="2998"/>
                    <a:pt x="241" y="3159"/>
                  </a:cubicBezTo>
                  <a:cubicBezTo>
                    <a:pt x="1981" y="2945"/>
                    <a:pt x="3694" y="2624"/>
                    <a:pt x="5380" y="2008"/>
                  </a:cubicBezTo>
                  <a:cubicBezTo>
                    <a:pt x="6451" y="1553"/>
                    <a:pt x="7468" y="1071"/>
                    <a:pt x="8512" y="536"/>
                  </a:cubicBezTo>
                  <a:cubicBezTo>
                    <a:pt x="8378" y="349"/>
                    <a:pt x="8271" y="161"/>
                    <a:pt x="8137"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8" name="Google Shape;6798;p45"/>
            <p:cNvSpPr/>
            <p:nvPr/>
          </p:nvSpPr>
          <p:spPr>
            <a:xfrm>
              <a:off x="2450300" y="7351425"/>
              <a:ext cx="227525" cy="61575"/>
            </a:xfrm>
            <a:custGeom>
              <a:avLst/>
              <a:gdLst/>
              <a:ahLst/>
              <a:cxnLst/>
              <a:rect l="l" t="t" r="r" b="b"/>
              <a:pathLst>
                <a:path w="9101" h="2463" extrusionOk="0">
                  <a:moveTo>
                    <a:pt x="8940" y="1"/>
                  </a:moveTo>
                  <a:cubicBezTo>
                    <a:pt x="7843" y="510"/>
                    <a:pt x="6692" y="938"/>
                    <a:pt x="5487" y="1286"/>
                  </a:cubicBezTo>
                  <a:cubicBezTo>
                    <a:pt x="3955" y="1704"/>
                    <a:pt x="2342" y="2061"/>
                    <a:pt x="735" y="2061"/>
                  </a:cubicBezTo>
                  <a:cubicBezTo>
                    <a:pt x="490" y="2061"/>
                    <a:pt x="245" y="2053"/>
                    <a:pt x="0" y="2035"/>
                  </a:cubicBezTo>
                  <a:lnTo>
                    <a:pt x="0" y="2035"/>
                  </a:lnTo>
                  <a:cubicBezTo>
                    <a:pt x="54" y="2169"/>
                    <a:pt x="54" y="2276"/>
                    <a:pt x="54" y="2410"/>
                  </a:cubicBezTo>
                  <a:cubicBezTo>
                    <a:pt x="442" y="2446"/>
                    <a:pt x="830" y="2463"/>
                    <a:pt x="1219" y="2463"/>
                  </a:cubicBezTo>
                  <a:cubicBezTo>
                    <a:pt x="2571" y="2463"/>
                    <a:pt x="3928" y="2255"/>
                    <a:pt x="5300" y="1901"/>
                  </a:cubicBezTo>
                  <a:cubicBezTo>
                    <a:pt x="6531" y="1607"/>
                    <a:pt x="7869" y="1232"/>
                    <a:pt x="9101" y="697"/>
                  </a:cubicBezTo>
                  <a:cubicBezTo>
                    <a:pt x="9047" y="483"/>
                    <a:pt x="8993" y="242"/>
                    <a:pt x="8940"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9" name="Google Shape;6799;p45"/>
            <p:cNvSpPr/>
            <p:nvPr/>
          </p:nvSpPr>
          <p:spPr>
            <a:xfrm>
              <a:off x="2453650" y="7447800"/>
              <a:ext cx="233550" cy="50200"/>
            </a:xfrm>
            <a:custGeom>
              <a:avLst/>
              <a:gdLst/>
              <a:ahLst/>
              <a:cxnLst/>
              <a:rect l="l" t="t" r="r" b="b"/>
              <a:pathLst>
                <a:path w="9342" h="2008" extrusionOk="0">
                  <a:moveTo>
                    <a:pt x="9314" y="0"/>
                  </a:moveTo>
                  <a:lnTo>
                    <a:pt x="9020" y="107"/>
                  </a:lnTo>
                  <a:cubicBezTo>
                    <a:pt x="7575" y="643"/>
                    <a:pt x="6103" y="964"/>
                    <a:pt x="4604" y="1178"/>
                  </a:cubicBezTo>
                  <a:cubicBezTo>
                    <a:pt x="4233" y="1227"/>
                    <a:pt x="2171" y="1368"/>
                    <a:pt x="423" y="1368"/>
                  </a:cubicBezTo>
                  <a:cubicBezTo>
                    <a:pt x="280" y="1368"/>
                    <a:pt x="138" y="1367"/>
                    <a:pt x="0" y="1365"/>
                  </a:cubicBezTo>
                  <a:lnTo>
                    <a:pt x="0" y="1981"/>
                  </a:lnTo>
                  <a:cubicBezTo>
                    <a:pt x="241" y="1981"/>
                    <a:pt x="509" y="2008"/>
                    <a:pt x="749" y="2008"/>
                  </a:cubicBezTo>
                  <a:cubicBezTo>
                    <a:pt x="2088" y="2008"/>
                    <a:pt x="3426" y="1981"/>
                    <a:pt x="4764" y="1847"/>
                  </a:cubicBezTo>
                  <a:cubicBezTo>
                    <a:pt x="6236" y="1660"/>
                    <a:pt x="7682" y="1338"/>
                    <a:pt x="9074" y="857"/>
                  </a:cubicBezTo>
                  <a:cubicBezTo>
                    <a:pt x="9181" y="830"/>
                    <a:pt x="9234" y="803"/>
                    <a:pt x="9341" y="776"/>
                  </a:cubicBezTo>
                  <a:cubicBezTo>
                    <a:pt x="9314" y="509"/>
                    <a:pt x="9314" y="268"/>
                    <a:pt x="9314"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0" name="Google Shape;6800;p45"/>
            <p:cNvSpPr/>
            <p:nvPr/>
          </p:nvSpPr>
          <p:spPr>
            <a:xfrm>
              <a:off x="2740025" y="6926950"/>
              <a:ext cx="48875" cy="30100"/>
            </a:xfrm>
            <a:custGeom>
              <a:avLst/>
              <a:gdLst/>
              <a:ahLst/>
              <a:cxnLst/>
              <a:rect l="l" t="t" r="r" b="b"/>
              <a:pathLst>
                <a:path w="1955" h="1204" extrusionOk="0">
                  <a:moveTo>
                    <a:pt x="1029" y="1"/>
                  </a:moveTo>
                  <a:cubicBezTo>
                    <a:pt x="974" y="1"/>
                    <a:pt x="917" y="4"/>
                    <a:pt x="857" y="11"/>
                  </a:cubicBezTo>
                  <a:cubicBezTo>
                    <a:pt x="750" y="11"/>
                    <a:pt x="697" y="64"/>
                    <a:pt x="590" y="64"/>
                  </a:cubicBezTo>
                  <a:cubicBezTo>
                    <a:pt x="456" y="91"/>
                    <a:pt x="322" y="118"/>
                    <a:pt x="215" y="171"/>
                  </a:cubicBezTo>
                  <a:lnTo>
                    <a:pt x="54" y="171"/>
                  </a:lnTo>
                  <a:cubicBezTo>
                    <a:pt x="28" y="225"/>
                    <a:pt x="1" y="251"/>
                    <a:pt x="28" y="305"/>
                  </a:cubicBezTo>
                  <a:cubicBezTo>
                    <a:pt x="221" y="765"/>
                    <a:pt x="634" y="1203"/>
                    <a:pt x="1167" y="1203"/>
                  </a:cubicBezTo>
                  <a:cubicBezTo>
                    <a:pt x="1223" y="1203"/>
                    <a:pt x="1280" y="1198"/>
                    <a:pt x="1339" y="1188"/>
                  </a:cubicBezTo>
                  <a:cubicBezTo>
                    <a:pt x="1419" y="1161"/>
                    <a:pt x="1553" y="1108"/>
                    <a:pt x="1660" y="1054"/>
                  </a:cubicBezTo>
                  <a:cubicBezTo>
                    <a:pt x="1714" y="1054"/>
                    <a:pt x="1714" y="1028"/>
                    <a:pt x="1741" y="1028"/>
                  </a:cubicBezTo>
                  <a:cubicBezTo>
                    <a:pt x="1794" y="974"/>
                    <a:pt x="1821" y="947"/>
                    <a:pt x="1874" y="894"/>
                  </a:cubicBezTo>
                  <a:cubicBezTo>
                    <a:pt x="1901" y="840"/>
                    <a:pt x="1928" y="787"/>
                    <a:pt x="1955" y="733"/>
                  </a:cubicBezTo>
                  <a:cubicBezTo>
                    <a:pt x="1955" y="653"/>
                    <a:pt x="1955" y="599"/>
                    <a:pt x="1928" y="519"/>
                  </a:cubicBezTo>
                  <a:cubicBezTo>
                    <a:pt x="1928" y="492"/>
                    <a:pt x="1901" y="439"/>
                    <a:pt x="1901" y="412"/>
                  </a:cubicBezTo>
                  <a:cubicBezTo>
                    <a:pt x="1874" y="385"/>
                    <a:pt x="1874" y="359"/>
                    <a:pt x="1821" y="332"/>
                  </a:cubicBezTo>
                  <a:cubicBezTo>
                    <a:pt x="1741" y="225"/>
                    <a:pt x="1607" y="118"/>
                    <a:pt x="1473" y="91"/>
                  </a:cubicBezTo>
                  <a:cubicBezTo>
                    <a:pt x="1332" y="31"/>
                    <a:pt x="1192" y="1"/>
                    <a:pt x="1029" y="1"/>
                  </a:cubicBezTo>
                  <a:close/>
                </a:path>
              </a:pathLst>
            </a:custGeom>
            <a:solidFill>
              <a:srgbClr val="FF676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1" name="Google Shape;6801;p45"/>
            <p:cNvSpPr/>
            <p:nvPr/>
          </p:nvSpPr>
          <p:spPr>
            <a:xfrm>
              <a:off x="2640325" y="6831125"/>
              <a:ext cx="56225" cy="42100"/>
            </a:xfrm>
            <a:custGeom>
              <a:avLst/>
              <a:gdLst/>
              <a:ahLst/>
              <a:cxnLst/>
              <a:rect l="l" t="t" r="r" b="b"/>
              <a:pathLst>
                <a:path w="2249" h="1684" extrusionOk="0">
                  <a:moveTo>
                    <a:pt x="1793" y="0"/>
                  </a:moveTo>
                  <a:cubicBezTo>
                    <a:pt x="1570" y="0"/>
                    <a:pt x="1276" y="96"/>
                    <a:pt x="964" y="284"/>
                  </a:cubicBezTo>
                  <a:cubicBezTo>
                    <a:pt x="937" y="310"/>
                    <a:pt x="884" y="337"/>
                    <a:pt x="804" y="364"/>
                  </a:cubicBezTo>
                  <a:cubicBezTo>
                    <a:pt x="536" y="578"/>
                    <a:pt x="295" y="766"/>
                    <a:pt x="161" y="1006"/>
                  </a:cubicBezTo>
                  <a:cubicBezTo>
                    <a:pt x="27" y="1247"/>
                    <a:pt x="1" y="1408"/>
                    <a:pt x="108" y="1542"/>
                  </a:cubicBezTo>
                  <a:cubicBezTo>
                    <a:pt x="172" y="1639"/>
                    <a:pt x="289" y="1683"/>
                    <a:pt x="440" y="1683"/>
                  </a:cubicBezTo>
                  <a:cubicBezTo>
                    <a:pt x="664" y="1683"/>
                    <a:pt x="965" y="1584"/>
                    <a:pt x="1285" y="1408"/>
                  </a:cubicBezTo>
                  <a:cubicBezTo>
                    <a:pt x="1339" y="1381"/>
                    <a:pt x="1366" y="1328"/>
                    <a:pt x="1446" y="1301"/>
                  </a:cubicBezTo>
                  <a:cubicBezTo>
                    <a:pt x="1714" y="1113"/>
                    <a:pt x="1955" y="899"/>
                    <a:pt x="2088" y="685"/>
                  </a:cubicBezTo>
                  <a:cubicBezTo>
                    <a:pt x="2222" y="444"/>
                    <a:pt x="2249" y="284"/>
                    <a:pt x="2142" y="150"/>
                  </a:cubicBezTo>
                  <a:cubicBezTo>
                    <a:pt x="2075" y="49"/>
                    <a:pt x="1952" y="0"/>
                    <a:pt x="1793" y="0"/>
                  </a:cubicBezTo>
                  <a:close/>
                </a:path>
              </a:pathLst>
            </a:custGeom>
            <a:solidFill>
              <a:srgbClr val="130B0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2" name="Google Shape;6802;p45"/>
            <p:cNvSpPr/>
            <p:nvPr/>
          </p:nvSpPr>
          <p:spPr>
            <a:xfrm>
              <a:off x="2782850" y="6803625"/>
              <a:ext cx="61600" cy="28550"/>
            </a:xfrm>
            <a:custGeom>
              <a:avLst/>
              <a:gdLst/>
              <a:ahLst/>
              <a:cxnLst/>
              <a:rect l="l" t="t" r="r" b="b"/>
              <a:pathLst>
                <a:path w="2464" h="1142" extrusionOk="0">
                  <a:moveTo>
                    <a:pt x="845" y="0"/>
                  </a:moveTo>
                  <a:cubicBezTo>
                    <a:pt x="585" y="0"/>
                    <a:pt x="355" y="42"/>
                    <a:pt x="188" y="126"/>
                  </a:cubicBezTo>
                  <a:cubicBezTo>
                    <a:pt x="81" y="206"/>
                    <a:pt x="28" y="313"/>
                    <a:pt x="1" y="367"/>
                  </a:cubicBezTo>
                  <a:cubicBezTo>
                    <a:pt x="1" y="447"/>
                    <a:pt x="1" y="527"/>
                    <a:pt x="54" y="608"/>
                  </a:cubicBezTo>
                  <a:cubicBezTo>
                    <a:pt x="215" y="848"/>
                    <a:pt x="616" y="1036"/>
                    <a:pt x="1125" y="1116"/>
                  </a:cubicBezTo>
                  <a:cubicBezTo>
                    <a:pt x="1260" y="1133"/>
                    <a:pt x="1399" y="1142"/>
                    <a:pt x="1532" y="1142"/>
                  </a:cubicBezTo>
                  <a:cubicBezTo>
                    <a:pt x="1820" y="1142"/>
                    <a:pt x="2084" y="1100"/>
                    <a:pt x="2249" y="1009"/>
                  </a:cubicBezTo>
                  <a:cubicBezTo>
                    <a:pt x="2356" y="929"/>
                    <a:pt x="2436" y="875"/>
                    <a:pt x="2463" y="768"/>
                  </a:cubicBezTo>
                  <a:cubicBezTo>
                    <a:pt x="2463" y="715"/>
                    <a:pt x="2463" y="608"/>
                    <a:pt x="2383" y="527"/>
                  </a:cubicBezTo>
                  <a:cubicBezTo>
                    <a:pt x="2222" y="313"/>
                    <a:pt x="1821" y="99"/>
                    <a:pt x="1339" y="45"/>
                  </a:cubicBezTo>
                  <a:cubicBezTo>
                    <a:pt x="1168" y="15"/>
                    <a:pt x="1002" y="0"/>
                    <a:pt x="845" y="0"/>
                  </a:cubicBezTo>
                  <a:close/>
                </a:path>
              </a:pathLst>
            </a:custGeom>
            <a:solidFill>
              <a:srgbClr val="130B0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3" name="Google Shape;6803;p45"/>
            <p:cNvSpPr/>
            <p:nvPr/>
          </p:nvSpPr>
          <p:spPr>
            <a:xfrm>
              <a:off x="2731325" y="6897100"/>
              <a:ext cx="65600" cy="59575"/>
            </a:xfrm>
            <a:custGeom>
              <a:avLst/>
              <a:gdLst/>
              <a:ahLst/>
              <a:cxnLst/>
              <a:rect l="l" t="t" r="r" b="b"/>
              <a:pathLst>
                <a:path w="2624" h="2383" extrusionOk="0">
                  <a:moveTo>
                    <a:pt x="1289" y="1211"/>
                  </a:moveTo>
                  <a:cubicBezTo>
                    <a:pt x="1339" y="1211"/>
                    <a:pt x="1393" y="1218"/>
                    <a:pt x="1446" y="1231"/>
                  </a:cubicBezTo>
                  <a:cubicBezTo>
                    <a:pt x="1553" y="1231"/>
                    <a:pt x="1633" y="1285"/>
                    <a:pt x="1714" y="1312"/>
                  </a:cubicBezTo>
                  <a:cubicBezTo>
                    <a:pt x="1767" y="1365"/>
                    <a:pt x="1874" y="1419"/>
                    <a:pt x="1955" y="1472"/>
                  </a:cubicBezTo>
                  <a:cubicBezTo>
                    <a:pt x="2035" y="1579"/>
                    <a:pt x="2115" y="1633"/>
                    <a:pt x="2169" y="1740"/>
                  </a:cubicBezTo>
                  <a:lnTo>
                    <a:pt x="2169" y="1713"/>
                  </a:lnTo>
                  <a:lnTo>
                    <a:pt x="2222" y="1767"/>
                  </a:lnTo>
                  <a:lnTo>
                    <a:pt x="2249" y="1847"/>
                  </a:lnTo>
                  <a:lnTo>
                    <a:pt x="2249" y="1874"/>
                  </a:lnTo>
                  <a:cubicBezTo>
                    <a:pt x="2249" y="1900"/>
                    <a:pt x="2222" y="1900"/>
                    <a:pt x="2222" y="1954"/>
                  </a:cubicBezTo>
                  <a:cubicBezTo>
                    <a:pt x="2142" y="2008"/>
                    <a:pt x="2115" y="2088"/>
                    <a:pt x="2035" y="2115"/>
                  </a:cubicBezTo>
                  <a:cubicBezTo>
                    <a:pt x="2008" y="2141"/>
                    <a:pt x="1981" y="2141"/>
                    <a:pt x="1955" y="2168"/>
                  </a:cubicBezTo>
                  <a:cubicBezTo>
                    <a:pt x="1901" y="2168"/>
                    <a:pt x="1901" y="2222"/>
                    <a:pt x="1874" y="2222"/>
                  </a:cubicBezTo>
                  <a:cubicBezTo>
                    <a:pt x="1821" y="2248"/>
                    <a:pt x="1741" y="2275"/>
                    <a:pt x="1633" y="2275"/>
                  </a:cubicBezTo>
                  <a:lnTo>
                    <a:pt x="1419" y="2275"/>
                  </a:lnTo>
                  <a:cubicBezTo>
                    <a:pt x="1312" y="2248"/>
                    <a:pt x="1232" y="2248"/>
                    <a:pt x="1178" y="2222"/>
                  </a:cubicBezTo>
                  <a:cubicBezTo>
                    <a:pt x="1071" y="2168"/>
                    <a:pt x="1018" y="2141"/>
                    <a:pt x="938" y="2088"/>
                  </a:cubicBezTo>
                  <a:cubicBezTo>
                    <a:pt x="857" y="1981"/>
                    <a:pt x="750" y="1927"/>
                    <a:pt x="643" y="1793"/>
                  </a:cubicBezTo>
                  <a:cubicBezTo>
                    <a:pt x="590" y="1686"/>
                    <a:pt x="509" y="1579"/>
                    <a:pt x="509" y="1472"/>
                  </a:cubicBezTo>
                  <a:cubicBezTo>
                    <a:pt x="616" y="1419"/>
                    <a:pt x="670" y="1365"/>
                    <a:pt x="777" y="1338"/>
                  </a:cubicBezTo>
                  <a:cubicBezTo>
                    <a:pt x="911" y="1285"/>
                    <a:pt x="1018" y="1231"/>
                    <a:pt x="1152" y="1231"/>
                  </a:cubicBezTo>
                  <a:cubicBezTo>
                    <a:pt x="1192" y="1218"/>
                    <a:pt x="1239" y="1211"/>
                    <a:pt x="1289" y="1211"/>
                  </a:cubicBezTo>
                  <a:close/>
                  <a:moveTo>
                    <a:pt x="2517" y="0"/>
                  </a:moveTo>
                  <a:cubicBezTo>
                    <a:pt x="2490" y="27"/>
                    <a:pt x="2463" y="27"/>
                    <a:pt x="2410" y="80"/>
                  </a:cubicBezTo>
                  <a:cubicBezTo>
                    <a:pt x="2383" y="107"/>
                    <a:pt x="2356" y="107"/>
                    <a:pt x="2329" y="134"/>
                  </a:cubicBezTo>
                  <a:cubicBezTo>
                    <a:pt x="2222" y="214"/>
                    <a:pt x="2142" y="241"/>
                    <a:pt x="2062" y="268"/>
                  </a:cubicBezTo>
                  <a:cubicBezTo>
                    <a:pt x="1848" y="375"/>
                    <a:pt x="1607" y="455"/>
                    <a:pt x="1339" y="509"/>
                  </a:cubicBezTo>
                  <a:cubicBezTo>
                    <a:pt x="1071" y="589"/>
                    <a:pt x="831" y="616"/>
                    <a:pt x="563" y="616"/>
                  </a:cubicBezTo>
                  <a:lnTo>
                    <a:pt x="1" y="616"/>
                  </a:lnTo>
                  <a:cubicBezTo>
                    <a:pt x="54" y="857"/>
                    <a:pt x="108" y="1071"/>
                    <a:pt x="215" y="1312"/>
                  </a:cubicBezTo>
                  <a:cubicBezTo>
                    <a:pt x="349" y="1553"/>
                    <a:pt x="483" y="1793"/>
                    <a:pt x="670" y="1954"/>
                  </a:cubicBezTo>
                  <a:cubicBezTo>
                    <a:pt x="750" y="2008"/>
                    <a:pt x="857" y="2115"/>
                    <a:pt x="938" y="2168"/>
                  </a:cubicBezTo>
                  <a:cubicBezTo>
                    <a:pt x="1045" y="2248"/>
                    <a:pt x="1152" y="2302"/>
                    <a:pt x="1286" y="2355"/>
                  </a:cubicBezTo>
                  <a:cubicBezTo>
                    <a:pt x="1393" y="2382"/>
                    <a:pt x="1526" y="2382"/>
                    <a:pt x="1660" y="2382"/>
                  </a:cubicBezTo>
                  <a:cubicBezTo>
                    <a:pt x="1794" y="2355"/>
                    <a:pt x="1928" y="2329"/>
                    <a:pt x="2062" y="2248"/>
                  </a:cubicBezTo>
                  <a:cubicBezTo>
                    <a:pt x="2196" y="2141"/>
                    <a:pt x="2329" y="2008"/>
                    <a:pt x="2410" y="1847"/>
                  </a:cubicBezTo>
                  <a:cubicBezTo>
                    <a:pt x="2463" y="1793"/>
                    <a:pt x="2490" y="1686"/>
                    <a:pt x="2517" y="1579"/>
                  </a:cubicBezTo>
                  <a:cubicBezTo>
                    <a:pt x="2544" y="1472"/>
                    <a:pt x="2544" y="1365"/>
                    <a:pt x="2597" y="1285"/>
                  </a:cubicBezTo>
                  <a:cubicBezTo>
                    <a:pt x="2624" y="1124"/>
                    <a:pt x="2624" y="910"/>
                    <a:pt x="2624" y="696"/>
                  </a:cubicBezTo>
                  <a:cubicBezTo>
                    <a:pt x="2624" y="616"/>
                    <a:pt x="2597" y="509"/>
                    <a:pt x="2597" y="375"/>
                  </a:cubicBezTo>
                  <a:cubicBezTo>
                    <a:pt x="2597" y="268"/>
                    <a:pt x="2597" y="161"/>
                    <a:pt x="2544" y="80"/>
                  </a:cubicBezTo>
                  <a:lnTo>
                    <a:pt x="2517" y="0"/>
                  </a:lnTo>
                  <a:close/>
                </a:path>
              </a:pathLst>
            </a:custGeom>
            <a:solidFill>
              <a:srgbClr val="02010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4" name="Google Shape;6804;p45"/>
            <p:cNvSpPr/>
            <p:nvPr/>
          </p:nvSpPr>
          <p:spPr>
            <a:xfrm>
              <a:off x="2813625" y="6863475"/>
              <a:ext cx="27475" cy="42500"/>
            </a:xfrm>
            <a:custGeom>
              <a:avLst/>
              <a:gdLst/>
              <a:ahLst/>
              <a:cxnLst/>
              <a:rect l="l" t="t" r="r" b="b"/>
              <a:pathLst>
                <a:path w="1099" h="1700" extrusionOk="0">
                  <a:moveTo>
                    <a:pt x="389" y="0"/>
                  </a:moveTo>
                  <a:cubicBezTo>
                    <a:pt x="367" y="0"/>
                    <a:pt x="344" y="2"/>
                    <a:pt x="322" y="7"/>
                  </a:cubicBezTo>
                  <a:cubicBezTo>
                    <a:pt x="295" y="7"/>
                    <a:pt x="269" y="34"/>
                    <a:pt x="269" y="34"/>
                  </a:cubicBezTo>
                  <a:cubicBezTo>
                    <a:pt x="54" y="141"/>
                    <a:pt x="1" y="542"/>
                    <a:pt x="54" y="944"/>
                  </a:cubicBezTo>
                  <a:cubicBezTo>
                    <a:pt x="108" y="1185"/>
                    <a:pt x="188" y="1372"/>
                    <a:pt x="322" y="1532"/>
                  </a:cubicBezTo>
                  <a:cubicBezTo>
                    <a:pt x="434" y="1644"/>
                    <a:pt x="545" y="1700"/>
                    <a:pt x="657" y="1700"/>
                  </a:cubicBezTo>
                  <a:cubicBezTo>
                    <a:pt x="679" y="1700"/>
                    <a:pt x="701" y="1698"/>
                    <a:pt x="724" y="1693"/>
                  </a:cubicBezTo>
                  <a:cubicBezTo>
                    <a:pt x="777" y="1693"/>
                    <a:pt x="804" y="1666"/>
                    <a:pt x="804" y="1666"/>
                  </a:cubicBezTo>
                  <a:cubicBezTo>
                    <a:pt x="991" y="1532"/>
                    <a:pt x="1098" y="1158"/>
                    <a:pt x="991" y="756"/>
                  </a:cubicBezTo>
                  <a:cubicBezTo>
                    <a:pt x="965" y="515"/>
                    <a:pt x="857" y="328"/>
                    <a:pt x="724" y="167"/>
                  </a:cubicBezTo>
                  <a:cubicBezTo>
                    <a:pt x="612" y="56"/>
                    <a:pt x="501" y="0"/>
                    <a:pt x="389" y="0"/>
                  </a:cubicBezTo>
                  <a:close/>
                </a:path>
              </a:pathLst>
            </a:custGeom>
            <a:solidFill>
              <a:srgbClr val="02010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5" name="Google Shape;6805;p45"/>
            <p:cNvSpPr/>
            <p:nvPr/>
          </p:nvSpPr>
          <p:spPr>
            <a:xfrm>
              <a:off x="2677125" y="6899600"/>
              <a:ext cx="27475" cy="42475"/>
            </a:xfrm>
            <a:custGeom>
              <a:avLst/>
              <a:gdLst/>
              <a:ahLst/>
              <a:cxnLst/>
              <a:rect l="l" t="t" r="r" b="b"/>
              <a:pathLst>
                <a:path w="1099" h="1699" extrusionOk="0">
                  <a:moveTo>
                    <a:pt x="416" y="0"/>
                  </a:moveTo>
                  <a:cubicBezTo>
                    <a:pt x="393" y="0"/>
                    <a:pt x="371" y="3"/>
                    <a:pt x="349" y="7"/>
                  </a:cubicBezTo>
                  <a:cubicBezTo>
                    <a:pt x="295" y="7"/>
                    <a:pt x="268" y="34"/>
                    <a:pt x="268" y="34"/>
                  </a:cubicBezTo>
                  <a:cubicBezTo>
                    <a:pt x="81" y="168"/>
                    <a:pt x="1" y="542"/>
                    <a:pt x="81" y="944"/>
                  </a:cubicBezTo>
                  <a:cubicBezTo>
                    <a:pt x="108" y="1185"/>
                    <a:pt x="215" y="1372"/>
                    <a:pt x="349" y="1506"/>
                  </a:cubicBezTo>
                  <a:cubicBezTo>
                    <a:pt x="465" y="1623"/>
                    <a:pt x="582" y="1699"/>
                    <a:pt x="698" y="1699"/>
                  </a:cubicBezTo>
                  <a:cubicBezTo>
                    <a:pt x="716" y="1699"/>
                    <a:pt x="733" y="1697"/>
                    <a:pt x="750" y="1693"/>
                  </a:cubicBezTo>
                  <a:cubicBezTo>
                    <a:pt x="777" y="1693"/>
                    <a:pt x="804" y="1640"/>
                    <a:pt x="804" y="1640"/>
                  </a:cubicBezTo>
                  <a:cubicBezTo>
                    <a:pt x="1018" y="1506"/>
                    <a:pt x="1098" y="1158"/>
                    <a:pt x="1018" y="730"/>
                  </a:cubicBezTo>
                  <a:cubicBezTo>
                    <a:pt x="964" y="516"/>
                    <a:pt x="884" y="302"/>
                    <a:pt x="750" y="168"/>
                  </a:cubicBezTo>
                  <a:cubicBezTo>
                    <a:pt x="639" y="56"/>
                    <a:pt x="527" y="0"/>
                    <a:pt x="416" y="0"/>
                  </a:cubicBezTo>
                  <a:close/>
                </a:path>
              </a:pathLst>
            </a:custGeom>
            <a:solidFill>
              <a:srgbClr val="02010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6806" name="Google Shape;6806;p45"/>
          <p:cNvGrpSpPr/>
          <p:nvPr/>
        </p:nvGrpSpPr>
        <p:grpSpPr>
          <a:xfrm>
            <a:off x="7961658" y="4889784"/>
            <a:ext cx="1194828" cy="1215085"/>
            <a:chOff x="2293050" y="8738575"/>
            <a:chExt cx="1223875" cy="1244625"/>
          </a:xfrm>
        </p:grpSpPr>
        <p:sp>
          <p:nvSpPr>
            <p:cNvPr id="6807" name="Google Shape;6807;p45"/>
            <p:cNvSpPr/>
            <p:nvPr/>
          </p:nvSpPr>
          <p:spPr>
            <a:xfrm>
              <a:off x="2293050" y="8738575"/>
              <a:ext cx="1223875" cy="1244625"/>
            </a:xfrm>
            <a:custGeom>
              <a:avLst/>
              <a:gdLst/>
              <a:ahLst/>
              <a:cxnLst/>
              <a:rect l="l" t="t" r="r" b="b"/>
              <a:pathLst>
                <a:path w="48955" h="49785" extrusionOk="0">
                  <a:moveTo>
                    <a:pt x="34260" y="41246"/>
                  </a:moveTo>
                  <a:lnTo>
                    <a:pt x="34260" y="41273"/>
                  </a:lnTo>
                  <a:cubicBezTo>
                    <a:pt x="33997" y="42125"/>
                    <a:pt x="34038" y="43058"/>
                    <a:pt x="34380" y="43884"/>
                  </a:cubicBezTo>
                  <a:lnTo>
                    <a:pt x="34380" y="43884"/>
                  </a:lnTo>
                  <a:cubicBezTo>
                    <a:pt x="34146" y="43448"/>
                    <a:pt x="33829" y="43050"/>
                    <a:pt x="33431" y="42718"/>
                  </a:cubicBezTo>
                  <a:cubicBezTo>
                    <a:pt x="33324" y="42370"/>
                    <a:pt x="33243" y="42049"/>
                    <a:pt x="33056" y="41701"/>
                  </a:cubicBezTo>
                  <a:cubicBezTo>
                    <a:pt x="33270" y="41621"/>
                    <a:pt x="33457" y="41487"/>
                    <a:pt x="33671" y="41353"/>
                  </a:cubicBezTo>
                  <a:lnTo>
                    <a:pt x="34260" y="41246"/>
                  </a:lnTo>
                  <a:close/>
                  <a:moveTo>
                    <a:pt x="11643" y="0"/>
                  </a:moveTo>
                  <a:cubicBezTo>
                    <a:pt x="10091" y="0"/>
                    <a:pt x="8699" y="1071"/>
                    <a:pt x="8298" y="2570"/>
                  </a:cubicBezTo>
                  <a:cubicBezTo>
                    <a:pt x="7976" y="3908"/>
                    <a:pt x="8485" y="5273"/>
                    <a:pt x="9502" y="6103"/>
                  </a:cubicBezTo>
                  <a:lnTo>
                    <a:pt x="9502" y="6183"/>
                  </a:lnTo>
                  <a:cubicBezTo>
                    <a:pt x="5193" y="7575"/>
                    <a:pt x="1847" y="11135"/>
                    <a:pt x="803" y="15658"/>
                  </a:cubicBezTo>
                  <a:cubicBezTo>
                    <a:pt x="0" y="19057"/>
                    <a:pt x="616" y="22537"/>
                    <a:pt x="2463" y="25508"/>
                  </a:cubicBezTo>
                  <a:cubicBezTo>
                    <a:pt x="4283" y="28452"/>
                    <a:pt x="7200" y="30540"/>
                    <a:pt x="10573" y="31343"/>
                  </a:cubicBezTo>
                  <a:cubicBezTo>
                    <a:pt x="10626" y="31343"/>
                    <a:pt x="10653" y="31343"/>
                    <a:pt x="10653" y="31369"/>
                  </a:cubicBezTo>
                  <a:cubicBezTo>
                    <a:pt x="10894" y="33350"/>
                    <a:pt x="11831" y="35117"/>
                    <a:pt x="13249" y="36401"/>
                  </a:cubicBezTo>
                  <a:cubicBezTo>
                    <a:pt x="11750" y="38221"/>
                    <a:pt x="10894" y="40149"/>
                    <a:pt x="10412" y="41621"/>
                  </a:cubicBezTo>
                  <a:cubicBezTo>
                    <a:pt x="8913" y="42905"/>
                    <a:pt x="8646" y="45180"/>
                    <a:pt x="9850" y="46840"/>
                  </a:cubicBezTo>
                  <a:cubicBezTo>
                    <a:pt x="10573" y="47804"/>
                    <a:pt x="11724" y="48392"/>
                    <a:pt x="12955" y="48392"/>
                  </a:cubicBezTo>
                  <a:cubicBezTo>
                    <a:pt x="13785" y="48392"/>
                    <a:pt x="14588" y="48125"/>
                    <a:pt x="15257" y="47643"/>
                  </a:cubicBezTo>
                  <a:cubicBezTo>
                    <a:pt x="16033" y="47054"/>
                    <a:pt x="16568" y="46224"/>
                    <a:pt x="16729" y="45288"/>
                  </a:cubicBezTo>
                  <a:cubicBezTo>
                    <a:pt x="16809" y="45421"/>
                    <a:pt x="16916" y="45555"/>
                    <a:pt x="16996" y="45689"/>
                  </a:cubicBezTo>
                  <a:cubicBezTo>
                    <a:pt x="17719" y="46626"/>
                    <a:pt x="18843" y="47188"/>
                    <a:pt x="20021" y="47188"/>
                  </a:cubicBezTo>
                  <a:cubicBezTo>
                    <a:pt x="20824" y="47188"/>
                    <a:pt x="21600" y="46920"/>
                    <a:pt x="22269" y="46465"/>
                  </a:cubicBezTo>
                  <a:cubicBezTo>
                    <a:pt x="22858" y="46037"/>
                    <a:pt x="23286" y="45421"/>
                    <a:pt x="23527" y="44752"/>
                  </a:cubicBezTo>
                  <a:cubicBezTo>
                    <a:pt x="24196" y="45582"/>
                    <a:pt x="25240" y="46117"/>
                    <a:pt x="26311" y="46117"/>
                  </a:cubicBezTo>
                  <a:cubicBezTo>
                    <a:pt x="26498" y="46117"/>
                    <a:pt x="26712" y="46117"/>
                    <a:pt x="26873" y="46091"/>
                  </a:cubicBezTo>
                  <a:cubicBezTo>
                    <a:pt x="26980" y="47188"/>
                    <a:pt x="27515" y="48259"/>
                    <a:pt x="28479" y="48981"/>
                  </a:cubicBezTo>
                  <a:cubicBezTo>
                    <a:pt x="29175" y="49463"/>
                    <a:pt x="29978" y="49784"/>
                    <a:pt x="30861" y="49784"/>
                  </a:cubicBezTo>
                  <a:cubicBezTo>
                    <a:pt x="32119" y="49784"/>
                    <a:pt x="33324" y="49169"/>
                    <a:pt x="34073" y="48178"/>
                  </a:cubicBezTo>
                  <a:cubicBezTo>
                    <a:pt x="34938" y="47000"/>
                    <a:pt x="35069" y="45493"/>
                    <a:pt x="34544" y="44231"/>
                  </a:cubicBezTo>
                  <a:lnTo>
                    <a:pt x="34544" y="44231"/>
                  </a:lnTo>
                  <a:cubicBezTo>
                    <a:pt x="34793" y="44694"/>
                    <a:pt x="35145" y="45113"/>
                    <a:pt x="35599" y="45448"/>
                  </a:cubicBezTo>
                  <a:cubicBezTo>
                    <a:pt x="36268" y="45957"/>
                    <a:pt x="37044" y="46198"/>
                    <a:pt x="37847" y="46198"/>
                  </a:cubicBezTo>
                  <a:cubicBezTo>
                    <a:pt x="39025" y="46198"/>
                    <a:pt x="40149" y="45635"/>
                    <a:pt x="40871" y="44699"/>
                  </a:cubicBezTo>
                  <a:cubicBezTo>
                    <a:pt x="41487" y="43815"/>
                    <a:pt x="41701" y="42772"/>
                    <a:pt x="41567" y="41808"/>
                  </a:cubicBezTo>
                  <a:lnTo>
                    <a:pt x="41567" y="41808"/>
                  </a:lnTo>
                  <a:cubicBezTo>
                    <a:pt x="41889" y="41915"/>
                    <a:pt x="42236" y="41942"/>
                    <a:pt x="42558" y="41942"/>
                  </a:cubicBezTo>
                  <a:cubicBezTo>
                    <a:pt x="43682" y="41942"/>
                    <a:pt x="44752" y="41407"/>
                    <a:pt x="45422" y="40496"/>
                  </a:cubicBezTo>
                  <a:cubicBezTo>
                    <a:pt x="46492" y="39078"/>
                    <a:pt x="46278" y="37070"/>
                    <a:pt x="45047" y="35866"/>
                  </a:cubicBezTo>
                  <a:cubicBezTo>
                    <a:pt x="44806" y="35143"/>
                    <a:pt x="44485" y="34340"/>
                    <a:pt x="43976" y="33511"/>
                  </a:cubicBezTo>
                  <a:cubicBezTo>
                    <a:pt x="44297" y="32975"/>
                    <a:pt x="44538" y="32387"/>
                    <a:pt x="44699" y="31771"/>
                  </a:cubicBezTo>
                  <a:cubicBezTo>
                    <a:pt x="45341" y="31048"/>
                    <a:pt x="45823" y="30165"/>
                    <a:pt x="46091" y="29201"/>
                  </a:cubicBezTo>
                  <a:cubicBezTo>
                    <a:pt x="46144" y="28987"/>
                    <a:pt x="46171" y="28800"/>
                    <a:pt x="46225" y="28586"/>
                  </a:cubicBezTo>
                  <a:cubicBezTo>
                    <a:pt x="47108" y="27836"/>
                    <a:pt x="47777" y="26819"/>
                    <a:pt x="48098" y="25615"/>
                  </a:cubicBezTo>
                  <a:cubicBezTo>
                    <a:pt x="48955" y="22564"/>
                    <a:pt x="47108" y="19459"/>
                    <a:pt x="44083" y="18656"/>
                  </a:cubicBezTo>
                  <a:cubicBezTo>
                    <a:pt x="43602" y="18522"/>
                    <a:pt x="43147" y="18495"/>
                    <a:pt x="42638" y="18495"/>
                  </a:cubicBezTo>
                  <a:cubicBezTo>
                    <a:pt x="40283" y="18495"/>
                    <a:pt x="38222" y="19940"/>
                    <a:pt x="37338" y="22028"/>
                  </a:cubicBezTo>
                  <a:cubicBezTo>
                    <a:pt x="36161" y="22617"/>
                    <a:pt x="35197" y="23554"/>
                    <a:pt x="34608" y="24678"/>
                  </a:cubicBezTo>
                  <a:cubicBezTo>
                    <a:pt x="34314" y="24892"/>
                    <a:pt x="33993" y="25160"/>
                    <a:pt x="33725" y="25427"/>
                  </a:cubicBezTo>
                  <a:cubicBezTo>
                    <a:pt x="33002" y="25642"/>
                    <a:pt x="32280" y="25990"/>
                    <a:pt x="31691" y="26445"/>
                  </a:cubicBezTo>
                  <a:cubicBezTo>
                    <a:pt x="31289" y="26525"/>
                    <a:pt x="30915" y="26578"/>
                    <a:pt x="30540" y="26685"/>
                  </a:cubicBezTo>
                  <a:cubicBezTo>
                    <a:pt x="30192" y="26632"/>
                    <a:pt x="29790" y="26578"/>
                    <a:pt x="29416" y="26578"/>
                  </a:cubicBezTo>
                  <a:cubicBezTo>
                    <a:pt x="28506" y="26578"/>
                    <a:pt x="27622" y="26766"/>
                    <a:pt x="26739" y="27060"/>
                  </a:cubicBezTo>
                  <a:cubicBezTo>
                    <a:pt x="26338" y="26685"/>
                    <a:pt x="25936" y="26391"/>
                    <a:pt x="25454" y="26123"/>
                  </a:cubicBezTo>
                  <a:cubicBezTo>
                    <a:pt x="25401" y="25588"/>
                    <a:pt x="25294" y="25079"/>
                    <a:pt x="25133" y="24571"/>
                  </a:cubicBezTo>
                  <a:cubicBezTo>
                    <a:pt x="25642" y="23634"/>
                    <a:pt x="25990" y="22617"/>
                    <a:pt x="26231" y="21573"/>
                  </a:cubicBezTo>
                  <a:cubicBezTo>
                    <a:pt x="27435" y="16381"/>
                    <a:pt x="25321" y="11135"/>
                    <a:pt x="21279" y="8110"/>
                  </a:cubicBezTo>
                  <a:cubicBezTo>
                    <a:pt x="21895" y="7655"/>
                    <a:pt x="22350" y="6986"/>
                    <a:pt x="22564" y="6210"/>
                  </a:cubicBezTo>
                  <a:cubicBezTo>
                    <a:pt x="22778" y="5300"/>
                    <a:pt x="22644" y="4416"/>
                    <a:pt x="22189" y="3613"/>
                  </a:cubicBezTo>
                  <a:cubicBezTo>
                    <a:pt x="21707" y="2810"/>
                    <a:pt x="20985" y="2275"/>
                    <a:pt x="20075" y="2034"/>
                  </a:cubicBezTo>
                  <a:cubicBezTo>
                    <a:pt x="19807" y="1954"/>
                    <a:pt x="19512" y="1927"/>
                    <a:pt x="19245" y="1927"/>
                  </a:cubicBezTo>
                  <a:cubicBezTo>
                    <a:pt x="17826" y="1927"/>
                    <a:pt x="16622" y="2757"/>
                    <a:pt x="16086" y="4015"/>
                  </a:cubicBezTo>
                  <a:cubicBezTo>
                    <a:pt x="15872" y="4202"/>
                    <a:pt x="15631" y="4443"/>
                    <a:pt x="15364" y="4711"/>
                  </a:cubicBezTo>
                  <a:cubicBezTo>
                    <a:pt x="15257" y="4363"/>
                    <a:pt x="15150" y="4042"/>
                    <a:pt x="15069" y="3747"/>
                  </a:cubicBezTo>
                  <a:cubicBezTo>
                    <a:pt x="15123" y="3025"/>
                    <a:pt x="14962" y="2302"/>
                    <a:pt x="14588" y="1660"/>
                  </a:cubicBezTo>
                  <a:cubicBezTo>
                    <a:pt x="14133" y="857"/>
                    <a:pt x="13383" y="321"/>
                    <a:pt x="12500" y="80"/>
                  </a:cubicBezTo>
                  <a:cubicBezTo>
                    <a:pt x="12232" y="27"/>
                    <a:pt x="11911" y="0"/>
                    <a:pt x="11643" y="0"/>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8" name="Google Shape;6808;p45"/>
            <p:cNvSpPr/>
            <p:nvPr/>
          </p:nvSpPr>
          <p:spPr>
            <a:xfrm>
              <a:off x="2583450" y="9635225"/>
              <a:ext cx="170650" cy="245875"/>
            </a:xfrm>
            <a:custGeom>
              <a:avLst/>
              <a:gdLst/>
              <a:ahLst/>
              <a:cxnLst/>
              <a:rect l="l" t="t" r="r" b="b"/>
              <a:pathLst>
                <a:path w="6826" h="9835" extrusionOk="0">
                  <a:moveTo>
                    <a:pt x="6130" y="0"/>
                  </a:moveTo>
                  <a:cubicBezTo>
                    <a:pt x="2704" y="2409"/>
                    <a:pt x="1499" y="5701"/>
                    <a:pt x="1098" y="7494"/>
                  </a:cubicBezTo>
                  <a:cubicBezTo>
                    <a:pt x="937" y="7521"/>
                    <a:pt x="777" y="7575"/>
                    <a:pt x="643" y="7682"/>
                  </a:cubicBezTo>
                  <a:cubicBezTo>
                    <a:pt x="134" y="8083"/>
                    <a:pt x="1" y="8833"/>
                    <a:pt x="402" y="9368"/>
                  </a:cubicBezTo>
                  <a:cubicBezTo>
                    <a:pt x="634" y="9678"/>
                    <a:pt x="983" y="9835"/>
                    <a:pt x="1329" y="9835"/>
                  </a:cubicBezTo>
                  <a:cubicBezTo>
                    <a:pt x="1581" y="9835"/>
                    <a:pt x="1832" y="9751"/>
                    <a:pt x="2035" y="9582"/>
                  </a:cubicBezTo>
                  <a:cubicBezTo>
                    <a:pt x="2543" y="9181"/>
                    <a:pt x="2677" y="8458"/>
                    <a:pt x="2276" y="7923"/>
                  </a:cubicBezTo>
                  <a:lnTo>
                    <a:pt x="2088" y="7709"/>
                  </a:lnTo>
                  <a:cubicBezTo>
                    <a:pt x="2918" y="3828"/>
                    <a:pt x="6826" y="428"/>
                    <a:pt x="6826" y="428"/>
                  </a:cubicBezTo>
                  <a:lnTo>
                    <a:pt x="6130"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9" name="Google Shape;6809;p45"/>
            <p:cNvSpPr/>
            <p:nvPr/>
          </p:nvSpPr>
          <p:spPr>
            <a:xfrm>
              <a:off x="2762125" y="9628525"/>
              <a:ext cx="155925" cy="222975"/>
            </a:xfrm>
            <a:custGeom>
              <a:avLst/>
              <a:gdLst/>
              <a:ahLst/>
              <a:cxnLst/>
              <a:rect l="l" t="t" r="r" b="b"/>
              <a:pathLst>
                <a:path w="6237" h="8919" extrusionOk="0">
                  <a:moveTo>
                    <a:pt x="5594" y="0"/>
                  </a:moveTo>
                  <a:cubicBezTo>
                    <a:pt x="2516" y="2168"/>
                    <a:pt x="1419" y="5166"/>
                    <a:pt x="1044" y="6772"/>
                  </a:cubicBezTo>
                  <a:cubicBezTo>
                    <a:pt x="883" y="6826"/>
                    <a:pt x="749" y="6879"/>
                    <a:pt x="616" y="6986"/>
                  </a:cubicBezTo>
                  <a:cubicBezTo>
                    <a:pt x="107" y="7361"/>
                    <a:pt x="0" y="8030"/>
                    <a:pt x="375" y="8485"/>
                  </a:cubicBezTo>
                  <a:cubicBezTo>
                    <a:pt x="600" y="8774"/>
                    <a:pt x="930" y="8919"/>
                    <a:pt x="1263" y="8919"/>
                  </a:cubicBezTo>
                  <a:cubicBezTo>
                    <a:pt x="1485" y="8919"/>
                    <a:pt x="1708" y="8854"/>
                    <a:pt x="1900" y="8726"/>
                  </a:cubicBezTo>
                  <a:cubicBezTo>
                    <a:pt x="2382" y="8351"/>
                    <a:pt x="2489" y="7682"/>
                    <a:pt x="2114" y="7227"/>
                  </a:cubicBezTo>
                  <a:cubicBezTo>
                    <a:pt x="2061" y="7120"/>
                    <a:pt x="1981" y="7093"/>
                    <a:pt x="1927" y="7013"/>
                  </a:cubicBezTo>
                  <a:cubicBezTo>
                    <a:pt x="2677" y="3507"/>
                    <a:pt x="6236" y="402"/>
                    <a:pt x="6236" y="402"/>
                  </a:cubicBezTo>
                  <a:lnTo>
                    <a:pt x="5594"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0" name="Google Shape;6810;p45"/>
            <p:cNvSpPr/>
            <p:nvPr/>
          </p:nvSpPr>
          <p:spPr>
            <a:xfrm>
              <a:off x="2926725" y="9642575"/>
              <a:ext cx="125150" cy="182025"/>
            </a:xfrm>
            <a:custGeom>
              <a:avLst/>
              <a:gdLst/>
              <a:ahLst/>
              <a:cxnLst/>
              <a:rect l="l" t="t" r="r" b="b"/>
              <a:pathLst>
                <a:path w="5006" h="7281" extrusionOk="0">
                  <a:moveTo>
                    <a:pt x="4470" y="0"/>
                  </a:moveTo>
                  <a:cubicBezTo>
                    <a:pt x="2008" y="1767"/>
                    <a:pt x="1098" y="4203"/>
                    <a:pt x="803" y="5514"/>
                  </a:cubicBezTo>
                  <a:cubicBezTo>
                    <a:pt x="696" y="5541"/>
                    <a:pt x="562" y="5621"/>
                    <a:pt x="455" y="5675"/>
                  </a:cubicBezTo>
                  <a:cubicBezTo>
                    <a:pt x="81" y="5996"/>
                    <a:pt x="0" y="6531"/>
                    <a:pt x="295" y="6933"/>
                  </a:cubicBezTo>
                  <a:cubicBezTo>
                    <a:pt x="449" y="7164"/>
                    <a:pt x="702" y="7280"/>
                    <a:pt x="965" y="7280"/>
                  </a:cubicBezTo>
                  <a:cubicBezTo>
                    <a:pt x="1158" y="7280"/>
                    <a:pt x="1356" y="7218"/>
                    <a:pt x="1526" y="7093"/>
                  </a:cubicBezTo>
                  <a:cubicBezTo>
                    <a:pt x="1901" y="6799"/>
                    <a:pt x="2008" y="6264"/>
                    <a:pt x="1687" y="5862"/>
                  </a:cubicBezTo>
                  <a:cubicBezTo>
                    <a:pt x="1633" y="5782"/>
                    <a:pt x="1606" y="5728"/>
                    <a:pt x="1526" y="5675"/>
                  </a:cubicBezTo>
                  <a:cubicBezTo>
                    <a:pt x="2142" y="2838"/>
                    <a:pt x="5006" y="322"/>
                    <a:pt x="5006" y="322"/>
                  </a:cubicBezTo>
                  <a:lnTo>
                    <a:pt x="4470"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1" name="Google Shape;6811;p45"/>
            <p:cNvSpPr/>
            <p:nvPr/>
          </p:nvSpPr>
          <p:spPr>
            <a:xfrm>
              <a:off x="3276025" y="9267750"/>
              <a:ext cx="166625" cy="150950"/>
            </a:xfrm>
            <a:custGeom>
              <a:avLst/>
              <a:gdLst/>
              <a:ahLst/>
              <a:cxnLst/>
              <a:rect l="l" t="t" r="r" b="b"/>
              <a:pathLst>
                <a:path w="6665" h="6038" extrusionOk="0">
                  <a:moveTo>
                    <a:pt x="3281" y="1"/>
                  </a:moveTo>
                  <a:cubicBezTo>
                    <a:pt x="1931" y="1"/>
                    <a:pt x="737" y="916"/>
                    <a:pt x="402" y="2280"/>
                  </a:cubicBezTo>
                  <a:cubicBezTo>
                    <a:pt x="0" y="3886"/>
                    <a:pt x="964" y="5545"/>
                    <a:pt x="2570" y="5947"/>
                  </a:cubicBezTo>
                  <a:cubicBezTo>
                    <a:pt x="2816" y="6008"/>
                    <a:pt x="3063" y="6038"/>
                    <a:pt x="3307" y="6038"/>
                  </a:cubicBezTo>
                  <a:cubicBezTo>
                    <a:pt x="4655" y="6038"/>
                    <a:pt x="5901" y="5138"/>
                    <a:pt x="6263" y="3779"/>
                  </a:cubicBezTo>
                  <a:cubicBezTo>
                    <a:pt x="6665" y="2173"/>
                    <a:pt x="5701" y="540"/>
                    <a:pt x="4095" y="112"/>
                  </a:cubicBezTo>
                  <a:cubicBezTo>
                    <a:pt x="3821" y="37"/>
                    <a:pt x="3548" y="1"/>
                    <a:pt x="3281"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2" name="Google Shape;6812;p45"/>
            <p:cNvSpPr/>
            <p:nvPr/>
          </p:nvSpPr>
          <p:spPr>
            <a:xfrm>
              <a:off x="3197725" y="9340025"/>
              <a:ext cx="196075" cy="177550"/>
            </a:xfrm>
            <a:custGeom>
              <a:avLst/>
              <a:gdLst/>
              <a:ahLst/>
              <a:cxnLst/>
              <a:rect l="l" t="t" r="r" b="b"/>
              <a:pathLst>
                <a:path w="7843" h="7102" extrusionOk="0">
                  <a:moveTo>
                    <a:pt x="3920" y="0"/>
                  </a:moveTo>
                  <a:cubicBezTo>
                    <a:pt x="2324" y="0"/>
                    <a:pt x="889" y="1051"/>
                    <a:pt x="482" y="2654"/>
                  </a:cubicBezTo>
                  <a:cubicBezTo>
                    <a:pt x="0" y="4528"/>
                    <a:pt x="1125" y="6482"/>
                    <a:pt x="3025" y="6990"/>
                  </a:cubicBezTo>
                  <a:cubicBezTo>
                    <a:pt x="3318" y="7066"/>
                    <a:pt x="3613" y="7102"/>
                    <a:pt x="3904" y="7102"/>
                  </a:cubicBezTo>
                  <a:cubicBezTo>
                    <a:pt x="5474" y="7102"/>
                    <a:pt x="6932" y="6051"/>
                    <a:pt x="7361" y="4447"/>
                  </a:cubicBezTo>
                  <a:cubicBezTo>
                    <a:pt x="7843" y="2574"/>
                    <a:pt x="6719" y="620"/>
                    <a:pt x="4818" y="111"/>
                  </a:cubicBezTo>
                  <a:cubicBezTo>
                    <a:pt x="4517" y="36"/>
                    <a:pt x="4216" y="0"/>
                    <a:pt x="392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3" name="Google Shape;6813;p45"/>
            <p:cNvSpPr/>
            <p:nvPr/>
          </p:nvSpPr>
          <p:spPr>
            <a:xfrm>
              <a:off x="3145525" y="9392550"/>
              <a:ext cx="216175" cy="195575"/>
            </a:xfrm>
            <a:custGeom>
              <a:avLst/>
              <a:gdLst/>
              <a:ahLst/>
              <a:cxnLst/>
              <a:rect l="l" t="t" r="r" b="b"/>
              <a:pathLst>
                <a:path w="8647" h="7823" extrusionOk="0">
                  <a:moveTo>
                    <a:pt x="4306" y="0"/>
                  </a:moveTo>
                  <a:cubicBezTo>
                    <a:pt x="2558" y="0"/>
                    <a:pt x="987" y="1154"/>
                    <a:pt x="536" y="2935"/>
                  </a:cubicBezTo>
                  <a:cubicBezTo>
                    <a:pt x="1" y="5023"/>
                    <a:pt x="1285" y="7164"/>
                    <a:pt x="3346" y="7700"/>
                  </a:cubicBezTo>
                  <a:cubicBezTo>
                    <a:pt x="3667" y="7783"/>
                    <a:pt x="3990" y="7823"/>
                    <a:pt x="4309" y="7823"/>
                  </a:cubicBezTo>
                  <a:cubicBezTo>
                    <a:pt x="6036" y="7823"/>
                    <a:pt x="7632" y="6652"/>
                    <a:pt x="8084" y="4889"/>
                  </a:cubicBezTo>
                  <a:cubicBezTo>
                    <a:pt x="8646" y="2802"/>
                    <a:pt x="7388" y="660"/>
                    <a:pt x="5300" y="125"/>
                  </a:cubicBezTo>
                  <a:cubicBezTo>
                    <a:pt x="4967" y="40"/>
                    <a:pt x="4633" y="0"/>
                    <a:pt x="430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4" name="Google Shape;6814;p45"/>
            <p:cNvSpPr/>
            <p:nvPr/>
          </p:nvSpPr>
          <p:spPr>
            <a:xfrm>
              <a:off x="3257950" y="9538200"/>
              <a:ext cx="125150" cy="181575"/>
            </a:xfrm>
            <a:custGeom>
              <a:avLst/>
              <a:gdLst/>
              <a:ahLst/>
              <a:cxnLst/>
              <a:rect l="l" t="t" r="r" b="b"/>
              <a:pathLst>
                <a:path w="5006" h="7263" extrusionOk="0">
                  <a:moveTo>
                    <a:pt x="536" y="0"/>
                  </a:moveTo>
                  <a:lnTo>
                    <a:pt x="0" y="321"/>
                  </a:lnTo>
                  <a:cubicBezTo>
                    <a:pt x="0" y="321"/>
                    <a:pt x="2864" y="2837"/>
                    <a:pt x="3480" y="5674"/>
                  </a:cubicBezTo>
                  <a:cubicBezTo>
                    <a:pt x="3400" y="5701"/>
                    <a:pt x="3373" y="5781"/>
                    <a:pt x="3293" y="5835"/>
                  </a:cubicBezTo>
                  <a:cubicBezTo>
                    <a:pt x="2998" y="6236"/>
                    <a:pt x="3105" y="6772"/>
                    <a:pt x="3480" y="7093"/>
                  </a:cubicBezTo>
                  <a:cubicBezTo>
                    <a:pt x="3637" y="7208"/>
                    <a:pt x="3820" y="7262"/>
                    <a:pt x="3999" y="7262"/>
                  </a:cubicBezTo>
                  <a:cubicBezTo>
                    <a:pt x="4277" y="7262"/>
                    <a:pt x="4548" y="7133"/>
                    <a:pt x="4711" y="6906"/>
                  </a:cubicBezTo>
                  <a:cubicBezTo>
                    <a:pt x="5006" y="6504"/>
                    <a:pt x="4898" y="5969"/>
                    <a:pt x="4551" y="5674"/>
                  </a:cubicBezTo>
                  <a:cubicBezTo>
                    <a:pt x="4443" y="5621"/>
                    <a:pt x="4310" y="5541"/>
                    <a:pt x="4203" y="5514"/>
                  </a:cubicBezTo>
                  <a:cubicBezTo>
                    <a:pt x="3908" y="4202"/>
                    <a:pt x="2998" y="1767"/>
                    <a:pt x="53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5" name="Google Shape;6815;p45"/>
            <p:cNvSpPr/>
            <p:nvPr/>
          </p:nvSpPr>
          <p:spPr>
            <a:xfrm>
              <a:off x="3068575" y="9432450"/>
              <a:ext cx="241600" cy="218425"/>
            </a:xfrm>
            <a:custGeom>
              <a:avLst/>
              <a:gdLst/>
              <a:ahLst/>
              <a:cxnLst/>
              <a:rect l="l" t="t" r="r" b="b"/>
              <a:pathLst>
                <a:path w="9664" h="8737" extrusionOk="0">
                  <a:moveTo>
                    <a:pt x="4837" y="0"/>
                  </a:moveTo>
                  <a:cubicBezTo>
                    <a:pt x="2893" y="0"/>
                    <a:pt x="1114" y="1302"/>
                    <a:pt x="616" y="3293"/>
                  </a:cubicBezTo>
                  <a:cubicBezTo>
                    <a:pt x="1" y="5622"/>
                    <a:pt x="1419" y="8004"/>
                    <a:pt x="3748" y="8593"/>
                  </a:cubicBezTo>
                  <a:cubicBezTo>
                    <a:pt x="4121" y="8690"/>
                    <a:pt x="4493" y="8737"/>
                    <a:pt x="4859" y="8737"/>
                  </a:cubicBezTo>
                  <a:cubicBezTo>
                    <a:pt x="6805" y="8737"/>
                    <a:pt x="8556" y="7421"/>
                    <a:pt x="9074" y="5461"/>
                  </a:cubicBezTo>
                  <a:cubicBezTo>
                    <a:pt x="9663" y="3106"/>
                    <a:pt x="8271" y="750"/>
                    <a:pt x="5916" y="135"/>
                  </a:cubicBezTo>
                  <a:cubicBezTo>
                    <a:pt x="5555" y="44"/>
                    <a:pt x="5194" y="0"/>
                    <a:pt x="483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6" name="Google Shape;6816;p45"/>
            <p:cNvSpPr/>
            <p:nvPr/>
          </p:nvSpPr>
          <p:spPr>
            <a:xfrm>
              <a:off x="2976250" y="9464750"/>
              <a:ext cx="267000" cy="241300"/>
            </a:xfrm>
            <a:custGeom>
              <a:avLst/>
              <a:gdLst/>
              <a:ahLst/>
              <a:cxnLst/>
              <a:rect l="l" t="t" r="r" b="b"/>
              <a:pathLst>
                <a:path w="10680" h="9652" extrusionOk="0">
                  <a:moveTo>
                    <a:pt x="5377" y="0"/>
                  </a:moveTo>
                  <a:cubicBezTo>
                    <a:pt x="3218" y="0"/>
                    <a:pt x="1261" y="1460"/>
                    <a:pt x="696" y="3607"/>
                  </a:cubicBezTo>
                  <a:cubicBezTo>
                    <a:pt x="0" y="6177"/>
                    <a:pt x="1552" y="8826"/>
                    <a:pt x="4122" y="9496"/>
                  </a:cubicBezTo>
                  <a:cubicBezTo>
                    <a:pt x="4530" y="9601"/>
                    <a:pt x="4939" y="9651"/>
                    <a:pt x="5341" y="9651"/>
                  </a:cubicBezTo>
                  <a:cubicBezTo>
                    <a:pt x="7495" y="9651"/>
                    <a:pt x="9446" y="8208"/>
                    <a:pt x="10010" y="6043"/>
                  </a:cubicBezTo>
                  <a:cubicBezTo>
                    <a:pt x="10680" y="3473"/>
                    <a:pt x="9154" y="824"/>
                    <a:pt x="6584" y="154"/>
                  </a:cubicBezTo>
                  <a:cubicBezTo>
                    <a:pt x="6180" y="50"/>
                    <a:pt x="5775" y="0"/>
                    <a:pt x="5377"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7" name="Google Shape;6817;p45"/>
            <p:cNvSpPr/>
            <p:nvPr/>
          </p:nvSpPr>
          <p:spPr>
            <a:xfrm>
              <a:off x="3115425" y="9602425"/>
              <a:ext cx="155925" cy="223275"/>
            </a:xfrm>
            <a:custGeom>
              <a:avLst/>
              <a:gdLst/>
              <a:ahLst/>
              <a:cxnLst/>
              <a:rect l="l" t="t" r="r" b="b"/>
              <a:pathLst>
                <a:path w="6237" h="8931" extrusionOk="0">
                  <a:moveTo>
                    <a:pt x="643" y="1"/>
                  </a:moveTo>
                  <a:lnTo>
                    <a:pt x="0" y="402"/>
                  </a:lnTo>
                  <a:cubicBezTo>
                    <a:pt x="0" y="402"/>
                    <a:pt x="3560" y="3507"/>
                    <a:pt x="4310" y="7013"/>
                  </a:cubicBezTo>
                  <a:cubicBezTo>
                    <a:pt x="4256" y="7093"/>
                    <a:pt x="4176" y="7120"/>
                    <a:pt x="4122" y="7227"/>
                  </a:cubicBezTo>
                  <a:cubicBezTo>
                    <a:pt x="3747" y="7682"/>
                    <a:pt x="3855" y="8351"/>
                    <a:pt x="4336" y="8726"/>
                  </a:cubicBezTo>
                  <a:cubicBezTo>
                    <a:pt x="4538" y="8864"/>
                    <a:pt x="4764" y="8930"/>
                    <a:pt x="4986" y="8930"/>
                  </a:cubicBezTo>
                  <a:cubicBezTo>
                    <a:pt x="5325" y="8930"/>
                    <a:pt x="5652" y="8776"/>
                    <a:pt x="5862" y="8485"/>
                  </a:cubicBezTo>
                  <a:cubicBezTo>
                    <a:pt x="6237" y="8030"/>
                    <a:pt x="6130" y="7361"/>
                    <a:pt x="5621" y="6986"/>
                  </a:cubicBezTo>
                  <a:cubicBezTo>
                    <a:pt x="5487" y="6879"/>
                    <a:pt x="5353" y="6826"/>
                    <a:pt x="5193" y="6799"/>
                  </a:cubicBezTo>
                  <a:cubicBezTo>
                    <a:pt x="4818" y="5193"/>
                    <a:pt x="3721" y="2169"/>
                    <a:pt x="6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8" name="Google Shape;6818;p45"/>
            <p:cNvSpPr/>
            <p:nvPr/>
          </p:nvSpPr>
          <p:spPr>
            <a:xfrm>
              <a:off x="2881225" y="9470875"/>
              <a:ext cx="293775" cy="265125"/>
            </a:xfrm>
            <a:custGeom>
              <a:avLst/>
              <a:gdLst/>
              <a:ahLst/>
              <a:cxnLst/>
              <a:rect l="l" t="t" r="r" b="b"/>
              <a:pathLst>
                <a:path w="11751" h="10605" extrusionOk="0">
                  <a:moveTo>
                    <a:pt x="5851" y="1"/>
                  </a:moveTo>
                  <a:cubicBezTo>
                    <a:pt x="3498" y="1"/>
                    <a:pt x="1357" y="1592"/>
                    <a:pt x="750" y="3978"/>
                  </a:cubicBezTo>
                  <a:cubicBezTo>
                    <a:pt x="0" y="6788"/>
                    <a:pt x="1713" y="9706"/>
                    <a:pt x="4550" y="10428"/>
                  </a:cubicBezTo>
                  <a:cubicBezTo>
                    <a:pt x="4997" y="10547"/>
                    <a:pt x="5447" y="10604"/>
                    <a:pt x="5890" y="10604"/>
                  </a:cubicBezTo>
                  <a:cubicBezTo>
                    <a:pt x="8233" y="10604"/>
                    <a:pt x="10393" y="9013"/>
                    <a:pt x="11001" y="6628"/>
                  </a:cubicBezTo>
                  <a:cubicBezTo>
                    <a:pt x="11750" y="3817"/>
                    <a:pt x="10037" y="900"/>
                    <a:pt x="7200" y="177"/>
                  </a:cubicBezTo>
                  <a:cubicBezTo>
                    <a:pt x="6749" y="58"/>
                    <a:pt x="6296" y="1"/>
                    <a:pt x="585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9" name="Google Shape;6819;p45"/>
            <p:cNvSpPr/>
            <p:nvPr/>
          </p:nvSpPr>
          <p:spPr>
            <a:xfrm>
              <a:off x="2812300" y="9485875"/>
              <a:ext cx="293775" cy="265500"/>
            </a:xfrm>
            <a:custGeom>
              <a:avLst/>
              <a:gdLst/>
              <a:ahLst/>
              <a:cxnLst/>
              <a:rect l="l" t="t" r="r" b="b"/>
              <a:pathLst>
                <a:path w="11751" h="10620" extrusionOk="0">
                  <a:moveTo>
                    <a:pt x="5889" y="1"/>
                  </a:moveTo>
                  <a:cubicBezTo>
                    <a:pt x="3527" y="1"/>
                    <a:pt x="1383" y="1595"/>
                    <a:pt x="750" y="3993"/>
                  </a:cubicBezTo>
                  <a:cubicBezTo>
                    <a:pt x="0" y="6804"/>
                    <a:pt x="1713" y="9721"/>
                    <a:pt x="4551" y="10444"/>
                  </a:cubicBezTo>
                  <a:cubicBezTo>
                    <a:pt x="5002" y="10563"/>
                    <a:pt x="5454" y="10620"/>
                    <a:pt x="5900" y="10620"/>
                  </a:cubicBezTo>
                  <a:cubicBezTo>
                    <a:pt x="8253" y="10620"/>
                    <a:pt x="10398" y="9029"/>
                    <a:pt x="11028" y="6643"/>
                  </a:cubicBezTo>
                  <a:cubicBezTo>
                    <a:pt x="11751" y="3833"/>
                    <a:pt x="10064" y="915"/>
                    <a:pt x="7200" y="166"/>
                  </a:cubicBezTo>
                  <a:cubicBezTo>
                    <a:pt x="6761" y="54"/>
                    <a:pt x="6321" y="1"/>
                    <a:pt x="588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0" name="Google Shape;6820;p45"/>
            <p:cNvSpPr/>
            <p:nvPr/>
          </p:nvSpPr>
          <p:spPr>
            <a:xfrm>
              <a:off x="2725975" y="9472550"/>
              <a:ext cx="301800" cy="265750"/>
            </a:xfrm>
            <a:custGeom>
              <a:avLst/>
              <a:gdLst/>
              <a:ahLst/>
              <a:cxnLst/>
              <a:rect l="l" t="t" r="r" b="b"/>
              <a:pathLst>
                <a:path w="12072" h="10630" extrusionOk="0">
                  <a:moveTo>
                    <a:pt x="6036" y="1"/>
                  </a:moveTo>
                  <a:cubicBezTo>
                    <a:pt x="5003" y="1"/>
                    <a:pt x="3955" y="297"/>
                    <a:pt x="3025" y="913"/>
                  </a:cubicBezTo>
                  <a:cubicBezTo>
                    <a:pt x="590" y="2572"/>
                    <a:pt x="1" y="5891"/>
                    <a:pt x="1633" y="8300"/>
                  </a:cubicBezTo>
                  <a:cubicBezTo>
                    <a:pt x="2668" y="9819"/>
                    <a:pt x="4347" y="10630"/>
                    <a:pt x="6049" y="10630"/>
                  </a:cubicBezTo>
                  <a:cubicBezTo>
                    <a:pt x="7077" y="10630"/>
                    <a:pt x="8113" y="10334"/>
                    <a:pt x="9021" y="9719"/>
                  </a:cubicBezTo>
                  <a:cubicBezTo>
                    <a:pt x="11456" y="8033"/>
                    <a:pt x="12072" y="4714"/>
                    <a:pt x="10439" y="2305"/>
                  </a:cubicBezTo>
                  <a:cubicBezTo>
                    <a:pt x="9406" y="805"/>
                    <a:pt x="7741" y="1"/>
                    <a:pt x="6036"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1" name="Google Shape;6821;p45"/>
            <p:cNvSpPr/>
            <p:nvPr/>
          </p:nvSpPr>
          <p:spPr>
            <a:xfrm>
              <a:off x="2913350" y="9640575"/>
              <a:ext cx="189375" cy="274675"/>
            </a:xfrm>
            <a:custGeom>
              <a:avLst/>
              <a:gdLst/>
              <a:ahLst/>
              <a:cxnLst/>
              <a:rect l="l" t="t" r="r" b="b"/>
              <a:pathLst>
                <a:path w="7575" h="10987" extrusionOk="0">
                  <a:moveTo>
                    <a:pt x="803" y="0"/>
                  </a:moveTo>
                  <a:lnTo>
                    <a:pt x="0" y="509"/>
                  </a:lnTo>
                  <a:cubicBezTo>
                    <a:pt x="0" y="509"/>
                    <a:pt x="4336" y="4309"/>
                    <a:pt x="5273" y="8645"/>
                  </a:cubicBezTo>
                  <a:cubicBezTo>
                    <a:pt x="5166" y="8699"/>
                    <a:pt x="5112" y="8779"/>
                    <a:pt x="5032" y="8886"/>
                  </a:cubicBezTo>
                  <a:cubicBezTo>
                    <a:pt x="4604" y="9475"/>
                    <a:pt x="4738" y="10278"/>
                    <a:pt x="5300" y="10706"/>
                  </a:cubicBezTo>
                  <a:cubicBezTo>
                    <a:pt x="5543" y="10894"/>
                    <a:pt x="5827" y="10986"/>
                    <a:pt x="6107" y="10986"/>
                  </a:cubicBezTo>
                  <a:cubicBezTo>
                    <a:pt x="6505" y="10986"/>
                    <a:pt x="6895" y="10800"/>
                    <a:pt x="7146" y="10439"/>
                  </a:cubicBezTo>
                  <a:cubicBezTo>
                    <a:pt x="7575" y="9877"/>
                    <a:pt x="7441" y="9047"/>
                    <a:pt x="6879" y="8619"/>
                  </a:cubicBezTo>
                  <a:cubicBezTo>
                    <a:pt x="6718" y="8485"/>
                    <a:pt x="6558" y="8405"/>
                    <a:pt x="6370" y="8378"/>
                  </a:cubicBezTo>
                  <a:cubicBezTo>
                    <a:pt x="5915" y="6397"/>
                    <a:pt x="4577" y="2677"/>
                    <a:pt x="80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2" name="Google Shape;6822;p45"/>
            <p:cNvSpPr/>
            <p:nvPr/>
          </p:nvSpPr>
          <p:spPr>
            <a:xfrm>
              <a:off x="2677125" y="9431275"/>
              <a:ext cx="301825" cy="266050"/>
            </a:xfrm>
            <a:custGeom>
              <a:avLst/>
              <a:gdLst/>
              <a:ahLst/>
              <a:cxnLst/>
              <a:rect l="l" t="t" r="r" b="b"/>
              <a:pathLst>
                <a:path w="12073" h="10642" extrusionOk="0">
                  <a:moveTo>
                    <a:pt x="6056" y="0"/>
                  </a:moveTo>
                  <a:cubicBezTo>
                    <a:pt x="5022" y="0"/>
                    <a:pt x="3975" y="302"/>
                    <a:pt x="3052" y="931"/>
                  </a:cubicBezTo>
                  <a:cubicBezTo>
                    <a:pt x="590" y="2591"/>
                    <a:pt x="1" y="5910"/>
                    <a:pt x="1633" y="8319"/>
                  </a:cubicBezTo>
                  <a:cubicBezTo>
                    <a:pt x="2680" y="9831"/>
                    <a:pt x="4357" y="10642"/>
                    <a:pt x="6054" y="10642"/>
                  </a:cubicBezTo>
                  <a:cubicBezTo>
                    <a:pt x="7090" y="10642"/>
                    <a:pt x="8134" y="10340"/>
                    <a:pt x="9048" y="9710"/>
                  </a:cubicBezTo>
                  <a:cubicBezTo>
                    <a:pt x="11483" y="8051"/>
                    <a:pt x="12072" y="4732"/>
                    <a:pt x="10439" y="2323"/>
                  </a:cubicBezTo>
                  <a:cubicBezTo>
                    <a:pt x="9409" y="811"/>
                    <a:pt x="7749" y="0"/>
                    <a:pt x="605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3" name="Google Shape;6823;p45"/>
            <p:cNvSpPr/>
            <p:nvPr/>
          </p:nvSpPr>
          <p:spPr>
            <a:xfrm>
              <a:off x="2624275" y="9366225"/>
              <a:ext cx="266350" cy="266325"/>
            </a:xfrm>
            <a:custGeom>
              <a:avLst/>
              <a:gdLst/>
              <a:ahLst/>
              <a:cxnLst/>
              <a:rect l="l" t="t" r="r" b="b"/>
              <a:pathLst>
                <a:path w="10654" h="10653" extrusionOk="0">
                  <a:moveTo>
                    <a:pt x="5327" y="0"/>
                  </a:moveTo>
                  <a:cubicBezTo>
                    <a:pt x="2382" y="0"/>
                    <a:pt x="0" y="2382"/>
                    <a:pt x="0" y="5327"/>
                  </a:cubicBezTo>
                  <a:cubicBezTo>
                    <a:pt x="0" y="8271"/>
                    <a:pt x="2382" y="10653"/>
                    <a:pt x="5327" y="10653"/>
                  </a:cubicBezTo>
                  <a:cubicBezTo>
                    <a:pt x="8271" y="10653"/>
                    <a:pt x="10653" y="8271"/>
                    <a:pt x="10653" y="5327"/>
                  </a:cubicBezTo>
                  <a:cubicBezTo>
                    <a:pt x="10653" y="2382"/>
                    <a:pt x="8271" y="0"/>
                    <a:pt x="532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4" name="Google Shape;6824;p45"/>
            <p:cNvSpPr/>
            <p:nvPr/>
          </p:nvSpPr>
          <p:spPr>
            <a:xfrm>
              <a:off x="2597500" y="9281250"/>
              <a:ext cx="266350" cy="265650"/>
            </a:xfrm>
            <a:custGeom>
              <a:avLst/>
              <a:gdLst/>
              <a:ahLst/>
              <a:cxnLst/>
              <a:rect l="l" t="t" r="r" b="b"/>
              <a:pathLst>
                <a:path w="10654" h="10626" extrusionOk="0">
                  <a:moveTo>
                    <a:pt x="5327" y="0"/>
                  </a:moveTo>
                  <a:cubicBezTo>
                    <a:pt x="2383" y="0"/>
                    <a:pt x="1" y="2382"/>
                    <a:pt x="1" y="5326"/>
                  </a:cubicBezTo>
                  <a:cubicBezTo>
                    <a:pt x="1" y="8271"/>
                    <a:pt x="2383" y="10626"/>
                    <a:pt x="5327" y="10626"/>
                  </a:cubicBezTo>
                  <a:cubicBezTo>
                    <a:pt x="8271" y="10626"/>
                    <a:pt x="10653" y="8271"/>
                    <a:pt x="10653" y="5326"/>
                  </a:cubicBezTo>
                  <a:cubicBezTo>
                    <a:pt x="10653" y="2382"/>
                    <a:pt x="8271" y="0"/>
                    <a:pt x="5327"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5" name="Google Shape;6825;p45"/>
            <p:cNvSpPr/>
            <p:nvPr/>
          </p:nvSpPr>
          <p:spPr>
            <a:xfrm>
              <a:off x="2345900" y="8945775"/>
              <a:ext cx="570800" cy="518800"/>
            </a:xfrm>
            <a:custGeom>
              <a:avLst/>
              <a:gdLst/>
              <a:ahLst/>
              <a:cxnLst/>
              <a:rect l="l" t="t" r="r" b="b"/>
              <a:pathLst>
                <a:path w="22832" h="20752" extrusionOk="0">
                  <a:moveTo>
                    <a:pt x="11381" y="1"/>
                  </a:moveTo>
                  <a:cubicBezTo>
                    <a:pt x="6671" y="1"/>
                    <a:pt x="2437" y="3243"/>
                    <a:pt x="1312" y="8039"/>
                  </a:cubicBezTo>
                  <a:cubicBezTo>
                    <a:pt x="1" y="13606"/>
                    <a:pt x="3480" y="19174"/>
                    <a:pt x="9074" y="20485"/>
                  </a:cubicBezTo>
                  <a:cubicBezTo>
                    <a:pt x="9860" y="20665"/>
                    <a:pt x="10644" y="20752"/>
                    <a:pt x="11415" y="20752"/>
                  </a:cubicBezTo>
                  <a:cubicBezTo>
                    <a:pt x="16140" y="20752"/>
                    <a:pt x="20393" y="17509"/>
                    <a:pt x="21520" y="12723"/>
                  </a:cubicBezTo>
                  <a:cubicBezTo>
                    <a:pt x="22832" y="7129"/>
                    <a:pt x="19352" y="1535"/>
                    <a:pt x="13758" y="277"/>
                  </a:cubicBezTo>
                  <a:cubicBezTo>
                    <a:pt x="12961" y="90"/>
                    <a:pt x="12165" y="1"/>
                    <a:pt x="1138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6" name="Google Shape;6826;p45"/>
            <p:cNvSpPr/>
            <p:nvPr/>
          </p:nvSpPr>
          <p:spPr>
            <a:xfrm>
              <a:off x="2562700" y="8805500"/>
              <a:ext cx="66950" cy="177325"/>
            </a:xfrm>
            <a:custGeom>
              <a:avLst/>
              <a:gdLst/>
              <a:ahLst/>
              <a:cxnLst/>
              <a:rect l="l" t="t" r="r" b="b"/>
              <a:pathLst>
                <a:path w="2678" h="7093" extrusionOk="0">
                  <a:moveTo>
                    <a:pt x="849" y="1"/>
                  </a:moveTo>
                  <a:cubicBezTo>
                    <a:pt x="507" y="1"/>
                    <a:pt x="175" y="225"/>
                    <a:pt x="108" y="562"/>
                  </a:cubicBezTo>
                  <a:cubicBezTo>
                    <a:pt x="1" y="963"/>
                    <a:pt x="215" y="1391"/>
                    <a:pt x="643" y="1499"/>
                  </a:cubicBezTo>
                  <a:cubicBezTo>
                    <a:pt x="697" y="1499"/>
                    <a:pt x="777" y="1525"/>
                    <a:pt x="831" y="1525"/>
                  </a:cubicBezTo>
                  <a:cubicBezTo>
                    <a:pt x="1982" y="3800"/>
                    <a:pt x="1393" y="7093"/>
                    <a:pt x="1393" y="7093"/>
                  </a:cubicBezTo>
                  <a:lnTo>
                    <a:pt x="1928" y="7012"/>
                  </a:lnTo>
                  <a:cubicBezTo>
                    <a:pt x="2677" y="4443"/>
                    <a:pt x="1928" y="2302"/>
                    <a:pt x="1393" y="1258"/>
                  </a:cubicBezTo>
                  <a:cubicBezTo>
                    <a:pt x="1500" y="1151"/>
                    <a:pt x="1526" y="1070"/>
                    <a:pt x="1580" y="963"/>
                  </a:cubicBezTo>
                  <a:cubicBezTo>
                    <a:pt x="1660" y="562"/>
                    <a:pt x="1446" y="133"/>
                    <a:pt x="1045" y="26"/>
                  </a:cubicBezTo>
                  <a:cubicBezTo>
                    <a:pt x="980" y="9"/>
                    <a:pt x="914" y="1"/>
                    <a:pt x="84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7" name="Google Shape;6827;p45"/>
            <p:cNvSpPr/>
            <p:nvPr/>
          </p:nvSpPr>
          <p:spPr>
            <a:xfrm>
              <a:off x="2674450" y="8853900"/>
              <a:ext cx="120475" cy="149675"/>
            </a:xfrm>
            <a:custGeom>
              <a:avLst/>
              <a:gdLst/>
              <a:ahLst/>
              <a:cxnLst/>
              <a:rect l="l" t="t" r="r" b="b"/>
              <a:pathLst>
                <a:path w="4819" h="5987" extrusionOk="0">
                  <a:moveTo>
                    <a:pt x="3980" y="1"/>
                  </a:moveTo>
                  <a:cubicBezTo>
                    <a:pt x="3634" y="1"/>
                    <a:pt x="3305" y="208"/>
                    <a:pt x="3213" y="553"/>
                  </a:cubicBezTo>
                  <a:cubicBezTo>
                    <a:pt x="3186" y="660"/>
                    <a:pt x="3186" y="794"/>
                    <a:pt x="3213" y="901"/>
                  </a:cubicBezTo>
                  <a:cubicBezTo>
                    <a:pt x="2276" y="1570"/>
                    <a:pt x="590" y="3096"/>
                    <a:pt x="1" y="5692"/>
                  </a:cubicBezTo>
                  <a:lnTo>
                    <a:pt x="429" y="5986"/>
                  </a:lnTo>
                  <a:cubicBezTo>
                    <a:pt x="429" y="5986"/>
                    <a:pt x="1500" y="2828"/>
                    <a:pt x="3614" y="1409"/>
                  </a:cubicBezTo>
                  <a:cubicBezTo>
                    <a:pt x="3694" y="1436"/>
                    <a:pt x="3721" y="1463"/>
                    <a:pt x="3775" y="1463"/>
                  </a:cubicBezTo>
                  <a:cubicBezTo>
                    <a:pt x="3839" y="1480"/>
                    <a:pt x="3905" y="1488"/>
                    <a:pt x="3971" y="1488"/>
                  </a:cubicBezTo>
                  <a:cubicBezTo>
                    <a:pt x="4313" y="1488"/>
                    <a:pt x="4644" y="1265"/>
                    <a:pt x="4711" y="928"/>
                  </a:cubicBezTo>
                  <a:cubicBezTo>
                    <a:pt x="4819" y="553"/>
                    <a:pt x="4551" y="125"/>
                    <a:pt x="4149" y="18"/>
                  </a:cubicBezTo>
                  <a:cubicBezTo>
                    <a:pt x="4093" y="6"/>
                    <a:pt x="4037" y="1"/>
                    <a:pt x="3980"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8" name="Google Shape;6828;p45"/>
            <p:cNvSpPr/>
            <p:nvPr/>
          </p:nvSpPr>
          <p:spPr>
            <a:xfrm>
              <a:off x="2721300" y="9142975"/>
              <a:ext cx="100400" cy="89875"/>
            </a:xfrm>
            <a:custGeom>
              <a:avLst/>
              <a:gdLst/>
              <a:ahLst/>
              <a:cxnLst/>
              <a:rect l="l" t="t" r="r" b="b"/>
              <a:pathLst>
                <a:path w="4016" h="3595" extrusionOk="0">
                  <a:moveTo>
                    <a:pt x="827" y="0"/>
                  </a:moveTo>
                  <a:cubicBezTo>
                    <a:pt x="651" y="0"/>
                    <a:pt x="504" y="48"/>
                    <a:pt x="402" y="151"/>
                  </a:cubicBezTo>
                  <a:cubicBezTo>
                    <a:pt x="0" y="553"/>
                    <a:pt x="375" y="1623"/>
                    <a:pt x="1285" y="2507"/>
                  </a:cubicBezTo>
                  <a:cubicBezTo>
                    <a:pt x="1923" y="3184"/>
                    <a:pt x="2679" y="3594"/>
                    <a:pt x="3189" y="3594"/>
                  </a:cubicBezTo>
                  <a:cubicBezTo>
                    <a:pt x="3365" y="3594"/>
                    <a:pt x="3511" y="3546"/>
                    <a:pt x="3614" y="3443"/>
                  </a:cubicBezTo>
                  <a:cubicBezTo>
                    <a:pt x="4015" y="3042"/>
                    <a:pt x="3614" y="1971"/>
                    <a:pt x="2757" y="1088"/>
                  </a:cubicBezTo>
                  <a:cubicBezTo>
                    <a:pt x="2100" y="411"/>
                    <a:pt x="1338" y="0"/>
                    <a:pt x="82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9" name="Google Shape;6829;p45"/>
            <p:cNvSpPr/>
            <p:nvPr/>
          </p:nvSpPr>
          <p:spPr>
            <a:xfrm>
              <a:off x="2463000" y="9044325"/>
              <a:ext cx="116450" cy="51700"/>
            </a:xfrm>
            <a:custGeom>
              <a:avLst/>
              <a:gdLst/>
              <a:ahLst/>
              <a:cxnLst/>
              <a:rect l="l" t="t" r="r" b="b"/>
              <a:pathLst>
                <a:path w="4658" h="2068" extrusionOk="0">
                  <a:moveTo>
                    <a:pt x="2235" y="1"/>
                  </a:moveTo>
                  <a:cubicBezTo>
                    <a:pt x="1007" y="1"/>
                    <a:pt x="27" y="394"/>
                    <a:pt x="1" y="939"/>
                  </a:cubicBezTo>
                  <a:cubicBezTo>
                    <a:pt x="1" y="1501"/>
                    <a:pt x="1018" y="2009"/>
                    <a:pt x="2276" y="2063"/>
                  </a:cubicBezTo>
                  <a:cubicBezTo>
                    <a:pt x="2353" y="2066"/>
                    <a:pt x="2429" y="2068"/>
                    <a:pt x="2504" y="2068"/>
                  </a:cubicBezTo>
                  <a:cubicBezTo>
                    <a:pt x="3679" y="2068"/>
                    <a:pt x="4581" y="1681"/>
                    <a:pt x="4631" y="1153"/>
                  </a:cubicBezTo>
                  <a:cubicBezTo>
                    <a:pt x="4658" y="564"/>
                    <a:pt x="3614" y="82"/>
                    <a:pt x="2356" y="2"/>
                  </a:cubicBezTo>
                  <a:cubicBezTo>
                    <a:pt x="2316" y="1"/>
                    <a:pt x="2275" y="1"/>
                    <a:pt x="223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0" name="Google Shape;6830;p45"/>
            <p:cNvSpPr/>
            <p:nvPr/>
          </p:nvSpPr>
          <p:spPr>
            <a:xfrm>
              <a:off x="2422200" y="9154100"/>
              <a:ext cx="86325" cy="86350"/>
            </a:xfrm>
            <a:custGeom>
              <a:avLst/>
              <a:gdLst/>
              <a:ahLst/>
              <a:cxnLst/>
              <a:rect l="l" t="t" r="r" b="b"/>
              <a:pathLst>
                <a:path w="3453" h="3454" extrusionOk="0">
                  <a:moveTo>
                    <a:pt x="2168" y="1"/>
                  </a:moveTo>
                  <a:cubicBezTo>
                    <a:pt x="1740" y="1"/>
                    <a:pt x="1312" y="241"/>
                    <a:pt x="857" y="696"/>
                  </a:cubicBezTo>
                  <a:cubicBezTo>
                    <a:pt x="535" y="1071"/>
                    <a:pt x="241" y="1526"/>
                    <a:pt x="27" y="2008"/>
                  </a:cubicBezTo>
                  <a:cubicBezTo>
                    <a:pt x="0" y="2035"/>
                    <a:pt x="27" y="2115"/>
                    <a:pt x="27" y="2142"/>
                  </a:cubicBezTo>
                  <a:cubicBezTo>
                    <a:pt x="54" y="2169"/>
                    <a:pt x="107" y="2249"/>
                    <a:pt x="134" y="2249"/>
                  </a:cubicBezTo>
                  <a:lnTo>
                    <a:pt x="187" y="2249"/>
                  </a:lnTo>
                  <a:cubicBezTo>
                    <a:pt x="268" y="2249"/>
                    <a:pt x="321" y="2195"/>
                    <a:pt x="375" y="2115"/>
                  </a:cubicBezTo>
                  <a:cubicBezTo>
                    <a:pt x="402" y="2035"/>
                    <a:pt x="428" y="1928"/>
                    <a:pt x="455" y="1874"/>
                  </a:cubicBezTo>
                  <a:cubicBezTo>
                    <a:pt x="642" y="1526"/>
                    <a:pt x="830" y="1232"/>
                    <a:pt x="1071" y="964"/>
                  </a:cubicBezTo>
                  <a:cubicBezTo>
                    <a:pt x="1231" y="804"/>
                    <a:pt x="1365" y="670"/>
                    <a:pt x="1526" y="536"/>
                  </a:cubicBezTo>
                  <a:cubicBezTo>
                    <a:pt x="1633" y="456"/>
                    <a:pt x="1740" y="429"/>
                    <a:pt x="1847" y="349"/>
                  </a:cubicBezTo>
                  <a:lnTo>
                    <a:pt x="1900" y="349"/>
                  </a:lnTo>
                  <a:cubicBezTo>
                    <a:pt x="1927" y="349"/>
                    <a:pt x="2007" y="322"/>
                    <a:pt x="2061" y="322"/>
                  </a:cubicBezTo>
                  <a:lnTo>
                    <a:pt x="2302" y="322"/>
                  </a:lnTo>
                  <a:cubicBezTo>
                    <a:pt x="2382" y="349"/>
                    <a:pt x="2436" y="349"/>
                    <a:pt x="2516" y="402"/>
                  </a:cubicBezTo>
                  <a:cubicBezTo>
                    <a:pt x="2570" y="429"/>
                    <a:pt x="2650" y="456"/>
                    <a:pt x="2677" y="536"/>
                  </a:cubicBezTo>
                  <a:cubicBezTo>
                    <a:pt x="2730" y="563"/>
                    <a:pt x="2784" y="616"/>
                    <a:pt x="2810" y="696"/>
                  </a:cubicBezTo>
                  <a:cubicBezTo>
                    <a:pt x="2837" y="777"/>
                    <a:pt x="2864" y="830"/>
                    <a:pt x="2918" y="937"/>
                  </a:cubicBezTo>
                  <a:cubicBezTo>
                    <a:pt x="2944" y="1071"/>
                    <a:pt x="2971" y="1232"/>
                    <a:pt x="2998" y="1392"/>
                  </a:cubicBezTo>
                  <a:cubicBezTo>
                    <a:pt x="2998" y="1660"/>
                    <a:pt x="2998" y="2008"/>
                    <a:pt x="2944" y="2329"/>
                  </a:cubicBezTo>
                  <a:lnTo>
                    <a:pt x="2971" y="2302"/>
                  </a:lnTo>
                  <a:lnTo>
                    <a:pt x="2971" y="2302"/>
                  </a:lnTo>
                  <a:cubicBezTo>
                    <a:pt x="2944" y="2463"/>
                    <a:pt x="2918" y="2624"/>
                    <a:pt x="2837" y="2811"/>
                  </a:cubicBezTo>
                  <a:cubicBezTo>
                    <a:pt x="2810" y="2864"/>
                    <a:pt x="2810" y="2945"/>
                    <a:pt x="2784" y="2998"/>
                  </a:cubicBezTo>
                  <a:lnTo>
                    <a:pt x="2730" y="3079"/>
                  </a:lnTo>
                  <a:cubicBezTo>
                    <a:pt x="2703" y="3132"/>
                    <a:pt x="2703" y="3159"/>
                    <a:pt x="2703" y="3212"/>
                  </a:cubicBezTo>
                  <a:cubicBezTo>
                    <a:pt x="2677" y="3293"/>
                    <a:pt x="2730" y="3400"/>
                    <a:pt x="2810" y="3453"/>
                  </a:cubicBezTo>
                  <a:lnTo>
                    <a:pt x="2864" y="3453"/>
                  </a:lnTo>
                  <a:cubicBezTo>
                    <a:pt x="2944" y="3453"/>
                    <a:pt x="3051" y="3400"/>
                    <a:pt x="3051" y="3319"/>
                  </a:cubicBezTo>
                  <a:cubicBezTo>
                    <a:pt x="3051" y="3239"/>
                    <a:pt x="3078" y="3212"/>
                    <a:pt x="3105" y="3132"/>
                  </a:cubicBezTo>
                  <a:cubicBezTo>
                    <a:pt x="3105" y="3105"/>
                    <a:pt x="3132" y="3079"/>
                    <a:pt x="3132" y="3052"/>
                  </a:cubicBezTo>
                  <a:lnTo>
                    <a:pt x="3239" y="2731"/>
                  </a:lnTo>
                  <a:cubicBezTo>
                    <a:pt x="3319" y="2517"/>
                    <a:pt x="3346" y="2276"/>
                    <a:pt x="3373" y="2035"/>
                  </a:cubicBezTo>
                  <a:cubicBezTo>
                    <a:pt x="3453" y="1473"/>
                    <a:pt x="3399" y="1044"/>
                    <a:pt x="3239" y="670"/>
                  </a:cubicBezTo>
                  <a:cubicBezTo>
                    <a:pt x="3132" y="456"/>
                    <a:pt x="2998" y="295"/>
                    <a:pt x="2837" y="161"/>
                  </a:cubicBezTo>
                  <a:cubicBezTo>
                    <a:pt x="2784" y="108"/>
                    <a:pt x="2677" y="54"/>
                    <a:pt x="25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1" name="Google Shape;6831;p45"/>
            <p:cNvSpPr/>
            <p:nvPr/>
          </p:nvSpPr>
          <p:spPr>
            <a:xfrm>
              <a:off x="2643675" y="9247100"/>
              <a:ext cx="104400" cy="96400"/>
            </a:xfrm>
            <a:custGeom>
              <a:avLst/>
              <a:gdLst/>
              <a:ahLst/>
              <a:cxnLst/>
              <a:rect l="l" t="t" r="r" b="b"/>
              <a:pathLst>
                <a:path w="4176" h="3856" extrusionOk="0">
                  <a:moveTo>
                    <a:pt x="2543" y="1"/>
                  </a:moveTo>
                  <a:cubicBezTo>
                    <a:pt x="2329" y="1"/>
                    <a:pt x="2115" y="55"/>
                    <a:pt x="1874" y="162"/>
                  </a:cubicBezTo>
                  <a:cubicBezTo>
                    <a:pt x="1660" y="269"/>
                    <a:pt x="1446" y="402"/>
                    <a:pt x="1205" y="590"/>
                  </a:cubicBezTo>
                  <a:cubicBezTo>
                    <a:pt x="991" y="750"/>
                    <a:pt x="803" y="991"/>
                    <a:pt x="563" y="1286"/>
                  </a:cubicBezTo>
                  <a:cubicBezTo>
                    <a:pt x="402" y="1500"/>
                    <a:pt x="241" y="1741"/>
                    <a:pt x="81" y="2008"/>
                  </a:cubicBezTo>
                  <a:cubicBezTo>
                    <a:pt x="0" y="2089"/>
                    <a:pt x="27" y="2196"/>
                    <a:pt x="108" y="2276"/>
                  </a:cubicBezTo>
                  <a:cubicBezTo>
                    <a:pt x="134" y="2303"/>
                    <a:pt x="161" y="2303"/>
                    <a:pt x="215" y="2303"/>
                  </a:cubicBezTo>
                  <a:cubicBezTo>
                    <a:pt x="268" y="2303"/>
                    <a:pt x="348" y="2276"/>
                    <a:pt x="375" y="2223"/>
                  </a:cubicBezTo>
                  <a:cubicBezTo>
                    <a:pt x="616" y="1875"/>
                    <a:pt x="830" y="1527"/>
                    <a:pt x="1071" y="1259"/>
                  </a:cubicBezTo>
                  <a:lnTo>
                    <a:pt x="1098" y="1232"/>
                  </a:lnTo>
                  <a:cubicBezTo>
                    <a:pt x="1312" y="991"/>
                    <a:pt x="1553" y="804"/>
                    <a:pt x="1740" y="643"/>
                  </a:cubicBezTo>
                  <a:cubicBezTo>
                    <a:pt x="1874" y="563"/>
                    <a:pt x="2008" y="483"/>
                    <a:pt x="2142" y="456"/>
                  </a:cubicBezTo>
                  <a:cubicBezTo>
                    <a:pt x="2276" y="429"/>
                    <a:pt x="2383" y="376"/>
                    <a:pt x="2490" y="376"/>
                  </a:cubicBezTo>
                  <a:lnTo>
                    <a:pt x="2543" y="376"/>
                  </a:lnTo>
                  <a:cubicBezTo>
                    <a:pt x="2624" y="376"/>
                    <a:pt x="2677" y="376"/>
                    <a:pt x="2757" y="429"/>
                  </a:cubicBezTo>
                  <a:cubicBezTo>
                    <a:pt x="2838" y="456"/>
                    <a:pt x="2971" y="483"/>
                    <a:pt x="3079" y="510"/>
                  </a:cubicBezTo>
                  <a:cubicBezTo>
                    <a:pt x="3186" y="590"/>
                    <a:pt x="3293" y="617"/>
                    <a:pt x="3346" y="697"/>
                  </a:cubicBezTo>
                  <a:lnTo>
                    <a:pt x="3560" y="884"/>
                  </a:lnTo>
                  <a:cubicBezTo>
                    <a:pt x="3614" y="991"/>
                    <a:pt x="3641" y="1045"/>
                    <a:pt x="3694" y="1152"/>
                  </a:cubicBezTo>
                  <a:cubicBezTo>
                    <a:pt x="3721" y="1286"/>
                    <a:pt x="3748" y="1420"/>
                    <a:pt x="3774" y="1580"/>
                  </a:cubicBezTo>
                  <a:cubicBezTo>
                    <a:pt x="3774" y="1848"/>
                    <a:pt x="3774" y="2115"/>
                    <a:pt x="3721" y="2437"/>
                  </a:cubicBezTo>
                  <a:lnTo>
                    <a:pt x="3721" y="2463"/>
                  </a:lnTo>
                  <a:cubicBezTo>
                    <a:pt x="3694" y="2651"/>
                    <a:pt x="3614" y="2838"/>
                    <a:pt x="3587" y="2999"/>
                  </a:cubicBezTo>
                  <a:cubicBezTo>
                    <a:pt x="3560" y="3106"/>
                    <a:pt x="3507" y="3159"/>
                    <a:pt x="3480" y="3266"/>
                  </a:cubicBezTo>
                  <a:cubicBezTo>
                    <a:pt x="3453" y="3373"/>
                    <a:pt x="3373" y="3507"/>
                    <a:pt x="3346" y="3588"/>
                  </a:cubicBezTo>
                  <a:lnTo>
                    <a:pt x="3346" y="3641"/>
                  </a:lnTo>
                  <a:cubicBezTo>
                    <a:pt x="3319" y="3668"/>
                    <a:pt x="3346" y="3721"/>
                    <a:pt x="3346" y="3775"/>
                  </a:cubicBezTo>
                  <a:lnTo>
                    <a:pt x="3453" y="3855"/>
                  </a:lnTo>
                  <a:lnTo>
                    <a:pt x="3507" y="3855"/>
                  </a:lnTo>
                  <a:cubicBezTo>
                    <a:pt x="3560" y="3855"/>
                    <a:pt x="3587" y="3855"/>
                    <a:pt x="3614" y="3828"/>
                  </a:cubicBezTo>
                  <a:lnTo>
                    <a:pt x="3721" y="3721"/>
                  </a:lnTo>
                  <a:lnTo>
                    <a:pt x="3748" y="3668"/>
                  </a:lnTo>
                  <a:lnTo>
                    <a:pt x="3748" y="3641"/>
                  </a:lnTo>
                  <a:cubicBezTo>
                    <a:pt x="3774" y="3588"/>
                    <a:pt x="3774" y="3534"/>
                    <a:pt x="3828" y="3507"/>
                  </a:cubicBezTo>
                  <a:cubicBezTo>
                    <a:pt x="3855" y="3454"/>
                    <a:pt x="3855" y="3427"/>
                    <a:pt x="3855" y="3373"/>
                  </a:cubicBezTo>
                  <a:lnTo>
                    <a:pt x="3855" y="3320"/>
                  </a:lnTo>
                  <a:cubicBezTo>
                    <a:pt x="3882" y="3240"/>
                    <a:pt x="3908" y="3106"/>
                    <a:pt x="3962" y="2999"/>
                  </a:cubicBezTo>
                  <a:cubicBezTo>
                    <a:pt x="4015" y="2758"/>
                    <a:pt x="4096" y="2490"/>
                    <a:pt x="4122" y="2249"/>
                  </a:cubicBezTo>
                  <a:cubicBezTo>
                    <a:pt x="4176" y="1687"/>
                    <a:pt x="4122" y="1179"/>
                    <a:pt x="3908" y="831"/>
                  </a:cubicBezTo>
                  <a:cubicBezTo>
                    <a:pt x="3694" y="376"/>
                    <a:pt x="3186" y="55"/>
                    <a:pt x="2624" y="28"/>
                  </a:cubicBezTo>
                  <a:cubicBezTo>
                    <a:pt x="2570" y="1"/>
                    <a:pt x="2543" y="1"/>
                    <a:pt x="25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2" name="Google Shape;6832;p45"/>
            <p:cNvSpPr/>
            <p:nvPr/>
          </p:nvSpPr>
          <p:spPr>
            <a:xfrm>
              <a:off x="2533275" y="9242425"/>
              <a:ext cx="55550" cy="52900"/>
            </a:xfrm>
            <a:custGeom>
              <a:avLst/>
              <a:gdLst/>
              <a:ahLst/>
              <a:cxnLst/>
              <a:rect l="l" t="t" r="r" b="b"/>
              <a:pathLst>
                <a:path w="2222" h="2116" extrusionOk="0">
                  <a:moveTo>
                    <a:pt x="509" y="1"/>
                  </a:moveTo>
                  <a:cubicBezTo>
                    <a:pt x="455" y="1"/>
                    <a:pt x="428" y="54"/>
                    <a:pt x="402" y="81"/>
                  </a:cubicBezTo>
                  <a:cubicBezTo>
                    <a:pt x="241" y="268"/>
                    <a:pt x="134" y="482"/>
                    <a:pt x="54" y="723"/>
                  </a:cubicBezTo>
                  <a:cubicBezTo>
                    <a:pt x="27" y="777"/>
                    <a:pt x="27" y="884"/>
                    <a:pt x="0" y="991"/>
                  </a:cubicBezTo>
                  <a:lnTo>
                    <a:pt x="0" y="1259"/>
                  </a:lnTo>
                  <a:cubicBezTo>
                    <a:pt x="27" y="1553"/>
                    <a:pt x="214" y="1847"/>
                    <a:pt x="455" y="1981"/>
                  </a:cubicBezTo>
                  <a:cubicBezTo>
                    <a:pt x="589" y="2062"/>
                    <a:pt x="723" y="2088"/>
                    <a:pt x="857" y="2115"/>
                  </a:cubicBezTo>
                  <a:lnTo>
                    <a:pt x="910" y="2115"/>
                  </a:lnTo>
                  <a:cubicBezTo>
                    <a:pt x="1044" y="2115"/>
                    <a:pt x="1178" y="2088"/>
                    <a:pt x="1312" y="2008"/>
                  </a:cubicBezTo>
                  <a:cubicBezTo>
                    <a:pt x="1446" y="1955"/>
                    <a:pt x="1579" y="1847"/>
                    <a:pt x="1740" y="1687"/>
                  </a:cubicBezTo>
                  <a:cubicBezTo>
                    <a:pt x="1874" y="1526"/>
                    <a:pt x="1981" y="1339"/>
                    <a:pt x="2061" y="1071"/>
                  </a:cubicBezTo>
                  <a:lnTo>
                    <a:pt x="2168" y="777"/>
                  </a:lnTo>
                  <a:cubicBezTo>
                    <a:pt x="2222" y="723"/>
                    <a:pt x="2168" y="643"/>
                    <a:pt x="2115" y="616"/>
                  </a:cubicBezTo>
                  <a:lnTo>
                    <a:pt x="2061" y="616"/>
                  </a:lnTo>
                  <a:cubicBezTo>
                    <a:pt x="2008" y="616"/>
                    <a:pt x="1981" y="643"/>
                    <a:pt x="1954" y="723"/>
                  </a:cubicBezTo>
                  <a:cubicBezTo>
                    <a:pt x="1901" y="884"/>
                    <a:pt x="1847" y="1044"/>
                    <a:pt x="1767" y="1178"/>
                  </a:cubicBezTo>
                  <a:cubicBezTo>
                    <a:pt x="1713" y="1312"/>
                    <a:pt x="1633" y="1446"/>
                    <a:pt x="1553" y="1553"/>
                  </a:cubicBezTo>
                  <a:lnTo>
                    <a:pt x="1338" y="1740"/>
                  </a:lnTo>
                  <a:cubicBezTo>
                    <a:pt x="1285" y="1794"/>
                    <a:pt x="1231" y="1821"/>
                    <a:pt x="1178" y="1847"/>
                  </a:cubicBezTo>
                  <a:cubicBezTo>
                    <a:pt x="1098" y="1874"/>
                    <a:pt x="1044" y="1874"/>
                    <a:pt x="964" y="1874"/>
                  </a:cubicBezTo>
                  <a:lnTo>
                    <a:pt x="803" y="1874"/>
                  </a:lnTo>
                  <a:cubicBezTo>
                    <a:pt x="723" y="1874"/>
                    <a:pt x="696" y="1847"/>
                    <a:pt x="643" y="1847"/>
                  </a:cubicBezTo>
                  <a:cubicBezTo>
                    <a:pt x="562" y="1821"/>
                    <a:pt x="535" y="1794"/>
                    <a:pt x="509" y="1740"/>
                  </a:cubicBezTo>
                  <a:cubicBezTo>
                    <a:pt x="455" y="1714"/>
                    <a:pt x="428" y="1660"/>
                    <a:pt x="402" y="1607"/>
                  </a:cubicBezTo>
                  <a:cubicBezTo>
                    <a:pt x="375" y="1553"/>
                    <a:pt x="321" y="1526"/>
                    <a:pt x="321" y="1446"/>
                  </a:cubicBezTo>
                  <a:cubicBezTo>
                    <a:pt x="295" y="1392"/>
                    <a:pt x="295" y="1312"/>
                    <a:pt x="295" y="1259"/>
                  </a:cubicBezTo>
                  <a:cubicBezTo>
                    <a:pt x="295" y="1152"/>
                    <a:pt x="295" y="1044"/>
                    <a:pt x="321" y="937"/>
                  </a:cubicBezTo>
                  <a:cubicBezTo>
                    <a:pt x="375" y="804"/>
                    <a:pt x="402" y="723"/>
                    <a:pt x="455" y="589"/>
                  </a:cubicBezTo>
                  <a:cubicBezTo>
                    <a:pt x="535" y="456"/>
                    <a:pt x="589" y="349"/>
                    <a:pt x="669" y="242"/>
                  </a:cubicBezTo>
                  <a:cubicBezTo>
                    <a:pt x="696" y="215"/>
                    <a:pt x="696" y="188"/>
                    <a:pt x="696" y="134"/>
                  </a:cubicBezTo>
                  <a:cubicBezTo>
                    <a:pt x="696" y="108"/>
                    <a:pt x="669" y="81"/>
                    <a:pt x="643" y="54"/>
                  </a:cubicBezTo>
                  <a:cubicBezTo>
                    <a:pt x="535" y="54"/>
                    <a:pt x="535" y="1"/>
                    <a:pt x="50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6833" name="Google Shape;6833;p45"/>
          <p:cNvGrpSpPr/>
          <p:nvPr/>
        </p:nvGrpSpPr>
        <p:grpSpPr>
          <a:xfrm>
            <a:off x="9515468" y="617251"/>
            <a:ext cx="1830833" cy="1316900"/>
            <a:chOff x="5785950" y="1653700"/>
            <a:chExt cx="1373125" cy="987675"/>
          </a:xfrm>
        </p:grpSpPr>
        <p:grpSp>
          <p:nvGrpSpPr>
            <p:cNvPr id="6834" name="Google Shape;6834;p45"/>
            <p:cNvGrpSpPr/>
            <p:nvPr/>
          </p:nvGrpSpPr>
          <p:grpSpPr>
            <a:xfrm>
              <a:off x="5785950" y="1653700"/>
              <a:ext cx="1373125" cy="987675"/>
              <a:chOff x="5785950" y="1653700"/>
              <a:chExt cx="1373125" cy="987675"/>
            </a:xfrm>
          </p:grpSpPr>
          <p:sp>
            <p:nvSpPr>
              <p:cNvPr id="6835" name="Google Shape;6835;p45"/>
              <p:cNvSpPr/>
              <p:nvPr/>
            </p:nvSpPr>
            <p:spPr>
              <a:xfrm>
                <a:off x="5785950" y="1653700"/>
                <a:ext cx="1373125" cy="987675"/>
              </a:xfrm>
              <a:custGeom>
                <a:avLst/>
                <a:gdLst/>
                <a:ahLst/>
                <a:cxnLst/>
                <a:rect l="l" t="t" r="r" b="b"/>
                <a:pathLst>
                  <a:path w="54925" h="39507" extrusionOk="0">
                    <a:moveTo>
                      <a:pt x="26847" y="1"/>
                    </a:moveTo>
                    <a:cubicBezTo>
                      <a:pt x="25268" y="1"/>
                      <a:pt x="23715" y="911"/>
                      <a:pt x="22216" y="2677"/>
                    </a:cubicBezTo>
                    <a:cubicBezTo>
                      <a:pt x="20182" y="5086"/>
                      <a:pt x="18630" y="9877"/>
                      <a:pt x="17613" y="14293"/>
                    </a:cubicBezTo>
                    <a:cubicBezTo>
                      <a:pt x="17532" y="14186"/>
                      <a:pt x="17506" y="14133"/>
                      <a:pt x="17425" y="14053"/>
                    </a:cubicBezTo>
                    <a:cubicBezTo>
                      <a:pt x="17425" y="14053"/>
                      <a:pt x="17425" y="14026"/>
                      <a:pt x="17399" y="14026"/>
                    </a:cubicBezTo>
                    <a:cubicBezTo>
                      <a:pt x="16890" y="13383"/>
                      <a:pt x="16221" y="12928"/>
                      <a:pt x="15418" y="12634"/>
                    </a:cubicBezTo>
                    <a:cubicBezTo>
                      <a:pt x="15124" y="12554"/>
                      <a:pt x="14856" y="12473"/>
                      <a:pt x="14615" y="12420"/>
                    </a:cubicBezTo>
                    <a:lnTo>
                      <a:pt x="14374" y="12340"/>
                    </a:lnTo>
                    <a:cubicBezTo>
                      <a:pt x="14321" y="12340"/>
                      <a:pt x="14294" y="12313"/>
                      <a:pt x="14240" y="12313"/>
                    </a:cubicBezTo>
                    <a:cubicBezTo>
                      <a:pt x="14160" y="12286"/>
                      <a:pt x="14053" y="12286"/>
                      <a:pt x="13999" y="12286"/>
                    </a:cubicBezTo>
                    <a:cubicBezTo>
                      <a:pt x="14026" y="11510"/>
                      <a:pt x="13919" y="10760"/>
                      <a:pt x="13705" y="10038"/>
                    </a:cubicBezTo>
                    <a:cubicBezTo>
                      <a:pt x="13330" y="8860"/>
                      <a:pt x="12688" y="7870"/>
                      <a:pt x="11858" y="7067"/>
                    </a:cubicBezTo>
                    <a:cubicBezTo>
                      <a:pt x="12367" y="6424"/>
                      <a:pt x="12581" y="5595"/>
                      <a:pt x="12527" y="4711"/>
                    </a:cubicBezTo>
                    <a:cubicBezTo>
                      <a:pt x="12367" y="3052"/>
                      <a:pt x="10948" y="1794"/>
                      <a:pt x="9262" y="1794"/>
                    </a:cubicBezTo>
                    <a:cubicBezTo>
                      <a:pt x="9182" y="1794"/>
                      <a:pt x="9048" y="1794"/>
                      <a:pt x="8914" y="1847"/>
                    </a:cubicBezTo>
                    <a:cubicBezTo>
                      <a:pt x="8272" y="1901"/>
                      <a:pt x="7656" y="2169"/>
                      <a:pt x="7174" y="2570"/>
                    </a:cubicBezTo>
                    <a:cubicBezTo>
                      <a:pt x="6585" y="1981"/>
                      <a:pt x="5836" y="1607"/>
                      <a:pt x="4979" y="1526"/>
                    </a:cubicBezTo>
                    <a:lnTo>
                      <a:pt x="4819" y="1526"/>
                    </a:lnTo>
                    <a:cubicBezTo>
                      <a:pt x="3159" y="1526"/>
                      <a:pt x="1741" y="2838"/>
                      <a:pt x="1687" y="4524"/>
                    </a:cubicBezTo>
                    <a:cubicBezTo>
                      <a:pt x="1607" y="5488"/>
                      <a:pt x="2008" y="6398"/>
                      <a:pt x="2678" y="6986"/>
                    </a:cubicBezTo>
                    <a:cubicBezTo>
                      <a:pt x="804" y="8699"/>
                      <a:pt x="1" y="11376"/>
                      <a:pt x="777" y="13946"/>
                    </a:cubicBezTo>
                    <a:cubicBezTo>
                      <a:pt x="1634" y="16783"/>
                      <a:pt x="4257" y="18737"/>
                      <a:pt x="7228" y="18737"/>
                    </a:cubicBezTo>
                    <a:cubicBezTo>
                      <a:pt x="7629" y="18737"/>
                      <a:pt x="8004" y="18710"/>
                      <a:pt x="8405" y="18630"/>
                    </a:cubicBezTo>
                    <a:cubicBezTo>
                      <a:pt x="8512" y="18924"/>
                      <a:pt x="8593" y="19192"/>
                      <a:pt x="8727" y="19432"/>
                    </a:cubicBezTo>
                    <a:cubicBezTo>
                      <a:pt x="8780" y="19459"/>
                      <a:pt x="8780" y="19513"/>
                      <a:pt x="8807" y="19540"/>
                    </a:cubicBezTo>
                    <a:lnTo>
                      <a:pt x="9075" y="19968"/>
                    </a:lnTo>
                    <a:cubicBezTo>
                      <a:pt x="9235" y="20235"/>
                      <a:pt x="9396" y="20476"/>
                      <a:pt x="9530" y="20664"/>
                    </a:cubicBezTo>
                    <a:cubicBezTo>
                      <a:pt x="9797" y="21012"/>
                      <a:pt x="10065" y="21279"/>
                      <a:pt x="10386" y="21520"/>
                    </a:cubicBezTo>
                    <a:cubicBezTo>
                      <a:pt x="10680" y="21734"/>
                      <a:pt x="11055" y="21948"/>
                      <a:pt x="11457" y="22109"/>
                    </a:cubicBezTo>
                    <a:cubicBezTo>
                      <a:pt x="11992" y="22323"/>
                      <a:pt x="12554" y="22457"/>
                      <a:pt x="13143" y="22484"/>
                    </a:cubicBezTo>
                    <a:lnTo>
                      <a:pt x="13491" y="22484"/>
                    </a:lnTo>
                    <a:cubicBezTo>
                      <a:pt x="13812" y="22484"/>
                      <a:pt x="14187" y="22457"/>
                      <a:pt x="14588" y="22377"/>
                    </a:cubicBezTo>
                    <a:cubicBezTo>
                      <a:pt x="14695" y="22511"/>
                      <a:pt x="14829" y="22618"/>
                      <a:pt x="14963" y="22725"/>
                    </a:cubicBezTo>
                    <a:cubicBezTo>
                      <a:pt x="15124" y="22885"/>
                      <a:pt x="15257" y="22992"/>
                      <a:pt x="15391" y="23073"/>
                    </a:cubicBezTo>
                    <a:lnTo>
                      <a:pt x="15793" y="23394"/>
                    </a:lnTo>
                    <a:cubicBezTo>
                      <a:pt x="15793" y="23394"/>
                      <a:pt x="15819" y="23394"/>
                      <a:pt x="15819" y="23421"/>
                    </a:cubicBezTo>
                    <a:cubicBezTo>
                      <a:pt x="16167" y="23661"/>
                      <a:pt x="16435" y="23822"/>
                      <a:pt x="16729" y="23983"/>
                    </a:cubicBezTo>
                    <a:cubicBezTo>
                      <a:pt x="16729" y="23983"/>
                      <a:pt x="16756" y="23983"/>
                      <a:pt x="16756" y="24009"/>
                    </a:cubicBezTo>
                    <a:cubicBezTo>
                      <a:pt x="17077" y="24197"/>
                      <a:pt x="17399" y="24331"/>
                      <a:pt x="17800" y="24464"/>
                    </a:cubicBezTo>
                    <a:cubicBezTo>
                      <a:pt x="17934" y="24491"/>
                      <a:pt x="18068" y="24545"/>
                      <a:pt x="18202" y="24598"/>
                    </a:cubicBezTo>
                    <a:cubicBezTo>
                      <a:pt x="20182" y="29416"/>
                      <a:pt x="22939" y="35037"/>
                      <a:pt x="25776" y="37446"/>
                    </a:cubicBezTo>
                    <a:cubicBezTo>
                      <a:pt x="27436" y="38838"/>
                      <a:pt x="28961" y="39507"/>
                      <a:pt x="30433" y="39507"/>
                    </a:cubicBezTo>
                    <a:cubicBezTo>
                      <a:pt x="31879" y="39507"/>
                      <a:pt x="33164" y="38811"/>
                      <a:pt x="33940" y="37580"/>
                    </a:cubicBezTo>
                    <a:cubicBezTo>
                      <a:pt x="34074" y="37365"/>
                      <a:pt x="34181" y="37178"/>
                      <a:pt x="34261" y="36937"/>
                    </a:cubicBezTo>
                    <a:cubicBezTo>
                      <a:pt x="35305" y="36910"/>
                      <a:pt x="36215" y="36455"/>
                      <a:pt x="36884" y="35733"/>
                    </a:cubicBezTo>
                    <a:cubicBezTo>
                      <a:pt x="37821" y="34716"/>
                      <a:pt x="38115" y="33431"/>
                      <a:pt x="37821" y="31905"/>
                    </a:cubicBezTo>
                    <a:lnTo>
                      <a:pt x="38008" y="31905"/>
                    </a:lnTo>
                    <a:cubicBezTo>
                      <a:pt x="39882" y="31905"/>
                      <a:pt x="40952" y="31102"/>
                      <a:pt x="41514" y="30433"/>
                    </a:cubicBezTo>
                    <a:cubicBezTo>
                      <a:pt x="41568" y="30406"/>
                      <a:pt x="41568" y="30380"/>
                      <a:pt x="41595" y="30353"/>
                    </a:cubicBezTo>
                    <a:cubicBezTo>
                      <a:pt x="41996" y="29844"/>
                      <a:pt x="42344" y="29041"/>
                      <a:pt x="42344" y="28131"/>
                    </a:cubicBezTo>
                    <a:cubicBezTo>
                      <a:pt x="43254" y="27435"/>
                      <a:pt x="43763" y="26472"/>
                      <a:pt x="43897" y="25535"/>
                    </a:cubicBezTo>
                    <a:cubicBezTo>
                      <a:pt x="44111" y="24357"/>
                      <a:pt x="43709" y="23287"/>
                      <a:pt x="42772" y="22323"/>
                    </a:cubicBezTo>
                    <a:cubicBezTo>
                      <a:pt x="42799" y="22270"/>
                      <a:pt x="42906" y="22189"/>
                      <a:pt x="42906" y="22136"/>
                    </a:cubicBezTo>
                    <a:cubicBezTo>
                      <a:pt x="43094" y="21868"/>
                      <a:pt x="43308" y="21601"/>
                      <a:pt x="43468" y="21386"/>
                    </a:cubicBezTo>
                    <a:lnTo>
                      <a:pt x="43629" y="21145"/>
                    </a:lnTo>
                    <a:cubicBezTo>
                      <a:pt x="43736" y="21012"/>
                      <a:pt x="43870" y="20798"/>
                      <a:pt x="43950" y="20744"/>
                    </a:cubicBezTo>
                    <a:lnTo>
                      <a:pt x="43977" y="20717"/>
                    </a:lnTo>
                    <a:cubicBezTo>
                      <a:pt x="43977" y="20717"/>
                      <a:pt x="44004" y="20664"/>
                      <a:pt x="44111" y="20637"/>
                    </a:cubicBezTo>
                    <a:cubicBezTo>
                      <a:pt x="44164" y="20610"/>
                      <a:pt x="44271" y="20583"/>
                      <a:pt x="44378" y="20530"/>
                    </a:cubicBezTo>
                    <a:cubicBezTo>
                      <a:pt x="44405" y="20530"/>
                      <a:pt x="44405" y="20530"/>
                      <a:pt x="44432" y="20503"/>
                    </a:cubicBezTo>
                    <a:cubicBezTo>
                      <a:pt x="44619" y="20476"/>
                      <a:pt x="44887" y="20450"/>
                      <a:pt x="45074" y="20396"/>
                    </a:cubicBezTo>
                    <a:cubicBezTo>
                      <a:pt x="46011" y="20316"/>
                      <a:pt x="47028" y="20182"/>
                      <a:pt x="47992" y="19780"/>
                    </a:cubicBezTo>
                    <a:lnTo>
                      <a:pt x="48955" y="19325"/>
                    </a:lnTo>
                    <a:lnTo>
                      <a:pt x="49972" y="18844"/>
                    </a:lnTo>
                    <a:cubicBezTo>
                      <a:pt x="50722" y="18442"/>
                      <a:pt x="51445" y="17853"/>
                      <a:pt x="52033" y="17184"/>
                    </a:cubicBezTo>
                    <a:cubicBezTo>
                      <a:pt x="52328" y="16863"/>
                      <a:pt x="52595" y="16515"/>
                      <a:pt x="52810" y="16247"/>
                    </a:cubicBezTo>
                    <a:cubicBezTo>
                      <a:pt x="53050" y="15953"/>
                      <a:pt x="53211" y="15659"/>
                      <a:pt x="53372" y="15418"/>
                    </a:cubicBezTo>
                    <a:cubicBezTo>
                      <a:pt x="53586" y="15096"/>
                      <a:pt x="53746" y="14749"/>
                      <a:pt x="53853" y="14481"/>
                    </a:cubicBezTo>
                    <a:cubicBezTo>
                      <a:pt x="53907" y="14320"/>
                      <a:pt x="53987" y="14160"/>
                      <a:pt x="54041" y="14026"/>
                    </a:cubicBezTo>
                    <a:lnTo>
                      <a:pt x="54068" y="13946"/>
                    </a:lnTo>
                    <a:cubicBezTo>
                      <a:pt x="54121" y="13838"/>
                      <a:pt x="54175" y="13758"/>
                      <a:pt x="54201" y="13624"/>
                    </a:cubicBezTo>
                    <a:cubicBezTo>
                      <a:pt x="54389" y="13143"/>
                      <a:pt x="54549" y="12634"/>
                      <a:pt x="54656" y="12072"/>
                    </a:cubicBezTo>
                    <a:cubicBezTo>
                      <a:pt x="54710" y="11751"/>
                      <a:pt x="54790" y="11376"/>
                      <a:pt x="54817" y="11028"/>
                    </a:cubicBezTo>
                    <a:cubicBezTo>
                      <a:pt x="54844" y="10841"/>
                      <a:pt x="54871" y="10627"/>
                      <a:pt x="54871" y="10439"/>
                    </a:cubicBezTo>
                    <a:cubicBezTo>
                      <a:pt x="54924" y="8914"/>
                      <a:pt x="53505" y="7495"/>
                      <a:pt x="51846" y="7495"/>
                    </a:cubicBezTo>
                    <a:lnTo>
                      <a:pt x="51766" y="7495"/>
                    </a:lnTo>
                    <a:cubicBezTo>
                      <a:pt x="51525" y="7495"/>
                      <a:pt x="51364" y="7522"/>
                      <a:pt x="51230" y="7522"/>
                    </a:cubicBezTo>
                    <a:cubicBezTo>
                      <a:pt x="50990" y="7575"/>
                      <a:pt x="50722" y="7602"/>
                      <a:pt x="50294" y="7656"/>
                    </a:cubicBezTo>
                    <a:cubicBezTo>
                      <a:pt x="49892" y="7736"/>
                      <a:pt x="49464" y="7843"/>
                      <a:pt x="48902" y="7977"/>
                    </a:cubicBezTo>
                    <a:cubicBezTo>
                      <a:pt x="48393" y="8111"/>
                      <a:pt x="47858" y="8298"/>
                      <a:pt x="47296" y="8512"/>
                    </a:cubicBezTo>
                    <a:cubicBezTo>
                      <a:pt x="46707" y="8726"/>
                      <a:pt x="46172" y="8994"/>
                      <a:pt x="45583" y="9342"/>
                    </a:cubicBezTo>
                    <a:cubicBezTo>
                      <a:pt x="45208" y="9529"/>
                      <a:pt x="44887" y="9770"/>
                      <a:pt x="44566" y="10038"/>
                    </a:cubicBezTo>
                    <a:cubicBezTo>
                      <a:pt x="44566" y="10038"/>
                      <a:pt x="44539" y="10038"/>
                      <a:pt x="44539" y="10065"/>
                    </a:cubicBezTo>
                    <a:cubicBezTo>
                      <a:pt x="44245" y="10305"/>
                      <a:pt x="44004" y="10573"/>
                      <a:pt x="43736" y="10814"/>
                    </a:cubicBezTo>
                    <a:cubicBezTo>
                      <a:pt x="43575" y="11001"/>
                      <a:pt x="43361" y="11215"/>
                      <a:pt x="43201" y="11403"/>
                    </a:cubicBezTo>
                    <a:lnTo>
                      <a:pt x="43067" y="11537"/>
                    </a:lnTo>
                    <a:lnTo>
                      <a:pt x="42505" y="12179"/>
                    </a:lnTo>
                    <a:cubicBezTo>
                      <a:pt x="42478" y="12206"/>
                      <a:pt x="42478" y="12259"/>
                      <a:pt x="42425" y="12259"/>
                    </a:cubicBezTo>
                    <a:cubicBezTo>
                      <a:pt x="42130" y="12607"/>
                      <a:pt x="41862" y="12982"/>
                      <a:pt x="41675" y="13330"/>
                    </a:cubicBezTo>
                    <a:cubicBezTo>
                      <a:pt x="41568" y="13517"/>
                      <a:pt x="41434" y="13731"/>
                      <a:pt x="41327" y="13919"/>
                    </a:cubicBezTo>
                    <a:cubicBezTo>
                      <a:pt x="41247" y="14026"/>
                      <a:pt x="41193" y="14160"/>
                      <a:pt x="41167" y="14267"/>
                    </a:cubicBezTo>
                    <a:cubicBezTo>
                      <a:pt x="41167" y="14267"/>
                      <a:pt x="41167" y="14293"/>
                      <a:pt x="41140" y="14293"/>
                    </a:cubicBezTo>
                    <a:cubicBezTo>
                      <a:pt x="41033" y="14481"/>
                      <a:pt x="40926" y="14615"/>
                      <a:pt x="40872" y="14722"/>
                    </a:cubicBezTo>
                    <a:lnTo>
                      <a:pt x="40792" y="14802"/>
                    </a:lnTo>
                    <a:lnTo>
                      <a:pt x="40551" y="14802"/>
                    </a:lnTo>
                    <a:cubicBezTo>
                      <a:pt x="40471" y="14802"/>
                      <a:pt x="40310" y="14749"/>
                      <a:pt x="40230" y="14749"/>
                    </a:cubicBezTo>
                    <a:cubicBezTo>
                      <a:pt x="39989" y="14722"/>
                      <a:pt x="39748" y="14722"/>
                      <a:pt x="39561" y="14695"/>
                    </a:cubicBezTo>
                    <a:cubicBezTo>
                      <a:pt x="39346" y="14695"/>
                      <a:pt x="39186" y="14668"/>
                      <a:pt x="38972" y="14668"/>
                    </a:cubicBezTo>
                    <a:lnTo>
                      <a:pt x="38918" y="14668"/>
                    </a:lnTo>
                    <a:cubicBezTo>
                      <a:pt x="39320" y="14267"/>
                      <a:pt x="39641" y="13812"/>
                      <a:pt x="39882" y="13410"/>
                    </a:cubicBezTo>
                    <a:cubicBezTo>
                      <a:pt x="40417" y="12473"/>
                      <a:pt x="40551" y="11456"/>
                      <a:pt x="40230" y="10520"/>
                    </a:cubicBezTo>
                    <a:cubicBezTo>
                      <a:pt x="39882" y="9583"/>
                      <a:pt x="39293" y="8833"/>
                      <a:pt x="38436" y="8378"/>
                    </a:cubicBezTo>
                    <a:cubicBezTo>
                      <a:pt x="38276" y="7522"/>
                      <a:pt x="37821" y="6853"/>
                      <a:pt x="37366" y="6505"/>
                    </a:cubicBezTo>
                    <a:lnTo>
                      <a:pt x="37339" y="6451"/>
                    </a:lnTo>
                    <a:cubicBezTo>
                      <a:pt x="36643" y="5862"/>
                      <a:pt x="35706" y="5514"/>
                      <a:pt x="34689" y="5514"/>
                    </a:cubicBezTo>
                    <a:cubicBezTo>
                      <a:pt x="34475" y="5514"/>
                      <a:pt x="34261" y="5514"/>
                      <a:pt x="34020" y="5568"/>
                    </a:cubicBezTo>
                    <a:cubicBezTo>
                      <a:pt x="33993" y="4283"/>
                      <a:pt x="33485" y="3239"/>
                      <a:pt x="32521" y="2490"/>
                    </a:cubicBezTo>
                    <a:cubicBezTo>
                      <a:pt x="31879" y="1981"/>
                      <a:pt x="31129" y="1714"/>
                      <a:pt x="30326" y="1714"/>
                    </a:cubicBezTo>
                    <a:lnTo>
                      <a:pt x="30059" y="1714"/>
                    </a:lnTo>
                    <a:cubicBezTo>
                      <a:pt x="30005" y="1687"/>
                      <a:pt x="29978" y="1633"/>
                      <a:pt x="29978" y="1607"/>
                    </a:cubicBezTo>
                    <a:cubicBezTo>
                      <a:pt x="29202" y="563"/>
                      <a:pt x="28078" y="1"/>
                      <a:pt x="2684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6" name="Google Shape;6836;p45"/>
              <p:cNvSpPr/>
              <p:nvPr/>
            </p:nvSpPr>
            <p:spPr>
              <a:xfrm>
                <a:off x="6267750" y="1722200"/>
                <a:ext cx="343275" cy="420000"/>
              </a:xfrm>
              <a:custGeom>
                <a:avLst/>
                <a:gdLst/>
                <a:ahLst/>
                <a:cxnLst/>
                <a:rect l="l" t="t" r="r" b="b"/>
                <a:pathLst>
                  <a:path w="13731" h="16800" extrusionOk="0">
                    <a:moveTo>
                      <a:pt x="7615" y="0"/>
                    </a:moveTo>
                    <a:cubicBezTo>
                      <a:pt x="6959" y="0"/>
                      <a:pt x="6091" y="469"/>
                      <a:pt x="5032" y="1704"/>
                    </a:cubicBezTo>
                    <a:cubicBezTo>
                      <a:pt x="1954" y="5290"/>
                      <a:pt x="0" y="16800"/>
                      <a:pt x="0" y="16800"/>
                    </a:cubicBezTo>
                    <a:cubicBezTo>
                      <a:pt x="9047" y="11928"/>
                      <a:pt x="13731" y="3444"/>
                      <a:pt x="11697" y="1891"/>
                    </a:cubicBezTo>
                    <a:cubicBezTo>
                      <a:pt x="11522" y="1758"/>
                      <a:pt x="11326" y="1703"/>
                      <a:pt x="11120" y="1703"/>
                    </a:cubicBezTo>
                    <a:cubicBezTo>
                      <a:pt x="10125" y="1703"/>
                      <a:pt x="8913" y="2988"/>
                      <a:pt x="8913" y="2988"/>
                    </a:cubicBezTo>
                    <a:cubicBezTo>
                      <a:pt x="9333" y="1660"/>
                      <a:pt x="8850" y="0"/>
                      <a:pt x="761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7" name="Google Shape;6837;p45"/>
              <p:cNvSpPr/>
              <p:nvPr/>
            </p:nvSpPr>
            <p:spPr>
              <a:xfrm>
                <a:off x="6277100" y="1858450"/>
                <a:ext cx="467100" cy="283075"/>
              </a:xfrm>
              <a:custGeom>
                <a:avLst/>
                <a:gdLst/>
                <a:ahLst/>
                <a:cxnLst/>
                <a:rect l="l" t="t" r="r" b="b"/>
                <a:pathLst>
                  <a:path w="18684" h="11323" extrusionOk="0">
                    <a:moveTo>
                      <a:pt x="15127" y="1"/>
                    </a:moveTo>
                    <a:cubicBezTo>
                      <a:pt x="11098" y="1"/>
                      <a:pt x="1" y="11323"/>
                      <a:pt x="1" y="11323"/>
                    </a:cubicBezTo>
                    <a:cubicBezTo>
                      <a:pt x="12581" y="8807"/>
                      <a:pt x="18683" y="4765"/>
                      <a:pt x="18148" y="3186"/>
                    </a:cubicBezTo>
                    <a:cubicBezTo>
                      <a:pt x="17914" y="2496"/>
                      <a:pt x="17271" y="2302"/>
                      <a:pt x="16621" y="2302"/>
                    </a:cubicBezTo>
                    <a:cubicBezTo>
                      <a:pt x="15784" y="2302"/>
                      <a:pt x="14936" y="2624"/>
                      <a:pt x="14936" y="2624"/>
                    </a:cubicBezTo>
                    <a:cubicBezTo>
                      <a:pt x="17077" y="1232"/>
                      <a:pt x="16034" y="295"/>
                      <a:pt x="16034" y="295"/>
                    </a:cubicBezTo>
                    <a:cubicBezTo>
                      <a:pt x="15798" y="93"/>
                      <a:pt x="15492" y="1"/>
                      <a:pt x="15127"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8" name="Google Shape;6838;p45"/>
              <p:cNvSpPr/>
              <p:nvPr/>
            </p:nvSpPr>
            <p:spPr>
              <a:xfrm>
                <a:off x="6390200" y="1964725"/>
                <a:ext cx="247600" cy="107875"/>
              </a:xfrm>
              <a:custGeom>
                <a:avLst/>
                <a:gdLst/>
                <a:ahLst/>
                <a:cxnLst/>
                <a:rect l="l" t="t" r="r" b="b"/>
                <a:pathLst>
                  <a:path w="9904" h="4315" extrusionOk="0">
                    <a:moveTo>
                      <a:pt x="8178" y="0"/>
                    </a:moveTo>
                    <a:cubicBezTo>
                      <a:pt x="6553" y="0"/>
                      <a:pt x="3394" y="1494"/>
                      <a:pt x="0" y="4315"/>
                    </a:cubicBezTo>
                    <a:lnTo>
                      <a:pt x="0" y="4315"/>
                    </a:lnTo>
                    <a:cubicBezTo>
                      <a:pt x="0" y="4315"/>
                      <a:pt x="9904" y="1719"/>
                      <a:pt x="9208" y="434"/>
                    </a:cubicBezTo>
                    <a:cubicBezTo>
                      <a:pt x="9037" y="143"/>
                      <a:pt x="8681" y="0"/>
                      <a:pt x="817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9" name="Google Shape;6839;p45"/>
              <p:cNvSpPr/>
              <p:nvPr/>
            </p:nvSpPr>
            <p:spPr>
              <a:xfrm>
                <a:off x="6323275" y="1858950"/>
                <a:ext cx="178025" cy="203625"/>
              </a:xfrm>
              <a:custGeom>
                <a:avLst/>
                <a:gdLst/>
                <a:ahLst/>
                <a:cxnLst/>
                <a:rect l="l" t="t" r="r" b="b"/>
                <a:pathLst>
                  <a:path w="7121" h="8145" extrusionOk="0">
                    <a:moveTo>
                      <a:pt x="5522" y="1"/>
                    </a:moveTo>
                    <a:cubicBezTo>
                      <a:pt x="4135" y="1"/>
                      <a:pt x="1711" y="3136"/>
                      <a:pt x="1" y="8144"/>
                    </a:cubicBezTo>
                    <a:cubicBezTo>
                      <a:pt x="1" y="8144"/>
                      <a:pt x="7120" y="837"/>
                      <a:pt x="5889" y="88"/>
                    </a:cubicBezTo>
                    <a:cubicBezTo>
                      <a:pt x="5777" y="30"/>
                      <a:pt x="5654" y="1"/>
                      <a:pt x="5522"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0" name="Google Shape;6840;p45"/>
              <p:cNvSpPr/>
              <p:nvPr/>
            </p:nvSpPr>
            <p:spPr>
              <a:xfrm>
                <a:off x="5857550" y="1760775"/>
                <a:ext cx="1235925" cy="486475"/>
              </a:xfrm>
              <a:custGeom>
                <a:avLst/>
                <a:gdLst/>
                <a:ahLst/>
                <a:cxnLst/>
                <a:rect l="l" t="t" r="r" b="b"/>
                <a:pathLst>
                  <a:path w="49437" h="19459" extrusionOk="0">
                    <a:moveTo>
                      <a:pt x="2142" y="0"/>
                    </a:moveTo>
                    <a:cubicBezTo>
                      <a:pt x="1874" y="0"/>
                      <a:pt x="1634" y="188"/>
                      <a:pt x="1634" y="455"/>
                    </a:cubicBezTo>
                    <a:cubicBezTo>
                      <a:pt x="1634" y="723"/>
                      <a:pt x="1821" y="964"/>
                      <a:pt x="2089" y="964"/>
                    </a:cubicBezTo>
                    <a:lnTo>
                      <a:pt x="2222" y="964"/>
                    </a:lnTo>
                    <a:cubicBezTo>
                      <a:pt x="2945" y="1874"/>
                      <a:pt x="3159" y="3239"/>
                      <a:pt x="3240" y="3908"/>
                    </a:cubicBezTo>
                    <a:cubicBezTo>
                      <a:pt x="1152" y="4604"/>
                      <a:pt x="1" y="6852"/>
                      <a:pt x="616" y="8967"/>
                    </a:cubicBezTo>
                    <a:cubicBezTo>
                      <a:pt x="1162" y="10712"/>
                      <a:pt x="2774" y="11852"/>
                      <a:pt x="4511" y="11852"/>
                    </a:cubicBezTo>
                    <a:cubicBezTo>
                      <a:pt x="4905" y="11852"/>
                      <a:pt x="5306" y="11794"/>
                      <a:pt x="5702" y="11670"/>
                    </a:cubicBezTo>
                    <a:cubicBezTo>
                      <a:pt x="5970" y="11616"/>
                      <a:pt x="6211" y="11509"/>
                      <a:pt x="6451" y="11376"/>
                    </a:cubicBezTo>
                    <a:lnTo>
                      <a:pt x="6612" y="11376"/>
                    </a:lnTo>
                    <a:cubicBezTo>
                      <a:pt x="6732" y="11362"/>
                      <a:pt x="6853" y="11355"/>
                      <a:pt x="6963" y="11355"/>
                    </a:cubicBezTo>
                    <a:cubicBezTo>
                      <a:pt x="7074" y="11355"/>
                      <a:pt x="7174" y="11362"/>
                      <a:pt x="7254" y="11376"/>
                    </a:cubicBezTo>
                    <a:cubicBezTo>
                      <a:pt x="7442" y="11402"/>
                      <a:pt x="7576" y="11483"/>
                      <a:pt x="7683" y="11616"/>
                    </a:cubicBezTo>
                    <a:cubicBezTo>
                      <a:pt x="7790" y="11750"/>
                      <a:pt x="7897" y="11884"/>
                      <a:pt x="7950" y="12071"/>
                    </a:cubicBezTo>
                    <a:cubicBezTo>
                      <a:pt x="8031" y="12286"/>
                      <a:pt x="8057" y="12473"/>
                      <a:pt x="8084" y="12714"/>
                    </a:cubicBezTo>
                    <a:lnTo>
                      <a:pt x="8111" y="13035"/>
                    </a:lnTo>
                    <a:lnTo>
                      <a:pt x="8191" y="13383"/>
                    </a:lnTo>
                    <a:cubicBezTo>
                      <a:pt x="8218" y="13570"/>
                      <a:pt x="8298" y="13784"/>
                      <a:pt x="8379" y="13945"/>
                    </a:cubicBezTo>
                    <a:cubicBezTo>
                      <a:pt x="8486" y="14132"/>
                      <a:pt x="8593" y="14266"/>
                      <a:pt x="8646" y="14427"/>
                    </a:cubicBezTo>
                    <a:cubicBezTo>
                      <a:pt x="8753" y="14587"/>
                      <a:pt x="8860" y="14721"/>
                      <a:pt x="8967" y="14855"/>
                    </a:cubicBezTo>
                    <a:cubicBezTo>
                      <a:pt x="9048" y="14989"/>
                      <a:pt x="9155" y="15123"/>
                      <a:pt x="9289" y="15203"/>
                    </a:cubicBezTo>
                    <a:cubicBezTo>
                      <a:pt x="9422" y="15283"/>
                      <a:pt x="9556" y="15364"/>
                      <a:pt x="9690" y="15417"/>
                    </a:cubicBezTo>
                    <a:cubicBezTo>
                      <a:pt x="9984" y="15524"/>
                      <a:pt x="10306" y="15605"/>
                      <a:pt x="10600" y="15605"/>
                    </a:cubicBezTo>
                    <a:cubicBezTo>
                      <a:pt x="10674" y="15611"/>
                      <a:pt x="10747" y="15615"/>
                      <a:pt x="10821" y="15615"/>
                    </a:cubicBezTo>
                    <a:cubicBezTo>
                      <a:pt x="11043" y="15615"/>
                      <a:pt x="11269" y="15584"/>
                      <a:pt x="11510" y="15524"/>
                    </a:cubicBezTo>
                    <a:cubicBezTo>
                      <a:pt x="11778" y="15471"/>
                      <a:pt x="12045" y="15390"/>
                      <a:pt x="12260" y="15283"/>
                    </a:cubicBezTo>
                    <a:cubicBezTo>
                      <a:pt x="12500" y="15230"/>
                      <a:pt x="12715" y="15123"/>
                      <a:pt x="12795" y="15042"/>
                    </a:cubicBezTo>
                    <a:cubicBezTo>
                      <a:pt x="12848" y="15016"/>
                      <a:pt x="12875" y="15016"/>
                      <a:pt x="12902" y="14989"/>
                    </a:cubicBezTo>
                    <a:cubicBezTo>
                      <a:pt x="12982" y="15149"/>
                      <a:pt x="13063" y="15390"/>
                      <a:pt x="13250" y="15631"/>
                    </a:cubicBezTo>
                    <a:cubicBezTo>
                      <a:pt x="13410" y="15926"/>
                      <a:pt x="13705" y="16220"/>
                      <a:pt x="14053" y="16541"/>
                    </a:cubicBezTo>
                    <a:cubicBezTo>
                      <a:pt x="14133" y="16595"/>
                      <a:pt x="14213" y="16702"/>
                      <a:pt x="14320" y="16755"/>
                    </a:cubicBezTo>
                    <a:cubicBezTo>
                      <a:pt x="14401" y="16836"/>
                      <a:pt x="14508" y="16889"/>
                      <a:pt x="14588" y="16970"/>
                    </a:cubicBezTo>
                    <a:cubicBezTo>
                      <a:pt x="14776" y="17103"/>
                      <a:pt x="14990" y="17237"/>
                      <a:pt x="15204" y="17371"/>
                    </a:cubicBezTo>
                    <a:cubicBezTo>
                      <a:pt x="15445" y="17478"/>
                      <a:pt x="15686" y="17558"/>
                      <a:pt x="15953" y="17665"/>
                    </a:cubicBezTo>
                    <a:cubicBezTo>
                      <a:pt x="16087" y="17692"/>
                      <a:pt x="16221" y="17773"/>
                      <a:pt x="16355" y="17799"/>
                    </a:cubicBezTo>
                    <a:cubicBezTo>
                      <a:pt x="16489" y="17826"/>
                      <a:pt x="16622" y="17826"/>
                      <a:pt x="16783" y="17826"/>
                    </a:cubicBezTo>
                    <a:cubicBezTo>
                      <a:pt x="17077" y="17826"/>
                      <a:pt x="17399" y="17799"/>
                      <a:pt x="17693" y="17746"/>
                    </a:cubicBezTo>
                    <a:cubicBezTo>
                      <a:pt x="18014" y="17639"/>
                      <a:pt x="18335" y="17532"/>
                      <a:pt x="18657" y="17398"/>
                    </a:cubicBezTo>
                    <a:cubicBezTo>
                      <a:pt x="19004" y="17291"/>
                      <a:pt x="19326" y="17210"/>
                      <a:pt x="19620" y="17130"/>
                    </a:cubicBezTo>
                    <a:cubicBezTo>
                      <a:pt x="19764" y="17119"/>
                      <a:pt x="19899" y="17113"/>
                      <a:pt x="20029" y="17113"/>
                    </a:cubicBezTo>
                    <a:cubicBezTo>
                      <a:pt x="20212" y="17113"/>
                      <a:pt x="20384" y="17126"/>
                      <a:pt x="20557" y="17157"/>
                    </a:cubicBezTo>
                    <a:cubicBezTo>
                      <a:pt x="20878" y="17237"/>
                      <a:pt x="21172" y="17291"/>
                      <a:pt x="21467" y="17478"/>
                    </a:cubicBezTo>
                    <a:cubicBezTo>
                      <a:pt x="21761" y="17612"/>
                      <a:pt x="22083" y="17799"/>
                      <a:pt x="22377" y="17960"/>
                    </a:cubicBezTo>
                    <a:cubicBezTo>
                      <a:pt x="22671" y="18174"/>
                      <a:pt x="22966" y="18361"/>
                      <a:pt x="23287" y="18549"/>
                    </a:cubicBezTo>
                    <a:cubicBezTo>
                      <a:pt x="23581" y="18709"/>
                      <a:pt x="23903" y="18843"/>
                      <a:pt x="24224" y="18950"/>
                    </a:cubicBezTo>
                    <a:cubicBezTo>
                      <a:pt x="24518" y="19031"/>
                      <a:pt x="24839" y="19111"/>
                      <a:pt x="25161" y="19164"/>
                    </a:cubicBezTo>
                    <a:cubicBezTo>
                      <a:pt x="25455" y="19245"/>
                      <a:pt x="25776" y="19352"/>
                      <a:pt x="26097" y="19378"/>
                    </a:cubicBezTo>
                    <a:cubicBezTo>
                      <a:pt x="26405" y="19432"/>
                      <a:pt x="26706" y="19459"/>
                      <a:pt x="27004" y="19459"/>
                    </a:cubicBezTo>
                    <a:cubicBezTo>
                      <a:pt x="27302" y="19459"/>
                      <a:pt x="27596" y="19432"/>
                      <a:pt x="27891" y="19378"/>
                    </a:cubicBezTo>
                    <a:cubicBezTo>
                      <a:pt x="28185" y="19352"/>
                      <a:pt x="28453" y="19271"/>
                      <a:pt x="28720" y="19164"/>
                    </a:cubicBezTo>
                    <a:cubicBezTo>
                      <a:pt x="28988" y="19111"/>
                      <a:pt x="29256" y="19004"/>
                      <a:pt x="29497" y="18897"/>
                    </a:cubicBezTo>
                    <a:lnTo>
                      <a:pt x="30193" y="18602"/>
                    </a:lnTo>
                    <a:cubicBezTo>
                      <a:pt x="30300" y="18549"/>
                      <a:pt x="30407" y="18495"/>
                      <a:pt x="30514" y="18442"/>
                    </a:cubicBezTo>
                    <a:cubicBezTo>
                      <a:pt x="30594" y="18361"/>
                      <a:pt x="30701" y="18335"/>
                      <a:pt x="30808" y="18281"/>
                    </a:cubicBezTo>
                    <a:cubicBezTo>
                      <a:pt x="30915" y="18201"/>
                      <a:pt x="30969" y="18147"/>
                      <a:pt x="31076" y="18094"/>
                    </a:cubicBezTo>
                    <a:cubicBezTo>
                      <a:pt x="31183" y="18040"/>
                      <a:pt x="31236" y="17960"/>
                      <a:pt x="31317" y="17933"/>
                    </a:cubicBezTo>
                    <a:cubicBezTo>
                      <a:pt x="31477" y="17799"/>
                      <a:pt x="31611" y="17692"/>
                      <a:pt x="31745" y="17558"/>
                    </a:cubicBezTo>
                    <a:cubicBezTo>
                      <a:pt x="31986" y="17344"/>
                      <a:pt x="32173" y="17103"/>
                      <a:pt x="32307" y="16970"/>
                    </a:cubicBezTo>
                    <a:cubicBezTo>
                      <a:pt x="32334" y="16943"/>
                      <a:pt x="32334" y="16889"/>
                      <a:pt x="32387" y="16889"/>
                    </a:cubicBezTo>
                    <a:cubicBezTo>
                      <a:pt x="32414" y="16943"/>
                      <a:pt x="32441" y="16943"/>
                      <a:pt x="32468" y="16970"/>
                    </a:cubicBezTo>
                    <a:cubicBezTo>
                      <a:pt x="32655" y="17077"/>
                      <a:pt x="32923" y="17210"/>
                      <a:pt x="33244" y="17291"/>
                    </a:cubicBezTo>
                    <a:cubicBezTo>
                      <a:pt x="33324" y="17344"/>
                      <a:pt x="33404" y="17371"/>
                      <a:pt x="33511" y="17398"/>
                    </a:cubicBezTo>
                    <a:cubicBezTo>
                      <a:pt x="33619" y="17425"/>
                      <a:pt x="33726" y="17425"/>
                      <a:pt x="33779" y="17478"/>
                    </a:cubicBezTo>
                    <a:cubicBezTo>
                      <a:pt x="33993" y="17505"/>
                      <a:pt x="34181" y="17532"/>
                      <a:pt x="34421" y="17558"/>
                    </a:cubicBezTo>
                    <a:cubicBezTo>
                      <a:pt x="34502" y="17558"/>
                      <a:pt x="34662" y="17612"/>
                      <a:pt x="34743" y="17612"/>
                    </a:cubicBezTo>
                    <a:lnTo>
                      <a:pt x="35117" y="17612"/>
                    </a:lnTo>
                    <a:cubicBezTo>
                      <a:pt x="35358" y="17612"/>
                      <a:pt x="35626" y="17558"/>
                      <a:pt x="35867" y="17532"/>
                    </a:cubicBezTo>
                    <a:cubicBezTo>
                      <a:pt x="36134" y="17505"/>
                      <a:pt x="36349" y="17425"/>
                      <a:pt x="36616" y="17344"/>
                    </a:cubicBezTo>
                    <a:cubicBezTo>
                      <a:pt x="36884" y="17264"/>
                      <a:pt x="37152" y="17157"/>
                      <a:pt x="37392" y="16970"/>
                    </a:cubicBezTo>
                    <a:cubicBezTo>
                      <a:pt x="37633" y="16809"/>
                      <a:pt x="37848" y="16595"/>
                      <a:pt x="38088" y="16327"/>
                    </a:cubicBezTo>
                    <a:cubicBezTo>
                      <a:pt x="38303" y="16060"/>
                      <a:pt x="38490" y="15765"/>
                      <a:pt x="38704" y="15497"/>
                    </a:cubicBezTo>
                    <a:cubicBezTo>
                      <a:pt x="38891" y="15203"/>
                      <a:pt x="39105" y="14935"/>
                      <a:pt x="39320" y="14694"/>
                    </a:cubicBezTo>
                    <a:cubicBezTo>
                      <a:pt x="39561" y="14454"/>
                      <a:pt x="39828" y="14293"/>
                      <a:pt x="40096" y="14132"/>
                    </a:cubicBezTo>
                    <a:cubicBezTo>
                      <a:pt x="40363" y="13999"/>
                      <a:pt x="40711" y="13865"/>
                      <a:pt x="41006" y="13784"/>
                    </a:cubicBezTo>
                    <a:cubicBezTo>
                      <a:pt x="41327" y="13731"/>
                      <a:pt x="41675" y="13651"/>
                      <a:pt x="42050" y="13624"/>
                    </a:cubicBezTo>
                    <a:cubicBezTo>
                      <a:pt x="42772" y="13544"/>
                      <a:pt x="43522" y="13463"/>
                      <a:pt x="44111" y="13196"/>
                    </a:cubicBezTo>
                    <a:lnTo>
                      <a:pt x="45021" y="12794"/>
                    </a:lnTo>
                    <a:cubicBezTo>
                      <a:pt x="45315" y="12660"/>
                      <a:pt x="45636" y="12473"/>
                      <a:pt x="45904" y="12339"/>
                    </a:cubicBezTo>
                    <a:cubicBezTo>
                      <a:pt x="46466" y="12045"/>
                      <a:pt x="46921" y="11643"/>
                      <a:pt x="47323" y="11242"/>
                    </a:cubicBezTo>
                    <a:cubicBezTo>
                      <a:pt x="47537" y="11054"/>
                      <a:pt x="47697" y="10813"/>
                      <a:pt x="47858" y="10573"/>
                    </a:cubicBezTo>
                    <a:cubicBezTo>
                      <a:pt x="48045" y="10332"/>
                      <a:pt x="48179" y="10144"/>
                      <a:pt x="48313" y="9903"/>
                    </a:cubicBezTo>
                    <a:cubicBezTo>
                      <a:pt x="48420" y="9663"/>
                      <a:pt x="48527" y="9475"/>
                      <a:pt x="48634" y="9234"/>
                    </a:cubicBezTo>
                    <a:cubicBezTo>
                      <a:pt x="48714" y="9127"/>
                      <a:pt x="48741" y="9047"/>
                      <a:pt x="48768" y="8913"/>
                    </a:cubicBezTo>
                    <a:cubicBezTo>
                      <a:pt x="48795" y="8806"/>
                      <a:pt x="48875" y="8699"/>
                      <a:pt x="48902" y="8592"/>
                    </a:cubicBezTo>
                    <a:cubicBezTo>
                      <a:pt x="49062" y="8190"/>
                      <a:pt x="49169" y="7789"/>
                      <a:pt x="49223" y="7468"/>
                    </a:cubicBezTo>
                    <a:cubicBezTo>
                      <a:pt x="49303" y="7120"/>
                      <a:pt x="49330" y="6852"/>
                      <a:pt x="49357" y="6665"/>
                    </a:cubicBezTo>
                    <a:cubicBezTo>
                      <a:pt x="49357" y="6558"/>
                      <a:pt x="49410" y="6504"/>
                      <a:pt x="49410" y="6424"/>
                    </a:cubicBezTo>
                    <a:cubicBezTo>
                      <a:pt x="49410" y="6370"/>
                      <a:pt x="49437" y="6370"/>
                      <a:pt x="49437" y="6370"/>
                    </a:cubicBezTo>
                    <a:cubicBezTo>
                      <a:pt x="49383" y="6103"/>
                      <a:pt x="49169" y="5889"/>
                      <a:pt x="48982" y="5889"/>
                    </a:cubicBezTo>
                    <a:lnTo>
                      <a:pt x="48875" y="5889"/>
                    </a:lnTo>
                    <a:cubicBezTo>
                      <a:pt x="48795" y="5889"/>
                      <a:pt x="48741" y="5915"/>
                      <a:pt x="48634" y="5915"/>
                    </a:cubicBezTo>
                    <a:cubicBezTo>
                      <a:pt x="48447" y="5915"/>
                      <a:pt x="48179" y="5996"/>
                      <a:pt x="47831" y="6022"/>
                    </a:cubicBezTo>
                    <a:cubicBezTo>
                      <a:pt x="47510" y="6103"/>
                      <a:pt x="47135" y="6156"/>
                      <a:pt x="46734" y="6263"/>
                    </a:cubicBezTo>
                    <a:cubicBezTo>
                      <a:pt x="46332" y="6370"/>
                      <a:pt x="45904" y="6531"/>
                      <a:pt x="45449" y="6692"/>
                    </a:cubicBezTo>
                    <a:cubicBezTo>
                      <a:pt x="45021" y="6852"/>
                      <a:pt x="44566" y="7093"/>
                      <a:pt x="44111" y="7361"/>
                    </a:cubicBezTo>
                    <a:cubicBezTo>
                      <a:pt x="43897" y="7495"/>
                      <a:pt x="43682" y="7628"/>
                      <a:pt x="43495" y="7842"/>
                    </a:cubicBezTo>
                    <a:cubicBezTo>
                      <a:pt x="43281" y="8003"/>
                      <a:pt x="43094" y="8190"/>
                      <a:pt x="42879" y="8405"/>
                    </a:cubicBezTo>
                    <a:cubicBezTo>
                      <a:pt x="42692" y="8592"/>
                      <a:pt x="42505" y="8833"/>
                      <a:pt x="42317" y="9074"/>
                    </a:cubicBezTo>
                    <a:cubicBezTo>
                      <a:pt x="42103" y="9315"/>
                      <a:pt x="41916" y="9502"/>
                      <a:pt x="41702" y="9743"/>
                    </a:cubicBezTo>
                    <a:cubicBezTo>
                      <a:pt x="41514" y="9984"/>
                      <a:pt x="41300" y="10251"/>
                      <a:pt x="41140" y="10519"/>
                    </a:cubicBezTo>
                    <a:cubicBezTo>
                      <a:pt x="40979" y="10787"/>
                      <a:pt x="40818" y="11108"/>
                      <a:pt x="40631" y="11402"/>
                    </a:cubicBezTo>
                    <a:cubicBezTo>
                      <a:pt x="40471" y="11723"/>
                      <a:pt x="40283" y="11991"/>
                      <a:pt x="40069" y="12259"/>
                    </a:cubicBezTo>
                    <a:cubicBezTo>
                      <a:pt x="39882" y="12473"/>
                      <a:pt x="39614" y="12687"/>
                      <a:pt x="39373" y="12848"/>
                    </a:cubicBezTo>
                    <a:cubicBezTo>
                      <a:pt x="39105" y="13008"/>
                      <a:pt x="38838" y="13115"/>
                      <a:pt x="38490" y="13196"/>
                    </a:cubicBezTo>
                    <a:cubicBezTo>
                      <a:pt x="38317" y="13227"/>
                      <a:pt x="38136" y="13240"/>
                      <a:pt x="37945" y="13240"/>
                    </a:cubicBezTo>
                    <a:cubicBezTo>
                      <a:pt x="37810" y="13240"/>
                      <a:pt x="37670" y="13233"/>
                      <a:pt x="37526" y="13222"/>
                    </a:cubicBezTo>
                    <a:cubicBezTo>
                      <a:pt x="37205" y="13196"/>
                      <a:pt x="36857" y="13142"/>
                      <a:pt x="36563" y="13115"/>
                    </a:cubicBezTo>
                    <a:cubicBezTo>
                      <a:pt x="36441" y="13104"/>
                      <a:pt x="36314" y="13098"/>
                      <a:pt x="36193" y="13098"/>
                    </a:cubicBezTo>
                    <a:cubicBezTo>
                      <a:pt x="36021" y="13098"/>
                      <a:pt x="35858" y="13111"/>
                      <a:pt x="35733" y="13142"/>
                    </a:cubicBezTo>
                    <a:cubicBezTo>
                      <a:pt x="35465" y="13222"/>
                      <a:pt x="35224" y="13276"/>
                      <a:pt x="35010" y="13383"/>
                    </a:cubicBezTo>
                    <a:cubicBezTo>
                      <a:pt x="34823" y="13490"/>
                      <a:pt x="34609" y="13624"/>
                      <a:pt x="34421" y="13704"/>
                    </a:cubicBezTo>
                    <a:cubicBezTo>
                      <a:pt x="34207" y="13865"/>
                      <a:pt x="34047" y="13945"/>
                      <a:pt x="33886" y="14079"/>
                    </a:cubicBezTo>
                    <a:cubicBezTo>
                      <a:pt x="33779" y="14159"/>
                      <a:pt x="33726" y="14213"/>
                      <a:pt x="33645" y="14293"/>
                    </a:cubicBezTo>
                    <a:cubicBezTo>
                      <a:pt x="33592" y="14347"/>
                      <a:pt x="33485" y="14427"/>
                      <a:pt x="33404" y="14480"/>
                    </a:cubicBezTo>
                    <a:lnTo>
                      <a:pt x="33003" y="14882"/>
                    </a:lnTo>
                    <a:cubicBezTo>
                      <a:pt x="32869" y="15016"/>
                      <a:pt x="32789" y="15176"/>
                      <a:pt x="32682" y="15283"/>
                    </a:cubicBezTo>
                    <a:cubicBezTo>
                      <a:pt x="32468" y="15551"/>
                      <a:pt x="32307" y="15792"/>
                      <a:pt x="32200" y="15952"/>
                    </a:cubicBezTo>
                    <a:cubicBezTo>
                      <a:pt x="32173" y="15979"/>
                      <a:pt x="32173" y="16033"/>
                      <a:pt x="32173" y="16033"/>
                    </a:cubicBezTo>
                    <a:lnTo>
                      <a:pt x="32146" y="15979"/>
                    </a:lnTo>
                    <a:cubicBezTo>
                      <a:pt x="31986" y="15899"/>
                      <a:pt x="31745" y="15765"/>
                      <a:pt x="31451" y="15578"/>
                    </a:cubicBezTo>
                    <a:cubicBezTo>
                      <a:pt x="31129" y="15444"/>
                      <a:pt x="30808" y="15283"/>
                      <a:pt x="30433" y="15123"/>
                    </a:cubicBezTo>
                    <a:lnTo>
                      <a:pt x="30139" y="15016"/>
                    </a:lnTo>
                    <a:lnTo>
                      <a:pt x="29845" y="14909"/>
                    </a:lnTo>
                    <a:cubicBezTo>
                      <a:pt x="29630" y="14855"/>
                      <a:pt x="29390" y="14775"/>
                      <a:pt x="29202" y="14721"/>
                    </a:cubicBezTo>
                    <a:cubicBezTo>
                      <a:pt x="28961" y="14641"/>
                      <a:pt x="28720" y="14614"/>
                      <a:pt x="28506" y="14561"/>
                    </a:cubicBezTo>
                    <a:cubicBezTo>
                      <a:pt x="28265" y="14480"/>
                      <a:pt x="28025" y="14454"/>
                      <a:pt x="27757" y="14427"/>
                    </a:cubicBezTo>
                    <a:cubicBezTo>
                      <a:pt x="27516" y="14373"/>
                      <a:pt x="27248" y="14373"/>
                      <a:pt x="26981" y="14373"/>
                    </a:cubicBezTo>
                    <a:cubicBezTo>
                      <a:pt x="26713" y="14373"/>
                      <a:pt x="26445" y="14427"/>
                      <a:pt x="26178" y="14454"/>
                    </a:cubicBezTo>
                    <a:cubicBezTo>
                      <a:pt x="25642" y="14534"/>
                      <a:pt x="25054" y="14641"/>
                      <a:pt x="24491" y="14748"/>
                    </a:cubicBezTo>
                    <a:cubicBezTo>
                      <a:pt x="23876" y="14855"/>
                      <a:pt x="23287" y="15123"/>
                      <a:pt x="22645" y="15390"/>
                    </a:cubicBezTo>
                    <a:cubicBezTo>
                      <a:pt x="22350" y="15524"/>
                      <a:pt x="22002" y="15658"/>
                      <a:pt x="21708" y="15685"/>
                    </a:cubicBezTo>
                    <a:cubicBezTo>
                      <a:pt x="21521" y="15736"/>
                      <a:pt x="21313" y="15754"/>
                      <a:pt x="21111" y="15754"/>
                    </a:cubicBezTo>
                    <a:cubicBezTo>
                      <a:pt x="20994" y="15754"/>
                      <a:pt x="20879" y="15748"/>
                      <a:pt x="20771" y="15738"/>
                    </a:cubicBezTo>
                    <a:cubicBezTo>
                      <a:pt x="20155" y="15658"/>
                      <a:pt x="19593" y="15364"/>
                      <a:pt x="19138" y="14882"/>
                    </a:cubicBezTo>
                    <a:cubicBezTo>
                      <a:pt x="18897" y="14668"/>
                      <a:pt x="18657" y="14427"/>
                      <a:pt x="18416" y="14266"/>
                    </a:cubicBezTo>
                    <a:cubicBezTo>
                      <a:pt x="18202" y="14052"/>
                      <a:pt x="17961" y="13892"/>
                      <a:pt x="17720" y="13784"/>
                    </a:cubicBezTo>
                    <a:cubicBezTo>
                      <a:pt x="17613" y="13704"/>
                      <a:pt x="17479" y="13677"/>
                      <a:pt x="17399" y="13651"/>
                    </a:cubicBezTo>
                    <a:cubicBezTo>
                      <a:pt x="17291" y="13624"/>
                      <a:pt x="17158" y="13570"/>
                      <a:pt x="17051" y="13570"/>
                    </a:cubicBezTo>
                    <a:cubicBezTo>
                      <a:pt x="16810" y="13544"/>
                      <a:pt x="16596" y="13517"/>
                      <a:pt x="16381" y="13517"/>
                    </a:cubicBezTo>
                    <a:cubicBezTo>
                      <a:pt x="16221" y="13517"/>
                      <a:pt x="16084" y="13505"/>
                      <a:pt x="15947" y="13505"/>
                    </a:cubicBezTo>
                    <a:cubicBezTo>
                      <a:pt x="15879" y="13505"/>
                      <a:pt x="15810" y="13508"/>
                      <a:pt x="15739" y="13517"/>
                    </a:cubicBezTo>
                    <a:cubicBezTo>
                      <a:pt x="15659" y="13517"/>
                      <a:pt x="15552" y="13517"/>
                      <a:pt x="15445" y="13544"/>
                    </a:cubicBezTo>
                    <a:cubicBezTo>
                      <a:pt x="15391" y="13544"/>
                      <a:pt x="15338" y="13544"/>
                      <a:pt x="15284" y="13570"/>
                    </a:cubicBezTo>
                    <a:cubicBezTo>
                      <a:pt x="15257" y="13570"/>
                      <a:pt x="15177" y="13570"/>
                      <a:pt x="15150" y="13624"/>
                    </a:cubicBezTo>
                    <a:cubicBezTo>
                      <a:pt x="14990" y="13651"/>
                      <a:pt x="14776" y="13677"/>
                      <a:pt x="14615" y="13704"/>
                    </a:cubicBezTo>
                    <a:cubicBezTo>
                      <a:pt x="14508" y="13758"/>
                      <a:pt x="14454" y="13758"/>
                      <a:pt x="14347" y="13784"/>
                    </a:cubicBezTo>
                    <a:cubicBezTo>
                      <a:pt x="14267" y="13811"/>
                      <a:pt x="14187" y="13811"/>
                      <a:pt x="14106" y="13838"/>
                    </a:cubicBezTo>
                    <a:cubicBezTo>
                      <a:pt x="13785" y="13918"/>
                      <a:pt x="13518" y="14025"/>
                      <a:pt x="13303" y="14079"/>
                    </a:cubicBezTo>
                    <a:lnTo>
                      <a:pt x="13303" y="13758"/>
                    </a:lnTo>
                    <a:cubicBezTo>
                      <a:pt x="13303" y="13517"/>
                      <a:pt x="13277" y="13249"/>
                      <a:pt x="13196" y="12981"/>
                    </a:cubicBezTo>
                    <a:cubicBezTo>
                      <a:pt x="13143" y="12714"/>
                      <a:pt x="13063" y="12446"/>
                      <a:pt x="12982" y="12179"/>
                    </a:cubicBezTo>
                    <a:cubicBezTo>
                      <a:pt x="12875" y="11911"/>
                      <a:pt x="12741" y="11670"/>
                      <a:pt x="12581" y="11429"/>
                    </a:cubicBezTo>
                    <a:cubicBezTo>
                      <a:pt x="12393" y="11242"/>
                      <a:pt x="12179" y="11081"/>
                      <a:pt x="11912" y="10974"/>
                    </a:cubicBezTo>
                    <a:cubicBezTo>
                      <a:pt x="11590" y="10867"/>
                      <a:pt x="11296" y="10813"/>
                      <a:pt x="10975" y="10706"/>
                    </a:cubicBezTo>
                    <a:cubicBezTo>
                      <a:pt x="10846" y="10688"/>
                      <a:pt x="10716" y="10657"/>
                      <a:pt x="10578" y="10657"/>
                    </a:cubicBezTo>
                    <a:cubicBezTo>
                      <a:pt x="10516" y="10657"/>
                      <a:pt x="10452" y="10663"/>
                      <a:pt x="10386" y="10680"/>
                    </a:cubicBezTo>
                    <a:lnTo>
                      <a:pt x="10065" y="10706"/>
                    </a:lnTo>
                    <a:lnTo>
                      <a:pt x="9717" y="10733"/>
                    </a:lnTo>
                    <a:cubicBezTo>
                      <a:pt x="9610" y="10747"/>
                      <a:pt x="9503" y="10753"/>
                      <a:pt x="9399" y="10753"/>
                    </a:cubicBezTo>
                    <a:cubicBezTo>
                      <a:pt x="9295" y="10753"/>
                      <a:pt x="9195" y="10747"/>
                      <a:pt x="9101" y="10733"/>
                    </a:cubicBezTo>
                    <a:cubicBezTo>
                      <a:pt x="8887" y="10706"/>
                      <a:pt x="8753" y="10626"/>
                      <a:pt x="8619" y="10546"/>
                    </a:cubicBezTo>
                    <a:cubicBezTo>
                      <a:pt x="8486" y="10439"/>
                      <a:pt x="8379" y="10305"/>
                      <a:pt x="8352" y="10144"/>
                    </a:cubicBezTo>
                    <a:cubicBezTo>
                      <a:pt x="8298" y="9957"/>
                      <a:pt x="8298" y="9743"/>
                      <a:pt x="8298" y="9529"/>
                    </a:cubicBezTo>
                    <a:lnTo>
                      <a:pt x="8298" y="9288"/>
                    </a:lnTo>
                    <a:cubicBezTo>
                      <a:pt x="8619" y="8458"/>
                      <a:pt x="8700" y="7521"/>
                      <a:pt x="8379" y="6584"/>
                    </a:cubicBezTo>
                    <a:cubicBezTo>
                      <a:pt x="7950" y="5193"/>
                      <a:pt x="6853" y="4176"/>
                      <a:pt x="5541" y="3854"/>
                    </a:cubicBezTo>
                    <a:cubicBezTo>
                      <a:pt x="5675" y="3078"/>
                      <a:pt x="5943" y="2141"/>
                      <a:pt x="6451" y="1445"/>
                    </a:cubicBezTo>
                    <a:lnTo>
                      <a:pt x="6585" y="1445"/>
                    </a:lnTo>
                    <a:cubicBezTo>
                      <a:pt x="6906" y="1392"/>
                      <a:pt x="7147" y="1098"/>
                      <a:pt x="7094" y="803"/>
                    </a:cubicBezTo>
                    <a:cubicBezTo>
                      <a:pt x="7046" y="491"/>
                      <a:pt x="6804" y="286"/>
                      <a:pt x="6542" y="286"/>
                    </a:cubicBezTo>
                    <a:cubicBezTo>
                      <a:pt x="6512" y="286"/>
                      <a:pt x="6482" y="289"/>
                      <a:pt x="6451" y="295"/>
                    </a:cubicBezTo>
                    <a:cubicBezTo>
                      <a:pt x="6103" y="321"/>
                      <a:pt x="5889" y="643"/>
                      <a:pt x="5943" y="937"/>
                    </a:cubicBezTo>
                    <a:cubicBezTo>
                      <a:pt x="5943" y="1044"/>
                      <a:pt x="5970" y="1098"/>
                      <a:pt x="6023" y="1178"/>
                    </a:cubicBezTo>
                    <a:cubicBezTo>
                      <a:pt x="5675" y="1660"/>
                      <a:pt x="5167" y="2570"/>
                      <a:pt x="5006" y="3747"/>
                    </a:cubicBezTo>
                    <a:cubicBezTo>
                      <a:pt x="4847" y="3719"/>
                      <a:pt x="4682" y="3708"/>
                      <a:pt x="4514" y="3708"/>
                    </a:cubicBezTo>
                    <a:cubicBezTo>
                      <a:pt x="4200" y="3708"/>
                      <a:pt x="3875" y="3749"/>
                      <a:pt x="3561" y="3801"/>
                    </a:cubicBezTo>
                    <a:cubicBezTo>
                      <a:pt x="3561" y="2329"/>
                      <a:pt x="2945" y="1258"/>
                      <a:pt x="2544" y="696"/>
                    </a:cubicBezTo>
                    <a:cubicBezTo>
                      <a:pt x="2570" y="643"/>
                      <a:pt x="2597" y="562"/>
                      <a:pt x="2597" y="509"/>
                    </a:cubicBezTo>
                    <a:cubicBezTo>
                      <a:pt x="2597" y="241"/>
                      <a:pt x="2410" y="0"/>
                      <a:pt x="214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1" name="Google Shape;6841;p45"/>
              <p:cNvSpPr/>
              <p:nvPr/>
            </p:nvSpPr>
            <p:spPr>
              <a:xfrm>
                <a:off x="6264400" y="2141500"/>
                <a:ext cx="444325" cy="433650"/>
              </a:xfrm>
              <a:custGeom>
                <a:avLst/>
                <a:gdLst/>
                <a:ahLst/>
                <a:cxnLst/>
                <a:rect l="l" t="t" r="r" b="b"/>
                <a:pathLst>
                  <a:path w="17773" h="17346" extrusionOk="0">
                    <a:moveTo>
                      <a:pt x="0" y="1"/>
                    </a:moveTo>
                    <a:cubicBezTo>
                      <a:pt x="1" y="1"/>
                      <a:pt x="4336" y="12474"/>
                      <a:pt x="8405" y="15900"/>
                    </a:cubicBezTo>
                    <a:cubicBezTo>
                      <a:pt x="9658" y="16939"/>
                      <a:pt x="10627" y="17346"/>
                      <a:pt x="11339" y="17346"/>
                    </a:cubicBezTo>
                    <a:cubicBezTo>
                      <a:pt x="12955" y="17346"/>
                      <a:pt x="13243" y="15255"/>
                      <a:pt x="12500" y="13732"/>
                    </a:cubicBezTo>
                    <a:lnTo>
                      <a:pt x="12500" y="13732"/>
                    </a:lnTo>
                    <a:cubicBezTo>
                      <a:pt x="12500" y="13732"/>
                      <a:pt x="13881" y="14795"/>
                      <a:pt x="14956" y="14795"/>
                    </a:cubicBezTo>
                    <a:cubicBezTo>
                      <a:pt x="15277" y="14795"/>
                      <a:pt x="15571" y="14700"/>
                      <a:pt x="15792" y="14454"/>
                    </a:cubicBezTo>
                    <a:cubicBezTo>
                      <a:pt x="17773" y="12340"/>
                      <a:pt x="11028" y="3748"/>
                      <a:pt x="0"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2" name="Google Shape;6842;p45"/>
              <p:cNvSpPr/>
              <p:nvPr/>
            </p:nvSpPr>
            <p:spPr>
              <a:xfrm>
                <a:off x="6275775" y="2140850"/>
                <a:ext cx="550050" cy="245400"/>
              </a:xfrm>
              <a:custGeom>
                <a:avLst/>
                <a:gdLst/>
                <a:ahLst/>
                <a:cxnLst/>
                <a:rect l="l" t="t" r="r" b="b"/>
                <a:pathLst>
                  <a:path w="22002" h="9816" extrusionOk="0">
                    <a:moveTo>
                      <a:pt x="0" y="0"/>
                    </a:moveTo>
                    <a:cubicBezTo>
                      <a:pt x="1" y="0"/>
                      <a:pt x="13494" y="9815"/>
                      <a:pt x="18448" y="9815"/>
                    </a:cubicBezTo>
                    <a:cubicBezTo>
                      <a:pt x="19084" y="9815"/>
                      <a:pt x="19580" y="9653"/>
                      <a:pt x="19887" y="9288"/>
                    </a:cubicBezTo>
                    <a:cubicBezTo>
                      <a:pt x="19887" y="9288"/>
                      <a:pt x="20904" y="7976"/>
                      <a:pt x="18228" y="6906"/>
                    </a:cubicBezTo>
                    <a:lnTo>
                      <a:pt x="18228" y="6906"/>
                    </a:lnTo>
                    <a:cubicBezTo>
                      <a:pt x="18228" y="6906"/>
                      <a:pt x="18729" y="7004"/>
                      <a:pt x="19349" y="7004"/>
                    </a:cubicBezTo>
                    <a:cubicBezTo>
                      <a:pt x="20279" y="7004"/>
                      <a:pt x="21477" y="6782"/>
                      <a:pt x="21654" y="5674"/>
                    </a:cubicBezTo>
                    <a:cubicBezTo>
                      <a:pt x="22002" y="3828"/>
                      <a:pt x="14481" y="428"/>
                      <a:pt x="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3" name="Google Shape;6843;p45"/>
              <p:cNvSpPr/>
              <p:nvPr/>
            </p:nvSpPr>
            <p:spPr>
              <a:xfrm>
                <a:off x="6414275" y="2195700"/>
                <a:ext cx="287775" cy="83725"/>
              </a:xfrm>
              <a:custGeom>
                <a:avLst/>
                <a:gdLst/>
                <a:ahLst/>
                <a:cxnLst/>
                <a:rect l="l" t="t" r="r" b="b"/>
                <a:pathLst>
                  <a:path w="11511" h="3349" extrusionOk="0">
                    <a:moveTo>
                      <a:pt x="1" y="1"/>
                    </a:moveTo>
                    <a:cubicBezTo>
                      <a:pt x="3837" y="2255"/>
                      <a:pt x="7265" y="3349"/>
                      <a:pt x="9246" y="3349"/>
                    </a:cubicBezTo>
                    <a:cubicBezTo>
                      <a:pt x="10182" y="3349"/>
                      <a:pt x="10794" y="3105"/>
                      <a:pt x="10975" y="2624"/>
                    </a:cubicBezTo>
                    <a:cubicBezTo>
                      <a:pt x="11510" y="1071"/>
                      <a:pt x="2" y="1"/>
                      <a:pt x="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4" name="Google Shape;6844;p45"/>
              <p:cNvSpPr/>
              <p:nvPr/>
            </p:nvSpPr>
            <p:spPr>
              <a:xfrm>
                <a:off x="6340675" y="2219125"/>
                <a:ext cx="232900" cy="201725"/>
              </a:xfrm>
              <a:custGeom>
                <a:avLst/>
                <a:gdLst/>
                <a:ahLst/>
                <a:cxnLst/>
                <a:rect l="l" t="t" r="r" b="b"/>
                <a:pathLst>
                  <a:path w="9316" h="8069" extrusionOk="0">
                    <a:moveTo>
                      <a:pt x="1" y="1"/>
                    </a:moveTo>
                    <a:cubicBezTo>
                      <a:pt x="2755" y="5042"/>
                      <a:pt x="5875" y="8069"/>
                      <a:pt x="7463" y="8069"/>
                    </a:cubicBezTo>
                    <a:cubicBezTo>
                      <a:pt x="7696" y="8069"/>
                      <a:pt x="7896" y="8003"/>
                      <a:pt x="8057" y="7870"/>
                    </a:cubicBezTo>
                    <a:cubicBezTo>
                      <a:pt x="9315" y="6853"/>
                      <a:pt x="1" y="1"/>
                      <a:pt x="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6845" name="Google Shape;6845;p45"/>
            <p:cNvGrpSpPr/>
            <p:nvPr/>
          </p:nvGrpSpPr>
          <p:grpSpPr>
            <a:xfrm>
              <a:off x="5891858" y="1901182"/>
              <a:ext cx="135420" cy="69561"/>
              <a:chOff x="2330525" y="2356200"/>
              <a:chExt cx="229525" cy="117900"/>
            </a:xfrm>
          </p:grpSpPr>
          <p:sp>
            <p:nvSpPr>
              <p:cNvPr id="6846" name="Google Shape;6846;p45"/>
              <p:cNvSpPr/>
              <p:nvPr/>
            </p:nvSpPr>
            <p:spPr>
              <a:xfrm>
                <a:off x="2397175" y="2395750"/>
                <a:ext cx="97975" cy="61625"/>
              </a:xfrm>
              <a:custGeom>
                <a:avLst/>
                <a:gdLst/>
                <a:ahLst/>
                <a:cxnLst/>
                <a:rect l="l" t="t" r="r" b="b"/>
                <a:pathLst>
                  <a:path w="3919" h="2465" extrusionOk="0">
                    <a:moveTo>
                      <a:pt x="884" y="1"/>
                    </a:moveTo>
                    <a:cubicBezTo>
                      <a:pt x="1" y="1"/>
                      <a:pt x="171" y="1885"/>
                      <a:pt x="1724" y="2411"/>
                    </a:cubicBezTo>
                    <a:cubicBezTo>
                      <a:pt x="1831" y="2437"/>
                      <a:pt x="1965" y="2464"/>
                      <a:pt x="2072" y="2464"/>
                    </a:cubicBezTo>
                    <a:lnTo>
                      <a:pt x="2098" y="1822"/>
                    </a:lnTo>
                    <a:cubicBezTo>
                      <a:pt x="2124" y="1413"/>
                      <a:pt x="2466" y="1151"/>
                      <a:pt x="2846" y="1151"/>
                    </a:cubicBezTo>
                    <a:cubicBezTo>
                      <a:pt x="2865" y="1151"/>
                      <a:pt x="2883" y="1151"/>
                      <a:pt x="2901" y="1153"/>
                    </a:cubicBezTo>
                    <a:lnTo>
                      <a:pt x="3731" y="1233"/>
                    </a:lnTo>
                    <a:cubicBezTo>
                      <a:pt x="3919" y="805"/>
                      <a:pt x="3838" y="376"/>
                      <a:pt x="3464" y="296"/>
                    </a:cubicBezTo>
                    <a:cubicBezTo>
                      <a:pt x="3464" y="296"/>
                      <a:pt x="3434" y="297"/>
                      <a:pt x="3379" y="297"/>
                    </a:cubicBezTo>
                    <a:cubicBezTo>
                      <a:pt x="3080" y="297"/>
                      <a:pt x="2033" y="278"/>
                      <a:pt x="1081" y="28"/>
                    </a:cubicBezTo>
                    <a:cubicBezTo>
                      <a:pt x="1011" y="9"/>
                      <a:pt x="945" y="1"/>
                      <a:pt x="884" y="1"/>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7" name="Google Shape;6847;p45"/>
              <p:cNvSpPr/>
              <p:nvPr/>
            </p:nvSpPr>
            <p:spPr>
              <a:xfrm>
                <a:off x="2448950" y="2425575"/>
                <a:ext cx="41525" cy="32875"/>
              </a:xfrm>
              <a:custGeom>
                <a:avLst/>
                <a:gdLst/>
                <a:ahLst/>
                <a:cxnLst/>
                <a:rect l="l" t="t" r="r" b="b"/>
                <a:pathLst>
                  <a:path w="1661" h="1315" extrusionOk="0">
                    <a:moveTo>
                      <a:pt x="706" y="1"/>
                    </a:moveTo>
                    <a:cubicBezTo>
                      <a:pt x="355" y="1"/>
                      <a:pt x="51" y="299"/>
                      <a:pt x="27" y="682"/>
                    </a:cubicBezTo>
                    <a:lnTo>
                      <a:pt x="1" y="1298"/>
                    </a:lnTo>
                    <a:cubicBezTo>
                      <a:pt x="64" y="1309"/>
                      <a:pt x="125" y="1315"/>
                      <a:pt x="186" y="1315"/>
                    </a:cubicBezTo>
                    <a:cubicBezTo>
                      <a:pt x="408" y="1315"/>
                      <a:pt x="614" y="1243"/>
                      <a:pt x="804" y="1137"/>
                    </a:cubicBezTo>
                    <a:cubicBezTo>
                      <a:pt x="1098" y="950"/>
                      <a:pt x="1339" y="682"/>
                      <a:pt x="1500" y="441"/>
                    </a:cubicBezTo>
                    <a:cubicBezTo>
                      <a:pt x="1580" y="334"/>
                      <a:pt x="1633" y="201"/>
                      <a:pt x="1660" y="67"/>
                    </a:cubicBezTo>
                    <a:lnTo>
                      <a:pt x="830" y="13"/>
                    </a:lnTo>
                    <a:cubicBezTo>
                      <a:pt x="789" y="5"/>
                      <a:pt x="747" y="1"/>
                      <a:pt x="706" y="1"/>
                    </a:cubicBezTo>
                    <a:close/>
                  </a:path>
                </a:pathLst>
              </a:custGeom>
              <a:solidFill>
                <a:srgbClr val="F66F8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8" name="Google Shape;6848;p45"/>
              <p:cNvSpPr/>
              <p:nvPr/>
            </p:nvSpPr>
            <p:spPr>
              <a:xfrm>
                <a:off x="2354600" y="2356200"/>
                <a:ext cx="40850" cy="18100"/>
              </a:xfrm>
              <a:custGeom>
                <a:avLst/>
                <a:gdLst/>
                <a:ahLst/>
                <a:cxnLst/>
                <a:rect l="l" t="t" r="r" b="b"/>
                <a:pathLst>
                  <a:path w="1634" h="724" extrusionOk="0">
                    <a:moveTo>
                      <a:pt x="864" y="0"/>
                    </a:moveTo>
                    <a:cubicBezTo>
                      <a:pt x="827" y="0"/>
                      <a:pt x="789" y="2"/>
                      <a:pt x="750" y="5"/>
                    </a:cubicBezTo>
                    <a:cubicBezTo>
                      <a:pt x="402" y="31"/>
                      <a:pt x="161" y="245"/>
                      <a:pt x="81" y="379"/>
                    </a:cubicBezTo>
                    <a:cubicBezTo>
                      <a:pt x="1" y="567"/>
                      <a:pt x="54" y="674"/>
                      <a:pt x="161" y="700"/>
                    </a:cubicBezTo>
                    <a:cubicBezTo>
                      <a:pt x="195" y="717"/>
                      <a:pt x="230" y="723"/>
                      <a:pt x="266" y="723"/>
                    </a:cubicBezTo>
                    <a:cubicBezTo>
                      <a:pt x="346" y="723"/>
                      <a:pt x="427" y="692"/>
                      <a:pt x="483" y="674"/>
                    </a:cubicBezTo>
                    <a:cubicBezTo>
                      <a:pt x="616" y="647"/>
                      <a:pt x="723" y="647"/>
                      <a:pt x="830" y="620"/>
                    </a:cubicBezTo>
                    <a:cubicBezTo>
                      <a:pt x="938" y="620"/>
                      <a:pt x="1071" y="567"/>
                      <a:pt x="1205" y="567"/>
                    </a:cubicBezTo>
                    <a:cubicBezTo>
                      <a:pt x="1339" y="567"/>
                      <a:pt x="1419" y="567"/>
                      <a:pt x="1526" y="513"/>
                    </a:cubicBezTo>
                    <a:cubicBezTo>
                      <a:pt x="1633" y="486"/>
                      <a:pt x="1633" y="353"/>
                      <a:pt x="1526" y="219"/>
                    </a:cubicBezTo>
                    <a:cubicBezTo>
                      <a:pt x="1407" y="99"/>
                      <a:pt x="1179" y="0"/>
                      <a:pt x="864" y="0"/>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9" name="Google Shape;6849;p45"/>
              <p:cNvSpPr/>
              <p:nvPr/>
            </p:nvSpPr>
            <p:spPr>
              <a:xfrm>
                <a:off x="2519875" y="2409100"/>
                <a:ext cx="30150" cy="28375"/>
              </a:xfrm>
              <a:custGeom>
                <a:avLst/>
                <a:gdLst/>
                <a:ahLst/>
                <a:cxnLst/>
                <a:rect l="l" t="t" r="r" b="b"/>
                <a:pathLst>
                  <a:path w="1206" h="1135" extrusionOk="0">
                    <a:moveTo>
                      <a:pt x="585" y="1"/>
                    </a:moveTo>
                    <a:cubicBezTo>
                      <a:pt x="266" y="1"/>
                      <a:pt x="28" y="210"/>
                      <a:pt x="28" y="538"/>
                    </a:cubicBezTo>
                    <a:cubicBezTo>
                      <a:pt x="1" y="860"/>
                      <a:pt x="269" y="1127"/>
                      <a:pt x="563" y="1127"/>
                    </a:cubicBezTo>
                    <a:cubicBezTo>
                      <a:pt x="593" y="1132"/>
                      <a:pt x="622" y="1134"/>
                      <a:pt x="651" y="1134"/>
                    </a:cubicBezTo>
                    <a:cubicBezTo>
                      <a:pt x="955" y="1134"/>
                      <a:pt x="1179" y="885"/>
                      <a:pt x="1179" y="592"/>
                    </a:cubicBezTo>
                    <a:cubicBezTo>
                      <a:pt x="1205" y="271"/>
                      <a:pt x="938" y="3"/>
                      <a:pt x="643" y="3"/>
                    </a:cubicBezTo>
                    <a:cubicBezTo>
                      <a:pt x="624" y="2"/>
                      <a:pt x="604" y="1"/>
                      <a:pt x="585" y="1"/>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50" name="Google Shape;6850;p45"/>
              <p:cNvSpPr/>
              <p:nvPr/>
            </p:nvSpPr>
            <p:spPr>
              <a:xfrm>
                <a:off x="2352600" y="2391835"/>
                <a:ext cx="30125" cy="28175"/>
              </a:xfrm>
              <a:custGeom>
                <a:avLst/>
                <a:gdLst/>
                <a:ahLst/>
                <a:cxnLst/>
                <a:rect l="l" t="t" r="r" b="b"/>
                <a:pathLst>
                  <a:path w="1205" h="1127" extrusionOk="0">
                    <a:moveTo>
                      <a:pt x="643" y="1"/>
                    </a:moveTo>
                    <a:cubicBezTo>
                      <a:pt x="348" y="1"/>
                      <a:pt x="27" y="215"/>
                      <a:pt x="27" y="536"/>
                    </a:cubicBezTo>
                    <a:cubicBezTo>
                      <a:pt x="0" y="857"/>
                      <a:pt x="268" y="1125"/>
                      <a:pt x="563" y="1125"/>
                    </a:cubicBezTo>
                    <a:cubicBezTo>
                      <a:pt x="579" y="1126"/>
                      <a:pt x="595" y="1127"/>
                      <a:pt x="610" y="1127"/>
                    </a:cubicBezTo>
                    <a:cubicBezTo>
                      <a:pt x="935" y="1127"/>
                      <a:pt x="1178" y="870"/>
                      <a:pt x="1178" y="590"/>
                    </a:cubicBezTo>
                    <a:cubicBezTo>
                      <a:pt x="1205" y="268"/>
                      <a:pt x="937" y="1"/>
                      <a:pt x="643" y="1"/>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51" name="Google Shape;6851;p45"/>
              <p:cNvSpPr/>
              <p:nvPr/>
            </p:nvSpPr>
            <p:spPr>
              <a:xfrm>
                <a:off x="2345900" y="2415925"/>
                <a:ext cx="37500" cy="18025"/>
              </a:xfrm>
              <a:custGeom>
                <a:avLst/>
                <a:gdLst/>
                <a:ahLst/>
                <a:cxnLst/>
                <a:rect l="l" t="t" r="r" b="b"/>
                <a:pathLst>
                  <a:path w="1500" h="721" extrusionOk="0">
                    <a:moveTo>
                      <a:pt x="701" y="0"/>
                    </a:moveTo>
                    <a:cubicBezTo>
                      <a:pt x="540" y="0"/>
                      <a:pt x="359" y="37"/>
                      <a:pt x="161" y="132"/>
                    </a:cubicBezTo>
                    <a:cubicBezTo>
                      <a:pt x="28" y="185"/>
                      <a:pt x="1" y="372"/>
                      <a:pt x="81" y="506"/>
                    </a:cubicBezTo>
                    <a:cubicBezTo>
                      <a:pt x="115" y="590"/>
                      <a:pt x="190" y="632"/>
                      <a:pt x="274" y="632"/>
                    </a:cubicBezTo>
                    <a:cubicBezTo>
                      <a:pt x="325" y="632"/>
                      <a:pt x="379" y="617"/>
                      <a:pt x="429" y="587"/>
                    </a:cubicBezTo>
                    <a:cubicBezTo>
                      <a:pt x="542" y="534"/>
                      <a:pt x="635" y="516"/>
                      <a:pt x="711" y="516"/>
                    </a:cubicBezTo>
                    <a:cubicBezTo>
                      <a:pt x="867" y="516"/>
                      <a:pt x="946" y="595"/>
                      <a:pt x="964" y="613"/>
                    </a:cubicBezTo>
                    <a:cubicBezTo>
                      <a:pt x="1045" y="694"/>
                      <a:pt x="1098" y="720"/>
                      <a:pt x="1205" y="720"/>
                    </a:cubicBezTo>
                    <a:cubicBezTo>
                      <a:pt x="1286" y="720"/>
                      <a:pt x="1339" y="694"/>
                      <a:pt x="1366" y="667"/>
                    </a:cubicBezTo>
                    <a:cubicBezTo>
                      <a:pt x="1473" y="560"/>
                      <a:pt x="1500" y="399"/>
                      <a:pt x="1419" y="292"/>
                    </a:cubicBezTo>
                    <a:cubicBezTo>
                      <a:pt x="1292" y="165"/>
                      <a:pt x="1041" y="0"/>
                      <a:pt x="701" y="0"/>
                    </a:cubicBezTo>
                    <a:close/>
                  </a:path>
                </a:pathLst>
              </a:custGeom>
              <a:solidFill>
                <a:srgbClr val="FABBC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52" name="Google Shape;6852;p45"/>
              <p:cNvSpPr/>
              <p:nvPr/>
            </p:nvSpPr>
            <p:spPr>
              <a:xfrm>
                <a:off x="2497800" y="2435925"/>
                <a:ext cx="62250" cy="38175"/>
              </a:xfrm>
              <a:custGeom>
                <a:avLst/>
                <a:gdLst/>
                <a:ahLst/>
                <a:cxnLst/>
                <a:rect l="l" t="t" r="r" b="b"/>
                <a:pathLst>
                  <a:path w="2490" h="1527" extrusionOk="0">
                    <a:moveTo>
                      <a:pt x="1259" y="1"/>
                    </a:moveTo>
                    <a:cubicBezTo>
                      <a:pt x="563" y="1"/>
                      <a:pt x="1" y="349"/>
                      <a:pt x="1" y="750"/>
                    </a:cubicBezTo>
                    <a:cubicBezTo>
                      <a:pt x="1" y="1178"/>
                      <a:pt x="563" y="1526"/>
                      <a:pt x="1259" y="1526"/>
                    </a:cubicBezTo>
                    <a:cubicBezTo>
                      <a:pt x="1928" y="1526"/>
                      <a:pt x="2490" y="1178"/>
                      <a:pt x="2490" y="750"/>
                    </a:cubicBezTo>
                    <a:cubicBezTo>
                      <a:pt x="2490" y="349"/>
                      <a:pt x="1928" y="1"/>
                      <a:pt x="1259" y="1"/>
                    </a:cubicBezTo>
                    <a:close/>
                  </a:path>
                </a:pathLst>
              </a:custGeom>
              <a:solidFill>
                <a:srgbClr val="F46B4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53" name="Google Shape;6853;p45"/>
              <p:cNvSpPr/>
              <p:nvPr/>
            </p:nvSpPr>
            <p:spPr>
              <a:xfrm>
                <a:off x="2330525" y="2423875"/>
                <a:ext cx="62250" cy="38850"/>
              </a:xfrm>
              <a:custGeom>
                <a:avLst/>
                <a:gdLst/>
                <a:ahLst/>
                <a:cxnLst/>
                <a:rect l="l" t="t" r="r" b="b"/>
                <a:pathLst>
                  <a:path w="2490" h="1554" extrusionOk="0">
                    <a:moveTo>
                      <a:pt x="1258" y="1"/>
                    </a:moveTo>
                    <a:cubicBezTo>
                      <a:pt x="562" y="1"/>
                      <a:pt x="0" y="349"/>
                      <a:pt x="0" y="777"/>
                    </a:cubicBezTo>
                    <a:cubicBezTo>
                      <a:pt x="0" y="1205"/>
                      <a:pt x="562" y="1553"/>
                      <a:pt x="1258" y="1553"/>
                    </a:cubicBezTo>
                    <a:cubicBezTo>
                      <a:pt x="1927" y="1553"/>
                      <a:pt x="2489" y="1205"/>
                      <a:pt x="2489" y="777"/>
                    </a:cubicBezTo>
                    <a:cubicBezTo>
                      <a:pt x="2489" y="349"/>
                      <a:pt x="1927" y="1"/>
                      <a:pt x="1258" y="1"/>
                    </a:cubicBezTo>
                    <a:close/>
                  </a:path>
                </a:pathLst>
              </a:custGeom>
              <a:solidFill>
                <a:srgbClr val="F46B4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6854" name="Google Shape;6854;p45"/>
            <p:cNvSpPr/>
            <p:nvPr/>
          </p:nvSpPr>
          <p:spPr>
            <a:xfrm>
              <a:off x="6007018" y="1912806"/>
              <a:ext cx="23320" cy="11431"/>
            </a:xfrm>
            <a:custGeom>
              <a:avLst/>
              <a:gdLst/>
              <a:ahLst/>
              <a:cxnLst/>
              <a:rect l="l" t="t" r="r" b="b"/>
              <a:pathLst>
                <a:path w="1581" h="775" extrusionOk="0">
                  <a:moveTo>
                    <a:pt x="574" y="0"/>
                  </a:moveTo>
                  <a:cubicBezTo>
                    <a:pt x="379" y="0"/>
                    <a:pt x="222" y="53"/>
                    <a:pt x="135" y="105"/>
                  </a:cubicBezTo>
                  <a:cubicBezTo>
                    <a:pt x="1" y="212"/>
                    <a:pt x="1" y="319"/>
                    <a:pt x="54" y="373"/>
                  </a:cubicBezTo>
                  <a:cubicBezTo>
                    <a:pt x="161" y="453"/>
                    <a:pt x="269" y="480"/>
                    <a:pt x="402" y="507"/>
                  </a:cubicBezTo>
                  <a:cubicBezTo>
                    <a:pt x="509" y="560"/>
                    <a:pt x="616" y="587"/>
                    <a:pt x="724" y="614"/>
                  </a:cubicBezTo>
                  <a:cubicBezTo>
                    <a:pt x="831" y="641"/>
                    <a:pt x="964" y="694"/>
                    <a:pt x="1072" y="721"/>
                  </a:cubicBezTo>
                  <a:cubicBezTo>
                    <a:pt x="1179" y="748"/>
                    <a:pt x="1286" y="774"/>
                    <a:pt x="1393" y="774"/>
                  </a:cubicBezTo>
                  <a:cubicBezTo>
                    <a:pt x="1500" y="774"/>
                    <a:pt x="1580" y="694"/>
                    <a:pt x="1500" y="507"/>
                  </a:cubicBezTo>
                  <a:cubicBezTo>
                    <a:pt x="1446" y="373"/>
                    <a:pt x="1232" y="159"/>
                    <a:pt x="911" y="52"/>
                  </a:cubicBezTo>
                  <a:cubicBezTo>
                    <a:pt x="791" y="15"/>
                    <a:pt x="677" y="0"/>
                    <a:pt x="574" y="0"/>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pic>
        <p:nvPicPr>
          <p:cNvPr id="3" name="Khởi động tiết học - Bài 30">
            <a:hlinkClick r:id="" action="ppaction://media"/>
            <a:extLst>
              <a:ext uri="{FF2B5EF4-FFF2-40B4-BE49-F238E27FC236}">
                <a16:creationId xmlns:a16="http://schemas.microsoft.com/office/drawing/2014/main" id="{ABF32B66-CA16-9A45-452F-A51FA0BBF34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9872108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1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381"/>
        <p:cNvGrpSpPr/>
        <p:nvPr/>
      </p:nvGrpSpPr>
      <p:grpSpPr>
        <a:xfrm>
          <a:off x="0" y="0"/>
          <a:ext cx="0" cy="0"/>
          <a:chOff x="0" y="0"/>
          <a:chExt cx="0" cy="0"/>
        </a:xfrm>
      </p:grpSpPr>
      <p:grpSp>
        <p:nvGrpSpPr>
          <p:cNvPr id="6382" name="Google Shape;6382;p41"/>
          <p:cNvGrpSpPr/>
          <p:nvPr/>
        </p:nvGrpSpPr>
        <p:grpSpPr>
          <a:xfrm>
            <a:off x="9870178" y="584406"/>
            <a:ext cx="1724525" cy="1626287"/>
            <a:chOff x="3003675" y="7145350"/>
            <a:chExt cx="1609300" cy="1517625"/>
          </a:xfrm>
        </p:grpSpPr>
        <p:sp>
          <p:nvSpPr>
            <p:cNvPr id="6383" name="Google Shape;6383;p41"/>
            <p:cNvSpPr/>
            <p:nvPr/>
          </p:nvSpPr>
          <p:spPr>
            <a:xfrm>
              <a:off x="3003675" y="7145350"/>
              <a:ext cx="1609300" cy="1517625"/>
            </a:xfrm>
            <a:custGeom>
              <a:avLst/>
              <a:gdLst/>
              <a:ahLst/>
              <a:cxnLst/>
              <a:rect l="l" t="t" r="r" b="b"/>
              <a:pathLst>
                <a:path w="64372" h="60705" extrusionOk="0">
                  <a:moveTo>
                    <a:pt x="24491" y="0"/>
                  </a:moveTo>
                  <a:cubicBezTo>
                    <a:pt x="23153" y="0"/>
                    <a:pt x="21948" y="857"/>
                    <a:pt x="21440" y="2115"/>
                  </a:cubicBezTo>
                  <a:cubicBezTo>
                    <a:pt x="21306" y="2088"/>
                    <a:pt x="21199" y="2008"/>
                    <a:pt x="21065" y="1981"/>
                  </a:cubicBezTo>
                  <a:cubicBezTo>
                    <a:pt x="21038" y="1954"/>
                    <a:pt x="21038" y="1954"/>
                    <a:pt x="21011" y="1954"/>
                  </a:cubicBezTo>
                  <a:cubicBezTo>
                    <a:pt x="20797" y="1874"/>
                    <a:pt x="20610" y="1847"/>
                    <a:pt x="20369" y="1793"/>
                  </a:cubicBezTo>
                  <a:lnTo>
                    <a:pt x="20342" y="1793"/>
                  </a:lnTo>
                  <a:cubicBezTo>
                    <a:pt x="19566" y="1606"/>
                    <a:pt x="18736" y="1526"/>
                    <a:pt x="17853" y="1526"/>
                  </a:cubicBezTo>
                  <a:cubicBezTo>
                    <a:pt x="16247" y="1526"/>
                    <a:pt x="14400" y="1847"/>
                    <a:pt x="12741" y="2409"/>
                  </a:cubicBezTo>
                  <a:cubicBezTo>
                    <a:pt x="12072" y="2650"/>
                    <a:pt x="11429" y="2918"/>
                    <a:pt x="10867" y="3212"/>
                  </a:cubicBezTo>
                  <a:lnTo>
                    <a:pt x="10787" y="3266"/>
                  </a:lnTo>
                  <a:cubicBezTo>
                    <a:pt x="9904" y="3721"/>
                    <a:pt x="9154" y="4256"/>
                    <a:pt x="8646" y="4818"/>
                  </a:cubicBezTo>
                  <a:cubicBezTo>
                    <a:pt x="6692" y="6959"/>
                    <a:pt x="5568" y="11376"/>
                    <a:pt x="5166" y="13169"/>
                  </a:cubicBezTo>
                  <a:lnTo>
                    <a:pt x="5139" y="13303"/>
                  </a:lnTo>
                  <a:cubicBezTo>
                    <a:pt x="5006" y="14052"/>
                    <a:pt x="5220" y="14909"/>
                    <a:pt x="5701" y="15497"/>
                  </a:cubicBezTo>
                  <a:cubicBezTo>
                    <a:pt x="6210" y="16113"/>
                    <a:pt x="6986" y="16461"/>
                    <a:pt x="7789" y="16461"/>
                  </a:cubicBezTo>
                  <a:lnTo>
                    <a:pt x="8110" y="16461"/>
                  </a:lnTo>
                  <a:cubicBezTo>
                    <a:pt x="6237" y="19887"/>
                    <a:pt x="5086" y="23661"/>
                    <a:pt x="4738" y="27569"/>
                  </a:cubicBezTo>
                  <a:cubicBezTo>
                    <a:pt x="4631" y="27649"/>
                    <a:pt x="4577" y="27756"/>
                    <a:pt x="4470" y="27810"/>
                  </a:cubicBezTo>
                  <a:cubicBezTo>
                    <a:pt x="3560" y="28639"/>
                    <a:pt x="3078" y="29764"/>
                    <a:pt x="3025" y="30861"/>
                  </a:cubicBezTo>
                  <a:cubicBezTo>
                    <a:pt x="3025" y="31129"/>
                    <a:pt x="3025" y="31396"/>
                    <a:pt x="3105" y="31637"/>
                  </a:cubicBezTo>
                  <a:cubicBezTo>
                    <a:pt x="2998" y="31744"/>
                    <a:pt x="2945" y="31851"/>
                    <a:pt x="2864" y="31985"/>
                  </a:cubicBezTo>
                  <a:cubicBezTo>
                    <a:pt x="2222" y="32333"/>
                    <a:pt x="1740" y="32895"/>
                    <a:pt x="1392" y="33645"/>
                  </a:cubicBezTo>
                  <a:cubicBezTo>
                    <a:pt x="429" y="35786"/>
                    <a:pt x="991" y="37258"/>
                    <a:pt x="1392" y="37954"/>
                  </a:cubicBezTo>
                  <a:cubicBezTo>
                    <a:pt x="1526" y="38141"/>
                    <a:pt x="1660" y="38329"/>
                    <a:pt x="1794" y="38489"/>
                  </a:cubicBezTo>
                  <a:cubicBezTo>
                    <a:pt x="1874" y="39399"/>
                    <a:pt x="2275" y="40229"/>
                    <a:pt x="2971" y="40818"/>
                  </a:cubicBezTo>
                  <a:cubicBezTo>
                    <a:pt x="2891" y="41112"/>
                    <a:pt x="2864" y="41326"/>
                    <a:pt x="2838" y="41567"/>
                  </a:cubicBezTo>
                  <a:cubicBezTo>
                    <a:pt x="2142" y="41808"/>
                    <a:pt x="1526" y="42129"/>
                    <a:pt x="1071" y="42638"/>
                  </a:cubicBezTo>
                  <a:cubicBezTo>
                    <a:pt x="348" y="43360"/>
                    <a:pt x="0" y="44351"/>
                    <a:pt x="54" y="45421"/>
                  </a:cubicBezTo>
                  <a:cubicBezTo>
                    <a:pt x="161" y="47322"/>
                    <a:pt x="1071" y="48901"/>
                    <a:pt x="2409" y="49757"/>
                  </a:cubicBezTo>
                  <a:cubicBezTo>
                    <a:pt x="2436" y="50587"/>
                    <a:pt x="2704" y="51604"/>
                    <a:pt x="3560" y="52648"/>
                  </a:cubicBezTo>
                  <a:cubicBezTo>
                    <a:pt x="4979" y="54361"/>
                    <a:pt x="6451" y="55191"/>
                    <a:pt x="8084" y="55191"/>
                  </a:cubicBezTo>
                  <a:cubicBezTo>
                    <a:pt x="9529" y="55191"/>
                    <a:pt x="10626" y="54522"/>
                    <a:pt x="11403" y="53906"/>
                  </a:cubicBezTo>
                  <a:cubicBezTo>
                    <a:pt x="11670" y="53692"/>
                    <a:pt x="11938" y="53451"/>
                    <a:pt x="12125" y="53183"/>
                  </a:cubicBezTo>
                  <a:cubicBezTo>
                    <a:pt x="12313" y="53237"/>
                    <a:pt x="12500" y="53264"/>
                    <a:pt x="12714" y="53344"/>
                  </a:cubicBezTo>
                  <a:cubicBezTo>
                    <a:pt x="12714" y="53371"/>
                    <a:pt x="12741" y="53451"/>
                    <a:pt x="12741" y="53478"/>
                  </a:cubicBezTo>
                  <a:cubicBezTo>
                    <a:pt x="13517" y="56663"/>
                    <a:pt x="15712" y="56984"/>
                    <a:pt x="16649" y="56984"/>
                  </a:cubicBezTo>
                  <a:cubicBezTo>
                    <a:pt x="17050" y="56984"/>
                    <a:pt x="17452" y="56931"/>
                    <a:pt x="17692" y="56904"/>
                  </a:cubicBezTo>
                  <a:lnTo>
                    <a:pt x="17719" y="56904"/>
                  </a:lnTo>
                  <a:cubicBezTo>
                    <a:pt x="18362" y="57359"/>
                    <a:pt x="19138" y="57653"/>
                    <a:pt x="19994" y="57653"/>
                  </a:cubicBezTo>
                  <a:cubicBezTo>
                    <a:pt x="20342" y="57653"/>
                    <a:pt x="20637" y="57627"/>
                    <a:pt x="20931" y="57573"/>
                  </a:cubicBezTo>
                  <a:cubicBezTo>
                    <a:pt x="21707" y="57359"/>
                    <a:pt x="22296" y="57064"/>
                    <a:pt x="22778" y="56717"/>
                  </a:cubicBezTo>
                  <a:cubicBezTo>
                    <a:pt x="26097" y="58028"/>
                    <a:pt x="29523" y="58670"/>
                    <a:pt x="33110" y="58670"/>
                  </a:cubicBezTo>
                  <a:cubicBezTo>
                    <a:pt x="34475" y="58670"/>
                    <a:pt x="35893" y="58563"/>
                    <a:pt x="37258" y="58376"/>
                  </a:cubicBezTo>
                  <a:cubicBezTo>
                    <a:pt x="38168" y="60544"/>
                    <a:pt x="39908" y="60705"/>
                    <a:pt x="40417" y="60705"/>
                  </a:cubicBezTo>
                  <a:cubicBezTo>
                    <a:pt x="41567" y="60705"/>
                    <a:pt x="42638" y="60035"/>
                    <a:pt x="43173" y="59018"/>
                  </a:cubicBezTo>
                  <a:cubicBezTo>
                    <a:pt x="43361" y="59072"/>
                    <a:pt x="43548" y="59125"/>
                    <a:pt x="43762" y="59152"/>
                  </a:cubicBezTo>
                  <a:cubicBezTo>
                    <a:pt x="44351" y="59286"/>
                    <a:pt x="45020" y="59366"/>
                    <a:pt x="45716" y="59366"/>
                  </a:cubicBezTo>
                  <a:cubicBezTo>
                    <a:pt x="46599" y="59366"/>
                    <a:pt x="47536" y="59259"/>
                    <a:pt x="48500" y="59018"/>
                  </a:cubicBezTo>
                  <a:cubicBezTo>
                    <a:pt x="49115" y="58885"/>
                    <a:pt x="49704" y="58724"/>
                    <a:pt x="50320" y="58483"/>
                  </a:cubicBezTo>
                  <a:cubicBezTo>
                    <a:pt x="50882" y="58269"/>
                    <a:pt x="51417" y="58028"/>
                    <a:pt x="51926" y="57760"/>
                  </a:cubicBezTo>
                  <a:lnTo>
                    <a:pt x="51953" y="57734"/>
                  </a:lnTo>
                  <a:cubicBezTo>
                    <a:pt x="52274" y="57519"/>
                    <a:pt x="52622" y="57332"/>
                    <a:pt x="52889" y="57118"/>
                  </a:cubicBezTo>
                  <a:cubicBezTo>
                    <a:pt x="53264" y="56850"/>
                    <a:pt x="53558" y="56583"/>
                    <a:pt x="53826" y="56288"/>
                  </a:cubicBezTo>
                  <a:cubicBezTo>
                    <a:pt x="54495" y="55512"/>
                    <a:pt x="55084" y="54415"/>
                    <a:pt x="55619" y="52943"/>
                  </a:cubicBezTo>
                  <a:cubicBezTo>
                    <a:pt x="56235" y="51230"/>
                    <a:pt x="56610" y="49517"/>
                    <a:pt x="56690" y="49062"/>
                  </a:cubicBezTo>
                  <a:cubicBezTo>
                    <a:pt x="56690" y="49035"/>
                    <a:pt x="56744" y="48901"/>
                    <a:pt x="56744" y="48901"/>
                  </a:cubicBezTo>
                  <a:cubicBezTo>
                    <a:pt x="56877" y="48125"/>
                    <a:pt x="56663" y="47349"/>
                    <a:pt x="56208" y="46760"/>
                  </a:cubicBezTo>
                  <a:cubicBezTo>
                    <a:pt x="59634" y="41969"/>
                    <a:pt x="61508" y="36214"/>
                    <a:pt x="61508" y="30192"/>
                  </a:cubicBezTo>
                  <a:cubicBezTo>
                    <a:pt x="61508" y="29897"/>
                    <a:pt x="61481" y="29549"/>
                    <a:pt x="61481" y="29228"/>
                  </a:cubicBezTo>
                  <a:cubicBezTo>
                    <a:pt x="62097" y="28853"/>
                    <a:pt x="62578" y="28291"/>
                    <a:pt x="62926" y="27569"/>
                  </a:cubicBezTo>
                  <a:cubicBezTo>
                    <a:pt x="63890" y="25427"/>
                    <a:pt x="63328" y="23929"/>
                    <a:pt x="62926" y="23233"/>
                  </a:cubicBezTo>
                  <a:cubicBezTo>
                    <a:pt x="62793" y="23019"/>
                    <a:pt x="62659" y="22858"/>
                    <a:pt x="62525" y="22697"/>
                  </a:cubicBezTo>
                  <a:cubicBezTo>
                    <a:pt x="62498" y="21761"/>
                    <a:pt x="62043" y="20931"/>
                    <a:pt x="61347" y="20315"/>
                  </a:cubicBezTo>
                  <a:cubicBezTo>
                    <a:pt x="61428" y="20048"/>
                    <a:pt x="61454" y="19807"/>
                    <a:pt x="61481" y="19539"/>
                  </a:cubicBezTo>
                  <a:cubicBezTo>
                    <a:pt x="62231" y="19352"/>
                    <a:pt x="62819" y="18977"/>
                    <a:pt x="63301" y="18468"/>
                  </a:cubicBezTo>
                  <a:cubicBezTo>
                    <a:pt x="63997" y="17746"/>
                    <a:pt x="64372" y="16782"/>
                    <a:pt x="64291" y="15712"/>
                  </a:cubicBezTo>
                  <a:cubicBezTo>
                    <a:pt x="64184" y="13758"/>
                    <a:pt x="63328" y="12232"/>
                    <a:pt x="61963" y="11322"/>
                  </a:cubicBezTo>
                  <a:cubicBezTo>
                    <a:pt x="61909" y="10519"/>
                    <a:pt x="61642" y="9475"/>
                    <a:pt x="60785" y="8431"/>
                  </a:cubicBezTo>
                  <a:cubicBezTo>
                    <a:pt x="59340" y="6692"/>
                    <a:pt x="57868" y="5862"/>
                    <a:pt x="56235" y="5862"/>
                  </a:cubicBezTo>
                  <a:cubicBezTo>
                    <a:pt x="54790" y="5862"/>
                    <a:pt x="53719" y="6531"/>
                    <a:pt x="52916" y="7147"/>
                  </a:cubicBezTo>
                  <a:cubicBezTo>
                    <a:pt x="52622" y="7361"/>
                    <a:pt x="52354" y="7602"/>
                    <a:pt x="52140" y="7869"/>
                  </a:cubicBezTo>
                  <a:lnTo>
                    <a:pt x="51551" y="7682"/>
                  </a:lnTo>
                  <a:cubicBezTo>
                    <a:pt x="51551" y="7602"/>
                    <a:pt x="51524" y="7575"/>
                    <a:pt x="51524" y="7495"/>
                  </a:cubicBezTo>
                  <a:cubicBezTo>
                    <a:pt x="50748" y="4283"/>
                    <a:pt x="48500" y="3961"/>
                    <a:pt x="47563" y="3961"/>
                  </a:cubicBezTo>
                  <a:cubicBezTo>
                    <a:pt x="47135" y="3961"/>
                    <a:pt x="46733" y="4015"/>
                    <a:pt x="46492" y="4095"/>
                  </a:cubicBezTo>
                  <a:lnTo>
                    <a:pt x="46466" y="4095"/>
                  </a:lnTo>
                  <a:cubicBezTo>
                    <a:pt x="45796" y="3587"/>
                    <a:pt x="45020" y="3319"/>
                    <a:pt x="44190" y="3319"/>
                  </a:cubicBezTo>
                  <a:cubicBezTo>
                    <a:pt x="43843" y="3319"/>
                    <a:pt x="43548" y="3346"/>
                    <a:pt x="43254" y="3426"/>
                  </a:cubicBezTo>
                  <a:cubicBezTo>
                    <a:pt x="43227" y="3426"/>
                    <a:pt x="43147" y="3426"/>
                    <a:pt x="43093" y="3453"/>
                  </a:cubicBezTo>
                  <a:cubicBezTo>
                    <a:pt x="39881" y="2248"/>
                    <a:pt x="36536" y="1660"/>
                    <a:pt x="33056" y="1660"/>
                  </a:cubicBezTo>
                  <a:cubicBezTo>
                    <a:pt x="31236" y="1660"/>
                    <a:pt x="29389" y="1847"/>
                    <a:pt x="27623" y="2195"/>
                  </a:cubicBezTo>
                  <a:cubicBezTo>
                    <a:pt x="26659" y="188"/>
                    <a:pt x="24973" y="0"/>
                    <a:pt x="24491" y="0"/>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84" name="Google Shape;6384;p41"/>
            <p:cNvSpPr/>
            <p:nvPr/>
          </p:nvSpPr>
          <p:spPr>
            <a:xfrm>
              <a:off x="3186350" y="7254400"/>
              <a:ext cx="1290125" cy="1289475"/>
            </a:xfrm>
            <a:custGeom>
              <a:avLst/>
              <a:gdLst/>
              <a:ahLst/>
              <a:cxnLst/>
              <a:rect l="l" t="t" r="r" b="b"/>
              <a:pathLst>
                <a:path w="51605" h="51579" extrusionOk="0">
                  <a:moveTo>
                    <a:pt x="25803" y="1"/>
                  </a:moveTo>
                  <a:cubicBezTo>
                    <a:pt x="11563" y="1"/>
                    <a:pt x="0" y="11537"/>
                    <a:pt x="0" y="25803"/>
                  </a:cubicBezTo>
                  <a:cubicBezTo>
                    <a:pt x="0" y="40042"/>
                    <a:pt x="11563" y="51578"/>
                    <a:pt x="25803" y="51578"/>
                  </a:cubicBezTo>
                  <a:cubicBezTo>
                    <a:pt x="40042" y="51578"/>
                    <a:pt x="51605" y="40042"/>
                    <a:pt x="51605" y="25803"/>
                  </a:cubicBezTo>
                  <a:cubicBezTo>
                    <a:pt x="51605" y="11537"/>
                    <a:pt x="40042" y="1"/>
                    <a:pt x="25803" y="1"/>
                  </a:cubicBezTo>
                  <a:close/>
                </a:path>
              </a:pathLst>
            </a:custGeom>
            <a:solidFill>
              <a:schemeClr val="accent2"/>
            </a:solidFill>
            <a:ln>
              <a:noFill/>
            </a:ln>
          </p:spPr>
          <p:txBody>
            <a:bodyPr spcFirstLastPara="1" wrap="square" lIns="121900" tIns="121900" rIns="121900" bIns="121900" anchor="ctr" anchorCtr="0">
              <a:noAutofit/>
            </a:bodyPr>
            <a:lstStyle/>
            <a:p>
              <a:pPr algn="ctr" defTabSz="1219170">
                <a:buClr>
                  <a:srgbClr val="000000"/>
                </a:buClr>
                <a:defRPr/>
              </a:pPr>
              <a:endParaRPr sz="2267" kern="0">
                <a:solidFill>
                  <a:srgbClr val="FFFFFF"/>
                </a:solidFill>
                <a:latin typeface="Ranchers"/>
                <a:ea typeface="Ranchers"/>
                <a:cs typeface="Ranchers"/>
                <a:sym typeface="Ranchers"/>
              </a:endParaRPr>
            </a:p>
          </p:txBody>
        </p:sp>
        <p:sp>
          <p:nvSpPr>
            <p:cNvPr id="6385" name="Google Shape;6385;p41"/>
            <p:cNvSpPr/>
            <p:nvPr/>
          </p:nvSpPr>
          <p:spPr>
            <a:xfrm>
              <a:off x="3294750" y="7362150"/>
              <a:ext cx="1074000" cy="1073975"/>
            </a:xfrm>
            <a:custGeom>
              <a:avLst/>
              <a:gdLst/>
              <a:ahLst/>
              <a:cxnLst/>
              <a:rect l="l" t="t" r="r" b="b"/>
              <a:pathLst>
                <a:path w="42960" h="42959" fill="none" extrusionOk="0">
                  <a:moveTo>
                    <a:pt x="42959" y="21493"/>
                  </a:moveTo>
                  <a:cubicBezTo>
                    <a:pt x="42959" y="33350"/>
                    <a:pt x="33324" y="42959"/>
                    <a:pt x="21467" y="42959"/>
                  </a:cubicBezTo>
                  <a:cubicBezTo>
                    <a:pt x="9609" y="42959"/>
                    <a:pt x="0" y="33350"/>
                    <a:pt x="0" y="21493"/>
                  </a:cubicBezTo>
                  <a:cubicBezTo>
                    <a:pt x="0" y="9636"/>
                    <a:pt x="9609" y="0"/>
                    <a:pt x="21467" y="0"/>
                  </a:cubicBezTo>
                  <a:cubicBezTo>
                    <a:pt x="33324" y="0"/>
                    <a:pt x="42959" y="9636"/>
                    <a:pt x="42959" y="21493"/>
                  </a:cubicBezTo>
                  <a:close/>
                </a:path>
              </a:pathLst>
            </a:custGeom>
            <a:noFill/>
            <a:ln w="16725" cap="flat" cmpd="sng">
              <a:solidFill>
                <a:srgbClr val="FFFFFF"/>
              </a:solidFill>
              <a:prstDash val="solid"/>
              <a:miter lim="26765"/>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86" name="Google Shape;6386;p41"/>
            <p:cNvSpPr/>
            <p:nvPr/>
          </p:nvSpPr>
          <p:spPr>
            <a:xfrm>
              <a:off x="3072350" y="8131875"/>
              <a:ext cx="366300" cy="326125"/>
            </a:xfrm>
            <a:custGeom>
              <a:avLst/>
              <a:gdLst/>
              <a:ahLst/>
              <a:cxnLst/>
              <a:rect l="l" t="t" r="r" b="b"/>
              <a:pathLst>
                <a:path w="14652" h="13045" extrusionOk="0">
                  <a:moveTo>
                    <a:pt x="6303" y="0"/>
                  </a:moveTo>
                  <a:cubicBezTo>
                    <a:pt x="6140" y="0"/>
                    <a:pt x="5960" y="23"/>
                    <a:pt x="5765" y="72"/>
                  </a:cubicBezTo>
                  <a:cubicBezTo>
                    <a:pt x="2981" y="768"/>
                    <a:pt x="2499" y="2026"/>
                    <a:pt x="2928" y="3284"/>
                  </a:cubicBezTo>
                  <a:cubicBezTo>
                    <a:pt x="3356" y="4515"/>
                    <a:pt x="4507" y="4890"/>
                    <a:pt x="4507" y="4890"/>
                  </a:cubicBezTo>
                  <a:cubicBezTo>
                    <a:pt x="4507" y="4890"/>
                    <a:pt x="3179" y="4523"/>
                    <a:pt x="1970" y="4523"/>
                  </a:cubicBezTo>
                  <a:cubicBezTo>
                    <a:pt x="942" y="4523"/>
                    <a:pt x="0" y="4789"/>
                    <a:pt x="37" y="5773"/>
                  </a:cubicBezTo>
                  <a:cubicBezTo>
                    <a:pt x="94" y="7339"/>
                    <a:pt x="983" y="8428"/>
                    <a:pt x="2478" y="8428"/>
                  </a:cubicBezTo>
                  <a:cubicBezTo>
                    <a:pt x="2956" y="8428"/>
                    <a:pt x="3495" y="8317"/>
                    <a:pt x="4090" y="8075"/>
                  </a:cubicBezTo>
                  <a:lnTo>
                    <a:pt x="4090" y="8075"/>
                  </a:lnTo>
                  <a:cubicBezTo>
                    <a:pt x="3196" y="8533"/>
                    <a:pt x="1468" y="9714"/>
                    <a:pt x="2901" y="11474"/>
                  </a:cubicBezTo>
                  <a:cubicBezTo>
                    <a:pt x="3867" y="12647"/>
                    <a:pt x="4655" y="13044"/>
                    <a:pt x="5338" y="13044"/>
                  </a:cubicBezTo>
                  <a:cubicBezTo>
                    <a:pt x="5981" y="13044"/>
                    <a:pt x="6531" y="12693"/>
                    <a:pt x="7050" y="12304"/>
                  </a:cubicBezTo>
                  <a:cubicBezTo>
                    <a:pt x="8093" y="11501"/>
                    <a:pt x="7960" y="9601"/>
                    <a:pt x="7960" y="9601"/>
                  </a:cubicBezTo>
                  <a:lnTo>
                    <a:pt x="7960" y="9601"/>
                  </a:lnTo>
                  <a:cubicBezTo>
                    <a:pt x="7960" y="9601"/>
                    <a:pt x="9667" y="11408"/>
                    <a:pt x="11334" y="11408"/>
                  </a:cubicBezTo>
                  <a:cubicBezTo>
                    <a:pt x="11785" y="11408"/>
                    <a:pt x="12233" y="11275"/>
                    <a:pt x="12644" y="10939"/>
                  </a:cubicBezTo>
                  <a:cubicBezTo>
                    <a:pt x="14517" y="9360"/>
                    <a:pt x="14276" y="8102"/>
                    <a:pt x="13366" y="7299"/>
                  </a:cubicBezTo>
                  <a:cubicBezTo>
                    <a:pt x="12456" y="6496"/>
                    <a:pt x="10181" y="5907"/>
                    <a:pt x="10181" y="5907"/>
                  </a:cubicBezTo>
                  <a:cubicBezTo>
                    <a:pt x="10181" y="5907"/>
                    <a:pt x="14651" y="4087"/>
                    <a:pt x="13607" y="2615"/>
                  </a:cubicBezTo>
                  <a:cubicBezTo>
                    <a:pt x="12849" y="1545"/>
                    <a:pt x="11088" y="519"/>
                    <a:pt x="9874" y="519"/>
                  </a:cubicBezTo>
                  <a:cubicBezTo>
                    <a:pt x="9416" y="519"/>
                    <a:pt x="9036" y="664"/>
                    <a:pt x="8816" y="1009"/>
                  </a:cubicBezTo>
                  <a:cubicBezTo>
                    <a:pt x="8283" y="1826"/>
                    <a:pt x="8092" y="2866"/>
                    <a:pt x="8024" y="3474"/>
                  </a:cubicBezTo>
                  <a:lnTo>
                    <a:pt x="8024" y="3474"/>
                  </a:lnTo>
                  <a:cubicBezTo>
                    <a:pt x="8071" y="2403"/>
                    <a:pt x="7989" y="0"/>
                    <a:pt x="630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87" name="Google Shape;6387;p41"/>
            <p:cNvSpPr/>
            <p:nvPr/>
          </p:nvSpPr>
          <p:spPr>
            <a:xfrm>
              <a:off x="3214450" y="8254100"/>
              <a:ext cx="64925" cy="64950"/>
            </a:xfrm>
            <a:custGeom>
              <a:avLst/>
              <a:gdLst/>
              <a:ahLst/>
              <a:cxnLst/>
              <a:rect l="l" t="t" r="r" b="b"/>
              <a:pathLst>
                <a:path w="2597" h="2598" extrusionOk="0">
                  <a:moveTo>
                    <a:pt x="1285" y="1"/>
                  </a:moveTo>
                  <a:cubicBezTo>
                    <a:pt x="563" y="1"/>
                    <a:pt x="1" y="563"/>
                    <a:pt x="1" y="1312"/>
                  </a:cubicBezTo>
                  <a:cubicBezTo>
                    <a:pt x="1" y="2035"/>
                    <a:pt x="563" y="2597"/>
                    <a:pt x="1285" y="2597"/>
                  </a:cubicBezTo>
                  <a:cubicBezTo>
                    <a:pt x="2035" y="2597"/>
                    <a:pt x="2597" y="2008"/>
                    <a:pt x="2597" y="1312"/>
                  </a:cubicBezTo>
                  <a:cubicBezTo>
                    <a:pt x="2597" y="590"/>
                    <a:pt x="2035" y="1"/>
                    <a:pt x="1285" y="1"/>
                  </a:cubicBezTo>
                  <a:close/>
                </a:path>
              </a:pathLst>
            </a:custGeom>
            <a:solidFill>
              <a:srgbClr val="FDDF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88" name="Google Shape;6388;p41"/>
            <p:cNvSpPr/>
            <p:nvPr/>
          </p:nvSpPr>
          <p:spPr>
            <a:xfrm>
              <a:off x="3374300" y="8338900"/>
              <a:ext cx="199875" cy="179700"/>
            </a:xfrm>
            <a:custGeom>
              <a:avLst/>
              <a:gdLst/>
              <a:ahLst/>
              <a:cxnLst/>
              <a:rect l="l" t="t" r="r" b="b"/>
              <a:pathLst>
                <a:path w="7995" h="7188" extrusionOk="0">
                  <a:moveTo>
                    <a:pt x="3750" y="0"/>
                  </a:moveTo>
                  <a:cubicBezTo>
                    <a:pt x="2819" y="0"/>
                    <a:pt x="2450" y="423"/>
                    <a:pt x="2386" y="998"/>
                  </a:cubicBezTo>
                  <a:cubicBezTo>
                    <a:pt x="2332" y="1694"/>
                    <a:pt x="2787" y="2149"/>
                    <a:pt x="2787" y="2149"/>
                  </a:cubicBezTo>
                  <a:cubicBezTo>
                    <a:pt x="2787" y="2149"/>
                    <a:pt x="1675" y="1189"/>
                    <a:pt x="933" y="1189"/>
                  </a:cubicBezTo>
                  <a:cubicBezTo>
                    <a:pt x="692" y="1189"/>
                    <a:pt x="490" y="1291"/>
                    <a:pt x="378" y="1560"/>
                  </a:cubicBezTo>
                  <a:cubicBezTo>
                    <a:pt x="1" y="2668"/>
                    <a:pt x="452" y="3634"/>
                    <a:pt x="1911" y="3722"/>
                  </a:cubicBezTo>
                  <a:lnTo>
                    <a:pt x="1911" y="3722"/>
                  </a:lnTo>
                  <a:cubicBezTo>
                    <a:pt x="1353" y="3737"/>
                    <a:pt x="199" y="3906"/>
                    <a:pt x="485" y="5093"/>
                  </a:cubicBezTo>
                  <a:cubicBezTo>
                    <a:pt x="772" y="6300"/>
                    <a:pt x="1277" y="6569"/>
                    <a:pt x="1822" y="6569"/>
                  </a:cubicBezTo>
                  <a:cubicBezTo>
                    <a:pt x="1990" y="6569"/>
                    <a:pt x="2162" y="6544"/>
                    <a:pt x="2332" y="6512"/>
                  </a:cubicBezTo>
                  <a:cubicBezTo>
                    <a:pt x="3028" y="6378"/>
                    <a:pt x="3430" y="5361"/>
                    <a:pt x="3430" y="5361"/>
                  </a:cubicBezTo>
                  <a:cubicBezTo>
                    <a:pt x="3430" y="5361"/>
                    <a:pt x="4008" y="7188"/>
                    <a:pt x="5164" y="7188"/>
                  </a:cubicBezTo>
                  <a:cubicBezTo>
                    <a:pt x="5251" y="7188"/>
                    <a:pt x="5343" y="7177"/>
                    <a:pt x="5437" y="7154"/>
                  </a:cubicBezTo>
                  <a:cubicBezTo>
                    <a:pt x="6775" y="6806"/>
                    <a:pt x="6936" y="6137"/>
                    <a:pt x="6668" y="5495"/>
                  </a:cubicBezTo>
                  <a:cubicBezTo>
                    <a:pt x="6401" y="4906"/>
                    <a:pt x="5410" y="4076"/>
                    <a:pt x="5410" y="4076"/>
                  </a:cubicBezTo>
                  <a:lnTo>
                    <a:pt x="5410" y="4076"/>
                  </a:lnTo>
                  <a:cubicBezTo>
                    <a:pt x="5410" y="4076"/>
                    <a:pt x="5561" y="4086"/>
                    <a:pt x="5789" y="4086"/>
                  </a:cubicBezTo>
                  <a:cubicBezTo>
                    <a:pt x="6509" y="4086"/>
                    <a:pt x="7995" y="3993"/>
                    <a:pt x="7873" y="3220"/>
                  </a:cubicBezTo>
                  <a:cubicBezTo>
                    <a:pt x="7733" y="2379"/>
                    <a:pt x="6859" y="1213"/>
                    <a:pt x="6159" y="1213"/>
                  </a:cubicBezTo>
                  <a:cubicBezTo>
                    <a:pt x="6056" y="1213"/>
                    <a:pt x="5958" y="1238"/>
                    <a:pt x="5865" y="1293"/>
                  </a:cubicBezTo>
                  <a:cubicBezTo>
                    <a:pt x="5366" y="1600"/>
                    <a:pt x="5005" y="2113"/>
                    <a:pt x="4841" y="2379"/>
                  </a:cubicBezTo>
                  <a:lnTo>
                    <a:pt x="4841" y="2379"/>
                  </a:lnTo>
                  <a:cubicBezTo>
                    <a:pt x="5125" y="1861"/>
                    <a:pt x="5844" y="332"/>
                    <a:pt x="4580" y="88"/>
                  </a:cubicBezTo>
                  <a:cubicBezTo>
                    <a:pt x="4264" y="28"/>
                    <a:pt x="3988" y="0"/>
                    <a:pt x="375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89" name="Google Shape;6389;p41"/>
            <p:cNvSpPr/>
            <p:nvPr/>
          </p:nvSpPr>
          <p:spPr>
            <a:xfrm>
              <a:off x="3445300" y="8407225"/>
              <a:ext cx="46875" cy="46975"/>
            </a:xfrm>
            <a:custGeom>
              <a:avLst/>
              <a:gdLst/>
              <a:ahLst/>
              <a:cxnLst/>
              <a:rect l="l" t="t" r="r" b="b"/>
              <a:pathLst>
                <a:path w="1875" h="1879" extrusionOk="0">
                  <a:moveTo>
                    <a:pt x="1023" y="1"/>
                  </a:moveTo>
                  <a:cubicBezTo>
                    <a:pt x="995" y="1"/>
                    <a:pt x="966" y="2"/>
                    <a:pt x="938" y="5"/>
                  </a:cubicBezTo>
                  <a:cubicBezTo>
                    <a:pt x="429" y="5"/>
                    <a:pt x="1" y="407"/>
                    <a:pt x="1" y="942"/>
                  </a:cubicBezTo>
                  <a:cubicBezTo>
                    <a:pt x="1" y="1424"/>
                    <a:pt x="402" y="1879"/>
                    <a:pt x="938" y="1879"/>
                  </a:cubicBezTo>
                  <a:cubicBezTo>
                    <a:pt x="1419" y="1879"/>
                    <a:pt x="1874" y="1477"/>
                    <a:pt x="1874" y="942"/>
                  </a:cubicBezTo>
                  <a:cubicBezTo>
                    <a:pt x="1874" y="435"/>
                    <a:pt x="1515" y="1"/>
                    <a:pt x="1023" y="1"/>
                  </a:cubicBezTo>
                  <a:close/>
                </a:path>
              </a:pathLst>
            </a:custGeom>
            <a:solidFill>
              <a:srgbClr val="FDDF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90" name="Google Shape;6390;p41"/>
            <p:cNvSpPr/>
            <p:nvPr/>
          </p:nvSpPr>
          <p:spPr>
            <a:xfrm>
              <a:off x="3085300" y="7959375"/>
              <a:ext cx="192725" cy="180100"/>
            </a:xfrm>
            <a:custGeom>
              <a:avLst/>
              <a:gdLst/>
              <a:ahLst/>
              <a:cxnLst/>
              <a:rect l="l" t="t" r="r" b="b"/>
              <a:pathLst>
                <a:path w="7709" h="7204" extrusionOk="0">
                  <a:moveTo>
                    <a:pt x="3727" y="1"/>
                  </a:moveTo>
                  <a:cubicBezTo>
                    <a:pt x="2661" y="1"/>
                    <a:pt x="1996" y="493"/>
                    <a:pt x="1955" y="762"/>
                  </a:cubicBezTo>
                  <a:cubicBezTo>
                    <a:pt x="1874" y="1110"/>
                    <a:pt x="3186" y="2716"/>
                    <a:pt x="3186" y="2716"/>
                  </a:cubicBezTo>
                  <a:cubicBezTo>
                    <a:pt x="3186" y="2716"/>
                    <a:pt x="2114" y="1688"/>
                    <a:pt x="1313" y="1688"/>
                  </a:cubicBezTo>
                  <a:cubicBezTo>
                    <a:pt x="1025" y="1688"/>
                    <a:pt x="772" y="1820"/>
                    <a:pt x="616" y="2181"/>
                  </a:cubicBezTo>
                  <a:cubicBezTo>
                    <a:pt x="1" y="3546"/>
                    <a:pt x="429" y="4322"/>
                    <a:pt x="938" y="4349"/>
                  </a:cubicBezTo>
                  <a:cubicBezTo>
                    <a:pt x="1045" y="4360"/>
                    <a:pt x="1166" y="4364"/>
                    <a:pt x="1291" y="4364"/>
                  </a:cubicBezTo>
                  <a:cubicBezTo>
                    <a:pt x="1791" y="4364"/>
                    <a:pt x="2356" y="4295"/>
                    <a:pt x="2356" y="4295"/>
                  </a:cubicBezTo>
                  <a:lnTo>
                    <a:pt x="2356" y="4295"/>
                  </a:lnTo>
                  <a:cubicBezTo>
                    <a:pt x="2356" y="4295"/>
                    <a:pt x="376" y="5660"/>
                    <a:pt x="1607" y="6383"/>
                  </a:cubicBezTo>
                  <a:cubicBezTo>
                    <a:pt x="2458" y="6883"/>
                    <a:pt x="2708" y="7203"/>
                    <a:pt x="2967" y="7203"/>
                  </a:cubicBezTo>
                  <a:cubicBezTo>
                    <a:pt x="3082" y="7203"/>
                    <a:pt x="3200" y="7139"/>
                    <a:pt x="3373" y="6999"/>
                  </a:cubicBezTo>
                  <a:cubicBezTo>
                    <a:pt x="3962" y="6570"/>
                    <a:pt x="4042" y="5045"/>
                    <a:pt x="4042" y="5045"/>
                  </a:cubicBezTo>
                  <a:cubicBezTo>
                    <a:pt x="4042" y="5045"/>
                    <a:pt x="4244" y="7043"/>
                    <a:pt x="5384" y="7043"/>
                  </a:cubicBezTo>
                  <a:cubicBezTo>
                    <a:pt x="5557" y="7043"/>
                    <a:pt x="5751" y="6997"/>
                    <a:pt x="5970" y="6892"/>
                  </a:cubicBezTo>
                  <a:cubicBezTo>
                    <a:pt x="7602" y="6115"/>
                    <a:pt x="7468" y="6115"/>
                    <a:pt x="7201" y="5446"/>
                  </a:cubicBezTo>
                  <a:cubicBezTo>
                    <a:pt x="6933" y="4777"/>
                    <a:pt x="5622" y="3921"/>
                    <a:pt x="5622" y="3921"/>
                  </a:cubicBezTo>
                  <a:lnTo>
                    <a:pt x="5622" y="3921"/>
                  </a:lnTo>
                  <a:cubicBezTo>
                    <a:pt x="5622" y="3921"/>
                    <a:pt x="6391" y="4187"/>
                    <a:pt x="6983" y="4187"/>
                  </a:cubicBezTo>
                  <a:cubicBezTo>
                    <a:pt x="7348" y="4187"/>
                    <a:pt x="7646" y="4086"/>
                    <a:pt x="7656" y="3760"/>
                  </a:cubicBezTo>
                  <a:cubicBezTo>
                    <a:pt x="7708" y="2871"/>
                    <a:pt x="7275" y="1215"/>
                    <a:pt x="6606" y="1215"/>
                  </a:cubicBezTo>
                  <a:cubicBezTo>
                    <a:pt x="6590" y="1215"/>
                    <a:pt x="6574" y="1216"/>
                    <a:pt x="6558" y="1217"/>
                  </a:cubicBezTo>
                  <a:cubicBezTo>
                    <a:pt x="5862" y="1244"/>
                    <a:pt x="4444" y="2689"/>
                    <a:pt x="4444" y="2689"/>
                  </a:cubicBezTo>
                  <a:cubicBezTo>
                    <a:pt x="4444" y="2689"/>
                    <a:pt x="6398" y="575"/>
                    <a:pt x="4765" y="147"/>
                  </a:cubicBezTo>
                  <a:cubicBezTo>
                    <a:pt x="4388" y="43"/>
                    <a:pt x="4040" y="1"/>
                    <a:pt x="3727"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91" name="Google Shape;6391;p41"/>
            <p:cNvSpPr/>
            <p:nvPr/>
          </p:nvSpPr>
          <p:spPr>
            <a:xfrm>
              <a:off x="3161600" y="8027025"/>
              <a:ext cx="47525" cy="42075"/>
            </a:xfrm>
            <a:custGeom>
              <a:avLst/>
              <a:gdLst/>
              <a:ahLst/>
              <a:cxnLst/>
              <a:rect l="l" t="t" r="r" b="b"/>
              <a:pathLst>
                <a:path w="1901" h="1683" extrusionOk="0">
                  <a:moveTo>
                    <a:pt x="951" y="0"/>
                  </a:moveTo>
                  <a:cubicBezTo>
                    <a:pt x="589" y="0"/>
                    <a:pt x="264" y="224"/>
                    <a:pt x="134" y="572"/>
                  </a:cubicBezTo>
                  <a:cubicBezTo>
                    <a:pt x="0" y="1027"/>
                    <a:pt x="241" y="1482"/>
                    <a:pt x="669" y="1643"/>
                  </a:cubicBezTo>
                  <a:cubicBezTo>
                    <a:pt x="754" y="1669"/>
                    <a:pt x="841" y="1682"/>
                    <a:pt x="927" y="1682"/>
                  </a:cubicBezTo>
                  <a:cubicBezTo>
                    <a:pt x="1276" y="1682"/>
                    <a:pt x="1611" y="1472"/>
                    <a:pt x="1740" y="1108"/>
                  </a:cubicBezTo>
                  <a:cubicBezTo>
                    <a:pt x="1900" y="653"/>
                    <a:pt x="1660" y="171"/>
                    <a:pt x="1205" y="37"/>
                  </a:cubicBezTo>
                  <a:cubicBezTo>
                    <a:pt x="1119" y="12"/>
                    <a:pt x="1034" y="0"/>
                    <a:pt x="951" y="0"/>
                  </a:cubicBezTo>
                  <a:close/>
                </a:path>
              </a:pathLst>
            </a:custGeom>
            <a:solidFill>
              <a:srgbClr val="FDDF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92" name="Google Shape;6392;p41"/>
            <p:cNvSpPr/>
            <p:nvPr/>
          </p:nvSpPr>
          <p:spPr>
            <a:xfrm>
              <a:off x="3144850" y="7874175"/>
              <a:ext cx="103075" cy="95300"/>
            </a:xfrm>
            <a:custGeom>
              <a:avLst/>
              <a:gdLst/>
              <a:ahLst/>
              <a:cxnLst/>
              <a:rect l="l" t="t" r="r" b="b"/>
              <a:pathLst>
                <a:path w="4123" h="3812" extrusionOk="0">
                  <a:moveTo>
                    <a:pt x="1955" y="0"/>
                  </a:moveTo>
                  <a:cubicBezTo>
                    <a:pt x="1803" y="0"/>
                    <a:pt x="1683" y="37"/>
                    <a:pt x="1634" y="129"/>
                  </a:cubicBezTo>
                  <a:cubicBezTo>
                    <a:pt x="1473" y="477"/>
                    <a:pt x="1714" y="1467"/>
                    <a:pt x="1714" y="1467"/>
                  </a:cubicBezTo>
                  <a:cubicBezTo>
                    <a:pt x="1714" y="1467"/>
                    <a:pt x="1457" y="494"/>
                    <a:pt x="989" y="494"/>
                  </a:cubicBezTo>
                  <a:cubicBezTo>
                    <a:pt x="891" y="494"/>
                    <a:pt x="785" y="536"/>
                    <a:pt x="670" y="637"/>
                  </a:cubicBezTo>
                  <a:cubicBezTo>
                    <a:pt x="28" y="1253"/>
                    <a:pt x="28" y="1922"/>
                    <a:pt x="162" y="2056"/>
                  </a:cubicBezTo>
                  <a:cubicBezTo>
                    <a:pt x="192" y="2074"/>
                    <a:pt x="273" y="2082"/>
                    <a:pt x="379" y="2082"/>
                  </a:cubicBezTo>
                  <a:cubicBezTo>
                    <a:pt x="732" y="2082"/>
                    <a:pt x="1366" y="2002"/>
                    <a:pt x="1366" y="2002"/>
                  </a:cubicBezTo>
                  <a:lnTo>
                    <a:pt x="1366" y="2002"/>
                  </a:lnTo>
                  <a:cubicBezTo>
                    <a:pt x="1366" y="2002"/>
                    <a:pt x="1" y="2350"/>
                    <a:pt x="402" y="3019"/>
                  </a:cubicBezTo>
                  <a:cubicBezTo>
                    <a:pt x="681" y="3437"/>
                    <a:pt x="982" y="3595"/>
                    <a:pt x="1203" y="3595"/>
                  </a:cubicBezTo>
                  <a:cubicBezTo>
                    <a:pt x="1322" y="3595"/>
                    <a:pt x="1417" y="3549"/>
                    <a:pt x="1473" y="3474"/>
                  </a:cubicBezTo>
                  <a:cubicBezTo>
                    <a:pt x="1634" y="3260"/>
                    <a:pt x="1848" y="2859"/>
                    <a:pt x="1848" y="2859"/>
                  </a:cubicBezTo>
                  <a:cubicBezTo>
                    <a:pt x="1848" y="2859"/>
                    <a:pt x="1888" y="3812"/>
                    <a:pt x="2340" y="3812"/>
                  </a:cubicBezTo>
                  <a:cubicBezTo>
                    <a:pt x="2407" y="3812"/>
                    <a:pt x="2484" y="3791"/>
                    <a:pt x="2570" y="3742"/>
                  </a:cubicBezTo>
                  <a:cubicBezTo>
                    <a:pt x="3240" y="3421"/>
                    <a:pt x="3373" y="3528"/>
                    <a:pt x="3347" y="3153"/>
                  </a:cubicBezTo>
                  <a:cubicBezTo>
                    <a:pt x="3320" y="2779"/>
                    <a:pt x="2678" y="2324"/>
                    <a:pt x="2678" y="2324"/>
                  </a:cubicBezTo>
                  <a:lnTo>
                    <a:pt x="2678" y="2324"/>
                  </a:lnTo>
                  <a:cubicBezTo>
                    <a:pt x="2678" y="2324"/>
                    <a:pt x="3060" y="2506"/>
                    <a:pt x="3416" y="2506"/>
                  </a:cubicBezTo>
                  <a:cubicBezTo>
                    <a:pt x="3700" y="2506"/>
                    <a:pt x="3968" y="2391"/>
                    <a:pt x="4016" y="1976"/>
                  </a:cubicBezTo>
                  <a:cubicBezTo>
                    <a:pt x="4123" y="1039"/>
                    <a:pt x="4069" y="1119"/>
                    <a:pt x="3721" y="1039"/>
                  </a:cubicBezTo>
                  <a:cubicBezTo>
                    <a:pt x="3693" y="1035"/>
                    <a:pt x="3661" y="1033"/>
                    <a:pt x="3628" y="1033"/>
                  </a:cubicBezTo>
                  <a:cubicBezTo>
                    <a:pt x="3232" y="1033"/>
                    <a:pt x="2570" y="1306"/>
                    <a:pt x="2570" y="1306"/>
                  </a:cubicBezTo>
                  <a:cubicBezTo>
                    <a:pt x="2570" y="1306"/>
                    <a:pt x="3454" y="611"/>
                    <a:pt x="3079" y="370"/>
                  </a:cubicBezTo>
                  <a:cubicBezTo>
                    <a:pt x="2802" y="185"/>
                    <a:pt x="2295" y="0"/>
                    <a:pt x="1955" y="0"/>
                  </a:cubicBezTo>
                  <a:close/>
                </a:path>
              </a:pathLst>
            </a:custGeom>
            <a:solidFill>
              <a:srgbClr val="FF456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93" name="Google Shape;6393;p41"/>
            <p:cNvSpPr/>
            <p:nvPr/>
          </p:nvSpPr>
          <p:spPr>
            <a:xfrm>
              <a:off x="3182325" y="7910850"/>
              <a:ext cx="21450" cy="22100"/>
            </a:xfrm>
            <a:custGeom>
              <a:avLst/>
              <a:gdLst/>
              <a:ahLst/>
              <a:cxnLst/>
              <a:rect l="l" t="t" r="r" b="b"/>
              <a:pathLst>
                <a:path w="858" h="884" extrusionOk="0">
                  <a:moveTo>
                    <a:pt x="429" y="0"/>
                  </a:moveTo>
                  <a:cubicBezTo>
                    <a:pt x="188" y="0"/>
                    <a:pt x="1" y="214"/>
                    <a:pt x="1" y="455"/>
                  </a:cubicBezTo>
                  <a:cubicBezTo>
                    <a:pt x="1" y="669"/>
                    <a:pt x="188" y="883"/>
                    <a:pt x="429" y="883"/>
                  </a:cubicBezTo>
                  <a:cubicBezTo>
                    <a:pt x="670" y="883"/>
                    <a:pt x="857" y="669"/>
                    <a:pt x="857" y="455"/>
                  </a:cubicBezTo>
                  <a:cubicBezTo>
                    <a:pt x="857" y="214"/>
                    <a:pt x="670" y="0"/>
                    <a:pt x="429" y="0"/>
                  </a:cubicBezTo>
                  <a:close/>
                </a:path>
              </a:pathLst>
            </a:custGeom>
            <a:solidFill>
              <a:srgbClr val="FDDF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94" name="Google Shape;6394;p41"/>
            <p:cNvSpPr/>
            <p:nvPr/>
          </p:nvSpPr>
          <p:spPr>
            <a:xfrm>
              <a:off x="3650725" y="7341850"/>
              <a:ext cx="96175" cy="56250"/>
            </a:xfrm>
            <a:custGeom>
              <a:avLst/>
              <a:gdLst/>
              <a:ahLst/>
              <a:cxnLst/>
              <a:rect l="l" t="t" r="r" b="b"/>
              <a:pathLst>
                <a:path w="3847" h="2250" extrusionOk="0">
                  <a:moveTo>
                    <a:pt x="329" y="1"/>
                  </a:moveTo>
                  <a:cubicBezTo>
                    <a:pt x="126" y="1"/>
                    <a:pt x="1" y="9"/>
                    <a:pt x="1" y="9"/>
                  </a:cubicBezTo>
                  <a:cubicBezTo>
                    <a:pt x="1" y="9"/>
                    <a:pt x="215" y="223"/>
                    <a:pt x="161" y="223"/>
                  </a:cubicBezTo>
                  <a:cubicBezTo>
                    <a:pt x="3025" y="919"/>
                    <a:pt x="2570" y="1267"/>
                    <a:pt x="2570" y="1267"/>
                  </a:cubicBezTo>
                  <a:cubicBezTo>
                    <a:pt x="2570" y="1267"/>
                    <a:pt x="2276" y="2124"/>
                    <a:pt x="2758" y="2231"/>
                  </a:cubicBezTo>
                  <a:cubicBezTo>
                    <a:pt x="2809" y="2243"/>
                    <a:pt x="2865" y="2249"/>
                    <a:pt x="2921" y="2249"/>
                  </a:cubicBezTo>
                  <a:cubicBezTo>
                    <a:pt x="3358" y="2249"/>
                    <a:pt x="3847" y="1868"/>
                    <a:pt x="3159" y="919"/>
                  </a:cubicBezTo>
                  <a:cubicBezTo>
                    <a:pt x="2541" y="96"/>
                    <a:pt x="1005" y="1"/>
                    <a:pt x="32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95" name="Google Shape;6395;p41"/>
            <p:cNvSpPr/>
            <p:nvPr/>
          </p:nvSpPr>
          <p:spPr>
            <a:xfrm>
              <a:off x="3599200" y="7212500"/>
              <a:ext cx="50225" cy="97475"/>
            </a:xfrm>
            <a:custGeom>
              <a:avLst/>
              <a:gdLst/>
              <a:ahLst/>
              <a:cxnLst/>
              <a:rect l="l" t="t" r="r" b="b"/>
              <a:pathLst>
                <a:path w="2009" h="3899" extrusionOk="0">
                  <a:moveTo>
                    <a:pt x="718" y="0"/>
                  </a:moveTo>
                  <a:cubicBezTo>
                    <a:pt x="459" y="0"/>
                    <a:pt x="244" y="227"/>
                    <a:pt x="161" y="446"/>
                  </a:cubicBezTo>
                  <a:cubicBezTo>
                    <a:pt x="1" y="874"/>
                    <a:pt x="884" y="1115"/>
                    <a:pt x="884" y="1115"/>
                  </a:cubicBezTo>
                  <a:cubicBezTo>
                    <a:pt x="884" y="1115"/>
                    <a:pt x="890" y="1113"/>
                    <a:pt x="899" y="1113"/>
                  </a:cubicBezTo>
                  <a:cubicBezTo>
                    <a:pt x="977" y="1113"/>
                    <a:pt x="1302" y="1241"/>
                    <a:pt x="537" y="3656"/>
                  </a:cubicBezTo>
                  <a:lnTo>
                    <a:pt x="537" y="3656"/>
                  </a:lnTo>
                  <a:cubicBezTo>
                    <a:pt x="537" y="3656"/>
                    <a:pt x="537" y="3656"/>
                    <a:pt x="536" y="3656"/>
                  </a:cubicBezTo>
                  <a:cubicBezTo>
                    <a:pt x="536" y="3656"/>
                    <a:pt x="536" y="3656"/>
                    <a:pt x="536" y="3658"/>
                  </a:cubicBezTo>
                  <a:cubicBezTo>
                    <a:pt x="536" y="3657"/>
                    <a:pt x="537" y="3656"/>
                    <a:pt x="537" y="3656"/>
                  </a:cubicBezTo>
                  <a:lnTo>
                    <a:pt x="537" y="3656"/>
                  </a:lnTo>
                  <a:cubicBezTo>
                    <a:pt x="542" y="3662"/>
                    <a:pt x="590" y="3898"/>
                    <a:pt x="590" y="3898"/>
                  </a:cubicBezTo>
                  <a:cubicBezTo>
                    <a:pt x="590" y="3898"/>
                    <a:pt x="2008" y="2052"/>
                    <a:pt x="1500" y="820"/>
                  </a:cubicBezTo>
                  <a:cubicBezTo>
                    <a:pt x="1251" y="206"/>
                    <a:pt x="965" y="0"/>
                    <a:pt x="71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96" name="Google Shape;6396;p41"/>
            <p:cNvSpPr/>
            <p:nvPr/>
          </p:nvSpPr>
          <p:spPr>
            <a:xfrm>
              <a:off x="3270000" y="7257100"/>
              <a:ext cx="407525" cy="314275"/>
            </a:xfrm>
            <a:custGeom>
              <a:avLst/>
              <a:gdLst/>
              <a:ahLst/>
              <a:cxnLst/>
              <a:rect l="l" t="t" r="r" b="b"/>
              <a:pathLst>
                <a:path w="16301" h="12571" extrusionOk="0">
                  <a:moveTo>
                    <a:pt x="12506" y="879"/>
                  </a:moveTo>
                  <a:cubicBezTo>
                    <a:pt x="12136" y="879"/>
                    <a:pt x="11747" y="949"/>
                    <a:pt x="11349" y="1097"/>
                  </a:cubicBezTo>
                  <a:cubicBezTo>
                    <a:pt x="9502" y="1793"/>
                    <a:pt x="750" y="0"/>
                    <a:pt x="375" y="5300"/>
                  </a:cubicBezTo>
                  <a:cubicBezTo>
                    <a:pt x="0" y="10599"/>
                    <a:pt x="2436" y="12071"/>
                    <a:pt x="4818" y="12500"/>
                  </a:cubicBezTo>
                  <a:cubicBezTo>
                    <a:pt x="5066" y="12547"/>
                    <a:pt x="5354" y="12570"/>
                    <a:pt x="5673" y="12570"/>
                  </a:cubicBezTo>
                  <a:cubicBezTo>
                    <a:pt x="8419" y="12570"/>
                    <a:pt x="13409" y="10820"/>
                    <a:pt x="13865" y="7414"/>
                  </a:cubicBezTo>
                  <a:cubicBezTo>
                    <a:pt x="13865" y="7414"/>
                    <a:pt x="16300" y="5059"/>
                    <a:pt x="15444" y="2998"/>
                  </a:cubicBezTo>
                  <a:cubicBezTo>
                    <a:pt x="14882" y="1728"/>
                    <a:pt x="13802" y="879"/>
                    <a:pt x="12506" y="87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97" name="Google Shape;6397;p41"/>
            <p:cNvSpPr/>
            <p:nvPr/>
          </p:nvSpPr>
          <p:spPr>
            <a:xfrm>
              <a:off x="3199050" y="7250400"/>
              <a:ext cx="455050" cy="240250"/>
            </a:xfrm>
            <a:custGeom>
              <a:avLst/>
              <a:gdLst/>
              <a:ahLst/>
              <a:cxnLst/>
              <a:rect l="l" t="t" r="r" b="b"/>
              <a:pathLst>
                <a:path w="18202" h="9610" extrusionOk="0">
                  <a:moveTo>
                    <a:pt x="10094" y="0"/>
                  </a:moveTo>
                  <a:cubicBezTo>
                    <a:pt x="7176" y="0"/>
                    <a:pt x="3927" y="1264"/>
                    <a:pt x="2892" y="2409"/>
                  </a:cubicBezTo>
                  <a:cubicBezTo>
                    <a:pt x="1098" y="4336"/>
                    <a:pt x="1" y="9609"/>
                    <a:pt x="1" y="9609"/>
                  </a:cubicBezTo>
                  <a:cubicBezTo>
                    <a:pt x="1" y="9609"/>
                    <a:pt x="18202" y="9288"/>
                    <a:pt x="14883" y="2382"/>
                  </a:cubicBezTo>
                  <a:cubicBezTo>
                    <a:pt x="14051" y="631"/>
                    <a:pt x="12156" y="0"/>
                    <a:pt x="10094"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98" name="Google Shape;6398;p41"/>
            <p:cNvSpPr/>
            <p:nvPr/>
          </p:nvSpPr>
          <p:spPr>
            <a:xfrm>
              <a:off x="3438625" y="7254400"/>
              <a:ext cx="143200" cy="142375"/>
            </a:xfrm>
            <a:custGeom>
              <a:avLst/>
              <a:gdLst/>
              <a:ahLst/>
              <a:cxnLst/>
              <a:rect l="l" t="t" r="r" b="b"/>
              <a:pathLst>
                <a:path w="5728" h="5695" extrusionOk="0">
                  <a:moveTo>
                    <a:pt x="2355" y="1"/>
                  </a:moveTo>
                  <a:cubicBezTo>
                    <a:pt x="1686" y="162"/>
                    <a:pt x="1124" y="536"/>
                    <a:pt x="750" y="1179"/>
                  </a:cubicBezTo>
                  <a:cubicBezTo>
                    <a:pt x="0" y="2490"/>
                    <a:pt x="455" y="4283"/>
                    <a:pt x="1767" y="5167"/>
                  </a:cubicBezTo>
                  <a:cubicBezTo>
                    <a:pt x="2290" y="5523"/>
                    <a:pt x="2863" y="5695"/>
                    <a:pt x="3413" y="5695"/>
                  </a:cubicBezTo>
                  <a:cubicBezTo>
                    <a:pt x="4269" y="5695"/>
                    <a:pt x="5068" y="5279"/>
                    <a:pt x="5541" y="4498"/>
                  </a:cubicBezTo>
                  <a:cubicBezTo>
                    <a:pt x="5567" y="4444"/>
                    <a:pt x="5567" y="4391"/>
                    <a:pt x="5621" y="4364"/>
                  </a:cubicBezTo>
                  <a:cubicBezTo>
                    <a:pt x="5728" y="3721"/>
                    <a:pt x="5674" y="2972"/>
                    <a:pt x="5273" y="2169"/>
                  </a:cubicBezTo>
                  <a:cubicBezTo>
                    <a:pt x="4711" y="965"/>
                    <a:pt x="3640" y="295"/>
                    <a:pt x="235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99" name="Google Shape;6399;p41"/>
            <p:cNvSpPr/>
            <p:nvPr/>
          </p:nvSpPr>
          <p:spPr>
            <a:xfrm>
              <a:off x="3292750" y="7349425"/>
              <a:ext cx="394800" cy="310925"/>
            </a:xfrm>
            <a:custGeom>
              <a:avLst/>
              <a:gdLst/>
              <a:ahLst/>
              <a:cxnLst/>
              <a:rect l="l" t="t" r="r" b="b"/>
              <a:pathLst>
                <a:path w="15792" h="12437" extrusionOk="0">
                  <a:moveTo>
                    <a:pt x="10347" y="1"/>
                  </a:moveTo>
                  <a:cubicBezTo>
                    <a:pt x="5594" y="1"/>
                    <a:pt x="0" y="11804"/>
                    <a:pt x="0" y="11804"/>
                  </a:cubicBezTo>
                  <a:cubicBezTo>
                    <a:pt x="0" y="11804"/>
                    <a:pt x="2869" y="12437"/>
                    <a:pt x="5389" y="12437"/>
                  </a:cubicBezTo>
                  <a:cubicBezTo>
                    <a:pt x="6268" y="12437"/>
                    <a:pt x="7105" y="12360"/>
                    <a:pt x="7762" y="12152"/>
                  </a:cubicBezTo>
                  <a:cubicBezTo>
                    <a:pt x="10305" y="11349"/>
                    <a:pt x="15792" y="4872"/>
                    <a:pt x="12794" y="1285"/>
                  </a:cubicBezTo>
                  <a:cubicBezTo>
                    <a:pt x="12031" y="383"/>
                    <a:pt x="11203" y="1"/>
                    <a:pt x="10347"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00" name="Google Shape;6400;p41"/>
            <p:cNvSpPr/>
            <p:nvPr/>
          </p:nvSpPr>
          <p:spPr>
            <a:xfrm>
              <a:off x="3433250" y="7576175"/>
              <a:ext cx="121150" cy="84425"/>
            </a:xfrm>
            <a:custGeom>
              <a:avLst/>
              <a:gdLst/>
              <a:ahLst/>
              <a:cxnLst/>
              <a:rect l="l" t="t" r="r" b="b"/>
              <a:pathLst>
                <a:path w="4846" h="3377" extrusionOk="0">
                  <a:moveTo>
                    <a:pt x="2579" y="0"/>
                  </a:moveTo>
                  <a:cubicBezTo>
                    <a:pt x="1714" y="0"/>
                    <a:pt x="903" y="425"/>
                    <a:pt x="429" y="1209"/>
                  </a:cubicBezTo>
                  <a:cubicBezTo>
                    <a:pt x="81" y="1851"/>
                    <a:pt x="1" y="2627"/>
                    <a:pt x="162" y="3377"/>
                  </a:cubicBezTo>
                  <a:cubicBezTo>
                    <a:pt x="911" y="3377"/>
                    <a:pt x="1580" y="3296"/>
                    <a:pt x="2142" y="3136"/>
                  </a:cubicBezTo>
                  <a:cubicBezTo>
                    <a:pt x="2892" y="2895"/>
                    <a:pt x="3882" y="2145"/>
                    <a:pt x="4846" y="1155"/>
                  </a:cubicBezTo>
                  <a:cubicBezTo>
                    <a:pt x="4685" y="914"/>
                    <a:pt x="4444" y="727"/>
                    <a:pt x="4230" y="540"/>
                  </a:cubicBezTo>
                  <a:cubicBezTo>
                    <a:pt x="3708" y="174"/>
                    <a:pt x="3133" y="0"/>
                    <a:pt x="257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01" name="Google Shape;6401;p41"/>
            <p:cNvSpPr/>
            <p:nvPr/>
          </p:nvSpPr>
          <p:spPr>
            <a:xfrm>
              <a:off x="3526275" y="7403875"/>
              <a:ext cx="116450" cy="143650"/>
            </a:xfrm>
            <a:custGeom>
              <a:avLst/>
              <a:gdLst/>
              <a:ahLst/>
              <a:cxnLst/>
              <a:rect l="l" t="t" r="r" b="b"/>
              <a:pathLst>
                <a:path w="4658" h="5746" extrusionOk="0">
                  <a:moveTo>
                    <a:pt x="2843" y="0"/>
                  </a:moveTo>
                  <a:cubicBezTo>
                    <a:pt x="1975" y="0"/>
                    <a:pt x="1173" y="429"/>
                    <a:pt x="723" y="1222"/>
                  </a:cubicBezTo>
                  <a:cubicBezTo>
                    <a:pt x="0" y="2533"/>
                    <a:pt x="429" y="4327"/>
                    <a:pt x="1767" y="5264"/>
                  </a:cubicBezTo>
                  <a:cubicBezTo>
                    <a:pt x="2142" y="5504"/>
                    <a:pt x="2516" y="5665"/>
                    <a:pt x="2918" y="5745"/>
                  </a:cubicBezTo>
                  <a:cubicBezTo>
                    <a:pt x="4015" y="4006"/>
                    <a:pt x="4658" y="1998"/>
                    <a:pt x="4122" y="312"/>
                  </a:cubicBezTo>
                  <a:cubicBezTo>
                    <a:pt x="3702" y="102"/>
                    <a:pt x="3265" y="0"/>
                    <a:pt x="284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02" name="Google Shape;6402;p41"/>
            <p:cNvSpPr/>
            <p:nvPr/>
          </p:nvSpPr>
          <p:spPr>
            <a:xfrm>
              <a:off x="3376375" y="7401625"/>
              <a:ext cx="137200" cy="138150"/>
            </a:xfrm>
            <a:custGeom>
              <a:avLst/>
              <a:gdLst/>
              <a:ahLst/>
              <a:cxnLst/>
              <a:rect l="l" t="t" r="r" b="b"/>
              <a:pathLst>
                <a:path w="5488" h="5526" extrusionOk="0">
                  <a:moveTo>
                    <a:pt x="3159" y="0"/>
                  </a:moveTo>
                  <a:cubicBezTo>
                    <a:pt x="2008" y="1098"/>
                    <a:pt x="911" y="2516"/>
                    <a:pt x="1" y="3908"/>
                  </a:cubicBezTo>
                  <a:cubicBezTo>
                    <a:pt x="242" y="4310"/>
                    <a:pt x="563" y="4684"/>
                    <a:pt x="964" y="4979"/>
                  </a:cubicBezTo>
                  <a:cubicBezTo>
                    <a:pt x="1492" y="5348"/>
                    <a:pt x="2073" y="5526"/>
                    <a:pt x="2631" y="5526"/>
                  </a:cubicBezTo>
                  <a:cubicBezTo>
                    <a:pt x="3490" y="5526"/>
                    <a:pt x="4295" y="5105"/>
                    <a:pt x="4765" y="4310"/>
                  </a:cubicBezTo>
                  <a:cubicBezTo>
                    <a:pt x="5488" y="3025"/>
                    <a:pt x="5060" y="1232"/>
                    <a:pt x="3721" y="295"/>
                  </a:cubicBezTo>
                  <a:cubicBezTo>
                    <a:pt x="3507" y="161"/>
                    <a:pt x="3347" y="81"/>
                    <a:pt x="315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03" name="Google Shape;6403;p41"/>
            <p:cNvSpPr/>
            <p:nvPr/>
          </p:nvSpPr>
          <p:spPr>
            <a:xfrm>
              <a:off x="3282025" y="7256425"/>
              <a:ext cx="150600" cy="129450"/>
            </a:xfrm>
            <a:custGeom>
              <a:avLst/>
              <a:gdLst/>
              <a:ahLst/>
              <a:cxnLst/>
              <a:rect l="l" t="t" r="r" b="b"/>
              <a:pathLst>
                <a:path w="6024" h="5178" extrusionOk="0">
                  <a:moveTo>
                    <a:pt x="4283" y="0"/>
                  </a:moveTo>
                  <a:cubicBezTo>
                    <a:pt x="2597" y="321"/>
                    <a:pt x="1072" y="964"/>
                    <a:pt x="135" y="1633"/>
                  </a:cubicBezTo>
                  <a:cubicBezTo>
                    <a:pt x="1" y="2730"/>
                    <a:pt x="509" y="3962"/>
                    <a:pt x="1473" y="4631"/>
                  </a:cubicBezTo>
                  <a:cubicBezTo>
                    <a:pt x="2000" y="5000"/>
                    <a:pt x="2577" y="5178"/>
                    <a:pt x="3130" y="5178"/>
                  </a:cubicBezTo>
                  <a:cubicBezTo>
                    <a:pt x="3982" y="5178"/>
                    <a:pt x="4777" y="4756"/>
                    <a:pt x="5247" y="3962"/>
                  </a:cubicBezTo>
                  <a:cubicBezTo>
                    <a:pt x="6023" y="2704"/>
                    <a:pt x="5595" y="937"/>
                    <a:pt x="428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04" name="Google Shape;6404;p41"/>
            <p:cNvSpPr/>
            <p:nvPr/>
          </p:nvSpPr>
          <p:spPr>
            <a:xfrm>
              <a:off x="3199050" y="7383675"/>
              <a:ext cx="120475" cy="106975"/>
            </a:xfrm>
            <a:custGeom>
              <a:avLst/>
              <a:gdLst/>
              <a:ahLst/>
              <a:cxnLst/>
              <a:rect l="l" t="t" r="r" b="b"/>
              <a:pathLst>
                <a:path w="4819" h="4279" extrusionOk="0">
                  <a:moveTo>
                    <a:pt x="1583" y="1"/>
                  </a:moveTo>
                  <a:cubicBezTo>
                    <a:pt x="1464" y="1"/>
                    <a:pt x="1347" y="8"/>
                    <a:pt x="1232" y="22"/>
                  </a:cubicBezTo>
                  <a:cubicBezTo>
                    <a:pt x="429" y="2083"/>
                    <a:pt x="1" y="4278"/>
                    <a:pt x="1" y="4278"/>
                  </a:cubicBezTo>
                  <a:cubicBezTo>
                    <a:pt x="1" y="4278"/>
                    <a:pt x="1982" y="4225"/>
                    <a:pt x="4498" y="3930"/>
                  </a:cubicBezTo>
                  <a:cubicBezTo>
                    <a:pt x="4819" y="2726"/>
                    <a:pt x="4310" y="1280"/>
                    <a:pt x="3213" y="531"/>
                  </a:cubicBezTo>
                  <a:cubicBezTo>
                    <a:pt x="2686" y="158"/>
                    <a:pt x="2123" y="1"/>
                    <a:pt x="158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05" name="Google Shape;6405;p41"/>
            <p:cNvSpPr/>
            <p:nvPr/>
          </p:nvSpPr>
          <p:spPr>
            <a:xfrm>
              <a:off x="4176675" y="7357400"/>
              <a:ext cx="371625" cy="327975"/>
            </a:xfrm>
            <a:custGeom>
              <a:avLst/>
              <a:gdLst/>
              <a:ahLst/>
              <a:cxnLst/>
              <a:rect l="l" t="t" r="r" b="b"/>
              <a:pathLst>
                <a:path w="14865" h="13119" extrusionOk="0">
                  <a:moveTo>
                    <a:pt x="9371" y="1"/>
                  </a:moveTo>
                  <a:cubicBezTo>
                    <a:pt x="8736" y="1"/>
                    <a:pt x="8194" y="342"/>
                    <a:pt x="7682" y="726"/>
                  </a:cubicBezTo>
                  <a:cubicBezTo>
                    <a:pt x="6612" y="1528"/>
                    <a:pt x="6746" y="3482"/>
                    <a:pt x="6746" y="3482"/>
                  </a:cubicBezTo>
                  <a:cubicBezTo>
                    <a:pt x="6746" y="3482"/>
                    <a:pt x="4998" y="1652"/>
                    <a:pt x="3314" y="1652"/>
                  </a:cubicBezTo>
                  <a:cubicBezTo>
                    <a:pt x="2863" y="1652"/>
                    <a:pt x="2416" y="1783"/>
                    <a:pt x="2008" y="2117"/>
                  </a:cubicBezTo>
                  <a:cubicBezTo>
                    <a:pt x="108" y="3723"/>
                    <a:pt x="349" y="4981"/>
                    <a:pt x="1285" y="5784"/>
                  </a:cubicBezTo>
                  <a:cubicBezTo>
                    <a:pt x="2222" y="6587"/>
                    <a:pt x="4497" y="7149"/>
                    <a:pt x="4497" y="7149"/>
                  </a:cubicBezTo>
                  <a:cubicBezTo>
                    <a:pt x="4497" y="7149"/>
                    <a:pt x="1" y="8996"/>
                    <a:pt x="1044" y="10495"/>
                  </a:cubicBezTo>
                  <a:cubicBezTo>
                    <a:pt x="1797" y="11595"/>
                    <a:pt x="3552" y="12612"/>
                    <a:pt x="4783" y="12612"/>
                  </a:cubicBezTo>
                  <a:cubicBezTo>
                    <a:pt x="5259" y="12612"/>
                    <a:pt x="5658" y="12459"/>
                    <a:pt x="5889" y="12101"/>
                  </a:cubicBezTo>
                  <a:cubicBezTo>
                    <a:pt x="6490" y="11160"/>
                    <a:pt x="6686" y="9950"/>
                    <a:pt x="6747" y="9399"/>
                  </a:cubicBezTo>
                  <a:lnTo>
                    <a:pt x="6747" y="9399"/>
                  </a:lnTo>
                  <a:cubicBezTo>
                    <a:pt x="6685" y="10328"/>
                    <a:pt x="6650" y="13119"/>
                    <a:pt x="8450" y="13119"/>
                  </a:cubicBezTo>
                  <a:cubicBezTo>
                    <a:pt x="8623" y="13119"/>
                    <a:pt x="8812" y="13093"/>
                    <a:pt x="9021" y="13038"/>
                  </a:cubicBezTo>
                  <a:cubicBezTo>
                    <a:pt x="11777" y="12315"/>
                    <a:pt x="12313" y="11084"/>
                    <a:pt x="11885" y="9799"/>
                  </a:cubicBezTo>
                  <a:cubicBezTo>
                    <a:pt x="11456" y="8541"/>
                    <a:pt x="10306" y="8193"/>
                    <a:pt x="10305" y="8193"/>
                  </a:cubicBezTo>
                  <a:lnTo>
                    <a:pt x="10305" y="8193"/>
                  </a:lnTo>
                  <a:cubicBezTo>
                    <a:pt x="10306" y="8193"/>
                    <a:pt x="11626" y="8552"/>
                    <a:pt x="12837" y="8552"/>
                  </a:cubicBezTo>
                  <a:cubicBezTo>
                    <a:pt x="13892" y="8552"/>
                    <a:pt x="14864" y="8279"/>
                    <a:pt x="14802" y="7256"/>
                  </a:cubicBezTo>
                  <a:cubicBezTo>
                    <a:pt x="14707" y="5751"/>
                    <a:pt x="13798" y="4680"/>
                    <a:pt x="12278" y="4680"/>
                  </a:cubicBezTo>
                  <a:cubicBezTo>
                    <a:pt x="11776" y="4680"/>
                    <a:pt x="11208" y="4797"/>
                    <a:pt x="10581" y="5053"/>
                  </a:cubicBezTo>
                  <a:lnTo>
                    <a:pt x="10581" y="5053"/>
                  </a:lnTo>
                  <a:cubicBezTo>
                    <a:pt x="11475" y="4603"/>
                    <a:pt x="13313" y="3396"/>
                    <a:pt x="11858" y="1609"/>
                  </a:cubicBezTo>
                  <a:cubicBezTo>
                    <a:pt x="10866" y="407"/>
                    <a:pt x="10063" y="1"/>
                    <a:pt x="93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06" name="Google Shape;6406;p41"/>
            <p:cNvSpPr/>
            <p:nvPr/>
          </p:nvSpPr>
          <p:spPr>
            <a:xfrm>
              <a:off x="4336600" y="7498650"/>
              <a:ext cx="64925" cy="65600"/>
            </a:xfrm>
            <a:custGeom>
              <a:avLst/>
              <a:gdLst/>
              <a:ahLst/>
              <a:cxnLst/>
              <a:rect l="l" t="t" r="r" b="b"/>
              <a:pathLst>
                <a:path w="2597" h="2624" extrusionOk="0">
                  <a:moveTo>
                    <a:pt x="1312" y="0"/>
                  </a:moveTo>
                  <a:cubicBezTo>
                    <a:pt x="563" y="0"/>
                    <a:pt x="1" y="616"/>
                    <a:pt x="1" y="1312"/>
                  </a:cubicBezTo>
                  <a:cubicBezTo>
                    <a:pt x="1" y="2008"/>
                    <a:pt x="616" y="2623"/>
                    <a:pt x="1312" y="2623"/>
                  </a:cubicBezTo>
                  <a:cubicBezTo>
                    <a:pt x="2035" y="2623"/>
                    <a:pt x="2597" y="2035"/>
                    <a:pt x="2597" y="1312"/>
                  </a:cubicBezTo>
                  <a:cubicBezTo>
                    <a:pt x="2597" y="562"/>
                    <a:pt x="2008" y="0"/>
                    <a:pt x="131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07" name="Google Shape;6407;p41"/>
            <p:cNvSpPr/>
            <p:nvPr/>
          </p:nvSpPr>
          <p:spPr>
            <a:xfrm>
              <a:off x="4038450" y="7294400"/>
              <a:ext cx="202625" cy="180375"/>
            </a:xfrm>
            <a:custGeom>
              <a:avLst/>
              <a:gdLst/>
              <a:ahLst/>
              <a:cxnLst/>
              <a:rect l="l" t="t" r="r" b="b"/>
              <a:pathLst>
                <a:path w="8105" h="7215" extrusionOk="0">
                  <a:moveTo>
                    <a:pt x="2851" y="1"/>
                  </a:moveTo>
                  <a:cubicBezTo>
                    <a:pt x="2765" y="1"/>
                    <a:pt x="2677" y="11"/>
                    <a:pt x="2585" y="34"/>
                  </a:cubicBezTo>
                  <a:cubicBezTo>
                    <a:pt x="1247" y="382"/>
                    <a:pt x="1086" y="1078"/>
                    <a:pt x="1354" y="1693"/>
                  </a:cubicBezTo>
                  <a:cubicBezTo>
                    <a:pt x="1622" y="2309"/>
                    <a:pt x="2639" y="3138"/>
                    <a:pt x="2639" y="3138"/>
                  </a:cubicBezTo>
                  <a:cubicBezTo>
                    <a:pt x="2639" y="3138"/>
                    <a:pt x="2485" y="3129"/>
                    <a:pt x="2253" y="3129"/>
                  </a:cubicBezTo>
                  <a:cubicBezTo>
                    <a:pt x="1518" y="3129"/>
                    <a:pt x="1" y="3222"/>
                    <a:pt x="123" y="3995"/>
                  </a:cubicBezTo>
                  <a:cubicBezTo>
                    <a:pt x="262" y="4852"/>
                    <a:pt x="1143" y="6011"/>
                    <a:pt x="1829" y="6011"/>
                  </a:cubicBezTo>
                  <a:cubicBezTo>
                    <a:pt x="1935" y="6011"/>
                    <a:pt x="2037" y="5983"/>
                    <a:pt x="2130" y="5922"/>
                  </a:cubicBezTo>
                  <a:cubicBezTo>
                    <a:pt x="2613" y="5625"/>
                    <a:pt x="2967" y="5135"/>
                    <a:pt x="3139" y="4862"/>
                  </a:cubicBezTo>
                  <a:lnTo>
                    <a:pt x="3139" y="4862"/>
                  </a:lnTo>
                  <a:cubicBezTo>
                    <a:pt x="2840" y="5404"/>
                    <a:pt x="2156" y="6887"/>
                    <a:pt x="3442" y="7127"/>
                  </a:cubicBezTo>
                  <a:cubicBezTo>
                    <a:pt x="3757" y="7186"/>
                    <a:pt x="4031" y="7214"/>
                    <a:pt x="4267" y="7214"/>
                  </a:cubicBezTo>
                  <a:cubicBezTo>
                    <a:pt x="5194" y="7214"/>
                    <a:pt x="5551" y="6787"/>
                    <a:pt x="5637" y="6190"/>
                  </a:cubicBezTo>
                  <a:cubicBezTo>
                    <a:pt x="5738" y="5505"/>
                    <a:pt x="5287" y="5085"/>
                    <a:pt x="5239" y="5042"/>
                  </a:cubicBezTo>
                  <a:lnTo>
                    <a:pt x="5239" y="5042"/>
                  </a:lnTo>
                  <a:cubicBezTo>
                    <a:pt x="5313" y="5107"/>
                    <a:pt x="6380" y="6021"/>
                    <a:pt x="7103" y="6021"/>
                  </a:cubicBezTo>
                  <a:cubicBezTo>
                    <a:pt x="7350" y="6021"/>
                    <a:pt x="7558" y="5914"/>
                    <a:pt x="7671" y="5628"/>
                  </a:cubicBezTo>
                  <a:cubicBezTo>
                    <a:pt x="8105" y="4632"/>
                    <a:pt x="7638" y="3661"/>
                    <a:pt x="6109" y="3573"/>
                  </a:cubicBezTo>
                  <a:lnTo>
                    <a:pt x="6109" y="3573"/>
                  </a:lnTo>
                  <a:cubicBezTo>
                    <a:pt x="6646" y="3567"/>
                    <a:pt x="7909" y="3421"/>
                    <a:pt x="7591" y="2148"/>
                  </a:cubicBezTo>
                  <a:cubicBezTo>
                    <a:pt x="7283" y="918"/>
                    <a:pt x="6772" y="646"/>
                    <a:pt x="6224" y="646"/>
                  </a:cubicBezTo>
                  <a:cubicBezTo>
                    <a:pt x="6057" y="646"/>
                    <a:pt x="5886" y="671"/>
                    <a:pt x="5717" y="703"/>
                  </a:cubicBezTo>
                  <a:cubicBezTo>
                    <a:pt x="4994" y="837"/>
                    <a:pt x="4593" y="1854"/>
                    <a:pt x="4593" y="1854"/>
                  </a:cubicBezTo>
                  <a:cubicBezTo>
                    <a:pt x="4593" y="1854"/>
                    <a:pt x="3991" y="1"/>
                    <a:pt x="2851"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08" name="Google Shape;6408;p41"/>
            <p:cNvSpPr/>
            <p:nvPr/>
          </p:nvSpPr>
          <p:spPr>
            <a:xfrm>
              <a:off x="4122475" y="7362150"/>
              <a:ext cx="46875" cy="46850"/>
            </a:xfrm>
            <a:custGeom>
              <a:avLst/>
              <a:gdLst/>
              <a:ahLst/>
              <a:cxnLst/>
              <a:rect l="l" t="t" r="r" b="b"/>
              <a:pathLst>
                <a:path w="1875" h="1874" extrusionOk="0">
                  <a:moveTo>
                    <a:pt x="937" y="0"/>
                  </a:moveTo>
                  <a:cubicBezTo>
                    <a:pt x="429" y="0"/>
                    <a:pt x="1" y="428"/>
                    <a:pt x="1" y="937"/>
                  </a:cubicBezTo>
                  <a:cubicBezTo>
                    <a:pt x="1" y="1472"/>
                    <a:pt x="429" y="1874"/>
                    <a:pt x="937" y="1874"/>
                  </a:cubicBezTo>
                  <a:cubicBezTo>
                    <a:pt x="1446" y="1874"/>
                    <a:pt x="1874" y="1472"/>
                    <a:pt x="1874" y="937"/>
                  </a:cubicBezTo>
                  <a:cubicBezTo>
                    <a:pt x="1874" y="428"/>
                    <a:pt x="1446" y="0"/>
                    <a:pt x="937" y="0"/>
                  </a:cubicBezTo>
                  <a:close/>
                </a:path>
              </a:pathLst>
            </a:custGeom>
            <a:solidFill>
              <a:srgbClr val="FDDF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09" name="Google Shape;6409;p41"/>
            <p:cNvSpPr/>
            <p:nvPr/>
          </p:nvSpPr>
          <p:spPr>
            <a:xfrm>
              <a:off x="4337300" y="7679550"/>
              <a:ext cx="195375" cy="180475"/>
            </a:xfrm>
            <a:custGeom>
              <a:avLst/>
              <a:gdLst/>
              <a:ahLst/>
              <a:cxnLst/>
              <a:rect l="l" t="t" r="r" b="b"/>
              <a:pathLst>
                <a:path w="7815" h="7219" extrusionOk="0">
                  <a:moveTo>
                    <a:pt x="4743" y="1"/>
                  </a:moveTo>
                  <a:cubicBezTo>
                    <a:pt x="4626" y="1"/>
                    <a:pt x="4509" y="65"/>
                    <a:pt x="4335" y="205"/>
                  </a:cubicBezTo>
                  <a:cubicBezTo>
                    <a:pt x="3747" y="633"/>
                    <a:pt x="3666" y="2159"/>
                    <a:pt x="3666" y="2159"/>
                  </a:cubicBezTo>
                  <a:cubicBezTo>
                    <a:pt x="3666" y="2159"/>
                    <a:pt x="3461" y="151"/>
                    <a:pt x="2298" y="151"/>
                  </a:cubicBezTo>
                  <a:cubicBezTo>
                    <a:pt x="2132" y="151"/>
                    <a:pt x="1947" y="192"/>
                    <a:pt x="1739" y="286"/>
                  </a:cubicBezTo>
                  <a:cubicBezTo>
                    <a:pt x="80" y="1089"/>
                    <a:pt x="240" y="1062"/>
                    <a:pt x="508" y="1731"/>
                  </a:cubicBezTo>
                  <a:cubicBezTo>
                    <a:pt x="776" y="2400"/>
                    <a:pt x="2114" y="3310"/>
                    <a:pt x="2114" y="3310"/>
                  </a:cubicBezTo>
                  <a:cubicBezTo>
                    <a:pt x="2114" y="3310"/>
                    <a:pt x="1326" y="3020"/>
                    <a:pt x="725" y="3020"/>
                  </a:cubicBezTo>
                  <a:cubicBezTo>
                    <a:pt x="360" y="3020"/>
                    <a:pt x="63" y="3127"/>
                    <a:pt x="53" y="3471"/>
                  </a:cubicBezTo>
                  <a:cubicBezTo>
                    <a:pt x="1" y="4360"/>
                    <a:pt x="434" y="6043"/>
                    <a:pt x="1104" y="6043"/>
                  </a:cubicBezTo>
                  <a:cubicBezTo>
                    <a:pt x="1119" y="6043"/>
                    <a:pt x="1135" y="6042"/>
                    <a:pt x="1150" y="6040"/>
                  </a:cubicBezTo>
                  <a:cubicBezTo>
                    <a:pt x="1846" y="6013"/>
                    <a:pt x="3291" y="4542"/>
                    <a:pt x="3292" y="4541"/>
                  </a:cubicBezTo>
                  <a:lnTo>
                    <a:pt x="3292" y="4541"/>
                  </a:lnTo>
                  <a:cubicBezTo>
                    <a:pt x="3291" y="4542"/>
                    <a:pt x="1311" y="6683"/>
                    <a:pt x="2997" y="7084"/>
                  </a:cubicBezTo>
                  <a:cubicBezTo>
                    <a:pt x="3360" y="7179"/>
                    <a:pt x="3698" y="7219"/>
                    <a:pt x="4004" y="7219"/>
                  </a:cubicBezTo>
                  <a:cubicBezTo>
                    <a:pt x="5078" y="7219"/>
                    <a:pt x="5772" y="6733"/>
                    <a:pt x="5834" y="6442"/>
                  </a:cubicBezTo>
                  <a:cubicBezTo>
                    <a:pt x="5941" y="6147"/>
                    <a:pt x="4603" y="4542"/>
                    <a:pt x="4603" y="4541"/>
                  </a:cubicBezTo>
                  <a:lnTo>
                    <a:pt x="4603" y="4541"/>
                  </a:lnTo>
                  <a:cubicBezTo>
                    <a:pt x="4603" y="4542"/>
                    <a:pt x="5690" y="5570"/>
                    <a:pt x="6499" y="5570"/>
                  </a:cubicBezTo>
                  <a:cubicBezTo>
                    <a:pt x="6789" y="5570"/>
                    <a:pt x="7044" y="5437"/>
                    <a:pt x="7199" y="5077"/>
                  </a:cubicBezTo>
                  <a:cubicBezTo>
                    <a:pt x="7815" y="3712"/>
                    <a:pt x="7360" y="2909"/>
                    <a:pt x="6825" y="2882"/>
                  </a:cubicBezTo>
                  <a:cubicBezTo>
                    <a:pt x="6718" y="2871"/>
                    <a:pt x="6597" y="2867"/>
                    <a:pt x="6471" y="2867"/>
                  </a:cubicBezTo>
                  <a:cubicBezTo>
                    <a:pt x="5971" y="2867"/>
                    <a:pt x="5406" y="2935"/>
                    <a:pt x="5406" y="2935"/>
                  </a:cubicBezTo>
                  <a:cubicBezTo>
                    <a:pt x="5406" y="2935"/>
                    <a:pt x="7413" y="1544"/>
                    <a:pt x="6129" y="821"/>
                  </a:cubicBezTo>
                  <a:cubicBezTo>
                    <a:pt x="5259" y="321"/>
                    <a:pt x="5003" y="1"/>
                    <a:pt x="474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10" name="Google Shape;6410;p41"/>
            <p:cNvSpPr/>
            <p:nvPr/>
          </p:nvSpPr>
          <p:spPr>
            <a:xfrm>
              <a:off x="4407525" y="7751075"/>
              <a:ext cx="49550" cy="43200"/>
            </a:xfrm>
            <a:custGeom>
              <a:avLst/>
              <a:gdLst/>
              <a:ahLst/>
              <a:cxnLst/>
              <a:rect l="l" t="t" r="r" b="b"/>
              <a:pathLst>
                <a:path w="1982" h="1728" extrusionOk="0">
                  <a:moveTo>
                    <a:pt x="1002" y="0"/>
                  </a:moveTo>
                  <a:cubicBezTo>
                    <a:pt x="633" y="0"/>
                    <a:pt x="317" y="240"/>
                    <a:pt x="188" y="583"/>
                  </a:cubicBezTo>
                  <a:cubicBezTo>
                    <a:pt x="1" y="1011"/>
                    <a:pt x="242" y="1520"/>
                    <a:pt x="723" y="1680"/>
                  </a:cubicBezTo>
                  <a:cubicBezTo>
                    <a:pt x="814" y="1712"/>
                    <a:pt x="906" y="1727"/>
                    <a:pt x="997" y="1727"/>
                  </a:cubicBezTo>
                  <a:cubicBezTo>
                    <a:pt x="1358" y="1727"/>
                    <a:pt x="1692" y="1488"/>
                    <a:pt x="1821" y="1145"/>
                  </a:cubicBezTo>
                  <a:cubicBezTo>
                    <a:pt x="1981" y="690"/>
                    <a:pt x="1714" y="208"/>
                    <a:pt x="1285" y="48"/>
                  </a:cubicBezTo>
                  <a:cubicBezTo>
                    <a:pt x="1189" y="15"/>
                    <a:pt x="1094" y="0"/>
                    <a:pt x="1002" y="0"/>
                  </a:cubicBezTo>
                  <a:close/>
                </a:path>
              </a:pathLst>
            </a:custGeom>
            <a:solidFill>
              <a:srgbClr val="FDDF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11" name="Google Shape;6411;p41"/>
            <p:cNvSpPr/>
            <p:nvPr/>
          </p:nvSpPr>
          <p:spPr>
            <a:xfrm>
              <a:off x="4369400" y="7851575"/>
              <a:ext cx="104400" cy="97600"/>
            </a:xfrm>
            <a:custGeom>
              <a:avLst/>
              <a:gdLst/>
              <a:ahLst/>
              <a:cxnLst/>
              <a:rect l="l" t="t" r="r" b="b"/>
              <a:pathLst>
                <a:path w="4176" h="3904" extrusionOk="0">
                  <a:moveTo>
                    <a:pt x="1806" y="1"/>
                  </a:moveTo>
                  <a:cubicBezTo>
                    <a:pt x="1740" y="1"/>
                    <a:pt x="1664" y="21"/>
                    <a:pt x="1579" y="69"/>
                  </a:cubicBezTo>
                  <a:cubicBezTo>
                    <a:pt x="910" y="444"/>
                    <a:pt x="776" y="310"/>
                    <a:pt x="803" y="712"/>
                  </a:cubicBezTo>
                  <a:cubicBezTo>
                    <a:pt x="830" y="1086"/>
                    <a:pt x="1472" y="1541"/>
                    <a:pt x="1472" y="1541"/>
                  </a:cubicBezTo>
                  <a:cubicBezTo>
                    <a:pt x="1472" y="1541"/>
                    <a:pt x="1080" y="1336"/>
                    <a:pt x="709" y="1336"/>
                  </a:cubicBezTo>
                  <a:cubicBezTo>
                    <a:pt x="423" y="1336"/>
                    <a:pt x="150" y="1458"/>
                    <a:pt x="80" y="1889"/>
                  </a:cubicBezTo>
                  <a:cubicBezTo>
                    <a:pt x="0" y="2826"/>
                    <a:pt x="27" y="2746"/>
                    <a:pt x="402" y="2826"/>
                  </a:cubicBezTo>
                  <a:cubicBezTo>
                    <a:pt x="428" y="2830"/>
                    <a:pt x="458" y="2832"/>
                    <a:pt x="489" y="2832"/>
                  </a:cubicBezTo>
                  <a:cubicBezTo>
                    <a:pt x="864" y="2832"/>
                    <a:pt x="1526" y="2558"/>
                    <a:pt x="1526" y="2558"/>
                  </a:cubicBezTo>
                  <a:lnTo>
                    <a:pt x="1526" y="2558"/>
                  </a:lnTo>
                  <a:cubicBezTo>
                    <a:pt x="1526" y="2558"/>
                    <a:pt x="669" y="3254"/>
                    <a:pt x="1017" y="3522"/>
                  </a:cubicBezTo>
                  <a:cubicBezTo>
                    <a:pt x="1294" y="3706"/>
                    <a:pt x="1798" y="3903"/>
                    <a:pt x="2138" y="3903"/>
                  </a:cubicBezTo>
                  <a:cubicBezTo>
                    <a:pt x="2292" y="3903"/>
                    <a:pt x="2413" y="3863"/>
                    <a:pt x="2463" y="3763"/>
                  </a:cubicBezTo>
                  <a:cubicBezTo>
                    <a:pt x="2623" y="3415"/>
                    <a:pt x="2409" y="2425"/>
                    <a:pt x="2409" y="2425"/>
                  </a:cubicBezTo>
                  <a:lnTo>
                    <a:pt x="2409" y="2425"/>
                  </a:lnTo>
                  <a:cubicBezTo>
                    <a:pt x="2409" y="2425"/>
                    <a:pt x="2680" y="3417"/>
                    <a:pt x="3117" y="3417"/>
                  </a:cubicBezTo>
                  <a:cubicBezTo>
                    <a:pt x="3212" y="3417"/>
                    <a:pt x="3316" y="3369"/>
                    <a:pt x="3426" y="3254"/>
                  </a:cubicBezTo>
                  <a:cubicBezTo>
                    <a:pt x="4068" y="2612"/>
                    <a:pt x="4068" y="1943"/>
                    <a:pt x="3935" y="1809"/>
                  </a:cubicBezTo>
                  <a:cubicBezTo>
                    <a:pt x="3905" y="1749"/>
                    <a:pt x="3735" y="1730"/>
                    <a:pt x="3535" y="1730"/>
                  </a:cubicBezTo>
                  <a:cubicBezTo>
                    <a:pt x="3202" y="1730"/>
                    <a:pt x="2784" y="1782"/>
                    <a:pt x="2784" y="1782"/>
                  </a:cubicBezTo>
                  <a:cubicBezTo>
                    <a:pt x="2784" y="1782"/>
                    <a:pt x="4176" y="1434"/>
                    <a:pt x="3747" y="765"/>
                  </a:cubicBezTo>
                  <a:cubicBezTo>
                    <a:pt x="3457" y="338"/>
                    <a:pt x="3166" y="183"/>
                    <a:pt x="2952" y="183"/>
                  </a:cubicBezTo>
                  <a:cubicBezTo>
                    <a:pt x="2831" y="183"/>
                    <a:pt x="2735" y="233"/>
                    <a:pt x="2677" y="310"/>
                  </a:cubicBezTo>
                  <a:cubicBezTo>
                    <a:pt x="2516" y="551"/>
                    <a:pt x="2302" y="979"/>
                    <a:pt x="2302" y="979"/>
                  </a:cubicBezTo>
                  <a:cubicBezTo>
                    <a:pt x="2302" y="979"/>
                    <a:pt x="2261" y="1"/>
                    <a:pt x="1806" y="1"/>
                  </a:cubicBezTo>
                  <a:close/>
                </a:path>
              </a:pathLst>
            </a:custGeom>
            <a:solidFill>
              <a:srgbClr val="FF456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12" name="Google Shape;6412;p41"/>
            <p:cNvSpPr/>
            <p:nvPr/>
          </p:nvSpPr>
          <p:spPr>
            <a:xfrm>
              <a:off x="4410875" y="7887525"/>
              <a:ext cx="26125" cy="22900"/>
            </a:xfrm>
            <a:custGeom>
              <a:avLst/>
              <a:gdLst/>
              <a:ahLst/>
              <a:cxnLst/>
              <a:rect l="l" t="t" r="r" b="b"/>
              <a:pathLst>
                <a:path w="1045" h="916" extrusionOk="0">
                  <a:moveTo>
                    <a:pt x="525" y="0"/>
                  </a:moveTo>
                  <a:cubicBezTo>
                    <a:pt x="430" y="0"/>
                    <a:pt x="333" y="34"/>
                    <a:pt x="241" y="103"/>
                  </a:cubicBezTo>
                  <a:cubicBezTo>
                    <a:pt x="54" y="264"/>
                    <a:pt x="1" y="532"/>
                    <a:pt x="188" y="746"/>
                  </a:cubicBezTo>
                  <a:cubicBezTo>
                    <a:pt x="264" y="852"/>
                    <a:pt x="393" y="916"/>
                    <a:pt x="524" y="916"/>
                  </a:cubicBezTo>
                  <a:cubicBezTo>
                    <a:pt x="623" y="916"/>
                    <a:pt x="723" y="880"/>
                    <a:pt x="804" y="799"/>
                  </a:cubicBezTo>
                  <a:cubicBezTo>
                    <a:pt x="1018" y="639"/>
                    <a:pt x="1044" y="371"/>
                    <a:pt x="884" y="184"/>
                  </a:cubicBezTo>
                  <a:cubicBezTo>
                    <a:pt x="777" y="61"/>
                    <a:pt x="652" y="0"/>
                    <a:pt x="525" y="0"/>
                  </a:cubicBezTo>
                  <a:close/>
                </a:path>
              </a:pathLst>
            </a:custGeom>
            <a:solidFill>
              <a:srgbClr val="FDDF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13" name="Google Shape;6413;p41"/>
            <p:cNvSpPr/>
            <p:nvPr/>
          </p:nvSpPr>
          <p:spPr>
            <a:xfrm>
              <a:off x="3904475" y="8440950"/>
              <a:ext cx="80175" cy="45800"/>
            </a:xfrm>
            <a:custGeom>
              <a:avLst/>
              <a:gdLst/>
              <a:ahLst/>
              <a:cxnLst/>
              <a:rect l="l" t="t" r="r" b="b"/>
              <a:pathLst>
                <a:path w="3207" h="1832" extrusionOk="0">
                  <a:moveTo>
                    <a:pt x="734" y="0"/>
                  </a:moveTo>
                  <a:cubicBezTo>
                    <a:pt x="393" y="0"/>
                    <a:pt x="1" y="326"/>
                    <a:pt x="584" y="1119"/>
                  </a:cubicBezTo>
                  <a:cubicBezTo>
                    <a:pt x="1054" y="1739"/>
                    <a:pt x="2157" y="1831"/>
                    <a:pt x="2772" y="1831"/>
                  </a:cubicBezTo>
                  <a:cubicBezTo>
                    <a:pt x="3033" y="1831"/>
                    <a:pt x="3207" y="1814"/>
                    <a:pt x="3207" y="1814"/>
                  </a:cubicBezTo>
                  <a:cubicBezTo>
                    <a:pt x="3207" y="1814"/>
                    <a:pt x="3046" y="1654"/>
                    <a:pt x="3073" y="1654"/>
                  </a:cubicBezTo>
                  <a:cubicBezTo>
                    <a:pt x="718" y="1119"/>
                    <a:pt x="1066" y="824"/>
                    <a:pt x="1066" y="824"/>
                  </a:cubicBezTo>
                  <a:cubicBezTo>
                    <a:pt x="1066" y="824"/>
                    <a:pt x="1280" y="128"/>
                    <a:pt x="878" y="21"/>
                  </a:cubicBezTo>
                  <a:cubicBezTo>
                    <a:pt x="833" y="7"/>
                    <a:pt x="784" y="0"/>
                    <a:pt x="734" y="0"/>
                  </a:cubicBezTo>
                  <a:close/>
                </a:path>
              </a:pathLst>
            </a:custGeom>
            <a:solidFill>
              <a:srgbClr val="64343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14" name="Google Shape;6414;p41"/>
            <p:cNvSpPr/>
            <p:nvPr/>
          </p:nvSpPr>
          <p:spPr>
            <a:xfrm>
              <a:off x="3987300" y="8513075"/>
              <a:ext cx="41525" cy="82575"/>
            </a:xfrm>
            <a:custGeom>
              <a:avLst/>
              <a:gdLst/>
              <a:ahLst/>
              <a:cxnLst/>
              <a:rect l="l" t="t" r="r" b="b"/>
              <a:pathLst>
                <a:path w="1661" h="3303" extrusionOk="0">
                  <a:moveTo>
                    <a:pt x="1125" y="0"/>
                  </a:moveTo>
                  <a:cubicBezTo>
                    <a:pt x="1125" y="0"/>
                    <a:pt x="1" y="1579"/>
                    <a:pt x="429" y="2623"/>
                  </a:cubicBezTo>
                  <a:cubicBezTo>
                    <a:pt x="624" y="3130"/>
                    <a:pt x="864" y="3303"/>
                    <a:pt x="1071" y="3303"/>
                  </a:cubicBezTo>
                  <a:cubicBezTo>
                    <a:pt x="1289" y="3303"/>
                    <a:pt x="1472" y="3110"/>
                    <a:pt x="1527" y="2918"/>
                  </a:cubicBezTo>
                  <a:cubicBezTo>
                    <a:pt x="1660" y="2543"/>
                    <a:pt x="938" y="2382"/>
                    <a:pt x="938" y="2382"/>
                  </a:cubicBezTo>
                  <a:cubicBezTo>
                    <a:pt x="938" y="2382"/>
                    <a:pt x="931" y="2385"/>
                    <a:pt x="920" y="2385"/>
                  </a:cubicBezTo>
                  <a:cubicBezTo>
                    <a:pt x="844" y="2385"/>
                    <a:pt x="574" y="2261"/>
                    <a:pt x="1232" y="241"/>
                  </a:cubicBezTo>
                  <a:cubicBezTo>
                    <a:pt x="1152" y="241"/>
                    <a:pt x="1125" y="0"/>
                    <a:pt x="1125" y="0"/>
                  </a:cubicBezTo>
                  <a:close/>
                </a:path>
              </a:pathLst>
            </a:custGeom>
            <a:solidFill>
              <a:srgbClr val="64343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15" name="Google Shape;6415;p41"/>
            <p:cNvSpPr/>
            <p:nvPr/>
          </p:nvSpPr>
          <p:spPr>
            <a:xfrm>
              <a:off x="3961875" y="8290675"/>
              <a:ext cx="337275" cy="261900"/>
            </a:xfrm>
            <a:custGeom>
              <a:avLst/>
              <a:gdLst/>
              <a:ahLst/>
              <a:cxnLst/>
              <a:rect l="l" t="t" r="r" b="b"/>
              <a:pathLst>
                <a:path w="13491" h="10476" extrusionOk="0">
                  <a:moveTo>
                    <a:pt x="8928" y="0"/>
                  </a:moveTo>
                  <a:cubicBezTo>
                    <a:pt x="6686" y="0"/>
                    <a:pt x="2352" y="1505"/>
                    <a:pt x="2008" y="4453"/>
                  </a:cubicBezTo>
                  <a:cubicBezTo>
                    <a:pt x="2008" y="4453"/>
                    <a:pt x="1" y="6487"/>
                    <a:pt x="750" y="8200"/>
                  </a:cubicBezTo>
                  <a:cubicBezTo>
                    <a:pt x="1203" y="9250"/>
                    <a:pt x="2084" y="9952"/>
                    <a:pt x="3148" y="9952"/>
                  </a:cubicBezTo>
                  <a:cubicBezTo>
                    <a:pt x="3467" y="9952"/>
                    <a:pt x="3803" y="9889"/>
                    <a:pt x="4149" y="9753"/>
                  </a:cubicBezTo>
                  <a:cubicBezTo>
                    <a:pt x="5702" y="9137"/>
                    <a:pt x="12955" y="10475"/>
                    <a:pt x="13223" y="6032"/>
                  </a:cubicBezTo>
                  <a:cubicBezTo>
                    <a:pt x="13491" y="1589"/>
                    <a:pt x="11457" y="331"/>
                    <a:pt x="9476" y="37"/>
                  </a:cubicBezTo>
                  <a:cubicBezTo>
                    <a:pt x="9313" y="12"/>
                    <a:pt x="9129" y="0"/>
                    <a:pt x="8928" y="0"/>
                  </a:cubicBezTo>
                  <a:close/>
                </a:path>
              </a:pathLst>
            </a:custGeom>
            <a:solidFill>
              <a:srgbClr val="64343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16" name="Google Shape;6416;p41"/>
            <p:cNvSpPr/>
            <p:nvPr/>
          </p:nvSpPr>
          <p:spPr>
            <a:xfrm>
              <a:off x="3980625" y="8354475"/>
              <a:ext cx="378075" cy="206825"/>
            </a:xfrm>
            <a:custGeom>
              <a:avLst/>
              <a:gdLst/>
              <a:ahLst/>
              <a:cxnLst/>
              <a:rect l="l" t="t" r="r" b="b"/>
              <a:pathLst>
                <a:path w="15123" h="8273" extrusionOk="0">
                  <a:moveTo>
                    <a:pt x="15123" y="1"/>
                  </a:moveTo>
                  <a:cubicBezTo>
                    <a:pt x="15122" y="1"/>
                    <a:pt x="0" y="563"/>
                    <a:pt x="2837" y="6344"/>
                  </a:cubicBezTo>
                  <a:cubicBezTo>
                    <a:pt x="3524" y="7760"/>
                    <a:pt x="5022" y="8273"/>
                    <a:pt x="6666" y="8273"/>
                  </a:cubicBezTo>
                  <a:cubicBezTo>
                    <a:pt x="9126" y="8273"/>
                    <a:pt x="11912" y="7125"/>
                    <a:pt x="12794" y="6130"/>
                  </a:cubicBezTo>
                  <a:cubicBezTo>
                    <a:pt x="14266" y="4444"/>
                    <a:pt x="15123" y="1"/>
                    <a:pt x="1512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17" name="Google Shape;6417;p41"/>
            <p:cNvSpPr/>
            <p:nvPr/>
          </p:nvSpPr>
          <p:spPr>
            <a:xfrm>
              <a:off x="4041500" y="8438150"/>
              <a:ext cx="119800" cy="120450"/>
            </a:xfrm>
            <a:custGeom>
              <a:avLst/>
              <a:gdLst/>
              <a:ahLst/>
              <a:cxnLst/>
              <a:rect l="l" t="t" r="r" b="b"/>
              <a:pathLst>
                <a:path w="4792" h="4818" extrusionOk="0">
                  <a:moveTo>
                    <a:pt x="1967" y="0"/>
                  </a:moveTo>
                  <a:cubicBezTo>
                    <a:pt x="1236" y="0"/>
                    <a:pt x="547" y="383"/>
                    <a:pt x="162" y="1070"/>
                  </a:cubicBezTo>
                  <a:cubicBezTo>
                    <a:pt x="135" y="1123"/>
                    <a:pt x="135" y="1177"/>
                    <a:pt x="108" y="1204"/>
                  </a:cubicBezTo>
                  <a:cubicBezTo>
                    <a:pt x="1" y="1739"/>
                    <a:pt x="54" y="2381"/>
                    <a:pt x="402" y="3051"/>
                  </a:cubicBezTo>
                  <a:cubicBezTo>
                    <a:pt x="857" y="4041"/>
                    <a:pt x="1767" y="4576"/>
                    <a:pt x="2838" y="4817"/>
                  </a:cubicBezTo>
                  <a:cubicBezTo>
                    <a:pt x="3373" y="4683"/>
                    <a:pt x="3855" y="4335"/>
                    <a:pt x="4150" y="3800"/>
                  </a:cubicBezTo>
                  <a:cubicBezTo>
                    <a:pt x="4792" y="2703"/>
                    <a:pt x="4390" y="1204"/>
                    <a:pt x="3266" y="428"/>
                  </a:cubicBezTo>
                  <a:cubicBezTo>
                    <a:pt x="2856" y="137"/>
                    <a:pt x="2404" y="0"/>
                    <a:pt x="1967" y="0"/>
                  </a:cubicBezTo>
                  <a:close/>
                </a:path>
              </a:pathLst>
            </a:custGeom>
            <a:solidFill>
              <a:srgbClr val="64343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18" name="Google Shape;6418;p41"/>
            <p:cNvSpPr/>
            <p:nvPr/>
          </p:nvSpPr>
          <p:spPr>
            <a:xfrm>
              <a:off x="3952525" y="8214475"/>
              <a:ext cx="326550" cy="264675"/>
            </a:xfrm>
            <a:custGeom>
              <a:avLst/>
              <a:gdLst/>
              <a:ahLst/>
              <a:cxnLst/>
              <a:rect l="l" t="t" r="r" b="b"/>
              <a:pathLst>
                <a:path w="13062" h="10587" extrusionOk="0">
                  <a:moveTo>
                    <a:pt x="8729" y="1"/>
                  </a:moveTo>
                  <a:cubicBezTo>
                    <a:pt x="7939" y="1"/>
                    <a:pt x="7185" y="73"/>
                    <a:pt x="6611" y="274"/>
                  </a:cubicBezTo>
                  <a:cubicBezTo>
                    <a:pt x="4523" y="1024"/>
                    <a:pt x="0" y="6564"/>
                    <a:pt x="2543" y="9535"/>
                  </a:cubicBezTo>
                  <a:cubicBezTo>
                    <a:pt x="3172" y="10273"/>
                    <a:pt x="3850" y="10587"/>
                    <a:pt x="4546" y="10587"/>
                  </a:cubicBezTo>
                  <a:cubicBezTo>
                    <a:pt x="8496" y="10587"/>
                    <a:pt x="13062" y="488"/>
                    <a:pt x="13062" y="488"/>
                  </a:cubicBezTo>
                  <a:cubicBezTo>
                    <a:pt x="13062" y="488"/>
                    <a:pt x="10776" y="1"/>
                    <a:pt x="8729"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19" name="Google Shape;6419;p41"/>
            <p:cNvSpPr/>
            <p:nvPr/>
          </p:nvSpPr>
          <p:spPr>
            <a:xfrm>
              <a:off x="4061575" y="8214625"/>
              <a:ext cx="100400" cy="72650"/>
            </a:xfrm>
            <a:custGeom>
              <a:avLst/>
              <a:gdLst/>
              <a:ahLst/>
              <a:cxnLst/>
              <a:rect l="l" t="t" r="r" b="b"/>
              <a:pathLst>
                <a:path w="4016" h="2906" extrusionOk="0">
                  <a:moveTo>
                    <a:pt x="3882" y="1"/>
                  </a:moveTo>
                  <a:lnTo>
                    <a:pt x="3882" y="1"/>
                  </a:lnTo>
                  <a:cubicBezTo>
                    <a:pt x="3266" y="27"/>
                    <a:pt x="2704" y="108"/>
                    <a:pt x="2222" y="268"/>
                  </a:cubicBezTo>
                  <a:cubicBezTo>
                    <a:pt x="1607" y="482"/>
                    <a:pt x="804" y="1098"/>
                    <a:pt x="1" y="1981"/>
                  </a:cubicBezTo>
                  <a:cubicBezTo>
                    <a:pt x="161" y="2169"/>
                    <a:pt x="322" y="2356"/>
                    <a:pt x="536" y="2490"/>
                  </a:cubicBezTo>
                  <a:cubicBezTo>
                    <a:pt x="948" y="2771"/>
                    <a:pt x="1405" y="2905"/>
                    <a:pt x="1846" y="2905"/>
                  </a:cubicBezTo>
                  <a:cubicBezTo>
                    <a:pt x="2581" y="2905"/>
                    <a:pt x="3273" y="2533"/>
                    <a:pt x="3641" y="1847"/>
                  </a:cubicBezTo>
                  <a:cubicBezTo>
                    <a:pt x="3989" y="1312"/>
                    <a:pt x="4016" y="643"/>
                    <a:pt x="3882" y="1"/>
                  </a:cubicBezTo>
                  <a:close/>
                </a:path>
              </a:pathLst>
            </a:custGeom>
            <a:solidFill>
              <a:srgbClr val="64343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20" name="Google Shape;6420;p41"/>
            <p:cNvSpPr/>
            <p:nvPr/>
          </p:nvSpPr>
          <p:spPr>
            <a:xfrm>
              <a:off x="3990650" y="8313650"/>
              <a:ext cx="95725" cy="120275"/>
            </a:xfrm>
            <a:custGeom>
              <a:avLst/>
              <a:gdLst/>
              <a:ahLst/>
              <a:cxnLst/>
              <a:rect l="l" t="t" r="r" b="b"/>
              <a:pathLst>
                <a:path w="3829" h="4811" extrusionOk="0">
                  <a:moveTo>
                    <a:pt x="1393" y="1"/>
                  </a:moveTo>
                  <a:cubicBezTo>
                    <a:pt x="536" y="1500"/>
                    <a:pt x="1" y="3159"/>
                    <a:pt x="456" y="4578"/>
                  </a:cubicBezTo>
                  <a:cubicBezTo>
                    <a:pt x="778" y="4735"/>
                    <a:pt x="1113" y="4810"/>
                    <a:pt x="1439" y="4810"/>
                  </a:cubicBezTo>
                  <a:cubicBezTo>
                    <a:pt x="2168" y="4810"/>
                    <a:pt x="2851" y="4433"/>
                    <a:pt x="3239" y="3748"/>
                  </a:cubicBezTo>
                  <a:cubicBezTo>
                    <a:pt x="3828" y="2624"/>
                    <a:pt x="3427" y="1125"/>
                    <a:pt x="2329" y="402"/>
                  </a:cubicBezTo>
                  <a:cubicBezTo>
                    <a:pt x="2035" y="162"/>
                    <a:pt x="1740" y="54"/>
                    <a:pt x="1393" y="1"/>
                  </a:cubicBezTo>
                  <a:close/>
                </a:path>
              </a:pathLst>
            </a:custGeom>
            <a:solidFill>
              <a:srgbClr val="64343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21" name="Google Shape;6421;p41"/>
            <p:cNvSpPr/>
            <p:nvPr/>
          </p:nvSpPr>
          <p:spPr>
            <a:xfrm>
              <a:off x="4097725" y="8316150"/>
              <a:ext cx="112425" cy="117975"/>
            </a:xfrm>
            <a:custGeom>
              <a:avLst/>
              <a:gdLst/>
              <a:ahLst/>
              <a:cxnLst/>
              <a:rect l="l" t="t" r="r" b="b"/>
              <a:pathLst>
                <a:path w="4497" h="4719" extrusionOk="0">
                  <a:moveTo>
                    <a:pt x="2372" y="0"/>
                  </a:moveTo>
                  <a:cubicBezTo>
                    <a:pt x="1649" y="0"/>
                    <a:pt x="970" y="372"/>
                    <a:pt x="589" y="1052"/>
                  </a:cubicBezTo>
                  <a:cubicBezTo>
                    <a:pt x="0" y="2176"/>
                    <a:pt x="402" y="3675"/>
                    <a:pt x="1499" y="4451"/>
                  </a:cubicBezTo>
                  <a:cubicBezTo>
                    <a:pt x="1633" y="4585"/>
                    <a:pt x="1794" y="4638"/>
                    <a:pt x="1954" y="4719"/>
                  </a:cubicBezTo>
                  <a:cubicBezTo>
                    <a:pt x="2864" y="3782"/>
                    <a:pt x="3774" y="2524"/>
                    <a:pt x="4497" y="1320"/>
                  </a:cubicBezTo>
                  <a:cubicBezTo>
                    <a:pt x="4336" y="972"/>
                    <a:pt x="4042" y="650"/>
                    <a:pt x="3694" y="436"/>
                  </a:cubicBezTo>
                  <a:cubicBezTo>
                    <a:pt x="3276" y="141"/>
                    <a:pt x="2816" y="0"/>
                    <a:pt x="2372" y="0"/>
                  </a:cubicBezTo>
                  <a:close/>
                </a:path>
              </a:pathLst>
            </a:custGeom>
            <a:solidFill>
              <a:srgbClr val="64343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22" name="Google Shape;6422;p41"/>
            <p:cNvSpPr/>
            <p:nvPr/>
          </p:nvSpPr>
          <p:spPr>
            <a:xfrm>
              <a:off x="4164625" y="8444850"/>
              <a:ext cx="125825" cy="110400"/>
            </a:xfrm>
            <a:custGeom>
              <a:avLst/>
              <a:gdLst/>
              <a:ahLst/>
              <a:cxnLst/>
              <a:rect l="l" t="t" r="r" b="b"/>
              <a:pathLst>
                <a:path w="5033" h="4416" extrusionOk="0">
                  <a:moveTo>
                    <a:pt x="2428" y="0"/>
                  </a:moveTo>
                  <a:cubicBezTo>
                    <a:pt x="1691" y="0"/>
                    <a:pt x="1002" y="383"/>
                    <a:pt x="616" y="1070"/>
                  </a:cubicBezTo>
                  <a:cubicBezTo>
                    <a:pt x="1" y="2167"/>
                    <a:pt x="402" y="3639"/>
                    <a:pt x="1473" y="4415"/>
                  </a:cubicBezTo>
                  <a:cubicBezTo>
                    <a:pt x="2865" y="4121"/>
                    <a:pt x="4149" y="3532"/>
                    <a:pt x="4899" y="2970"/>
                  </a:cubicBezTo>
                  <a:cubicBezTo>
                    <a:pt x="5033" y="2033"/>
                    <a:pt x="4604" y="989"/>
                    <a:pt x="3748" y="427"/>
                  </a:cubicBezTo>
                  <a:cubicBezTo>
                    <a:pt x="3327" y="137"/>
                    <a:pt x="2869" y="0"/>
                    <a:pt x="2428" y="0"/>
                  </a:cubicBezTo>
                  <a:close/>
                </a:path>
              </a:pathLst>
            </a:custGeom>
            <a:solidFill>
              <a:srgbClr val="64343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23" name="Google Shape;6423;p41"/>
            <p:cNvSpPr/>
            <p:nvPr/>
          </p:nvSpPr>
          <p:spPr>
            <a:xfrm>
              <a:off x="4258300" y="8355150"/>
              <a:ext cx="99075" cy="90975"/>
            </a:xfrm>
            <a:custGeom>
              <a:avLst/>
              <a:gdLst/>
              <a:ahLst/>
              <a:cxnLst/>
              <a:rect l="l" t="t" r="r" b="b"/>
              <a:pathLst>
                <a:path w="3963" h="3639" extrusionOk="0">
                  <a:moveTo>
                    <a:pt x="3962" y="0"/>
                  </a:moveTo>
                  <a:cubicBezTo>
                    <a:pt x="3962" y="0"/>
                    <a:pt x="2329" y="81"/>
                    <a:pt x="269" y="348"/>
                  </a:cubicBezTo>
                  <a:cubicBezTo>
                    <a:pt x="1" y="1339"/>
                    <a:pt x="402" y="2543"/>
                    <a:pt x="1339" y="3212"/>
                  </a:cubicBezTo>
                  <a:cubicBezTo>
                    <a:pt x="1765" y="3510"/>
                    <a:pt x="2207" y="3639"/>
                    <a:pt x="2639" y="3639"/>
                  </a:cubicBezTo>
                  <a:cubicBezTo>
                    <a:pt x="2751" y="3639"/>
                    <a:pt x="2862" y="3630"/>
                    <a:pt x="2972" y="3614"/>
                  </a:cubicBezTo>
                  <a:cubicBezTo>
                    <a:pt x="3641" y="1847"/>
                    <a:pt x="3962" y="0"/>
                    <a:pt x="3962" y="0"/>
                  </a:cubicBezTo>
                  <a:close/>
                </a:path>
              </a:pathLst>
            </a:custGeom>
            <a:solidFill>
              <a:srgbClr val="64343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6426" name="Google Shape;6426;p41"/>
          <p:cNvGrpSpPr/>
          <p:nvPr/>
        </p:nvGrpSpPr>
        <p:grpSpPr>
          <a:xfrm>
            <a:off x="10705594" y="4197983"/>
            <a:ext cx="1597033" cy="1387367"/>
            <a:chOff x="8263800" y="5524025"/>
            <a:chExt cx="1197775" cy="1040525"/>
          </a:xfrm>
        </p:grpSpPr>
        <p:sp>
          <p:nvSpPr>
            <p:cNvPr id="6427" name="Google Shape;6427;p41"/>
            <p:cNvSpPr/>
            <p:nvPr/>
          </p:nvSpPr>
          <p:spPr>
            <a:xfrm>
              <a:off x="8263800" y="5524025"/>
              <a:ext cx="1197775" cy="1040525"/>
            </a:xfrm>
            <a:custGeom>
              <a:avLst/>
              <a:gdLst/>
              <a:ahLst/>
              <a:cxnLst/>
              <a:rect l="l" t="t" r="r" b="b"/>
              <a:pathLst>
                <a:path w="47911" h="41621" extrusionOk="0">
                  <a:moveTo>
                    <a:pt x="18468" y="0"/>
                  </a:moveTo>
                  <a:cubicBezTo>
                    <a:pt x="17960" y="27"/>
                    <a:pt x="17425" y="161"/>
                    <a:pt x="16862" y="402"/>
                  </a:cubicBezTo>
                  <a:cubicBezTo>
                    <a:pt x="16327" y="589"/>
                    <a:pt x="15819" y="910"/>
                    <a:pt x="15310" y="1231"/>
                  </a:cubicBezTo>
                  <a:cubicBezTo>
                    <a:pt x="14909" y="1526"/>
                    <a:pt x="14480" y="1874"/>
                    <a:pt x="14052" y="2302"/>
                  </a:cubicBezTo>
                  <a:cubicBezTo>
                    <a:pt x="13677" y="2677"/>
                    <a:pt x="13329" y="3078"/>
                    <a:pt x="12981" y="3506"/>
                  </a:cubicBezTo>
                  <a:cubicBezTo>
                    <a:pt x="12366" y="4309"/>
                    <a:pt x="11804" y="5193"/>
                    <a:pt x="11242" y="6210"/>
                  </a:cubicBezTo>
                  <a:cubicBezTo>
                    <a:pt x="10760" y="7093"/>
                    <a:pt x="10332" y="8030"/>
                    <a:pt x="9957" y="8993"/>
                  </a:cubicBezTo>
                  <a:cubicBezTo>
                    <a:pt x="9796" y="9422"/>
                    <a:pt x="9663" y="9877"/>
                    <a:pt x="9529" y="10278"/>
                  </a:cubicBezTo>
                  <a:lnTo>
                    <a:pt x="9502" y="10278"/>
                  </a:lnTo>
                  <a:cubicBezTo>
                    <a:pt x="8886" y="10305"/>
                    <a:pt x="8378" y="10358"/>
                    <a:pt x="7923" y="10492"/>
                  </a:cubicBezTo>
                  <a:cubicBezTo>
                    <a:pt x="7575" y="10572"/>
                    <a:pt x="7280" y="10706"/>
                    <a:pt x="6986" y="10840"/>
                  </a:cubicBezTo>
                  <a:cubicBezTo>
                    <a:pt x="6611" y="11001"/>
                    <a:pt x="6237" y="11268"/>
                    <a:pt x="5942" y="11563"/>
                  </a:cubicBezTo>
                  <a:lnTo>
                    <a:pt x="5808" y="11697"/>
                  </a:lnTo>
                  <a:cubicBezTo>
                    <a:pt x="5782" y="11750"/>
                    <a:pt x="5755" y="11750"/>
                    <a:pt x="5701" y="11750"/>
                  </a:cubicBezTo>
                  <a:cubicBezTo>
                    <a:pt x="5541" y="11777"/>
                    <a:pt x="5353" y="11830"/>
                    <a:pt x="5139" y="11911"/>
                  </a:cubicBezTo>
                  <a:cubicBezTo>
                    <a:pt x="4738" y="12045"/>
                    <a:pt x="4336" y="12205"/>
                    <a:pt x="3908" y="12419"/>
                  </a:cubicBezTo>
                  <a:cubicBezTo>
                    <a:pt x="3373" y="12687"/>
                    <a:pt x="2971" y="12955"/>
                    <a:pt x="2570" y="13249"/>
                  </a:cubicBezTo>
                  <a:cubicBezTo>
                    <a:pt x="2302" y="13436"/>
                    <a:pt x="2061" y="13677"/>
                    <a:pt x="1820" y="13918"/>
                  </a:cubicBezTo>
                  <a:cubicBezTo>
                    <a:pt x="1553" y="14239"/>
                    <a:pt x="1338" y="14614"/>
                    <a:pt x="1151" y="15016"/>
                  </a:cubicBezTo>
                  <a:cubicBezTo>
                    <a:pt x="964" y="15578"/>
                    <a:pt x="857" y="16193"/>
                    <a:pt x="964" y="16755"/>
                  </a:cubicBezTo>
                  <a:cubicBezTo>
                    <a:pt x="1017" y="17371"/>
                    <a:pt x="1285" y="17933"/>
                    <a:pt x="1686" y="18388"/>
                  </a:cubicBezTo>
                  <a:cubicBezTo>
                    <a:pt x="1900" y="18629"/>
                    <a:pt x="2141" y="18870"/>
                    <a:pt x="2409" y="19030"/>
                  </a:cubicBezTo>
                  <a:cubicBezTo>
                    <a:pt x="2677" y="19191"/>
                    <a:pt x="2944" y="19325"/>
                    <a:pt x="3266" y="19432"/>
                  </a:cubicBezTo>
                  <a:lnTo>
                    <a:pt x="3346" y="19432"/>
                  </a:lnTo>
                  <a:cubicBezTo>
                    <a:pt x="3640" y="19485"/>
                    <a:pt x="3908" y="19539"/>
                    <a:pt x="4202" y="19539"/>
                  </a:cubicBezTo>
                  <a:cubicBezTo>
                    <a:pt x="4363" y="19539"/>
                    <a:pt x="4497" y="19539"/>
                    <a:pt x="4684" y="19485"/>
                  </a:cubicBezTo>
                  <a:lnTo>
                    <a:pt x="4684" y="19485"/>
                  </a:lnTo>
                  <a:cubicBezTo>
                    <a:pt x="4443" y="19700"/>
                    <a:pt x="4229" y="19940"/>
                    <a:pt x="4042" y="20128"/>
                  </a:cubicBezTo>
                  <a:cubicBezTo>
                    <a:pt x="3640" y="20556"/>
                    <a:pt x="3239" y="21038"/>
                    <a:pt x="2891" y="21573"/>
                  </a:cubicBezTo>
                  <a:cubicBezTo>
                    <a:pt x="2302" y="22483"/>
                    <a:pt x="1793" y="23500"/>
                    <a:pt x="1472" y="24624"/>
                  </a:cubicBezTo>
                  <a:cubicBezTo>
                    <a:pt x="1205" y="25454"/>
                    <a:pt x="1017" y="26364"/>
                    <a:pt x="937" y="27301"/>
                  </a:cubicBezTo>
                  <a:cubicBezTo>
                    <a:pt x="696" y="27702"/>
                    <a:pt x="455" y="28184"/>
                    <a:pt x="295" y="28720"/>
                  </a:cubicBezTo>
                  <a:cubicBezTo>
                    <a:pt x="161" y="29175"/>
                    <a:pt x="54" y="29630"/>
                    <a:pt x="27" y="30058"/>
                  </a:cubicBezTo>
                  <a:cubicBezTo>
                    <a:pt x="0" y="30299"/>
                    <a:pt x="0" y="30540"/>
                    <a:pt x="0" y="30780"/>
                  </a:cubicBezTo>
                  <a:cubicBezTo>
                    <a:pt x="27" y="31102"/>
                    <a:pt x="54" y="31396"/>
                    <a:pt x="80" y="31583"/>
                  </a:cubicBezTo>
                  <a:cubicBezTo>
                    <a:pt x="187" y="32038"/>
                    <a:pt x="348" y="32547"/>
                    <a:pt x="589" y="33056"/>
                  </a:cubicBezTo>
                  <a:cubicBezTo>
                    <a:pt x="723" y="33377"/>
                    <a:pt x="937" y="33671"/>
                    <a:pt x="1124" y="34019"/>
                  </a:cubicBezTo>
                  <a:cubicBezTo>
                    <a:pt x="1526" y="34581"/>
                    <a:pt x="1954" y="35143"/>
                    <a:pt x="2489" y="35652"/>
                  </a:cubicBezTo>
                  <a:cubicBezTo>
                    <a:pt x="2971" y="36080"/>
                    <a:pt x="3506" y="36535"/>
                    <a:pt x="4095" y="36937"/>
                  </a:cubicBezTo>
                  <a:cubicBezTo>
                    <a:pt x="4604" y="37285"/>
                    <a:pt x="5166" y="37606"/>
                    <a:pt x="5808" y="37900"/>
                  </a:cubicBezTo>
                  <a:cubicBezTo>
                    <a:pt x="6477" y="38221"/>
                    <a:pt x="7227" y="38543"/>
                    <a:pt x="8030" y="38757"/>
                  </a:cubicBezTo>
                  <a:cubicBezTo>
                    <a:pt x="8083" y="38810"/>
                    <a:pt x="8164" y="38810"/>
                    <a:pt x="8217" y="38837"/>
                  </a:cubicBezTo>
                  <a:cubicBezTo>
                    <a:pt x="8297" y="38864"/>
                    <a:pt x="8351" y="38864"/>
                    <a:pt x="8431" y="38890"/>
                  </a:cubicBezTo>
                  <a:cubicBezTo>
                    <a:pt x="8458" y="38944"/>
                    <a:pt x="8485" y="38944"/>
                    <a:pt x="8485" y="38944"/>
                  </a:cubicBezTo>
                  <a:cubicBezTo>
                    <a:pt x="8752" y="39024"/>
                    <a:pt x="9020" y="39105"/>
                    <a:pt x="9315" y="39158"/>
                  </a:cubicBezTo>
                  <a:cubicBezTo>
                    <a:pt x="10599" y="39426"/>
                    <a:pt x="11831" y="39613"/>
                    <a:pt x="13062" y="39640"/>
                  </a:cubicBezTo>
                  <a:lnTo>
                    <a:pt x="13329" y="39640"/>
                  </a:lnTo>
                  <a:cubicBezTo>
                    <a:pt x="13570" y="39640"/>
                    <a:pt x="13811" y="39613"/>
                    <a:pt x="14052" y="39613"/>
                  </a:cubicBezTo>
                  <a:lnTo>
                    <a:pt x="14079" y="39613"/>
                  </a:lnTo>
                  <a:cubicBezTo>
                    <a:pt x="15123" y="39533"/>
                    <a:pt x="16140" y="39399"/>
                    <a:pt x="17130" y="39131"/>
                  </a:cubicBezTo>
                  <a:cubicBezTo>
                    <a:pt x="17210" y="39105"/>
                    <a:pt x="17344" y="39078"/>
                    <a:pt x="17478" y="39024"/>
                  </a:cubicBezTo>
                  <a:cubicBezTo>
                    <a:pt x="17746" y="38971"/>
                    <a:pt x="18013" y="38864"/>
                    <a:pt x="18281" y="38783"/>
                  </a:cubicBezTo>
                  <a:cubicBezTo>
                    <a:pt x="18281" y="38810"/>
                    <a:pt x="18335" y="38864"/>
                    <a:pt x="18335" y="38944"/>
                  </a:cubicBezTo>
                  <a:cubicBezTo>
                    <a:pt x="18388" y="39319"/>
                    <a:pt x="18522" y="39613"/>
                    <a:pt x="18736" y="39934"/>
                  </a:cubicBezTo>
                  <a:cubicBezTo>
                    <a:pt x="18736" y="39961"/>
                    <a:pt x="18763" y="40015"/>
                    <a:pt x="18790" y="40041"/>
                  </a:cubicBezTo>
                  <a:cubicBezTo>
                    <a:pt x="18870" y="40148"/>
                    <a:pt x="18923" y="40202"/>
                    <a:pt x="19004" y="40309"/>
                  </a:cubicBezTo>
                  <a:cubicBezTo>
                    <a:pt x="19218" y="40577"/>
                    <a:pt x="19512" y="40818"/>
                    <a:pt x="19807" y="41005"/>
                  </a:cubicBezTo>
                  <a:cubicBezTo>
                    <a:pt x="19833" y="41005"/>
                    <a:pt x="19833" y="41032"/>
                    <a:pt x="19860" y="41032"/>
                  </a:cubicBezTo>
                  <a:cubicBezTo>
                    <a:pt x="19941" y="41085"/>
                    <a:pt x="20048" y="41166"/>
                    <a:pt x="20208" y="41246"/>
                  </a:cubicBezTo>
                  <a:cubicBezTo>
                    <a:pt x="20663" y="41487"/>
                    <a:pt x="21172" y="41567"/>
                    <a:pt x="21734" y="41621"/>
                  </a:cubicBezTo>
                  <a:cubicBezTo>
                    <a:pt x="21734" y="41621"/>
                    <a:pt x="21868" y="41621"/>
                    <a:pt x="21975" y="41540"/>
                  </a:cubicBezTo>
                  <a:cubicBezTo>
                    <a:pt x="22349" y="41540"/>
                    <a:pt x="22751" y="41487"/>
                    <a:pt x="23152" y="41380"/>
                  </a:cubicBezTo>
                  <a:cubicBezTo>
                    <a:pt x="23554" y="41273"/>
                    <a:pt x="23902" y="41112"/>
                    <a:pt x="24277" y="40925"/>
                  </a:cubicBezTo>
                  <a:cubicBezTo>
                    <a:pt x="24758" y="40657"/>
                    <a:pt x="25106" y="40309"/>
                    <a:pt x="25347" y="40068"/>
                  </a:cubicBezTo>
                  <a:cubicBezTo>
                    <a:pt x="25829" y="39613"/>
                    <a:pt x="26230" y="39051"/>
                    <a:pt x="26498" y="38435"/>
                  </a:cubicBezTo>
                  <a:cubicBezTo>
                    <a:pt x="27488" y="38275"/>
                    <a:pt x="28532" y="38007"/>
                    <a:pt x="29523" y="37659"/>
                  </a:cubicBezTo>
                  <a:cubicBezTo>
                    <a:pt x="29603" y="37740"/>
                    <a:pt x="29710" y="37766"/>
                    <a:pt x="29764" y="37847"/>
                  </a:cubicBezTo>
                  <a:cubicBezTo>
                    <a:pt x="30513" y="38328"/>
                    <a:pt x="31396" y="38676"/>
                    <a:pt x="32306" y="38783"/>
                  </a:cubicBezTo>
                  <a:cubicBezTo>
                    <a:pt x="32440" y="38783"/>
                    <a:pt x="32708" y="38810"/>
                    <a:pt x="32975" y="38810"/>
                  </a:cubicBezTo>
                  <a:cubicBezTo>
                    <a:pt x="33216" y="38810"/>
                    <a:pt x="33457" y="38783"/>
                    <a:pt x="33671" y="38730"/>
                  </a:cubicBezTo>
                  <a:cubicBezTo>
                    <a:pt x="34126" y="38676"/>
                    <a:pt x="34528" y="38569"/>
                    <a:pt x="34876" y="38409"/>
                  </a:cubicBezTo>
                  <a:cubicBezTo>
                    <a:pt x="35277" y="38248"/>
                    <a:pt x="35625" y="38034"/>
                    <a:pt x="35920" y="37793"/>
                  </a:cubicBezTo>
                  <a:cubicBezTo>
                    <a:pt x="35946" y="37793"/>
                    <a:pt x="36027" y="37740"/>
                    <a:pt x="36027" y="37740"/>
                  </a:cubicBezTo>
                  <a:cubicBezTo>
                    <a:pt x="36080" y="37713"/>
                    <a:pt x="36161" y="37632"/>
                    <a:pt x="36214" y="37579"/>
                  </a:cubicBezTo>
                  <a:cubicBezTo>
                    <a:pt x="36562" y="37258"/>
                    <a:pt x="36856" y="36856"/>
                    <a:pt x="37017" y="36508"/>
                  </a:cubicBezTo>
                  <a:cubicBezTo>
                    <a:pt x="37338" y="35893"/>
                    <a:pt x="37419" y="35197"/>
                    <a:pt x="37365" y="34554"/>
                  </a:cubicBezTo>
                  <a:lnTo>
                    <a:pt x="37365" y="34528"/>
                  </a:lnTo>
                  <a:cubicBezTo>
                    <a:pt x="37365" y="34447"/>
                    <a:pt x="37338" y="34421"/>
                    <a:pt x="37338" y="34367"/>
                  </a:cubicBezTo>
                  <a:lnTo>
                    <a:pt x="37338" y="34367"/>
                  </a:lnTo>
                  <a:cubicBezTo>
                    <a:pt x="37499" y="34394"/>
                    <a:pt x="37659" y="34394"/>
                    <a:pt x="37820" y="34394"/>
                  </a:cubicBezTo>
                  <a:cubicBezTo>
                    <a:pt x="38462" y="34394"/>
                    <a:pt x="39078" y="34287"/>
                    <a:pt x="39667" y="34099"/>
                  </a:cubicBezTo>
                  <a:cubicBezTo>
                    <a:pt x="39961" y="33992"/>
                    <a:pt x="40443" y="33778"/>
                    <a:pt x="40898" y="33484"/>
                  </a:cubicBezTo>
                  <a:cubicBezTo>
                    <a:pt x="41273" y="33243"/>
                    <a:pt x="41567" y="32975"/>
                    <a:pt x="41835" y="32681"/>
                  </a:cubicBezTo>
                  <a:cubicBezTo>
                    <a:pt x="42022" y="32493"/>
                    <a:pt x="42183" y="32253"/>
                    <a:pt x="42317" y="32012"/>
                  </a:cubicBezTo>
                  <a:cubicBezTo>
                    <a:pt x="42370" y="31958"/>
                    <a:pt x="42424" y="31878"/>
                    <a:pt x="42450" y="31824"/>
                  </a:cubicBezTo>
                  <a:lnTo>
                    <a:pt x="42477" y="31717"/>
                  </a:lnTo>
                  <a:cubicBezTo>
                    <a:pt x="42477" y="31691"/>
                    <a:pt x="42558" y="31583"/>
                    <a:pt x="42558" y="31557"/>
                  </a:cubicBezTo>
                  <a:cubicBezTo>
                    <a:pt x="42745" y="31048"/>
                    <a:pt x="42879" y="30513"/>
                    <a:pt x="42879" y="30004"/>
                  </a:cubicBezTo>
                  <a:cubicBezTo>
                    <a:pt x="42879" y="29308"/>
                    <a:pt x="42718" y="28639"/>
                    <a:pt x="42343" y="28104"/>
                  </a:cubicBezTo>
                  <a:cubicBezTo>
                    <a:pt x="42210" y="27890"/>
                    <a:pt x="42076" y="27729"/>
                    <a:pt x="41915" y="27569"/>
                  </a:cubicBezTo>
                  <a:cubicBezTo>
                    <a:pt x="42558" y="27087"/>
                    <a:pt x="43120" y="26605"/>
                    <a:pt x="43655" y="26070"/>
                  </a:cubicBezTo>
                  <a:cubicBezTo>
                    <a:pt x="44056" y="25668"/>
                    <a:pt x="44378" y="25213"/>
                    <a:pt x="44726" y="24865"/>
                  </a:cubicBezTo>
                  <a:cubicBezTo>
                    <a:pt x="45234" y="24276"/>
                    <a:pt x="45662" y="23688"/>
                    <a:pt x="46064" y="23126"/>
                  </a:cubicBezTo>
                  <a:cubicBezTo>
                    <a:pt x="46599" y="22349"/>
                    <a:pt x="47001" y="21653"/>
                    <a:pt x="47295" y="20984"/>
                  </a:cubicBezTo>
                  <a:cubicBezTo>
                    <a:pt x="47509" y="20529"/>
                    <a:pt x="47643" y="20128"/>
                    <a:pt x="47723" y="19700"/>
                  </a:cubicBezTo>
                  <a:cubicBezTo>
                    <a:pt x="47857" y="19164"/>
                    <a:pt x="47911" y="18602"/>
                    <a:pt x="47857" y="18094"/>
                  </a:cubicBezTo>
                  <a:cubicBezTo>
                    <a:pt x="47830" y="17398"/>
                    <a:pt x="47563" y="16702"/>
                    <a:pt x="47161" y="16113"/>
                  </a:cubicBezTo>
                  <a:cubicBezTo>
                    <a:pt x="46733" y="15524"/>
                    <a:pt x="46117" y="15042"/>
                    <a:pt x="45421" y="14748"/>
                  </a:cubicBezTo>
                  <a:lnTo>
                    <a:pt x="45421" y="14694"/>
                  </a:lnTo>
                  <a:cubicBezTo>
                    <a:pt x="45528" y="13838"/>
                    <a:pt x="45528" y="12981"/>
                    <a:pt x="45502" y="12152"/>
                  </a:cubicBezTo>
                  <a:cubicBezTo>
                    <a:pt x="45421" y="11161"/>
                    <a:pt x="45288" y="10412"/>
                    <a:pt x="45020" y="9662"/>
                  </a:cubicBezTo>
                  <a:cubicBezTo>
                    <a:pt x="44726" y="8886"/>
                    <a:pt x="44324" y="8190"/>
                    <a:pt x="43789" y="7601"/>
                  </a:cubicBezTo>
                  <a:cubicBezTo>
                    <a:pt x="43280" y="7013"/>
                    <a:pt x="42691" y="6558"/>
                    <a:pt x="41969" y="6210"/>
                  </a:cubicBezTo>
                  <a:cubicBezTo>
                    <a:pt x="41300" y="5888"/>
                    <a:pt x="40550" y="5648"/>
                    <a:pt x="39694" y="5514"/>
                  </a:cubicBezTo>
                  <a:cubicBezTo>
                    <a:pt x="39613" y="5514"/>
                    <a:pt x="39533" y="5487"/>
                    <a:pt x="39426" y="5487"/>
                  </a:cubicBezTo>
                  <a:lnTo>
                    <a:pt x="39292" y="5487"/>
                  </a:lnTo>
                  <a:cubicBezTo>
                    <a:pt x="38971" y="5407"/>
                    <a:pt x="38569" y="5380"/>
                    <a:pt x="38195" y="5380"/>
                  </a:cubicBezTo>
                  <a:lnTo>
                    <a:pt x="37552" y="5380"/>
                  </a:lnTo>
                  <a:cubicBezTo>
                    <a:pt x="37258" y="5380"/>
                    <a:pt x="36937" y="5380"/>
                    <a:pt x="36482" y="5407"/>
                  </a:cubicBezTo>
                  <a:cubicBezTo>
                    <a:pt x="35813" y="5407"/>
                    <a:pt x="35277" y="5487"/>
                    <a:pt x="34795" y="5514"/>
                  </a:cubicBezTo>
                  <a:cubicBezTo>
                    <a:pt x="34073" y="5594"/>
                    <a:pt x="33377" y="5674"/>
                    <a:pt x="32708" y="5808"/>
                  </a:cubicBezTo>
                  <a:cubicBezTo>
                    <a:pt x="32654" y="5862"/>
                    <a:pt x="32574" y="5862"/>
                    <a:pt x="32520" y="5888"/>
                  </a:cubicBezTo>
                  <a:cubicBezTo>
                    <a:pt x="30700" y="6290"/>
                    <a:pt x="28934" y="6932"/>
                    <a:pt x="27248" y="7762"/>
                  </a:cubicBezTo>
                  <a:lnTo>
                    <a:pt x="27248" y="7682"/>
                  </a:lnTo>
                  <a:cubicBezTo>
                    <a:pt x="27167" y="7387"/>
                    <a:pt x="27087" y="7066"/>
                    <a:pt x="26980" y="6691"/>
                  </a:cubicBezTo>
                  <a:cubicBezTo>
                    <a:pt x="26926" y="6531"/>
                    <a:pt x="26900" y="6343"/>
                    <a:pt x="26819" y="6156"/>
                  </a:cubicBezTo>
                  <a:cubicBezTo>
                    <a:pt x="26712" y="5755"/>
                    <a:pt x="26552" y="5353"/>
                    <a:pt x="26391" y="4978"/>
                  </a:cubicBezTo>
                  <a:cubicBezTo>
                    <a:pt x="26177" y="4523"/>
                    <a:pt x="25963" y="4068"/>
                    <a:pt x="25722" y="3667"/>
                  </a:cubicBezTo>
                  <a:cubicBezTo>
                    <a:pt x="25588" y="3453"/>
                    <a:pt x="25427" y="3212"/>
                    <a:pt x="25240" y="2998"/>
                  </a:cubicBezTo>
                  <a:cubicBezTo>
                    <a:pt x="25026" y="2730"/>
                    <a:pt x="24812" y="2516"/>
                    <a:pt x="24571" y="2302"/>
                  </a:cubicBezTo>
                  <a:cubicBezTo>
                    <a:pt x="23902" y="1713"/>
                    <a:pt x="23072" y="1365"/>
                    <a:pt x="22242" y="1365"/>
                  </a:cubicBezTo>
                  <a:cubicBezTo>
                    <a:pt x="22001" y="1178"/>
                    <a:pt x="21761" y="964"/>
                    <a:pt x="21493" y="803"/>
                  </a:cubicBezTo>
                  <a:cubicBezTo>
                    <a:pt x="21306" y="669"/>
                    <a:pt x="21065" y="535"/>
                    <a:pt x="20824" y="428"/>
                  </a:cubicBezTo>
                  <a:cubicBezTo>
                    <a:pt x="20610" y="321"/>
                    <a:pt x="20369" y="241"/>
                    <a:pt x="20101" y="161"/>
                  </a:cubicBezTo>
                  <a:cubicBezTo>
                    <a:pt x="19673" y="54"/>
                    <a:pt x="19218" y="0"/>
                    <a:pt x="18790"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28" name="Google Shape;6428;p41"/>
            <p:cNvSpPr/>
            <p:nvPr/>
          </p:nvSpPr>
          <p:spPr>
            <a:xfrm>
              <a:off x="8701400" y="6119550"/>
              <a:ext cx="554750" cy="307150"/>
            </a:xfrm>
            <a:custGeom>
              <a:avLst/>
              <a:gdLst/>
              <a:ahLst/>
              <a:cxnLst/>
              <a:rect l="l" t="t" r="r" b="b"/>
              <a:pathLst>
                <a:path w="22190" h="12286" extrusionOk="0">
                  <a:moveTo>
                    <a:pt x="10359" y="1794"/>
                  </a:moveTo>
                  <a:cubicBezTo>
                    <a:pt x="10279" y="1847"/>
                    <a:pt x="10252" y="1847"/>
                    <a:pt x="10199" y="1874"/>
                  </a:cubicBezTo>
                  <a:cubicBezTo>
                    <a:pt x="10225" y="1847"/>
                    <a:pt x="10279" y="1847"/>
                    <a:pt x="10332" y="1794"/>
                  </a:cubicBezTo>
                  <a:close/>
                  <a:moveTo>
                    <a:pt x="16301" y="0"/>
                  </a:moveTo>
                  <a:cubicBezTo>
                    <a:pt x="16060" y="0"/>
                    <a:pt x="15739" y="0"/>
                    <a:pt x="15445" y="27"/>
                  </a:cubicBezTo>
                  <a:cubicBezTo>
                    <a:pt x="14909" y="54"/>
                    <a:pt x="14374" y="134"/>
                    <a:pt x="13812" y="241"/>
                  </a:cubicBezTo>
                  <a:cubicBezTo>
                    <a:pt x="13330" y="322"/>
                    <a:pt x="12822" y="455"/>
                    <a:pt x="12260" y="643"/>
                  </a:cubicBezTo>
                  <a:cubicBezTo>
                    <a:pt x="11109" y="1044"/>
                    <a:pt x="9931" y="1499"/>
                    <a:pt x="8780" y="2061"/>
                  </a:cubicBezTo>
                  <a:cubicBezTo>
                    <a:pt x="7656" y="2597"/>
                    <a:pt x="6532" y="3239"/>
                    <a:pt x="5515" y="3935"/>
                  </a:cubicBezTo>
                  <a:cubicBezTo>
                    <a:pt x="5006" y="4283"/>
                    <a:pt x="4471" y="4684"/>
                    <a:pt x="3962" y="5059"/>
                  </a:cubicBezTo>
                  <a:cubicBezTo>
                    <a:pt x="3507" y="5407"/>
                    <a:pt x="3052" y="5782"/>
                    <a:pt x="2677" y="6157"/>
                  </a:cubicBezTo>
                  <a:cubicBezTo>
                    <a:pt x="1874" y="6879"/>
                    <a:pt x="1259" y="7602"/>
                    <a:pt x="831" y="8325"/>
                  </a:cubicBezTo>
                  <a:cubicBezTo>
                    <a:pt x="295" y="9208"/>
                    <a:pt x="1" y="10145"/>
                    <a:pt x="28" y="10974"/>
                  </a:cubicBezTo>
                  <a:cubicBezTo>
                    <a:pt x="28" y="11028"/>
                    <a:pt x="54" y="11055"/>
                    <a:pt x="81" y="11135"/>
                  </a:cubicBezTo>
                  <a:cubicBezTo>
                    <a:pt x="81" y="11162"/>
                    <a:pt x="81" y="11215"/>
                    <a:pt x="135" y="11215"/>
                  </a:cubicBezTo>
                  <a:cubicBezTo>
                    <a:pt x="161" y="11242"/>
                    <a:pt x="188" y="11269"/>
                    <a:pt x="269" y="11296"/>
                  </a:cubicBezTo>
                  <a:cubicBezTo>
                    <a:pt x="1874" y="11938"/>
                    <a:pt x="3641" y="12286"/>
                    <a:pt x="5515" y="12286"/>
                  </a:cubicBezTo>
                  <a:cubicBezTo>
                    <a:pt x="6023" y="12286"/>
                    <a:pt x="6505" y="12232"/>
                    <a:pt x="7013" y="12206"/>
                  </a:cubicBezTo>
                  <a:cubicBezTo>
                    <a:pt x="9262" y="11991"/>
                    <a:pt x="11537" y="11376"/>
                    <a:pt x="13705" y="10305"/>
                  </a:cubicBezTo>
                  <a:cubicBezTo>
                    <a:pt x="14749" y="9797"/>
                    <a:pt x="15712" y="9235"/>
                    <a:pt x="16649" y="8565"/>
                  </a:cubicBezTo>
                  <a:cubicBezTo>
                    <a:pt x="17158" y="8217"/>
                    <a:pt x="17586" y="7843"/>
                    <a:pt x="18014" y="7495"/>
                  </a:cubicBezTo>
                  <a:cubicBezTo>
                    <a:pt x="18442" y="7120"/>
                    <a:pt x="18844" y="6692"/>
                    <a:pt x="19219" y="6237"/>
                  </a:cubicBezTo>
                  <a:cubicBezTo>
                    <a:pt x="20557" y="4711"/>
                    <a:pt x="21601" y="2864"/>
                    <a:pt x="22190" y="937"/>
                  </a:cubicBezTo>
                  <a:lnTo>
                    <a:pt x="22190" y="803"/>
                  </a:lnTo>
                  <a:cubicBezTo>
                    <a:pt x="22163" y="723"/>
                    <a:pt x="22136" y="696"/>
                    <a:pt x="22056" y="696"/>
                  </a:cubicBezTo>
                  <a:lnTo>
                    <a:pt x="22002" y="696"/>
                  </a:lnTo>
                  <a:cubicBezTo>
                    <a:pt x="21895" y="696"/>
                    <a:pt x="21842" y="750"/>
                    <a:pt x="21788" y="830"/>
                  </a:cubicBezTo>
                  <a:cubicBezTo>
                    <a:pt x="21735" y="1071"/>
                    <a:pt x="21654" y="1258"/>
                    <a:pt x="21574" y="1499"/>
                  </a:cubicBezTo>
                  <a:cubicBezTo>
                    <a:pt x="21387" y="1365"/>
                    <a:pt x="21199" y="1232"/>
                    <a:pt x="20958" y="1098"/>
                  </a:cubicBezTo>
                  <a:cubicBezTo>
                    <a:pt x="20771" y="964"/>
                    <a:pt x="20530" y="857"/>
                    <a:pt x="20262" y="750"/>
                  </a:cubicBezTo>
                  <a:cubicBezTo>
                    <a:pt x="19781" y="563"/>
                    <a:pt x="19245" y="402"/>
                    <a:pt x="18737" y="268"/>
                  </a:cubicBezTo>
                  <a:cubicBezTo>
                    <a:pt x="17987" y="107"/>
                    <a:pt x="17158" y="0"/>
                    <a:pt x="16301" y="0"/>
                  </a:cubicBezTo>
                  <a:close/>
                </a:path>
              </a:pathLst>
            </a:custGeom>
            <a:solidFill>
              <a:srgbClr val="41342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29" name="Google Shape;6429;p41"/>
            <p:cNvSpPr/>
            <p:nvPr/>
          </p:nvSpPr>
          <p:spPr>
            <a:xfrm>
              <a:off x="8702750" y="6136950"/>
              <a:ext cx="555400" cy="291775"/>
            </a:xfrm>
            <a:custGeom>
              <a:avLst/>
              <a:gdLst/>
              <a:ahLst/>
              <a:cxnLst/>
              <a:rect l="l" t="t" r="r" b="b"/>
              <a:pathLst>
                <a:path w="22216" h="11671" extrusionOk="0">
                  <a:moveTo>
                    <a:pt x="22029" y="0"/>
                  </a:moveTo>
                  <a:cubicBezTo>
                    <a:pt x="21975" y="0"/>
                    <a:pt x="21948" y="0"/>
                    <a:pt x="21921" y="27"/>
                  </a:cubicBezTo>
                  <a:lnTo>
                    <a:pt x="21841" y="161"/>
                  </a:lnTo>
                  <a:lnTo>
                    <a:pt x="21788" y="268"/>
                  </a:lnTo>
                  <a:cubicBezTo>
                    <a:pt x="21707" y="429"/>
                    <a:pt x="21654" y="643"/>
                    <a:pt x="21574" y="830"/>
                  </a:cubicBezTo>
                  <a:lnTo>
                    <a:pt x="21493" y="750"/>
                  </a:lnTo>
                  <a:cubicBezTo>
                    <a:pt x="21440" y="803"/>
                    <a:pt x="21386" y="884"/>
                    <a:pt x="21359" y="937"/>
                  </a:cubicBezTo>
                  <a:lnTo>
                    <a:pt x="21279" y="1044"/>
                  </a:lnTo>
                  <a:cubicBezTo>
                    <a:pt x="20878" y="1606"/>
                    <a:pt x="20503" y="2142"/>
                    <a:pt x="20101" y="2650"/>
                  </a:cubicBezTo>
                  <a:cubicBezTo>
                    <a:pt x="19245" y="3748"/>
                    <a:pt x="18335" y="4711"/>
                    <a:pt x="17425" y="5568"/>
                  </a:cubicBezTo>
                  <a:cubicBezTo>
                    <a:pt x="16434" y="6451"/>
                    <a:pt x="15364" y="7200"/>
                    <a:pt x="14240" y="7789"/>
                  </a:cubicBezTo>
                  <a:cubicBezTo>
                    <a:pt x="13651" y="8110"/>
                    <a:pt x="13062" y="8405"/>
                    <a:pt x="12446" y="8646"/>
                  </a:cubicBezTo>
                  <a:cubicBezTo>
                    <a:pt x="11884" y="8860"/>
                    <a:pt x="11242" y="9047"/>
                    <a:pt x="10600" y="9208"/>
                  </a:cubicBezTo>
                  <a:cubicBezTo>
                    <a:pt x="10038" y="9342"/>
                    <a:pt x="9422" y="9475"/>
                    <a:pt x="8860" y="9529"/>
                  </a:cubicBezTo>
                  <a:cubicBezTo>
                    <a:pt x="8271" y="9636"/>
                    <a:pt x="7655" y="9716"/>
                    <a:pt x="7067" y="9743"/>
                  </a:cubicBezTo>
                  <a:cubicBezTo>
                    <a:pt x="6665" y="9770"/>
                    <a:pt x="6210" y="9770"/>
                    <a:pt x="5809" y="9770"/>
                  </a:cubicBezTo>
                  <a:cubicBezTo>
                    <a:pt x="4952" y="9770"/>
                    <a:pt x="4122" y="9716"/>
                    <a:pt x="3346" y="9609"/>
                  </a:cubicBezTo>
                  <a:cubicBezTo>
                    <a:pt x="2249" y="9449"/>
                    <a:pt x="1205" y="9181"/>
                    <a:pt x="295" y="8806"/>
                  </a:cubicBezTo>
                  <a:cubicBezTo>
                    <a:pt x="107" y="9342"/>
                    <a:pt x="0" y="9877"/>
                    <a:pt x="27" y="10385"/>
                  </a:cubicBezTo>
                  <a:cubicBezTo>
                    <a:pt x="27" y="10439"/>
                    <a:pt x="54" y="10519"/>
                    <a:pt x="107" y="10546"/>
                  </a:cubicBezTo>
                  <a:cubicBezTo>
                    <a:pt x="107" y="10573"/>
                    <a:pt x="107" y="10573"/>
                    <a:pt x="134" y="10600"/>
                  </a:cubicBezTo>
                  <a:cubicBezTo>
                    <a:pt x="161" y="10653"/>
                    <a:pt x="188" y="10680"/>
                    <a:pt x="268" y="10707"/>
                  </a:cubicBezTo>
                  <a:cubicBezTo>
                    <a:pt x="1874" y="11349"/>
                    <a:pt x="3641" y="11670"/>
                    <a:pt x="5514" y="11670"/>
                  </a:cubicBezTo>
                  <a:cubicBezTo>
                    <a:pt x="6023" y="11670"/>
                    <a:pt x="6531" y="11643"/>
                    <a:pt x="7013" y="11617"/>
                  </a:cubicBezTo>
                  <a:cubicBezTo>
                    <a:pt x="9261" y="11402"/>
                    <a:pt x="11536" y="10787"/>
                    <a:pt x="13704" y="9716"/>
                  </a:cubicBezTo>
                  <a:cubicBezTo>
                    <a:pt x="14748" y="9208"/>
                    <a:pt x="15712" y="8646"/>
                    <a:pt x="16649" y="7976"/>
                  </a:cubicBezTo>
                  <a:cubicBezTo>
                    <a:pt x="17130" y="7629"/>
                    <a:pt x="17585" y="7254"/>
                    <a:pt x="18040" y="6906"/>
                  </a:cubicBezTo>
                  <a:cubicBezTo>
                    <a:pt x="18469" y="6531"/>
                    <a:pt x="18870" y="6103"/>
                    <a:pt x="19245" y="5648"/>
                  </a:cubicBezTo>
                  <a:cubicBezTo>
                    <a:pt x="20583" y="4122"/>
                    <a:pt x="21600" y="2275"/>
                    <a:pt x="22216" y="322"/>
                  </a:cubicBezTo>
                  <a:lnTo>
                    <a:pt x="22216" y="161"/>
                  </a:lnTo>
                  <a:cubicBezTo>
                    <a:pt x="22189" y="107"/>
                    <a:pt x="22136" y="81"/>
                    <a:pt x="22082" y="81"/>
                  </a:cubicBezTo>
                  <a:cubicBezTo>
                    <a:pt x="22055" y="0"/>
                    <a:pt x="22029" y="0"/>
                    <a:pt x="22029" y="0"/>
                  </a:cubicBezTo>
                  <a:close/>
                </a:path>
              </a:pathLst>
            </a:custGeom>
            <a:solidFill>
              <a:srgbClr val="36292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30" name="Google Shape;6430;p41"/>
            <p:cNvSpPr/>
            <p:nvPr/>
          </p:nvSpPr>
          <p:spPr>
            <a:xfrm>
              <a:off x="8785050" y="6361425"/>
              <a:ext cx="85675" cy="136875"/>
            </a:xfrm>
            <a:custGeom>
              <a:avLst/>
              <a:gdLst/>
              <a:ahLst/>
              <a:cxnLst/>
              <a:rect l="l" t="t" r="r" b="b"/>
              <a:pathLst>
                <a:path w="3427" h="5475" extrusionOk="0">
                  <a:moveTo>
                    <a:pt x="2602" y="1"/>
                  </a:moveTo>
                  <a:cubicBezTo>
                    <a:pt x="2599" y="1"/>
                    <a:pt x="2597" y="6"/>
                    <a:pt x="2597" y="15"/>
                  </a:cubicBezTo>
                  <a:cubicBezTo>
                    <a:pt x="2570" y="68"/>
                    <a:pt x="2490" y="95"/>
                    <a:pt x="2490" y="122"/>
                  </a:cubicBezTo>
                  <a:cubicBezTo>
                    <a:pt x="2436" y="389"/>
                    <a:pt x="2302" y="657"/>
                    <a:pt x="2142" y="925"/>
                  </a:cubicBezTo>
                  <a:cubicBezTo>
                    <a:pt x="1901" y="1326"/>
                    <a:pt x="1607" y="1701"/>
                    <a:pt x="1285" y="2049"/>
                  </a:cubicBezTo>
                  <a:cubicBezTo>
                    <a:pt x="991" y="2423"/>
                    <a:pt x="696" y="2825"/>
                    <a:pt x="429" y="3280"/>
                  </a:cubicBezTo>
                  <a:cubicBezTo>
                    <a:pt x="295" y="3467"/>
                    <a:pt x="188" y="3708"/>
                    <a:pt x="134" y="3896"/>
                  </a:cubicBezTo>
                  <a:cubicBezTo>
                    <a:pt x="27" y="4163"/>
                    <a:pt x="1" y="4377"/>
                    <a:pt x="1" y="4565"/>
                  </a:cubicBezTo>
                  <a:cubicBezTo>
                    <a:pt x="1" y="4645"/>
                    <a:pt x="1" y="4725"/>
                    <a:pt x="27" y="4806"/>
                  </a:cubicBezTo>
                  <a:cubicBezTo>
                    <a:pt x="54" y="4913"/>
                    <a:pt x="81" y="4966"/>
                    <a:pt x="134" y="5073"/>
                  </a:cubicBezTo>
                  <a:cubicBezTo>
                    <a:pt x="188" y="5207"/>
                    <a:pt x="322" y="5314"/>
                    <a:pt x="482" y="5368"/>
                  </a:cubicBezTo>
                  <a:cubicBezTo>
                    <a:pt x="616" y="5448"/>
                    <a:pt x="750" y="5475"/>
                    <a:pt x="964" y="5475"/>
                  </a:cubicBezTo>
                  <a:lnTo>
                    <a:pt x="991" y="5475"/>
                  </a:lnTo>
                  <a:cubicBezTo>
                    <a:pt x="1151" y="5475"/>
                    <a:pt x="1339" y="5448"/>
                    <a:pt x="1499" y="5394"/>
                  </a:cubicBezTo>
                  <a:cubicBezTo>
                    <a:pt x="1660" y="5368"/>
                    <a:pt x="1821" y="5314"/>
                    <a:pt x="2008" y="5207"/>
                  </a:cubicBezTo>
                  <a:cubicBezTo>
                    <a:pt x="2195" y="5073"/>
                    <a:pt x="2409" y="4913"/>
                    <a:pt x="2517" y="4806"/>
                  </a:cubicBezTo>
                  <a:cubicBezTo>
                    <a:pt x="2864" y="4458"/>
                    <a:pt x="3132" y="4029"/>
                    <a:pt x="3266" y="3601"/>
                  </a:cubicBezTo>
                  <a:cubicBezTo>
                    <a:pt x="3400" y="3200"/>
                    <a:pt x="3427" y="2718"/>
                    <a:pt x="3400" y="2236"/>
                  </a:cubicBezTo>
                  <a:cubicBezTo>
                    <a:pt x="3373" y="1915"/>
                    <a:pt x="3346" y="1621"/>
                    <a:pt x="3239" y="1246"/>
                  </a:cubicBezTo>
                  <a:lnTo>
                    <a:pt x="3025" y="550"/>
                  </a:lnTo>
                  <a:cubicBezTo>
                    <a:pt x="2998" y="523"/>
                    <a:pt x="2998" y="496"/>
                    <a:pt x="2972" y="443"/>
                  </a:cubicBezTo>
                  <a:cubicBezTo>
                    <a:pt x="2945" y="416"/>
                    <a:pt x="2945" y="389"/>
                    <a:pt x="2891" y="363"/>
                  </a:cubicBezTo>
                  <a:cubicBezTo>
                    <a:pt x="2864" y="282"/>
                    <a:pt x="2838" y="255"/>
                    <a:pt x="2757" y="175"/>
                  </a:cubicBezTo>
                  <a:cubicBezTo>
                    <a:pt x="2731" y="148"/>
                    <a:pt x="2704" y="148"/>
                    <a:pt x="2677" y="122"/>
                  </a:cubicBezTo>
                  <a:lnTo>
                    <a:pt x="2597" y="122"/>
                  </a:lnTo>
                  <a:cubicBezTo>
                    <a:pt x="2615" y="29"/>
                    <a:pt x="2608" y="1"/>
                    <a:pt x="2602" y="1"/>
                  </a:cubicBezTo>
                  <a:close/>
                </a:path>
              </a:pathLst>
            </a:custGeom>
            <a:solidFill>
              <a:srgbClr val="41342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31" name="Google Shape;6431;p41"/>
            <p:cNvSpPr/>
            <p:nvPr/>
          </p:nvSpPr>
          <p:spPr>
            <a:xfrm>
              <a:off x="8999850" y="6337025"/>
              <a:ext cx="130500" cy="92700"/>
            </a:xfrm>
            <a:custGeom>
              <a:avLst/>
              <a:gdLst/>
              <a:ahLst/>
              <a:cxnLst/>
              <a:rect l="l" t="t" r="r" b="b"/>
              <a:pathLst>
                <a:path w="5220" h="3708" extrusionOk="0">
                  <a:moveTo>
                    <a:pt x="188" y="0"/>
                  </a:moveTo>
                  <a:cubicBezTo>
                    <a:pt x="161" y="0"/>
                    <a:pt x="134" y="0"/>
                    <a:pt x="54" y="27"/>
                  </a:cubicBezTo>
                  <a:lnTo>
                    <a:pt x="27" y="54"/>
                  </a:lnTo>
                  <a:cubicBezTo>
                    <a:pt x="0" y="107"/>
                    <a:pt x="0" y="134"/>
                    <a:pt x="0" y="161"/>
                  </a:cubicBezTo>
                  <a:lnTo>
                    <a:pt x="0" y="375"/>
                  </a:lnTo>
                  <a:cubicBezTo>
                    <a:pt x="27" y="402"/>
                    <a:pt x="27" y="455"/>
                    <a:pt x="27" y="509"/>
                  </a:cubicBezTo>
                  <a:cubicBezTo>
                    <a:pt x="27" y="562"/>
                    <a:pt x="54" y="589"/>
                    <a:pt x="54" y="643"/>
                  </a:cubicBezTo>
                  <a:cubicBezTo>
                    <a:pt x="134" y="857"/>
                    <a:pt x="241" y="1071"/>
                    <a:pt x="322" y="1312"/>
                  </a:cubicBezTo>
                  <a:cubicBezTo>
                    <a:pt x="509" y="1633"/>
                    <a:pt x="643" y="1927"/>
                    <a:pt x="803" y="2168"/>
                  </a:cubicBezTo>
                  <a:cubicBezTo>
                    <a:pt x="1098" y="2597"/>
                    <a:pt x="1392" y="2944"/>
                    <a:pt x="1767" y="3185"/>
                  </a:cubicBezTo>
                  <a:cubicBezTo>
                    <a:pt x="2168" y="3453"/>
                    <a:pt x="2650" y="3614"/>
                    <a:pt x="3105" y="3667"/>
                  </a:cubicBezTo>
                  <a:cubicBezTo>
                    <a:pt x="3212" y="3694"/>
                    <a:pt x="3319" y="3707"/>
                    <a:pt x="3430" y="3707"/>
                  </a:cubicBezTo>
                  <a:cubicBezTo>
                    <a:pt x="3540" y="3707"/>
                    <a:pt x="3654" y="3694"/>
                    <a:pt x="3774" y="3667"/>
                  </a:cubicBezTo>
                  <a:cubicBezTo>
                    <a:pt x="3988" y="3667"/>
                    <a:pt x="4149" y="3614"/>
                    <a:pt x="4310" y="3533"/>
                  </a:cubicBezTo>
                  <a:cubicBezTo>
                    <a:pt x="4470" y="3453"/>
                    <a:pt x="4604" y="3373"/>
                    <a:pt x="4738" y="3266"/>
                  </a:cubicBezTo>
                  <a:lnTo>
                    <a:pt x="4791" y="3239"/>
                  </a:lnTo>
                  <a:cubicBezTo>
                    <a:pt x="4925" y="3105"/>
                    <a:pt x="5006" y="2998"/>
                    <a:pt x="5086" y="2864"/>
                  </a:cubicBezTo>
                  <a:cubicBezTo>
                    <a:pt x="5193" y="2704"/>
                    <a:pt x="5220" y="2543"/>
                    <a:pt x="5193" y="2409"/>
                  </a:cubicBezTo>
                  <a:cubicBezTo>
                    <a:pt x="5193" y="2302"/>
                    <a:pt x="5139" y="2249"/>
                    <a:pt x="5113" y="2142"/>
                  </a:cubicBezTo>
                  <a:cubicBezTo>
                    <a:pt x="5086" y="2061"/>
                    <a:pt x="5032" y="2008"/>
                    <a:pt x="4979" y="1927"/>
                  </a:cubicBezTo>
                  <a:cubicBezTo>
                    <a:pt x="4845" y="1794"/>
                    <a:pt x="4684" y="1633"/>
                    <a:pt x="4443" y="1499"/>
                  </a:cubicBezTo>
                  <a:cubicBezTo>
                    <a:pt x="4283" y="1392"/>
                    <a:pt x="4069" y="1312"/>
                    <a:pt x="3855" y="1205"/>
                  </a:cubicBezTo>
                  <a:cubicBezTo>
                    <a:pt x="3400" y="1044"/>
                    <a:pt x="2918" y="910"/>
                    <a:pt x="2436" y="803"/>
                  </a:cubicBezTo>
                  <a:cubicBezTo>
                    <a:pt x="2008" y="696"/>
                    <a:pt x="1526" y="589"/>
                    <a:pt x="1098" y="429"/>
                  </a:cubicBezTo>
                  <a:lnTo>
                    <a:pt x="1124" y="429"/>
                  </a:lnTo>
                  <a:cubicBezTo>
                    <a:pt x="830" y="321"/>
                    <a:pt x="589" y="188"/>
                    <a:pt x="348" y="27"/>
                  </a:cubicBezTo>
                  <a:cubicBezTo>
                    <a:pt x="295" y="0"/>
                    <a:pt x="214" y="0"/>
                    <a:pt x="18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32" name="Google Shape;6432;p41"/>
            <p:cNvSpPr/>
            <p:nvPr/>
          </p:nvSpPr>
          <p:spPr>
            <a:xfrm>
              <a:off x="9124300" y="6250025"/>
              <a:ext cx="141900" cy="68250"/>
            </a:xfrm>
            <a:custGeom>
              <a:avLst/>
              <a:gdLst/>
              <a:ahLst/>
              <a:cxnLst/>
              <a:rect l="l" t="t" r="r" b="b"/>
              <a:pathLst>
                <a:path w="5676" h="2730" extrusionOk="0">
                  <a:moveTo>
                    <a:pt x="3855" y="1"/>
                  </a:moveTo>
                  <a:cubicBezTo>
                    <a:pt x="3373" y="27"/>
                    <a:pt x="2891" y="135"/>
                    <a:pt x="2410" y="215"/>
                  </a:cubicBezTo>
                  <a:cubicBezTo>
                    <a:pt x="1981" y="322"/>
                    <a:pt x="1500" y="429"/>
                    <a:pt x="1045" y="456"/>
                  </a:cubicBezTo>
                  <a:lnTo>
                    <a:pt x="1071" y="456"/>
                  </a:lnTo>
                  <a:cubicBezTo>
                    <a:pt x="985" y="464"/>
                    <a:pt x="899" y="467"/>
                    <a:pt x="813" y="467"/>
                  </a:cubicBezTo>
                  <a:cubicBezTo>
                    <a:pt x="607" y="467"/>
                    <a:pt x="404" y="448"/>
                    <a:pt x="215" y="429"/>
                  </a:cubicBezTo>
                  <a:cubicBezTo>
                    <a:pt x="161" y="429"/>
                    <a:pt x="108" y="456"/>
                    <a:pt x="54" y="483"/>
                  </a:cubicBezTo>
                  <a:cubicBezTo>
                    <a:pt x="28" y="536"/>
                    <a:pt x="28" y="536"/>
                    <a:pt x="28" y="590"/>
                  </a:cubicBezTo>
                  <a:cubicBezTo>
                    <a:pt x="1" y="616"/>
                    <a:pt x="1" y="616"/>
                    <a:pt x="1" y="670"/>
                  </a:cubicBezTo>
                  <a:cubicBezTo>
                    <a:pt x="1" y="697"/>
                    <a:pt x="28" y="723"/>
                    <a:pt x="28" y="750"/>
                  </a:cubicBezTo>
                  <a:cubicBezTo>
                    <a:pt x="54" y="804"/>
                    <a:pt x="108" y="857"/>
                    <a:pt x="135" y="938"/>
                  </a:cubicBezTo>
                  <a:cubicBezTo>
                    <a:pt x="135" y="964"/>
                    <a:pt x="161" y="991"/>
                    <a:pt x="188" y="1018"/>
                  </a:cubicBezTo>
                  <a:cubicBezTo>
                    <a:pt x="188" y="1071"/>
                    <a:pt x="242" y="1098"/>
                    <a:pt x="268" y="1125"/>
                  </a:cubicBezTo>
                  <a:cubicBezTo>
                    <a:pt x="429" y="1285"/>
                    <a:pt x="643" y="1473"/>
                    <a:pt x="804" y="1633"/>
                  </a:cubicBezTo>
                  <a:cubicBezTo>
                    <a:pt x="1071" y="1874"/>
                    <a:pt x="1312" y="2035"/>
                    <a:pt x="1580" y="2196"/>
                  </a:cubicBezTo>
                  <a:cubicBezTo>
                    <a:pt x="2008" y="2463"/>
                    <a:pt x="2436" y="2624"/>
                    <a:pt x="2865" y="2704"/>
                  </a:cubicBezTo>
                  <a:cubicBezTo>
                    <a:pt x="3011" y="2720"/>
                    <a:pt x="3154" y="2729"/>
                    <a:pt x="3296" y="2729"/>
                  </a:cubicBezTo>
                  <a:cubicBezTo>
                    <a:pt x="3624" y="2729"/>
                    <a:pt x="3947" y="2682"/>
                    <a:pt x="4283" y="2570"/>
                  </a:cubicBezTo>
                  <a:cubicBezTo>
                    <a:pt x="4444" y="2543"/>
                    <a:pt x="4685" y="2436"/>
                    <a:pt x="4872" y="2303"/>
                  </a:cubicBezTo>
                  <a:cubicBezTo>
                    <a:pt x="5059" y="2169"/>
                    <a:pt x="5193" y="2062"/>
                    <a:pt x="5274" y="1928"/>
                  </a:cubicBezTo>
                  <a:cubicBezTo>
                    <a:pt x="5381" y="1794"/>
                    <a:pt x="5488" y="1660"/>
                    <a:pt x="5541" y="1526"/>
                  </a:cubicBezTo>
                  <a:lnTo>
                    <a:pt x="5595" y="1500"/>
                  </a:lnTo>
                  <a:cubicBezTo>
                    <a:pt x="5648" y="1339"/>
                    <a:pt x="5675" y="1152"/>
                    <a:pt x="5675" y="1018"/>
                  </a:cubicBezTo>
                  <a:cubicBezTo>
                    <a:pt x="5675" y="830"/>
                    <a:pt x="5648" y="697"/>
                    <a:pt x="5595" y="563"/>
                  </a:cubicBezTo>
                  <a:cubicBezTo>
                    <a:pt x="5514" y="456"/>
                    <a:pt x="5461" y="402"/>
                    <a:pt x="5381" y="322"/>
                  </a:cubicBezTo>
                  <a:cubicBezTo>
                    <a:pt x="5327" y="268"/>
                    <a:pt x="5247" y="215"/>
                    <a:pt x="5193" y="188"/>
                  </a:cubicBezTo>
                  <a:cubicBezTo>
                    <a:pt x="4979" y="81"/>
                    <a:pt x="4792" y="27"/>
                    <a:pt x="4524" y="1"/>
                  </a:cubicBezTo>
                  <a:close/>
                </a:path>
              </a:pathLst>
            </a:custGeom>
            <a:solidFill>
              <a:srgbClr val="41342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33" name="Google Shape;6433;p41"/>
            <p:cNvSpPr/>
            <p:nvPr/>
          </p:nvSpPr>
          <p:spPr>
            <a:xfrm>
              <a:off x="8789075" y="6390550"/>
              <a:ext cx="80975" cy="107075"/>
            </a:xfrm>
            <a:custGeom>
              <a:avLst/>
              <a:gdLst/>
              <a:ahLst/>
              <a:cxnLst/>
              <a:rect l="l" t="t" r="r" b="b"/>
              <a:pathLst>
                <a:path w="3239" h="4283" extrusionOk="0">
                  <a:moveTo>
                    <a:pt x="3051" y="1"/>
                  </a:moveTo>
                  <a:lnTo>
                    <a:pt x="3051" y="54"/>
                  </a:lnTo>
                  <a:cubicBezTo>
                    <a:pt x="3061" y="97"/>
                    <a:pt x="3070" y="139"/>
                    <a:pt x="3078" y="180"/>
                  </a:cubicBezTo>
                  <a:lnTo>
                    <a:pt x="3078" y="180"/>
                  </a:lnTo>
                  <a:cubicBezTo>
                    <a:pt x="3078" y="153"/>
                    <a:pt x="3078" y="129"/>
                    <a:pt x="3078" y="108"/>
                  </a:cubicBezTo>
                  <a:cubicBezTo>
                    <a:pt x="3078" y="54"/>
                    <a:pt x="3078" y="1"/>
                    <a:pt x="3051" y="1"/>
                  </a:cubicBezTo>
                  <a:close/>
                  <a:moveTo>
                    <a:pt x="3078" y="180"/>
                  </a:moveTo>
                  <a:cubicBezTo>
                    <a:pt x="3077" y="287"/>
                    <a:pt x="3073" y="429"/>
                    <a:pt x="3051" y="536"/>
                  </a:cubicBezTo>
                  <a:cubicBezTo>
                    <a:pt x="2971" y="937"/>
                    <a:pt x="2864" y="1366"/>
                    <a:pt x="2677" y="1740"/>
                  </a:cubicBezTo>
                  <a:cubicBezTo>
                    <a:pt x="2516" y="2115"/>
                    <a:pt x="2275" y="2463"/>
                    <a:pt x="1981" y="2811"/>
                  </a:cubicBezTo>
                  <a:cubicBezTo>
                    <a:pt x="1713" y="3105"/>
                    <a:pt x="1365" y="3373"/>
                    <a:pt x="990" y="3560"/>
                  </a:cubicBezTo>
                  <a:cubicBezTo>
                    <a:pt x="830" y="3667"/>
                    <a:pt x="643" y="3774"/>
                    <a:pt x="428" y="3801"/>
                  </a:cubicBezTo>
                  <a:cubicBezTo>
                    <a:pt x="321" y="3855"/>
                    <a:pt x="241" y="3882"/>
                    <a:pt x="107" y="3908"/>
                  </a:cubicBezTo>
                  <a:cubicBezTo>
                    <a:pt x="54" y="3908"/>
                    <a:pt x="27" y="3908"/>
                    <a:pt x="0" y="3935"/>
                  </a:cubicBezTo>
                  <a:cubicBezTo>
                    <a:pt x="54" y="4042"/>
                    <a:pt x="161" y="4122"/>
                    <a:pt x="295" y="4176"/>
                  </a:cubicBezTo>
                  <a:cubicBezTo>
                    <a:pt x="428" y="4256"/>
                    <a:pt x="562" y="4283"/>
                    <a:pt x="776" y="4283"/>
                  </a:cubicBezTo>
                  <a:lnTo>
                    <a:pt x="803" y="4283"/>
                  </a:lnTo>
                  <a:cubicBezTo>
                    <a:pt x="964" y="4283"/>
                    <a:pt x="1124" y="4229"/>
                    <a:pt x="1312" y="4203"/>
                  </a:cubicBezTo>
                  <a:cubicBezTo>
                    <a:pt x="1472" y="4176"/>
                    <a:pt x="1633" y="4122"/>
                    <a:pt x="1793" y="4015"/>
                  </a:cubicBezTo>
                  <a:cubicBezTo>
                    <a:pt x="2008" y="3882"/>
                    <a:pt x="2195" y="3694"/>
                    <a:pt x="2329" y="3614"/>
                  </a:cubicBezTo>
                  <a:cubicBezTo>
                    <a:pt x="2677" y="3266"/>
                    <a:pt x="2944" y="2838"/>
                    <a:pt x="3078" y="2409"/>
                  </a:cubicBezTo>
                  <a:cubicBezTo>
                    <a:pt x="3212" y="2008"/>
                    <a:pt x="3239" y="1526"/>
                    <a:pt x="3212" y="1018"/>
                  </a:cubicBezTo>
                  <a:cubicBezTo>
                    <a:pt x="3188" y="757"/>
                    <a:pt x="3144" y="496"/>
                    <a:pt x="3078" y="18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34" name="Google Shape;6434;p41"/>
            <p:cNvSpPr/>
            <p:nvPr/>
          </p:nvSpPr>
          <p:spPr>
            <a:xfrm>
              <a:off x="9029950" y="6348400"/>
              <a:ext cx="100400" cy="68275"/>
            </a:xfrm>
            <a:custGeom>
              <a:avLst/>
              <a:gdLst/>
              <a:ahLst/>
              <a:cxnLst/>
              <a:rect l="l" t="t" r="r" b="b"/>
              <a:pathLst>
                <a:path w="4016" h="2731" extrusionOk="0">
                  <a:moveTo>
                    <a:pt x="1" y="0"/>
                  </a:moveTo>
                  <a:lnTo>
                    <a:pt x="1" y="0"/>
                  </a:lnTo>
                  <a:cubicBezTo>
                    <a:pt x="81" y="81"/>
                    <a:pt x="188" y="134"/>
                    <a:pt x="322" y="214"/>
                  </a:cubicBezTo>
                  <a:cubicBezTo>
                    <a:pt x="563" y="348"/>
                    <a:pt x="804" y="482"/>
                    <a:pt x="1018" y="589"/>
                  </a:cubicBezTo>
                  <a:cubicBezTo>
                    <a:pt x="1286" y="723"/>
                    <a:pt x="1526" y="857"/>
                    <a:pt x="1794" y="937"/>
                  </a:cubicBezTo>
                  <a:cubicBezTo>
                    <a:pt x="2089" y="1071"/>
                    <a:pt x="2410" y="1258"/>
                    <a:pt x="2677" y="1419"/>
                  </a:cubicBezTo>
                  <a:cubicBezTo>
                    <a:pt x="2891" y="1579"/>
                    <a:pt x="3132" y="1740"/>
                    <a:pt x="3346" y="1954"/>
                  </a:cubicBezTo>
                  <a:cubicBezTo>
                    <a:pt x="3507" y="2115"/>
                    <a:pt x="3641" y="2329"/>
                    <a:pt x="3668" y="2543"/>
                  </a:cubicBezTo>
                  <a:lnTo>
                    <a:pt x="3668" y="2730"/>
                  </a:lnTo>
                  <a:cubicBezTo>
                    <a:pt x="3775" y="2623"/>
                    <a:pt x="3882" y="2516"/>
                    <a:pt x="3909" y="2409"/>
                  </a:cubicBezTo>
                  <a:cubicBezTo>
                    <a:pt x="3962" y="2249"/>
                    <a:pt x="4016" y="2088"/>
                    <a:pt x="4016" y="1954"/>
                  </a:cubicBezTo>
                  <a:cubicBezTo>
                    <a:pt x="4016" y="1847"/>
                    <a:pt x="3962" y="1740"/>
                    <a:pt x="3935" y="1687"/>
                  </a:cubicBezTo>
                  <a:cubicBezTo>
                    <a:pt x="3909" y="1606"/>
                    <a:pt x="3882" y="1553"/>
                    <a:pt x="3802" y="1472"/>
                  </a:cubicBezTo>
                  <a:cubicBezTo>
                    <a:pt x="3668" y="1312"/>
                    <a:pt x="3507" y="1178"/>
                    <a:pt x="3266" y="1044"/>
                  </a:cubicBezTo>
                  <a:cubicBezTo>
                    <a:pt x="3106" y="937"/>
                    <a:pt x="2891" y="857"/>
                    <a:pt x="2677" y="750"/>
                  </a:cubicBezTo>
                  <a:cubicBezTo>
                    <a:pt x="2196" y="589"/>
                    <a:pt x="1687" y="455"/>
                    <a:pt x="1259" y="348"/>
                  </a:cubicBezTo>
                  <a:cubicBezTo>
                    <a:pt x="831" y="241"/>
                    <a:pt x="402" y="134"/>
                    <a:pt x="1" y="0"/>
                  </a:cubicBezTo>
                  <a:close/>
                </a:path>
              </a:pathLst>
            </a:custGeom>
            <a:solidFill>
              <a:srgbClr val="36292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35" name="Google Shape;6435;p41"/>
            <p:cNvSpPr/>
            <p:nvPr/>
          </p:nvSpPr>
          <p:spPr>
            <a:xfrm>
              <a:off x="9150400" y="6248025"/>
              <a:ext cx="117800" cy="40175"/>
            </a:xfrm>
            <a:custGeom>
              <a:avLst/>
              <a:gdLst/>
              <a:ahLst/>
              <a:cxnLst/>
              <a:rect l="l" t="t" r="r" b="b"/>
              <a:pathLst>
                <a:path w="4712" h="1607" extrusionOk="0">
                  <a:moveTo>
                    <a:pt x="3132" y="0"/>
                  </a:moveTo>
                  <a:cubicBezTo>
                    <a:pt x="3025" y="81"/>
                    <a:pt x="2945" y="81"/>
                    <a:pt x="2838" y="81"/>
                  </a:cubicBezTo>
                  <a:cubicBezTo>
                    <a:pt x="2329" y="107"/>
                    <a:pt x="1874" y="215"/>
                    <a:pt x="1392" y="322"/>
                  </a:cubicBezTo>
                  <a:cubicBezTo>
                    <a:pt x="937" y="402"/>
                    <a:pt x="509" y="509"/>
                    <a:pt x="27" y="536"/>
                  </a:cubicBezTo>
                  <a:lnTo>
                    <a:pt x="1" y="536"/>
                  </a:lnTo>
                  <a:cubicBezTo>
                    <a:pt x="54" y="536"/>
                    <a:pt x="108" y="589"/>
                    <a:pt x="161" y="589"/>
                  </a:cubicBezTo>
                  <a:cubicBezTo>
                    <a:pt x="509" y="643"/>
                    <a:pt x="857" y="670"/>
                    <a:pt x="1205" y="670"/>
                  </a:cubicBezTo>
                  <a:cubicBezTo>
                    <a:pt x="1526" y="670"/>
                    <a:pt x="1901" y="670"/>
                    <a:pt x="2249" y="643"/>
                  </a:cubicBezTo>
                  <a:cubicBezTo>
                    <a:pt x="2463" y="616"/>
                    <a:pt x="2731" y="616"/>
                    <a:pt x="2972" y="616"/>
                  </a:cubicBezTo>
                  <a:cubicBezTo>
                    <a:pt x="3105" y="616"/>
                    <a:pt x="3239" y="616"/>
                    <a:pt x="3373" y="643"/>
                  </a:cubicBezTo>
                  <a:cubicBezTo>
                    <a:pt x="3507" y="670"/>
                    <a:pt x="3614" y="670"/>
                    <a:pt x="3748" y="723"/>
                  </a:cubicBezTo>
                  <a:cubicBezTo>
                    <a:pt x="3882" y="750"/>
                    <a:pt x="3989" y="803"/>
                    <a:pt x="4069" y="884"/>
                  </a:cubicBezTo>
                  <a:cubicBezTo>
                    <a:pt x="4176" y="937"/>
                    <a:pt x="4283" y="1018"/>
                    <a:pt x="4337" y="1125"/>
                  </a:cubicBezTo>
                  <a:cubicBezTo>
                    <a:pt x="4363" y="1178"/>
                    <a:pt x="4417" y="1205"/>
                    <a:pt x="4444" y="1285"/>
                  </a:cubicBezTo>
                  <a:cubicBezTo>
                    <a:pt x="4470" y="1339"/>
                    <a:pt x="4524" y="1446"/>
                    <a:pt x="4524" y="1526"/>
                  </a:cubicBezTo>
                  <a:cubicBezTo>
                    <a:pt x="4524" y="1553"/>
                    <a:pt x="4524" y="1580"/>
                    <a:pt x="4551" y="1606"/>
                  </a:cubicBezTo>
                  <a:cubicBezTo>
                    <a:pt x="4551" y="1606"/>
                    <a:pt x="4551" y="1580"/>
                    <a:pt x="4578" y="1580"/>
                  </a:cubicBezTo>
                  <a:lnTo>
                    <a:pt x="4604" y="1553"/>
                  </a:lnTo>
                  <a:cubicBezTo>
                    <a:pt x="4685" y="1392"/>
                    <a:pt x="4711" y="1205"/>
                    <a:pt x="4711" y="1071"/>
                  </a:cubicBezTo>
                  <a:cubicBezTo>
                    <a:pt x="4711" y="910"/>
                    <a:pt x="4685" y="750"/>
                    <a:pt x="4604" y="616"/>
                  </a:cubicBezTo>
                  <a:cubicBezTo>
                    <a:pt x="4551" y="509"/>
                    <a:pt x="4497" y="455"/>
                    <a:pt x="4417" y="375"/>
                  </a:cubicBezTo>
                  <a:cubicBezTo>
                    <a:pt x="4337" y="322"/>
                    <a:pt x="4283" y="268"/>
                    <a:pt x="4203" y="241"/>
                  </a:cubicBezTo>
                  <a:cubicBezTo>
                    <a:pt x="4015" y="134"/>
                    <a:pt x="3801" y="81"/>
                    <a:pt x="3534" y="54"/>
                  </a:cubicBezTo>
                  <a:cubicBezTo>
                    <a:pt x="3400" y="54"/>
                    <a:pt x="3266" y="0"/>
                    <a:pt x="3132" y="0"/>
                  </a:cubicBezTo>
                  <a:close/>
                </a:path>
              </a:pathLst>
            </a:custGeom>
            <a:solidFill>
              <a:srgbClr val="36292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36" name="Google Shape;6436;p41"/>
            <p:cNvSpPr/>
            <p:nvPr/>
          </p:nvSpPr>
          <p:spPr>
            <a:xfrm>
              <a:off x="8778350" y="5624375"/>
              <a:ext cx="121825" cy="301150"/>
            </a:xfrm>
            <a:custGeom>
              <a:avLst/>
              <a:gdLst/>
              <a:ahLst/>
              <a:cxnLst/>
              <a:rect l="l" t="t" r="r" b="b"/>
              <a:pathLst>
                <a:path w="4873" h="12046" extrusionOk="0">
                  <a:moveTo>
                    <a:pt x="1527" y="1"/>
                  </a:moveTo>
                  <a:cubicBezTo>
                    <a:pt x="1259" y="28"/>
                    <a:pt x="1018" y="188"/>
                    <a:pt x="938" y="376"/>
                  </a:cubicBezTo>
                  <a:cubicBezTo>
                    <a:pt x="831" y="456"/>
                    <a:pt x="724" y="590"/>
                    <a:pt x="670" y="777"/>
                  </a:cubicBezTo>
                  <a:cubicBezTo>
                    <a:pt x="617" y="777"/>
                    <a:pt x="617" y="804"/>
                    <a:pt x="617" y="831"/>
                  </a:cubicBezTo>
                  <a:cubicBezTo>
                    <a:pt x="188" y="1660"/>
                    <a:pt x="1" y="2677"/>
                    <a:pt x="1" y="3989"/>
                  </a:cubicBezTo>
                  <a:cubicBezTo>
                    <a:pt x="1" y="4953"/>
                    <a:pt x="135" y="5943"/>
                    <a:pt x="269" y="6826"/>
                  </a:cubicBezTo>
                  <a:cubicBezTo>
                    <a:pt x="349" y="7549"/>
                    <a:pt x="483" y="8218"/>
                    <a:pt x="670" y="8780"/>
                  </a:cubicBezTo>
                  <a:cubicBezTo>
                    <a:pt x="884" y="9690"/>
                    <a:pt x="1125" y="10332"/>
                    <a:pt x="1473" y="10894"/>
                  </a:cubicBezTo>
                  <a:cubicBezTo>
                    <a:pt x="1741" y="11376"/>
                    <a:pt x="2196" y="11938"/>
                    <a:pt x="2838" y="12045"/>
                  </a:cubicBezTo>
                  <a:lnTo>
                    <a:pt x="3079" y="12045"/>
                  </a:lnTo>
                  <a:cubicBezTo>
                    <a:pt x="3400" y="12045"/>
                    <a:pt x="3668" y="11938"/>
                    <a:pt x="3935" y="11778"/>
                  </a:cubicBezTo>
                  <a:cubicBezTo>
                    <a:pt x="4203" y="11564"/>
                    <a:pt x="4417" y="11296"/>
                    <a:pt x="4578" y="10921"/>
                  </a:cubicBezTo>
                  <a:cubicBezTo>
                    <a:pt x="4712" y="10627"/>
                    <a:pt x="4765" y="10252"/>
                    <a:pt x="4845" y="9851"/>
                  </a:cubicBezTo>
                  <a:cubicBezTo>
                    <a:pt x="4872" y="9529"/>
                    <a:pt x="4872" y="9155"/>
                    <a:pt x="4872" y="8834"/>
                  </a:cubicBezTo>
                  <a:cubicBezTo>
                    <a:pt x="4872" y="8753"/>
                    <a:pt x="4845" y="8700"/>
                    <a:pt x="4765" y="8646"/>
                  </a:cubicBezTo>
                  <a:cubicBezTo>
                    <a:pt x="4738" y="7816"/>
                    <a:pt x="4631" y="6960"/>
                    <a:pt x="4498" y="6077"/>
                  </a:cubicBezTo>
                  <a:cubicBezTo>
                    <a:pt x="4417" y="5488"/>
                    <a:pt x="4283" y="4845"/>
                    <a:pt x="4150" y="4203"/>
                  </a:cubicBezTo>
                  <a:cubicBezTo>
                    <a:pt x="4069" y="3909"/>
                    <a:pt x="4016" y="3614"/>
                    <a:pt x="3909" y="3266"/>
                  </a:cubicBezTo>
                  <a:cubicBezTo>
                    <a:pt x="3882" y="3132"/>
                    <a:pt x="3828" y="2999"/>
                    <a:pt x="3775" y="2865"/>
                  </a:cubicBezTo>
                  <a:cubicBezTo>
                    <a:pt x="3668" y="2570"/>
                    <a:pt x="3534" y="2222"/>
                    <a:pt x="3400" y="1928"/>
                  </a:cubicBezTo>
                  <a:cubicBezTo>
                    <a:pt x="3240" y="1553"/>
                    <a:pt x="3079" y="1232"/>
                    <a:pt x="2892" y="964"/>
                  </a:cubicBezTo>
                  <a:cubicBezTo>
                    <a:pt x="2811" y="831"/>
                    <a:pt x="2731" y="697"/>
                    <a:pt x="2624" y="563"/>
                  </a:cubicBezTo>
                  <a:cubicBezTo>
                    <a:pt x="2544" y="429"/>
                    <a:pt x="2437" y="322"/>
                    <a:pt x="2330" y="215"/>
                  </a:cubicBezTo>
                  <a:cubicBezTo>
                    <a:pt x="2089" y="161"/>
                    <a:pt x="1848" y="1"/>
                    <a:pt x="1607" y="1"/>
                  </a:cubicBezTo>
                  <a:close/>
                </a:path>
              </a:pathLst>
            </a:custGeom>
            <a:solidFill>
              <a:srgbClr val="F9DCD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37" name="Google Shape;6437;p41"/>
            <p:cNvSpPr/>
            <p:nvPr/>
          </p:nvSpPr>
          <p:spPr>
            <a:xfrm>
              <a:off x="8544825" y="5588925"/>
              <a:ext cx="318550" cy="504550"/>
            </a:xfrm>
            <a:custGeom>
              <a:avLst/>
              <a:gdLst/>
              <a:ahLst/>
              <a:cxnLst/>
              <a:rect l="l" t="t" r="r" b="b"/>
              <a:pathLst>
                <a:path w="12742" h="20182" extrusionOk="0">
                  <a:moveTo>
                    <a:pt x="7388" y="0"/>
                  </a:moveTo>
                  <a:cubicBezTo>
                    <a:pt x="7147" y="0"/>
                    <a:pt x="6879" y="81"/>
                    <a:pt x="6585" y="214"/>
                  </a:cubicBezTo>
                  <a:cubicBezTo>
                    <a:pt x="6264" y="348"/>
                    <a:pt x="5916" y="536"/>
                    <a:pt x="5595" y="776"/>
                  </a:cubicBezTo>
                  <a:cubicBezTo>
                    <a:pt x="5274" y="991"/>
                    <a:pt x="4979" y="1258"/>
                    <a:pt x="4658" y="1579"/>
                  </a:cubicBezTo>
                  <a:cubicBezTo>
                    <a:pt x="4337" y="1847"/>
                    <a:pt x="4069" y="2195"/>
                    <a:pt x="3801" y="2543"/>
                  </a:cubicBezTo>
                  <a:cubicBezTo>
                    <a:pt x="3266" y="3212"/>
                    <a:pt x="2811" y="3962"/>
                    <a:pt x="2329" y="4845"/>
                  </a:cubicBezTo>
                  <a:cubicBezTo>
                    <a:pt x="1928" y="5621"/>
                    <a:pt x="1526" y="6478"/>
                    <a:pt x="1232" y="7307"/>
                  </a:cubicBezTo>
                  <a:cubicBezTo>
                    <a:pt x="937" y="8110"/>
                    <a:pt x="697" y="8833"/>
                    <a:pt x="536" y="9529"/>
                  </a:cubicBezTo>
                  <a:cubicBezTo>
                    <a:pt x="295" y="10546"/>
                    <a:pt x="135" y="11617"/>
                    <a:pt x="54" y="12767"/>
                  </a:cubicBezTo>
                  <a:cubicBezTo>
                    <a:pt x="1" y="13972"/>
                    <a:pt x="27" y="15176"/>
                    <a:pt x="188" y="16301"/>
                  </a:cubicBezTo>
                  <a:cubicBezTo>
                    <a:pt x="322" y="17318"/>
                    <a:pt x="563" y="18228"/>
                    <a:pt x="857" y="19138"/>
                  </a:cubicBezTo>
                  <a:cubicBezTo>
                    <a:pt x="911" y="19218"/>
                    <a:pt x="964" y="19272"/>
                    <a:pt x="1071" y="19272"/>
                  </a:cubicBezTo>
                  <a:cubicBezTo>
                    <a:pt x="2195" y="19887"/>
                    <a:pt x="3534" y="20182"/>
                    <a:pt x="4979" y="20182"/>
                  </a:cubicBezTo>
                  <a:cubicBezTo>
                    <a:pt x="5461" y="20182"/>
                    <a:pt x="5943" y="20155"/>
                    <a:pt x="6451" y="20075"/>
                  </a:cubicBezTo>
                  <a:cubicBezTo>
                    <a:pt x="7388" y="19941"/>
                    <a:pt x="8325" y="19727"/>
                    <a:pt x="9235" y="19352"/>
                  </a:cubicBezTo>
                  <a:cubicBezTo>
                    <a:pt x="10145" y="18977"/>
                    <a:pt x="10948" y="18522"/>
                    <a:pt x="11644" y="17987"/>
                  </a:cubicBezTo>
                  <a:cubicBezTo>
                    <a:pt x="11965" y="17719"/>
                    <a:pt x="12313" y="17398"/>
                    <a:pt x="12607" y="17104"/>
                  </a:cubicBezTo>
                  <a:cubicBezTo>
                    <a:pt x="12688" y="17023"/>
                    <a:pt x="12688" y="16943"/>
                    <a:pt x="12607" y="16863"/>
                  </a:cubicBezTo>
                  <a:cubicBezTo>
                    <a:pt x="12634" y="16220"/>
                    <a:pt x="12688" y="15471"/>
                    <a:pt x="12714" y="14721"/>
                  </a:cubicBezTo>
                  <a:lnTo>
                    <a:pt x="12714" y="14695"/>
                  </a:lnTo>
                  <a:cubicBezTo>
                    <a:pt x="12741" y="14052"/>
                    <a:pt x="12741" y="13517"/>
                    <a:pt x="12741" y="13008"/>
                  </a:cubicBezTo>
                  <a:cubicBezTo>
                    <a:pt x="12741" y="12125"/>
                    <a:pt x="12688" y="11322"/>
                    <a:pt x="12607" y="10546"/>
                  </a:cubicBezTo>
                  <a:cubicBezTo>
                    <a:pt x="12473" y="9475"/>
                    <a:pt x="12286" y="8405"/>
                    <a:pt x="12018" y="7200"/>
                  </a:cubicBezTo>
                  <a:cubicBezTo>
                    <a:pt x="11831" y="6478"/>
                    <a:pt x="11671" y="5808"/>
                    <a:pt x="11483" y="5166"/>
                  </a:cubicBezTo>
                  <a:cubicBezTo>
                    <a:pt x="11269" y="4443"/>
                    <a:pt x="11028" y="3828"/>
                    <a:pt x="10760" y="3212"/>
                  </a:cubicBezTo>
                  <a:cubicBezTo>
                    <a:pt x="10493" y="2570"/>
                    <a:pt x="10198" y="2008"/>
                    <a:pt x="9877" y="1553"/>
                  </a:cubicBezTo>
                  <a:cubicBezTo>
                    <a:pt x="9690" y="1312"/>
                    <a:pt x="9529" y="1098"/>
                    <a:pt x="9342" y="884"/>
                  </a:cubicBezTo>
                  <a:cubicBezTo>
                    <a:pt x="9155" y="669"/>
                    <a:pt x="8967" y="536"/>
                    <a:pt x="8753" y="402"/>
                  </a:cubicBezTo>
                  <a:cubicBezTo>
                    <a:pt x="8673" y="348"/>
                    <a:pt x="8566" y="268"/>
                    <a:pt x="8432" y="214"/>
                  </a:cubicBezTo>
                  <a:cubicBezTo>
                    <a:pt x="8325" y="161"/>
                    <a:pt x="8218" y="107"/>
                    <a:pt x="8084" y="81"/>
                  </a:cubicBezTo>
                  <a:cubicBezTo>
                    <a:pt x="7923" y="54"/>
                    <a:pt x="7736" y="0"/>
                    <a:pt x="754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38" name="Google Shape;6438;p41"/>
            <p:cNvSpPr/>
            <p:nvPr/>
          </p:nvSpPr>
          <p:spPr>
            <a:xfrm>
              <a:off x="8544825" y="5672550"/>
              <a:ext cx="315875" cy="420925"/>
            </a:xfrm>
            <a:custGeom>
              <a:avLst/>
              <a:gdLst/>
              <a:ahLst/>
              <a:cxnLst/>
              <a:rect l="l" t="t" r="r" b="b"/>
              <a:pathLst>
                <a:path w="12635" h="16837" extrusionOk="0">
                  <a:moveTo>
                    <a:pt x="10627" y="1"/>
                  </a:moveTo>
                  <a:cubicBezTo>
                    <a:pt x="10814" y="536"/>
                    <a:pt x="10707" y="1072"/>
                    <a:pt x="10520" y="1580"/>
                  </a:cubicBezTo>
                  <a:cubicBezTo>
                    <a:pt x="10439" y="1875"/>
                    <a:pt x="10332" y="2142"/>
                    <a:pt x="10198" y="2410"/>
                  </a:cubicBezTo>
                  <a:cubicBezTo>
                    <a:pt x="10065" y="2678"/>
                    <a:pt x="9904" y="2918"/>
                    <a:pt x="9690" y="3159"/>
                  </a:cubicBezTo>
                  <a:cubicBezTo>
                    <a:pt x="9529" y="3400"/>
                    <a:pt x="9288" y="3588"/>
                    <a:pt x="9101" y="3748"/>
                  </a:cubicBezTo>
                  <a:cubicBezTo>
                    <a:pt x="8860" y="3936"/>
                    <a:pt x="8619" y="4096"/>
                    <a:pt x="8352" y="4230"/>
                  </a:cubicBezTo>
                  <a:cubicBezTo>
                    <a:pt x="8084" y="4364"/>
                    <a:pt x="7790" y="4471"/>
                    <a:pt x="7495" y="4498"/>
                  </a:cubicBezTo>
                  <a:cubicBezTo>
                    <a:pt x="7310" y="4513"/>
                    <a:pt x="7133" y="4529"/>
                    <a:pt x="6960" y="4529"/>
                  </a:cubicBezTo>
                  <a:cubicBezTo>
                    <a:pt x="6834" y="4529"/>
                    <a:pt x="6709" y="4520"/>
                    <a:pt x="6585" y="4498"/>
                  </a:cubicBezTo>
                  <a:cubicBezTo>
                    <a:pt x="6291" y="4471"/>
                    <a:pt x="6023" y="4391"/>
                    <a:pt x="5702" y="4257"/>
                  </a:cubicBezTo>
                  <a:cubicBezTo>
                    <a:pt x="5648" y="4230"/>
                    <a:pt x="5621" y="4230"/>
                    <a:pt x="5541" y="4203"/>
                  </a:cubicBezTo>
                  <a:cubicBezTo>
                    <a:pt x="5488" y="4150"/>
                    <a:pt x="5434" y="4123"/>
                    <a:pt x="5381" y="4096"/>
                  </a:cubicBezTo>
                  <a:cubicBezTo>
                    <a:pt x="5247" y="4016"/>
                    <a:pt x="5113" y="3936"/>
                    <a:pt x="4979" y="3828"/>
                  </a:cubicBezTo>
                  <a:cubicBezTo>
                    <a:pt x="4819" y="3721"/>
                    <a:pt x="4685" y="3588"/>
                    <a:pt x="4551" y="3454"/>
                  </a:cubicBezTo>
                  <a:cubicBezTo>
                    <a:pt x="4444" y="3400"/>
                    <a:pt x="4364" y="3293"/>
                    <a:pt x="4310" y="3186"/>
                  </a:cubicBezTo>
                  <a:cubicBezTo>
                    <a:pt x="4230" y="3133"/>
                    <a:pt x="4203" y="3052"/>
                    <a:pt x="4149" y="3026"/>
                  </a:cubicBezTo>
                  <a:cubicBezTo>
                    <a:pt x="4149" y="3026"/>
                    <a:pt x="4149" y="2972"/>
                    <a:pt x="4096" y="2972"/>
                  </a:cubicBezTo>
                  <a:cubicBezTo>
                    <a:pt x="3908" y="2758"/>
                    <a:pt x="3748" y="2490"/>
                    <a:pt x="3614" y="2169"/>
                  </a:cubicBezTo>
                  <a:cubicBezTo>
                    <a:pt x="3507" y="1955"/>
                    <a:pt x="3400" y="1741"/>
                    <a:pt x="3293" y="1500"/>
                  </a:cubicBezTo>
                  <a:cubicBezTo>
                    <a:pt x="3239" y="1286"/>
                    <a:pt x="3159" y="1072"/>
                    <a:pt x="3106" y="831"/>
                  </a:cubicBezTo>
                  <a:lnTo>
                    <a:pt x="3106" y="804"/>
                  </a:lnTo>
                  <a:cubicBezTo>
                    <a:pt x="3079" y="697"/>
                    <a:pt x="3079" y="617"/>
                    <a:pt x="3025" y="510"/>
                  </a:cubicBezTo>
                  <a:lnTo>
                    <a:pt x="3025" y="456"/>
                  </a:lnTo>
                  <a:cubicBezTo>
                    <a:pt x="3025" y="376"/>
                    <a:pt x="2998" y="269"/>
                    <a:pt x="2998" y="215"/>
                  </a:cubicBezTo>
                  <a:cubicBezTo>
                    <a:pt x="2731" y="617"/>
                    <a:pt x="2490" y="1018"/>
                    <a:pt x="2276" y="1473"/>
                  </a:cubicBezTo>
                  <a:cubicBezTo>
                    <a:pt x="1874" y="2249"/>
                    <a:pt x="1473" y="3079"/>
                    <a:pt x="1152" y="3936"/>
                  </a:cubicBezTo>
                  <a:cubicBezTo>
                    <a:pt x="937" y="4551"/>
                    <a:pt x="723" y="5167"/>
                    <a:pt x="563" y="5729"/>
                  </a:cubicBezTo>
                  <a:lnTo>
                    <a:pt x="590" y="5729"/>
                  </a:lnTo>
                  <a:cubicBezTo>
                    <a:pt x="616" y="5729"/>
                    <a:pt x="670" y="5702"/>
                    <a:pt x="723" y="5702"/>
                  </a:cubicBezTo>
                  <a:lnTo>
                    <a:pt x="750" y="5702"/>
                  </a:lnTo>
                  <a:cubicBezTo>
                    <a:pt x="884" y="5649"/>
                    <a:pt x="991" y="5649"/>
                    <a:pt x="1125" y="5649"/>
                  </a:cubicBezTo>
                  <a:lnTo>
                    <a:pt x="1205" y="5649"/>
                  </a:lnTo>
                  <a:cubicBezTo>
                    <a:pt x="1339" y="5649"/>
                    <a:pt x="1473" y="5702"/>
                    <a:pt x="1607" y="5729"/>
                  </a:cubicBezTo>
                  <a:cubicBezTo>
                    <a:pt x="1901" y="5809"/>
                    <a:pt x="2169" y="5889"/>
                    <a:pt x="2436" y="6077"/>
                  </a:cubicBezTo>
                  <a:cubicBezTo>
                    <a:pt x="2677" y="6237"/>
                    <a:pt x="2891" y="6398"/>
                    <a:pt x="3106" y="6612"/>
                  </a:cubicBezTo>
                  <a:cubicBezTo>
                    <a:pt x="3293" y="6799"/>
                    <a:pt x="3480" y="7040"/>
                    <a:pt x="3614" y="7308"/>
                  </a:cubicBezTo>
                  <a:cubicBezTo>
                    <a:pt x="3748" y="7576"/>
                    <a:pt x="3882" y="7843"/>
                    <a:pt x="3935" y="8138"/>
                  </a:cubicBezTo>
                  <a:cubicBezTo>
                    <a:pt x="4016" y="8432"/>
                    <a:pt x="4042" y="8753"/>
                    <a:pt x="4042" y="9048"/>
                  </a:cubicBezTo>
                  <a:cubicBezTo>
                    <a:pt x="4042" y="9208"/>
                    <a:pt x="4016" y="9342"/>
                    <a:pt x="3962" y="9476"/>
                  </a:cubicBezTo>
                  <a:lnTo>
                    <a:pt x="3882" y="9878"/>
                  </a:lnTo>
                  <a:cubicBezTo>
                    <a:pt x="3801" y="10011"/>
                    <a:pt x="3748" y="10172"/>
                    <a:pt x="3668" y="10306"/>
                  </a:cubicBezTo>
                  <a:cubicBezTo>
                    <a:pt x="3614" y="10413"/>
                    <a:pt x="3534" y="10520"/>
                    <a:pt x="3427" y="10627"/>
                  </a:cubicBezTo>
                  <a:cubicBezTo>
                    <a:pt x="3239" y="10814"/>
                    <a:pt x="2998" y="10975"/>
                    <a:pt x="2731" y="11109"/>
                  </a:cubicBezTo>
                  <a:cubicBezTo>
                    <a:pt x="2597" y="11189"/>
                    <a:pt x="2436" y="11216"/>
                    <a:pt x="2303" y="11243"/>
                  </a:cubicBezTo>
                  <a:cubicBezTo>
                    <a:pt x="2169" y="11296"/>
                    <a:pt x="2008" y="11296"/>
                    <a:pt x="1874" y="11296"/>
                  </a:cubicBezTo>
                  <a:cubicBezTo>
                    <a:pt x="1740" y="11296"/>
                    <a:pt x="1553" y="11243"/>
                    <a:pt x="1419" y="11216"/>
                  </a:cubicBezTo>
                  <a:cubicBezTo>
                    <a:pt x="1285" y="11189"/>
                    <a:pt x="1152" y="11135"/>
                    <a:pt x="1018" y="11082"/>
                  </a:cubicBezTo>
                  <a:cubicBezTo>
                    <a:pt x="750" y="10948"/>
                    <a:pt x="482" y="10814"/>
                    <a:pt x="268" y="10627"/>
                  </a:cubicBezTo>
                  <a:cubicBezTo>
                    <a:pt x="161" y="10520"/>
                    <a:pt x="54" y="10440"/>
                    <a:pt x="1" y="10359"/>
                  </a:cubicBezTo>
                  <a:lnTo>
                    <a:pt x="1" y="10359"/>
                  </a:lnTo>
                  <a:cubicBezTo>
                    <a:pt x="1" y="11243"/>
                    <a:pt x="27" y="12126"/>
                    <a:pt x="161" y="12956"/>
                  </a:cubicBezTo>
                  <a:cubicBezTo>
                    <a:pt x="295" y="13973"/>
                    <a:pt x="536" y="14883"/>
                    <a:pt x="830" y="15793"/>
                  </a:cubicBezTo>
                  <a:cubicBezTo>
                    <a:pt x="857" y="15873"/>
                    <a:pt x="937" y="15927"/>
                    <a:pt x="1045" y="15927"/>
                  </a:cubicBezTo>
                  <a:cubicBezTo>
                    <a:pt x="2169" y="16542"/>
                    <a:pt x="3507" y="16837"/>
                    <a:pt x="4952" y="16837"/>
                  </a:cubicBezTo>
                  <a:cubicBezTo>
                    <a:pt x="5407" y="16837"/>
                    <a:pt x="5916" y="16810"/>
                    <a:pt x="6424" y="16730"/>
                  </a:cubicBezTo>
                  <a:cubicBezTo>
                    <a:pt x="7361" y="16596"/>
                    <a:pt x="8298" y="16382"/>
                    <a:pt x="9181" y="16007"/>
                  </a:cubicBezTo>
                  <a:cubicBezTo>
                    <a:pt x="10091" y="15632"/>
                    <a:pt x="10894" y="15177"/>
                    <a:pt x="11617" y="14642"/>
                  </a:cubicBezTo>
                  <a:cubicBezTo>
                    <a:pt x="11938" y="14374"/>
                    <a:pt x="12286" y="14053"/>
                    <a:pt x="12581" y="13759"/>
                  </a:cubicBezTo>
                  <a:cubicBezTo>
                    <a:pt x="12634" y="13678"/>
                    <a:pt x="12634" y="13598"/>
                    <a:pt x="12581" y="13518"/>
                  </a:cubicBezTo>
                  <a:cubicBezTo>
                    <a:pt x="12607" y="13089"/>
                    <a:pt x="12607" y="12608"/>
                    <a:pt x="12634" y="12153"/>
                  </a:cubicBezTo>
                  <a:lnTo>
                    <a:pt x="12634" y="12153"/>
                  </a:lnTo>
                  <a:cubicBezTo>
                    <a:pt x="12473" y="12286"/>
                    <a:pt x="12340" y="12420"/>
                    <a:pt x="12152" y="12527"/>
                  </a:cubicBezTo>
                  <a:cubicBezTo>
                    <a:pt x="11885" y="12688"/>
                    <a:pt x="11617" y="12822"/>
                    <a:pt x="11296" y="12929"/>
                  </a:cubicBezTo>
                  <a:cubicBezTo>
                    <a:pt x="11028" y="13009"/>
                    <a:pt x="10734" y="13089"/>
                    <a:pt x="10439" y="13116"/>
                  </a:cubicBezTo>
                  <a:cubicBezTo>
                    <a:pt x="10332" y="13116"/>
                    <a:pt x="10213" y="13140"/>
                    <a:pt x="10098" y="13140"/>
                  </a:cubicBezTo>
                  <a:cubicBezTo>
                    <a:pt x="10041" y="13140"/>
                    <a:pt x="9984" y="13134"/>
                    <a:pt x="9931" y="13116"/>
                  </a:cubicBezTo>
                  <a:cubicBezTo>
                    <a:pt x="9797" y="13116"/>
                    <a:pt x="9663" y="13089"/>
                    <a:pt x="9529" y="13063"/>
                  </a:cubicBezTo>
                  <a:cubicBezTo>
                    <a:pt x="9262" y="12982"/>
                    <a:pt x="8994" y="12875"/>
                    <a:pt x="8726" y="12715"/>
                  </a:cubicBezTo>
                  <a:cubicBezTo>
                    <a:pt x="8485" y="12581"/>
                    <a:pt x="8298" y="12393"/>
                    <a:pt x="8084" y="12153"/>
                  </a:cubicBezTo>
                  <a:cubicBezTo>
                    <a:pt x="8004" y="12046"/>
                    <a:pt x="7923" y="11912"/>
                    <a:pt x="7870" y="11778"/>
                  </a:cubicBezTo>
                  <a:cubicBezTo>
                    <a:pt x="7790" y="11644"/>
                    <a:pt x="7736" y="11537"/>
                    <a:pt x="7682" y="11403"/>
                  </a:cubicBezTo>
                  <a:cubicBezTo>
                    <a:pt x="7602" y="11135"/>
                    <a:pt x="7522" y="10841"/>
                    <a:pt x="7495" y="10547"/>
                  </a:cubicBezTo>
                  <a:cubicBezTo>
                    <a:pt x="7468" y="10252"/>
                    <a:pt x="7495" y="9931"/>
                    <a:pt x="7522" y="9637"/>
                  </a:cubicBezTo>
                  <a:cubicBezTo>
                    <a:pt x="7549" y="9530"/>
                    <a:pt x="7549" y="9449"/>
                    <a:pt x="7602" y="9342"/>
                  </a:cubicBezTo>
                  <a:lnTo>
                    <a:pt x="7602" y="9315"/>
                  </a:lnTo>
                  <a:cubicBezTo>
                    <a:pt x="7629" y="9182"/>
                    <a:pt x="7656" y="9075"/>
                    <a:pt x="7736" y="8941"/>
                  </a:cubicBezTo>
                  <a:cubicBezTo>
                    <a:pt x="7736" y="8914"/>
                    <a:pt x="7763" y="8914"/>
                    <a:pt x="7763" y="8860"/>
                  </a:cubicBezTo>
                  <a:cubicBezTo>
                    <a:pt x="7763" y="8834"/>
                    <a:pt x="7790" y="8807"/>
                    <a:pt x="7790" y="8780"/>
                  </a:cubicBezTo>
                  <a:cubicBezTo>
                    <a:pt x="7897" y="8512"/>
                    <a:pt x="8057" y="8245"/>
                    <a:pt x="8218" y="7977"/>
                  </a:cubicBezTo>
                  <a:cubicBezTo>
                    <a:pt x="8271" y="7924"/>
                    <a:pt x="8298" y="7897"/>
                    <a:pt x="8298" y="7870"/>
                  </a:cubicBezTo>
                  <a:cubicBezTo>
                    <a:pt x="8485" y="7602"/>
                    <a:pt x="8726" y="7335"/>
                    <a:pt x="8994" y="7094"/>
                  </a:cubicBezTo>
                  <a:cubicBezTo>
                    <a:pt x="9128" y="6960"/>
                    <a:pt x="9288" y="6853"/>
                    <a:pt x="9422" y="6773"/>
                  </a:cubicBezTo>
                  <a:cubicBezTo>
                    <a:pt x="9529" y="6692"/>
                    <a:pt x="9610" y="6666"/>
                    <a:pt x="9690" y="6585"/>
                  </a:cubicBezTo>
                  <a:cubicBezTo>
                    <a:pt x="9743" y="6559"/>
                    <a:pt x="9770" y="6559"/>
                    <a:pt x="9797" y="6532"/>
                  </a:cubicBezTo>
                  <a:lnTo>
                    <a:pt x="10011" y="6425"/>
                  </a:lnTo>
                  <a:cubicBezTo>
                    <a:pt x="10145" y="6371"/>
                    <a:pt x="10225" y="6318"/>
                    <a:pt x="10359" y="6291"/>
                  </a:cubicBezTo>
                  <a:cubicBezTo>
                    <a:pt x="10413" y="6291"/>
                    <a:pt x="10413" y="6291"/>
                    <a:pt x="10439" y="6264"/>
                  </a:cubicBezTo>
                  <a:cubicBezTo>
                    <a:pt x="10573" y="6237"/>
                    <a:pt x="10734" y="6184"/>
                    <a:pt x="10868" y="6157"/>
                  </a:cubicBezTo>
                  <a:cubicBezTo>
                    <a:pt x="10975" y="6157"/>
                    <a:pt x="11082" y="6130"/>
                    <a:pt x="11135" y="6130"/>
                  </a:cubicBezTo>
                  <a:lnTo>
                    <a:pt x="11537" y="6130"/>
                  </a:lnTo>
                  <a:cubicBezTo>
                    <a:pt x="11671" y="6130"/>
                    <a:pt x="11778" y="6157"/>
                    <a:pt x="11911" y="6184"/>
                  </a:cubicBezTo>
                  <a:cubicBezTo>
                    <a:pt x="12045" y="6237"/>
                    <a:pt x="12152" y="6264"/>
                    <a:pt x="12286" y="6291"/>
                  </a:cubicBezTo>
                  <a:cubicBezTo>
                    <a:pt x="12126" y="5488"/>
                    <a:pt x="12018" y="4685"/>
                    <a:pt x="11804" y="3828"/>
                  </a:cubicBezTo>
                  <a:cubicBezTo>
                    <a:pt x="11644" y="3079"/>
                    <a:pt x="11456" y="2410"/>
                    <a:pt x="11269" y="1768"/>
                  </a:cubicBezTo>
                  <a:cubicBezTo>
                    <a:pt x="11082" y="1152"/>
                    <a:pt x="10868" y="536"/>
                    <a:pt x="10627"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39" name="Google Shape;6439;p41"/>
            <p:cNvSpPr/>
            <p:nvPr/>
          </p:nvSpPr>
          <p:spPr>
            <a:xfrm>
              <a:off x="8989150" y="5951025"/>
              <a:ext cx="406850" cy="336500"/>
            </a:xfrm>
            <a:custGeom>
              <a:avLst/>
              <a:gdLst/>
              <a:ahLst/>
              <a:cxnLst/>
              <a:rect l="l" t="t" r="r" b="b"/>
              <a:pathLst>
                <a:path w="16274" h="13460" extrusionOk="0">
                  <a:moveTo>
                    <a:pt x="13740" y="0"/>
                  </a:moveTo>
                  <a:cubicBezTo>
                    <a:pt x="13490" y="0"/>
                    <a:pt x="13275" y="32"/>
                    <a:pt x="13035" y="50"/>
                  </a:cubicBezTo>
                  <a:cubicBezTo>
                    <a:pt x="12232" y="157"/>
                    <a:pt x="11402" y="425"/>
                    <a:pt x="10599" y="773"/>
                  </a:cubicBezTo>
                  <a:cubicBezTo>
                    <a:pt x="9154" y="1495"/>
                    <a:pt x="7816" y="2512"/>
                    <a:pt x="6370" y="4092"/>
                  </a:cubicBezTo>
                  <a:cubicBezTo>
                    <a:pt x="5112" y="5510"/>
                    <a:pt x="3961" y="7063"/>
                    <a:pt x="3078" y="8401"/>
                  </a:cubicBezTo>
                  <a:cubicBezTo>
                    <a:pt x="2837" y="8749"/>
                    <a:pt x="2596" y="9070"/>
                    <a:pt x="2409" y="9418"/>
                  </a:cubicBezTo>
                  <a:cubicBezTo>
                    <a:pt x="2222" y="9659"/>
                    <a:pt x="2061" y="9873"/>
                    <a:pt x="1927" y="10114"/>
                  </a:cubicBezTo>
                  <a:lnTo>
                    <a:pt x="1900" y="10194"/>
                  </a:lnTo>
                  <a:cubicBezTo>
                    <a:pt x="1633" y="10542"/>
                    <a:pt x="1392" y="10917"/>
                    <a:pt x="1151" y="11318"/>
                  </a:cubicBezTo>
                  <a:cubicBezTo>
                    <a:pt x="937" y="11720"/>
                    <a:pt x="723" y="12014"/>
                    <a:pt x="589" y="12362"/>
                  </a:cubicBezTo>
                  <a:cubicBezTo>
                    <a:pt x="482" y="12550"/>
                    <a:pt x="348" y="12737"/>
                    <a:pt x="268" y="12924"/>
                  </a:cubicBezTo>
                  <a:cubicBezTo>
                    <a:pt x="268" y="12951"/>
                    <a:pt x="214" y="12951"/>
                    <a:pt x="214" y="13005"/>
                  </a:cubicBezTo>
                  <a:lnTo>
                    <a:pt x="214" y="13031"/>
                  </a:lnTo>
                  <a:cubicBezTo>
                    <a:pt x="161" y="13192"/>
                    <a:pt x="80" y="13326"/>
                    <a:pt x="0" y="13460"/>
                  </a:cubicBezTo>
                  <a:cubicBezTo>
                    <a:pt x="1472" y="13299"/>
                    <a:pt x="3025" y="12898"/>
                    <a:pt x="4604" y="12282"/>
                  </a:cubicBezTo>
                  <a:cubicBezTo>
                    <a:pt x="5621" y="11880"/>
                    <a:pt x="6638" y="11425"/>
                    <a:pt x="7655" y="10863"/>
                  </a:cubicBezTo>
                  <a:cubicBezTo>
                    <a:pt x="8592" y="10328"/>
                    <a:pt x="9529" y="9712"/>
                    <a:pt x="10412" y="9070"/>
                  </a:cubicBezTo>
                  <a:cubicBezTo>
                    <a:pt x="11295" y="8454"/>
                    <a:pt x="12098" y="7785"/>
                    <a:pt x="12794" y="7063"/>
                  </a:cubicBezTo>
                  <a:cubicBezTo>
                    <a:pt x="13142" y="6768"/>
                    <a:pt x="13410" y="6393"/>
                    <a:pt x="13704" y="6099"/>
                  </a:cubicBezTo>
                  <a:cubicBezTo>
                    <a:pt x="14132" y="5591"/>
                    <a:pt x="14507" y="5109"/>
                    <a:pt x="14882" y="4573"/>
                  </a:cubicBezTo>
                  <a:cubicBezTo>
                    <a:pt x="15310" y="3931"/>
                    <a:pt x="15631" y="3369"/>
                    <a:pt x="15872" y="2834"/>
                  </a:cubicBezTo>
                  <a:cubicBezTo>
                    <a:pt x="16006" y="2512"/>
                    <a:pt x="16113" y="2245"/>
                    <a:pt x="16167" y="1977"/>
                  </a:cubicBezTo>
                  <a:cubicBezTo>
                    <a:pt x="16247" y="1709"/>
                    <a:pt x="16274" y="1495"/>
                    <a:pt x="16247" y="1254"/>
                  </a:cubicBezTo>
                  <a:cubicBezTo>
                    <a:pt x="16220" y="1014"/>
                    <a:pt x="16140" y="773"/>
                    <a:pt x="16006" y="612"/>
                  </a:cubicBezTo>
                  <a:cubicBezTo>
                    <a:pt x="15872" y="425"/>
                    <a:pt x="15685" y="291"/>
                    <a:pt x="15444" y="184"/>
                  </a:cubicBezTo>
                  <a:cubicBezTo>
                    <a:pt x="15149" y="50"/>
                    <a:pt x="14828" y="23"/>
                    <a:pt x="14480" y="23"/>
                  </a:cubicBezTo>
                  <a:lnTo>
                    <a:pt x="14106" y="23"/>
                  </a:lnTo>
                  <a:cubicBezTo>
                    <a:pt x="13973" y="7"/>
                    <a:pt x="13853" y="0"/>
                    <a:pt x="13740" y="0"/>
                  </a:cubicBezTo>
                  <a:close/>
                </a:path>
              </a:pathLst>
            </a:custGeom>
            <a:solidFill>
              <a:srgbClr val="EC1109">
                <a:alpha val="32589"/>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40" name="Google Shape;6440;p41"/>
            <p:cNvSpPr/>
            <p:nvPr/>
          </p:nvSpPr>
          <p:spPr>
            <a:xfrm>
              <a:off x="8731525" y="5724750"/>
              <a:ext cx="600900" cy="586875"/>
            </a:xfrm>
            <a:custGeom>
              <a:avLst/>
              <a:gdLst/>
              <a:ahLst/>
              <a:cxnLst/>
              <a:rect l="l" t="t" r="r" b="b"/>
              <a:pathLst>
                <a:path w="24036" h="23475" extrusionOk="0">
                  <a:moveTo>
                    <a:pt x="19325" y="1"/>
                  </a:moveTo>
                  <a:cubicBezTo>
                    <a:pt x="19191" y="27"/>
                    <a:pt x="19004" y="27"/>
                    <a:pt x="18817" y="27"/>
                  </a:cubicBezTo>
                  <a:cubicBezTo>
                    <a:pt x="18549" y="27"/>
                    <a:pt x="18254" y="27"/>
                    <a:pt x="17853" y="54"/>
                  </a:cubicBezTo>
                  <a:cubicBezTo>
                    <a:pt x="17211" y="108"/>
                    <a:pt x="16702" y="135"/>
                    <a:pt x="16274" y="161"/>
                  </a:cubicBezTo>
                  <a:cubicBezTo>
                    <a:pt x="14026" y="402"/>
                    <a:pt x="11831" y="1045"/>
                    <a:pt x="9716" y="2115"/>
                  </a:cubicBezTo>
                  <a:cubicBezTo>
                    <a:pt x="7682" y="3132"/>
                    <a:pt x="5782" y="4578"/>
                    <a:pt x="4283" y="6264"/>
                  </a:cubicBezTo>
                  <a:cubicBezTo>
                    <a:pt x="3507" y="7120"/>
                    <a:pt x="2811" y="8057"/>
                    <a:pt x="2222" y="9021"/>
                  </a:cubicBezTo>
                  <a:cubicBezTo>
                    <a:pt x="1633" y="10038"/>
                    <a:pt x="1151" y="11082"/>
                    <a:pt x="803" y="12179"/>
                  </a:cubicBezTo>
                  <a:cubicBezTo>
                    <a:pt x="455" y="13169"/>
                    <a:pt x="268" y="14213"/>
                    <a:pt x="134" y="15284"/>
                  </a:cubicBezTo>
                  <a:cubicBezTo>
                    <a:pt x="27" y="15311"/>
                    <a:pt x="0" y="15418"/>
                    <a:pt x="27" y="15525"/>
                  </a:cubicBezTo>
                  <a:cubicBezTo>
                    <a:pt x="295" y="16328"/>
                    <a:pt x="482" y="17184"/>
                    <a:pt x="669" y="18121"/>
                  </a:cubicBezTo>
                  <a:cubicBezTo>
                    <a:pt x="937" y="19620"/>
                    <a:pt x="1071" y="21146"/>
                    <a:pt x="1205" y="22751"/>
                  </a:cubicBezTo>
                  <a:cubicBezTo>
                    <a:pt x="1205" y="22832"/>
                    <a:pt x="1285" y="22939"/>
                    <a:pt x="1392" y="22939"/>
                  </a:cubicBezTo>
                  <a:cubicBezTo>
                    <a:pt x="1392" y="23019"/>
                    <a:pt x="1472" y="23099"/>
                    <a:pt x="1526" y="23153"/>
                  </a:cubicBezTo>
                  <a:cubicBezTo>
                    <a:pt x="2570" y="23394"/>
                    <a:pt x="3640" y="23474"/>
                    <a:pt x="4711" y="23474"/>
                  </a:cubicBezTo>
                  <a:lnTo>
                    <a:pt x="5246" y="23474"/>
                  </a:lnTo>
                  <a:cubicBezTo>
                    <a:pt x="6451" y="23447"/>
                    <a:pt x="7682" y="23233"/>
                    <a:pt x="8913" y="22912"/>
                  </a:cubicBezTo>
                  <a:cubicBezTo>
                    <a:pt x="11269" y="22270"/>
                    <a:pt x="13544" y="21172"/>
                    <a:pt x="15685" y="19593"/>
                  </a:cubicBezTo>
                  <a:cubicBezTo>
                    <a:pt x="17746" y="18094"/>
                    <a:pt x="19486" y="16274"/>
                    <a:pt x="20904" y="14213"/>
                  </a:cubicBezTo>
                  <a:cubicBezTo>
                    <a:pt x="21707" y="13036"/>
                    <a:pt x="22376" y="11804"/>
                    <a:pt x="22912" y="10466"/>
                  </a:cubicBezTo>
                  <a:cubicBezTo>
                    <a:pt x="23447" y="9128"/>
                    <a:pt x="23795" y="7763"/>
                    <a:pt x="23929" y="6344"/>
                  </a:cubicBezTo>
                  <a:cubicBezTo>
                    <a:pt x="24009" y="5648"/>
                    <a:pt x="24036" y="4952"/>
                    <a:pt x="24009" y="4230"/>
                  </a:cubicBezTo>
                  <a:cubicBezTo>
                    <a:pt x="23982" y="3534"/>
                    <a:pt x="23875" y="2998"/>
                    <a:pt x="23715" y="2543"/>
                  </a:cubicBezTo>
                  <a:cubicBezTo>
                    <a:pt x="23527" y="2062"/>
                    <a:pt x="23313" y="1660"/>
                    <a:pt x="22992" y="1339"/>
                  </a:cubicBezTo>
                  <a:cubicBezTo>
                    <a:pt x="22724" y="1018"/>
                    <a:pt x="22403" y="750"/>
                    <a:pt x="22002" y="563"/>
                  </a:cubicBezTo>
                  <a:cubicBezTo>
                    <a:pt x="21092" y="81"/>
                    <a:pt x="20021" y="27"/>
                    <a:pt x="1932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41" name="Google Shape;6441;p41"/>
            <p:cNvSpPr/>
            <p:nvPr/>
          </p:nvSpPr>
          <p:spPr>
            <a:xfrm>
              <a:off x="9013225" y="59081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42" name="Google Shape;6442;p41"/>
            <p:cNvSpPr/>
            <p:nvPr/>
          </p:nvSpPr>
          <p:spPr>
            <a:xfrm>
              <a:off x="8914200" y="5865275"/>
              <a:ext cx="25" cy="25"/>
            </a:xfrm>
            <a:custGeom>
              <a:avLst/>
              <a:gdLst/>
              <a:ahLst/>
              <a:cxnLst/>
              <a:rect l="l" t="t" r="r" b="b"/>
              <a:pathLst>
                <a:path w="1" h="1" extrusionOk="0">
                  <a:moveTo>
                    <a:pt x="0" y="0"/>
                  </a:moveTo>
                  <a:close/>
                </a:path>
              </a:pathLst>
            </a:custGeom>
            <a:solidFill>
              <a:srgbClr val="2D21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43" name="Google Shape;6443;p41"/>
            <p:cNvSpPr/>
            <p:nvPr/>
          </p:nvSpPr>
          <p:spPr>
            <a:xfrm>
              <a:off x="9122975" y="6087425"/>
              <a:ext cx="25" cy="25"/>
            </a:xfrm>
            <a:custGeom>
              <a:avLst/>
              <a:gdLst/>
              <a:ahLst/>
              <a:cxnLst/>
              <a:rect l="l" t="t" r="r" b="b"/>
              <a:pathLst>
                <a:path w="1" h="1" extrusionOk="0">
                  <a:moveTo>
                    <a:pt x="0" y="1"/>
                  </a:moveTo>
                  <a:close/>
                </a:path>
              </a:pathLst>
            </a:custGeom>
            <a:solidFill>
              <a:srgbClr val="2D21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44" name="Google Shape;6444;p41"/>
            <p:cNvSpPr/>
            <p:nvPr/>
          </p:nvSpPr>
          <p:spPr>
            <a:xfrm>
              <a:off x="9153075" y="61423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45" name="Google Shape;6445;p41"/>
            <p:cNvSpPr/>
            <p:nvPr/>
          </p:nvSpPr>
          <p:spPr>
            <a:xfrm>
              <a:off x="8730175" y="5721400"/>
              <a:ext cx="589550" cy="588875"/>
            </a:xfrm>
            <a:custGeom>
              <a:avLst/>
              <a:gdLst/>
              <a:ahLst/>
              <a:cxnLst/>
              <a:rect l="l" t="t" r="r" b="b"/>
              <a:pathLst>
                <a:path w="23582" h="23555" extrusionOk="0">
                  <a:moveTo>
                    <a:pt x="13919" y="6130"/>
                  </a:moveTo>
                  <a:cubicBezTo>
                    <a:pt x="14106" y="6157"/>
                    <a:pt x="14240" y="6184"/>
                    <a:pt x="14374" y="6211"/>
                  </a:cubicBezTo>
                  <a:cubicBezTo>
                    <a:pt x="14508" y="6237"/>
                    <a:pt x="14642" y="6318"/>
                    <a:pt x="14722" y="6371"/>
                  </a:cubicBezTo>
                  <a:cubicBezTo>
                    <a:pt x="14963" y="6505"/>
                    <a:pt x="15150" y="6719"/>
                    <a:pt x="15337" y="6906"/>
                  </a:cubicBezTo>
                  <a:cubicBezTo>
                    <a:pt x="15418" y="7040"/>
                    <a:pt x="15498" y="7147"/>
                    <a:pt x="15578" y="7281"/>
                  </a:cubicBezTo>
                  <a:cubicBezTo>
                    <a:pt x="15632" y="7415"/>
                    <a:pt x="15659" y="7549"/>
                    <a:pt x="15712" y="7656"/>
                  </a:cubicBezTo>
                  <a:cubicBezTo>
                    <a:pt x="15793" y="7950"/>
                    <a:pt x="15846" y="8245"/>
                    <a:pt x="15846" y="8539"/>
                  </a:cubicBezTo>
                  <a:cubicBezTo>
                    <a:pt x="15846" y="8834"/>
                    <a:pt x="15766" y="9128"/>
                    <a:pt x="15712" y="9422"/>
                  </a:cubicBezTo>
                  <a:cubicBezTo>
                    <a:pt x="15605" y="9690"/>
                    <a:pt x="15498" y="10011"/>
                    <a:pt x="15364" y="10225"/>
                  </a:cubicBezTo>
                  <a:cubicBezTo>
                    <a:pt x="15204" y="10493"/>
                    <a:pt x="15043" y="10734"/>
                    <a:pt x="14829" y="10948"/>
                  </a:cubicBezTo>
                  <a:cubicBezTo>
                    <a:pt x="14642" y="11135"/>
                    <a:pt x="14401" y="11350"/>
                    <a:pt x="14160" y="11483"/>
                  </a:cubicBezTo>
                  <a:cubicBezTo>
                    <a:pt x="14106" y="11510"/>
                    <a:pt x="14026" y="11564"/>
                    <a:pt x="13919" y="11617"/>
                  </a:cubicBezTo>
                  <a:lnTo>
                    <a:pt x="13732" y="11697"/>
                  </a:lnTo>
                  <a:cubicBezTo>
                    <a:pt x="13598" y="11778"/>
                    <a:pt x="13464" y="11805"/>
                    <a:pt x="13330" y="11831"/>
                  </a:cubicBezTo>
                  <a:cubicBezTo>
                    <a:pt x="13089" y="11912"/>
                    <a:pt x="12902" y="11938"/>
                    <a:pt x="12688" y="11938"/>
                  </a:cubicBezTo>
                  <a:lnTo>
                    <a:pt x="12500" y="11938"/>
                  </a:lnTo>
                  <a:cubicBezTo>
                    <a:pt x="12313" y="11938"/>
                    <a:pt x="12179" y="11912"/>
                    <a:pt x="12045" y="11858"/>
                  </a:cubicBezTo>
                  <a:cubicBezTo>
                    <a:pt x="11911" y="11831"/>
                    <a:pt x="11778" y="11778"/>
                    <a:pt x="11697" y="11697"/>
                  </a:cubicBezTo>
                  <a:cubicBezTo>
                    <a:pt x="11430" y="11564"/>
                    <a:pt x="11216" y="11376"/>
                    <a:pt x="11055" y="11162"/>
                  </a:cubicBezTo>
                  <a:cubicBezTo>
                    <a:pt x="10948" y="11028"/>
                    <a:pt x="10894" y="10921"/>
                    <a:pt x="10814" y="10787"/>
                  </a:cubicBezTo>
                  <a:cubicBezTo>
                    <a:pt x="10761" y="10654"/>
                    <a:pt x="10680" y="10520"/>
                    <a:pt x="10654" y="10439"/>
                  </a:cubicBezTo>
                  <a:cubicBezTo>
                    <a:pt x="10546" y="10118"/>
                    <a:pt x="10520" y="9851"/>
                    <a:pt x="10520" y="9556"/>
                  </a:cubicBezTo>
                  <a:lnTo>
                    <a:pt x="10520" y="9396"/>
                  </a:lnTo>
                  <a:lnTo>
                    <a:pt x="10520" y="9315"/>
                  </a:lnTo>
                  <a:cubicBezTo>
                    <a:pt x="10546" y="9101"/>
                    <a:pt x="10573" y="8860"/>
                    <a:pt x="10654" y="8619"/>
                  </a:cubicBezTo>
                  <a:cubicBezTo>
                    <a:pt x="10654" y="8593"/>
                    <a:pt x="10654" y="8566"/>
                    <a:pt x="10680" y="8566"/>
                  </a:cubicBezTo>
                  <a:cubicBezTo>
                    <a:pt x="10787" y="8298"/>
                    <a:pt x="10894" y="8031"/>
                    <a:pt x="11028" y="7790"/>
                  </a:cubicBezTo>
                  <a:cubicBezTo>
                    <a:pt x="11189" y="7522"/>
                    <a:pt x="11349" y="7281"/>
                    <a:pt x="11564" y="7121"/>
                  </a:cubicBezTo>
                  <a:cubicBezTo>
                    <a:pt x="11751" y="6880"/>
                    <a:pt x="11992" y="6719"/>
                    <a:pt x="12233" y="6585"/>
                  </a:cubicBezTo>
                  <a:lnTo>
                    <a:pt x="12286" y="6558"/>
                  </a:lnTo>
                  <a:cubicBezTo>
                    <a:pt x="12393" y="6478"/>
                    <a:pt x="12474" y="6451"/>
                    <a:pt x="12581" y="6425"/>
                  </a:cubicBezTo>
                  <a:lnTo>
                    <a:pt x="12661" y="6425"/>
                  </a:lnTo>
                  <a:lnTo>
                    <a:pt x="12714" y="6371"/>
                  </a:lnTo>
                  <a:cubicBezTo>
                    <a:pt x="12822" y="6344"/>
                    <a:pt x="12955" y="6318"/>
                    <a:pt x="13062" y="6291"/>
                  </a:cubicBezTo>
                  <a:lnTo>
                    <a:pt x="13089" y="6291"/>
                  </a:lnTo>
                  <a:cubicBezTo>
                    <a:pt x="13143" y="6291"/>
                    <a:pt x="13223" y="6237"/>
                    <a:pt x="13277" y="6237"/>
                  </a:cubicBezTo>
                  <a:lnTo>
                    <a:pt x="13598" y="6237"/>
                  </a:lnTo>
                  <a:lnTo>
                    <a:pt x="13517" y="6130"/>
                  </a:lnTo>
                  <a:close/>
                  <a:moveTo>
                    <a:pt x="19459" y="1"/>
                  </a:moveTo>
                  <a:cubicBezTo>
                    <a:pt x="19245" y="161"/>
                    <a:pt x="19085" y="161"/>
                    <a:pt x="18871" y="161"/>
                  </a:cubicBezTo>
                  <a:cubicBezTo>
                    <a:pt x="18603" y="161"/>
                    <a:pt x="18308" y="161"/>
                    <a:pt x="17907" y="188"/>
                  </a:cubicBezTo>
                  <a:cubicBezTo>
                    <a:pt x="17265" y="242"/>
                    <a:pt x="16810" y="269"/>
                    <a:pt x="16328" y="295"/>
                  </a:cubicBezTo>
                  <a:cubicBezTo>
                    <a:pt x="15739" y="376"/>
                    <a:pt x="15123" y="429"/>
                    <a:pt x="14535" y="563"/>
                  </a:cubicBezTo>
                  <a:lnTo>
                    <a:pt x="14535" y="804"/>
                  </a:lnTo>
                  <a:cubicBezTo>
                    <a:pt x="14535" y="964"/>
                    <a:pt x="14481" y="1098"/>
                    <a:pt x="14427" y="1232"/>
                  </a:cubicBezTo>
                  <a:cubicBezTo>
                    <a:pt x="14401" y="1366"/>
                    <a:pt x="14320" y="1500"/>
                    <a:pt x="14267" y="1607"/>
                  </a:cubicBezTo>
                  <a:cubicBezTo>
                    <a:pt x="14133" y="1874"/>
                    <a:pt x="13946" y="2115"/>
                    <a:pt x="13732" y="2303"/>
                  </a:cubicBezTo>
                  <a:cubicBezTo>
                    <a:pt x="13517" y="2517"/>
                    <a:pt x="13303" y="2704"/>
                    <a:pt x="13036" y="2838"/>
                  </a:cubicBezTo>
                  <a:cubicBezTo>
                    <a:pt x="12768" y="2999"/>
                    <a:pt x="12500" y="3106"/>
                    <a:pt x="12179" y="3186"/>
                  </a:cubicBezTo>
                  <a:cubicBezTo>
                    <a:pt x="11885" y="3266"/>
                    <a:pt x="11564" y="3320"/>
                    <a:pt x="11296" y="3320"/>
                  </a:cubicBezTo>
                  <a:lnTo>
                    <a:pt x="11189" y="3320"/>
                  </a:lnTo>
                  <a:cubicBezTo>
                    <a:pt x="10894" y="3320"/>
                    <a:pt x="10627" y="3266"/>
                    <a:pt x="10386" y="3213"/>
                  </a:cubicBezTo>
                  <a:cubicBezTo>
                    <a:pt x="10279" y="3186"/>
                    <a:pt x="10225" y="3186"/>
                    <a:pt x="10145" y="3132"/>
                  </a:cubicBezTo>
                  <a:cubicBezTo>
                    <a:pt x="10065" y="3106"/>
                    <a:pt x="10011" y="3106"/>
                    <a:pt x="9958" y="3079"/>
                  </a:cubicBezTo>
                  <a:cubicBezTo>
                    <a:pt x="9797" y="2999"/>
                    <a:pt x="9690" y="2972"/>
                    <a:pt x="9583" y="2865"/>
                  </a:cubicBezTo>
                  <a:cubicBezTo>
                    <a:pt x="9556" y="2838"/>
                    <a:pt x="9476" y="2811"/>
                    <a:pt x="9449" y="2785"/>
                  </a:cubicBezTo>
                  <a:cubicBezTo>
                    <a:pt x="9422" y="2731"/>
                    <a:pt x="9369" y="2731"/>
                    <a:pt x="9369" y="2704"/>
                  </a:cubicBezTo>
                  <a:cubicBezTo>
                    <a:pt x="9288" y="2651"/>
                    <a:pt x="9208" y="2570"/>
                    <a:pt x="9128" y="2517"/>
                  </a:cubicBezTo>
                  <a:cubicBezTo>
                    <a:pt x="7870" y="3213"/>
                    <a:pt x="6665" y="4069"/>
                    <a:pt x="5595" y="5060"/>
                  </a:cubicBezTo>
                  <a:lnTo>
                    <a:pt x="5702" y="5060"/>
                  </a:lnTo>
                  <a:cubicBezTo>
                    <a:pt x="5782" y="5060"/>
                    <a:pt x="5889" y="5060"/>
                    <a:pt x="5996" y="5086"/>
                  </a:cubicBezTo>
                  <a:cubicBezTo>
                    <a:pt x="6157" y="5113"/>
                    <a:pt x="6291" y="5113"/>
                    <a:pt x="6425" y="5140"/>
                  </a:cubicBezTo>
                  <a:cubicBezTo>
                    <a:pt x="6558" y="5193"/>
                    <a:pt x="6692" y="5247"/>
                    <a:pt x="6826" y="5274"/>
                  </a:cubicBezTo>
                  <a:cubicBezTo>
                    <a:pt x="7013" y="5354"/>
                    <a:pt x="7094" y="5408"/>
                    <a:pt x="7228" y="5488"/>
                  </a:cubicBezTo>
                  <a:cubicBezTo>
                    <a:pt x="7361" y="5541"/>
                    <a:pt x="7468" y="5648"/>
                    <a:pt x="7549" y="5729"/>
                  </a:cubicBezTo>
                  <a:cubicBezTo>
                    <a:pt x="7763" y="5916"/>
                    <a:pt x="7950" y="6157"/>
                    <a:pt x="8111" y="6425"/>
                  </a:cubicBezTo>
                  <a:cubicBezTo>
                    <a:pt x="8245" y="6692"/>
                    <a:pt x="8378" y="6960"/>
                    <a:pt x="8432" y="7254"/>
                  </a:cubicBezTo>
                  <a:cubicBezTo>
                    <a:pt x="8512" y="7549"/>
                    <a:pt x="8539" y="7870"/>
                    <a:pt x="8539" y="8164"/>
                  </a:cubicBezTo>
                  <a:cubicBezTo>
                    <a:pt x="8539" y="8459"/>
                    <a:pt x="8512" y="8753"/>
                    <a:pt x="8432" y="9074"/>
                  </a:cubicBezTo>
                  <a:cubicBezTo>
                    <a:pt x="8378" y="9369"/>
                    <a:pt x="8271" y="9663"/>
                    <a:pt x="8164" y="9931"/>
                  </a:cubicBezTo>
                  <a:cubicBezTo>
                    <a:pt x="8030" y="10199"/>
                    <a:pt x="7897" y="10466"/>
                    <a:pt x="7736" y="10707"/>
                  </a:cubicBezTo>
                  <a:cubicBezTo>
                    <a:pt x="7575" y="10975"/>
                    <a:pt x="7361" y="11216"/>
                    <a:pt x="7174" y="11403"/>
                  </a:cubicBezTo>
                  <a:cubicBezTo>
                    <a:pt x="6746" y="11831"/>
                    <a:pt x="6237" y="12206"/>
                    <a:pt x="5702" y="12420"/>
                  </a:cubicBezTo>
                  <a:cubicBezTo>
                    <a:pt x="5541" y="12474"/>
                    <a:pt x="5354" y="12554"/>
                    <a:pt x="5220" y="12581"/>
                  </a:cubicBezTo>
                  <a:cubicBezTo>
                    <a:pt x="5086" y="12607"/>
                    <a:pt x="4926" y="12634"/>
                    <a:pt x="4792" y="12688"/>
                  </a:cubicBezTo>
                  <a:cubicBezTo>
                    <a:pt x="4658" y="12715"/>
                    <a:pt x="4524" y="12715"/>
                    <a:pt x="4364" y="12715"/>
                  </a:cubicBezTo>
                  <a:cubicBezTo>
                    <a:pt x="4203" y="12715"/>
                    <a:pt x="4069" y="12715"/>
                    <a:pt x="3882" y="12688"/>
                  </a:cubicBezTo>
                  <a:cubicBezTo>
                    <a:pt x="3721" y="12634"/>
                    <a:pt x="3561" y="12607"/>
                    <a:pt x="3427" y="12581"/>
                  </a:cubicBezTo>
                  <a:cubicBezTo>
                    <a:pt x="3293" y="12554"/>
                    <a:pt x="3159" y="12474"/>
                    <a:pt x="3052" y="12420"/>
                  </a:cubicBezTo>
                  <a:cubicBezTo>
                    <a:pt x="3025" y="12367"/>
                    <a:pt x="2999" y="12367"/>
                    <a:pt x="2945" y="12340"/>
                  </a:cubicBezTo>
                  <a:cubicBezTo>
                    <a:pt x="2865" y="12286"/>
                    <a:pt x="2758" y="12206"/>
                    <a:pt x="2677" y="12179"/>
                  </a:cubicBezTo>
                  <a:cubicBezTo>
                    <a:pt x="2597" y="12099"/>
                    <a:pt x="2490" y="12019"/>
                    <a:pt x="2383" y="11912"/>
                  </a:cubicBezTo>
                  <a:lnTo>
                    <a:pt x="2276" y="11805"/>
                  </a:lnTo>
                  <a:cubicBezTo>
                    <a:pt x="2222" y="11697"/>
                    <a:pt x="2115" y="11617"/>
                    <a:pt x="2062" y="11510"/>
                  </a:cubicBezTo>
                  <a:lnTo>
                    <a:pt x="1848" y="11216"/>
                  </a:lnTo>
                  <a:lnTo>
                    <a:pt x="1821" y="11162"/>
                  </a:lnTo>
                  <a:cubicBezTo>
                    <a:pt x="1741" y="11028"/>
                    <a:pt x="1687" y="10868"/>
                    <a:pt x="1660" y="10734"/>
                  </a:cubicBezTo>
                  <a:cubicBezTo>
                    <a:pt x="1607" y="10627"/>
                    <a:pt x="1580" y="10547"/>
                    <a:pt x="1580" y="10439"/>
                  </a:cubicBezTo>
                  <a:lnTo>
                    <a:pt x="1580" y="10413"/>
                  </a:lnTo>
                  <a:cubicBezTo>
                    <a:pt x="1286" y="11002"/>
                    <a:pt x="1018" y="11671"/>
                    <a:pt x="804" y="12313"/>
                  </a:cubicBezTo>
                  <a:cubicBezTo>
                    <a:pt x="483" y="13303"/>
                    <a:pt x="268" y="14347"/>
                    <a:pt x="135" y="15418"/>
                  </a:cubicBezTo>
                  <a:cubicBezTo>
                    <a:pt x="54" y="15445"/>
                    <a:pt x="1" y="15552"/>
                    <a:pt x="54" y="15659"/>
                  </a:cubicBezTo>
                  <a:cubicBezTo>
                    <a:pt x="322" y="16462"/>
                    <a:pt x="509" y="17318"/>
                    <a:pt x="670" y="18255"/>
                  </a:cubicBezTo>
                  <a:cubicBezTo>
                    <a:pt x="938" y="19781"/>
                    <a:pt x="1071" y="21280"/>
                    <a:pt x="1205" y="22885"/>
                  </a:cubicBezTo>
                  <a:cubicBezTo>
                    <a:pt x="1205" y="22993"/>
                    <a:pt x="1312" y="23073"/>
                    <a:pt x="1419" y="23073"/>
                  </a:cubicBezTo>
                  <a:cubicBezTo>
                    <a:pt x="1419" y="23153"/>
                    <a:pt x="1473" y="23260"/>
                    <a:pt x="1553" y="23287"/>
                  </a:cubicBezTo>
                  <a:cubicBezTo>
                    <a:pt x="2115" y="23421"/>
                    <a:pt x="2731" y="23528"/>
                    <a:pt x="3293" y="23555"/>
                  </a:cubicBezTo>
                  <a:lnTo>
                    <a:pt x="3213" y="23448"/>
                  </a:lnTo>
                  <a:lnTo>
                    <a:pt x="3159" y="23394"/>
                  </a:lnTo>
                  <a:cubicBezTo>
                    <a:pt x="2999" y="23126"/>
                    <a:pt x="2865" y="22859"/>
                    <a:pt x="2758" y="22591"/>
                  </a:cubicBezTo>
                  <a:cubicBezTo>
                    <a:pt x="2624" y="22270"/>
                    <a:pt x="2544" y="21975"/>
                    <a:pt x="2490" y="21681"/>
                  </a:cubicBezTo>
                  <a:cubicBezTo>
                    <a:pt x="2410" y="21333"/>
                    <a:pt x="2410" y="21039"/>
                    <a:pt x="2410" y="20771"/>
                  </a:cubicBezTo>
                  <a:cubicBezTo>
                    <a:pt x="2410" y="20450"/>
                    <a:pt x="2463" y="20129"/>
                    <a:pt x="2544" y="19834"/>
                  </a:cubicBezTo>
                  <a:cubicBezTo>
                    <a:pt x="2677" y="19245"/>
                    <a:pt x="2945" y="18710"/>
                    <a:pt x="3293" y="18228"/>
                  </a:cubicBezTo>
                  <a:cubicBezTo>
                    <a:pt x="3454" y="17987"/>
                    <a:pt x="3641" y="17773"/>
                    <a:pt x="3855" y="17559"/>
                  </a:cubicBezTo>
                  <a:cubicBezTo>
                    <a:pt x="3989" y="17425"/>
                    <a:pt x="4149" y="17291"/>
                    <a:pt x="4337" y="17184"/>
                  </a:cubicBezTo>
                  <a:cubicBezTo>
                    <a:pt x="4390" y="17131"/>
                    <a:pt x="4497" y="17104"/>
                    <a:pt x="4551" y="17024"/>
                  </a:cubicBezTo>
                  <a:lnTo>
                    <a:pt x="4604" y="16997"/>
                  </a:lnTo>
                  <a:lnTo>
                    <a:pt x="4631" y="16970"/>
                  </a:lnTo>
                  <a:cubicBezTo>
                    <a:pt x="4872" y="16836"/>
                    <a:pt x="5086" y="16703"/>
                    <a:pt x="5354" y="16596"/>
                  </a:cubicBezTo>
                  <a:cubicBezTo>
                    <a:pt x="5675" y="16489"/>
                    <a:pt x="5943" y="16381"/>
                    <a:pt x="6237" y="16355"/>
                  </a:cubicBezTo>
                  <a:cubicBezTo>
                    <a:pt x="6317" y="16355"/>
                    <a:pt x="6398" y="16328"/>
                    <a:pt x="6505" y="16328"/>
                  </a:cubicBezTo>
                  <a:lnTo>
                    <a:pt x="7174" y="16328"/>
                  </a:lnTo>
                  <a:cubicBezTo>
                    <a:pt x="7335" y="16328"/>
                    <a:pt x="7495" y="16355"/>
                    <a:pt x="7656" y="16355"/>
                  </a:cubicBezTo>
                  <a:cubicBezTo>
                    <a:pt x="7763" y="16355"/>
                    <a:pt x="7897" y="16381"/>
                    <a:pt x="8030" y="16435"/>
                  </a:cubicBezTo>
                  <a:lnTo>
                    <a:pt x="8057" y="16435"/>
                  </a:lnTo>
                  <a:cubicBezTo>
                    <a:pt x="8245" y="16462"/>
                    <a:pt x="8405" y="16515"/>
                    <a:pt x="8566" y="16569"/>
                  </a:cubicBezTo>
                  <a:cubicBezTo>
                    <a:pt x="8860" y="16649"/>
                    <a:pt x="9128" y="16783"/>
                    <a:pt x="9369" y="16917"/>
                  </a:cubicBezTo>
                  <a:cubicBezTo>
                    <a:pt x="9636" y="17104"/>
                    <a:pt x="9877" y="17265"/>
                    <a:pt x="10065" y="17452"/>
                  </a:cubicBezTo>
                  <a:cubicBezTo>
                    <a:pt x="10306" y="17666"/>
                    <a:pt x="10520" y="17907"/>
                    <a:pt x="10680" y="18121"/>
                  </a:cubicBezTo>
                  <a:cubicBezTo>
                    <a:pt x="10868" y="18389"/>
                    <a:pt x="11001" y="18657"/>
                    <a:pt x="11135" y="18924"/>
                  </a:cubicBezTo>
                  <a:cubicBezTo>
                    <a:pt x="11269" y="19245"/>
                    <a:pt x="11376" y="19513"/>
                    <a:pt x="11456" y="19781"/>
                  </a:cubicBezTo>
                  <a:cubicBezTo>
                    <a:pt x="11510" y="20102"/>
                    <a:pt x="11537" y="20396"/>
                    <a:pt x="11590" y="20717"/>
                  </a:cubicBezTo>
                  <a:cubicBezTo>
                    <a:pt x="11590" y="21039"/>
                    <a:pt x="11564" y="21333"/>
                    <a:pt x="11510" y="21601"/>
                  </a:cubicBezTo>
                  <a:cubicBezTo>
                    <a:pt x="11483" y="21815"/>
                    <a:pt x="11456" y="21975"/>
                    <a:pt x="11376" y="22136"/>
                  </a:cubicBezTo>
                  <a:cubicBezTo>
                    <a:pt x="12875" y="21520"/>
                    <a:pt x="14401" y="20664"/>
                    <a:pt x="15793" y="19647"/>
                  </a:cubicBezTo>
                  <a:cubicBezTo>
                    <a:pt x="16756" y="18924"/>
                    <a:pt x="17666" y="18175"/>
                    <a:pt x="18496" y="17318"/>
                  </a:cubicBezTo>
                  <a:lnTo>
                    <a:pt x="18308" y="17318"/>
                  </a:lnTo>
                  <a:cubicBezTo>
                    <a:pt x="18201" y="17318"/>
                    <a:pt x="18068" y="17318"/>
                    <a:pt x="17987" y="17291"/>
                  </a:cubicBezTo>
                  <a:cubicBezTo>
                    <a:pt x="17800" y="17265"/>
                    <a:pt x="17666" y="17238"/>
                    <a:pt x="17586" y="17184"/>
                  </a:cubicBezTo>
                  <a:cubicBezTo>
                    <a:pt x="17398" y="17131"/>
                    <a:pt x="17265" y="17051"/>
                    <a:pt x="17158" y="16997"/>
                  </a:cubicBezTo>
                  <a:cubicBezTo>
                    <a:pt x="17024" y="16917"/>
                    <a:pt x="16943" y="16836"/>
                    <a:pt x="16836" y="16756"/>
                  </a:cubicBezTo>
                  <a:cubicBezTo>
                    <a:pt x="16595" y="16596"/>
                    <a:pt x="16408" y="16355"/>
                    <a:pt x="16248" y="16114"/>
                  </a:cubicBezTo>
                  <a:cubicBezTo>
                    <a:pt x="16167" y="16033"/>
                    <a:pt x="16087" y="15926"/>
                    <a:pt x="16033" y="15793"/>
                  </a:cubicBezTo>
                  <a:cubicBezTo>
                    <a:pt x="15980" y="15659"/>
                    <a:pt x="15900" y="15498"/>
                    <a:pt x="15846" y="15364"/>
                  </a:cubicBezTo>
                  <a:cubicBezTo>
                    <a:pt x="15766" y="15177"/>
                    <a:pt x="15712" y="14990"/>
                    <a:pt x="15659" y="14829"/>
                  </a:cubicBezTo>
                  <a:cubicBezTo>
                    <a:pt x="15632" y="14722"/>
                    <a:pt x="15632" y="14588"/>
                    <a:pt x="15605" y="14481"/>
                  </a:cubicBezTo>
                  <a:lnTo>
                    <a:pt x="15605" y="14454"/>
                  </a:lnTo>
                  <a:cubicBezTo>
                    <a:pt x="15578" y="14213"/>
                    <a:pt x="15578" y="14026"/>
                    <a:pt x="15605" y="13785"/>
                  </a:cubicBezTo>
                  <a:lnTo>
                    <a:pt x="15605" y="13758"/>
                  </a:lnTo>
                  <a:lnTo>
                    <a:pt x="15605" y="13705"/>
                  </a:lnTo>
                  <a:lnTo>
                    <a:pt x="15605" y="13571"/>
                  </a:lnTo>
                  <a:cubicBezTo>
                    <a:pt x="15605" y="13491"/>
                    <a:pt x="15632" y="13384"/>
                    <a:pt x="15659" y="13277"/>
                  </a:cubicBezTo>
                  <a:lnTo>
                    <a:pt x="15766" y="12982"/>
                  </a:lnTo>
                  <a:cubicBezTo>
                    <a:pt x="15793" y="12902"/>
                    <a:pt x="15846" y="12822"/>
                    <a:pt x="15873" y="12741"/>
                  </a:cubicBezTo>
                  <a:cubicBezTo>
                    <a:pt x="15926" y="12581"/>
                    <a:pt x="16007" y="12447"/>
                    <a:pt x="16060" y="12340"/>
                  </a:cubicBezTo>
                  <a:cubicBezTo>
                    <a:pt x="16087" y="12313"/>
                    <a:pt x="16140" y="12233"/>
                    <a:pt x="16167" y="12206"/>
                  </a:cubicBezTo>
                  <a:cubicBezTo>
                    <a:pt x="16194" y="12152"/>
                    <a:pt x="16274" y="12072"/>
                    <a:pt x="16301" y="12045"/>
                  </a:cubicBezTo>
                  <a:lnTo>
                    <a:pt x="16328" y="12019"/>
                  </a:lnTo>
                  <a:lnTo>
                    <a:pt x="16488" y="11831"/>
                  </a:lnTo>
                  <a:lnTo>
                    <a:pt x="16595" y="11751"/>
                  </a:lnTo>
                  <a:cubicBezTo>
                    <a:pt x="16676" y="11697"/>
                    <a:pt x="16729" y="11644"/>
                    <a:pt x="16810" y="11617"/>
                  </a:cubicBezTo>
                  <a:cubicBezTo>
                    <a:pt x="16836" y="11564"/>
                    <a:pt x="16890" y="11537"/>
                    <a:pt x="16943" y="11537"/>
                  </a:cubicBezTo>
                  <a:lnTo>
                    <a:pt x="16970" y="11537"/>
                  </a:lnTo>
                  <a:cubicBezTo>
                    <a:pt x="17024" y="11510"/>
                    <a:pt x="17131" y="11483"/>
                    <a:pt x="17211" y="11430"/>
                  </a:cubicBezTo>
                  <a:cubicBezTo>
                    <a:pt x="17265" y="11403"/>
                    <a:pt x="17291" y="11403"/>
                    <a:pt x="17372" y="11403"/>
                  </a:cubicBezTo>
                  <a:lnTo>
                    <a:pt x="17425" y="11403"/>
                  </a:lnTo>
                  <a:cubicBezTo>
                    <a:pt x="17506" y="11403"/>
                    <a:pt x="17559" y="11376"/>
                    <a:pt x="17613" y="11376"/>
                  </a:cubicBezTo>
                  <a:lnTo>
                    <a:pt x="18094" y="11376"/>
                  </a:lnTo>
                  <a:cubicBezTo>
                    <a:pt x="18282" y="11403"/>
                    <a:pt x="18416" y="11403"/>
                    <a:pt x="18496" y="11483"/>
                  </a:cubicBezTo>
                  <a:cubicBezTo>
                    <a:pt x="18630" y="11510"/>
                    <a:pt x="18764" y="11564"/>
                    <a:pt x="18897" y="11644"/>
                  </a:cubicBezTo>
                  <a:cubicBezTo>
                    <a:pt x="18978" y="11671"/>
                    <a:pt x="19031" y="11697"/>
                    <a:pt x="19085" y="11751"/>
                  </a:cubicBezTo>
                  <a:cubicBezTo>
                    <a:pt x="19138" y="11778"/>
                    <a:pt x="19219" y="11805"/>
                    <a:pt x="19245" y="11885"/>
                  </a:cubicBezTo>
                  <a:cubicBezTo>
                    <a:pt x="19486" y="12045"/>
                    <a:pt x="19674" y="12233"/>
                    <a:pt x="19834" y="12474"/>
                  </a:cubicBezTo>
                  <a:cubicBezTo>
                    <a:pt x="20021" y="12715"/>
                    <a:pt x="20182" y="12982"/>
                    <a:pt x="20289" y="13250"/>
                  </a:cubicBezTo>
                  <a:cubicBezTo>
                    <a:pt x="20343" y="13410"/>
                    <a:pt x="20369" y="13544"/>
                    <a:pt x="20423" y="13678"/>
                  </a:cubicBezTo>
                  <a:cubicBezTo>
                    <a:pt x="20450" y="13839"/>
                    <a:pt x="20477" y="13973"/>
                    <a:pt x="20503" y="14106"/>
                  </a:cubicBezTo>
                  <a:cubicBezTo>
                    <a:pt x="20557" y="14240"/>
                    <a:pt x="20557" y="14401"/>
                    <a:pt x="20557" y="14588"/>
                  </a:cubicBezTo>
                  <a:cubicBezTo>
                    <a:pt x="20557" y="14722"/>
                    <a:pt x="20557" y="14856"/>
                    <a:pt x="20503" y="14936"/>
                  </a:cubicBezTo>
                  <a:cubicBezTo>
                    <a:pt x="20691" y="14749"/>
                    <a:pt x="20851" y="14508"/>
                    <a:pt x="21012" y="14240"/>
                  </a:cubicBezTo>
                  <a:cubicBezTo>
                    <a:pt x="21815" y="13063"/>
                    <a:pt x="22484" y="11831"/>
                    <a:pt x="23019" y="10493"/>
                  </a:cubicBezTo>
                  <a:cubicBezTo>
                    <a:pt x="23260" y="9931"/>
                    <a:pt x="23421" y="9369"/>
                    <a:pt x="23581" y="8780"/>
                  </a:cubicBezTo>
                  <a:lnTo>
                    <a:pt x="23581" y="8780"/>
                  </a:lnTo>
                  <a:cubicBezTo>
                    <a:pt x="23421" y="8860"/>
                    <a:pt x="23287" y="8914"/>
                    <a:pt x="23153" y="8967"/>
                  </a:cubicBezTo>
                  <a:cubicBezTo>
                    <a:pt x="22992" y="9021"/>
                    <a:pt x="22859" y="9048"/>
                    <a:pt x="22725" y="9101"/>
                  </a:cubicBezTo>
                  <a:cubicBezTo>
                    <a:pt x="22591" y="9128"/>
                    <a:pt x="22430" y="9155"/>
                    <a:pt x="22297" y="9155"/>
                  </a:cubicBezTo>
                  <a:cubicBezTo>
                    <a:pt x="22082" y="9181"/>
                    <a:pt x="21895" y="9181"/>
                    <a:pt x="21681" y="9181"/>
                  </a:cubicBezTo>
                  <a:lnTo>
                    <a:pt x="21413" y="9181"/>
                  </a:lnTo>
                  <a:cubicBezTo>
                    <a:pt x="21092" y="9155"/>
                    <a:pt x="20771" y="9128"/>
                    <a:pt x="20503" y="9048"/>
                  </a:cubicBezTo>
                  <a:cubicBezTo>
                    <a:pt x="20209" y="8994"/>
                    <a:pt x="19914" y="8860"/>
                    <a:pt x="19674" y="8726"/>
                  </a:cubicBezTo>
                  <a:cubicBezTo>
                    <a:pt x="19540" y="8646"/>
                    <a:pt x="19406" y="8593"/>
                    <a:pt x="19272" y="8486"/>
                  </a:cubicBezTo>
                  <a:cubicBezTo>
                    <a:pt x="19138" y="8432"/>
                    <a:pt x="19031" y="8325"/>
                    <a:pt x="18951" y="8245"/>
                  </a:cubicBezTo>
                  <a:cubicBezTo>
                    <a:pt x="18710" y="8084"/>
                    <a:pt x="18496" y="7897"/>
                    <a:pt x="18308" y="7656"/>
                  </a:cubicBezTo>
                  <a:cubicBezTo>
                    <a:pt x="18094" y="7415"/>
                    <a:pt x="17907" y="7147"/>
                    <a:pt x="17773" y="6906"/>
                  </a:cubicBezTo>
                  <a:cubicBezTo>
                    <a:pt x="17613" y="6639"/>
                    <a:pt x="17506" y="6371"/>
                    <a:pt x="17398" y="6077"/>
                  </a:cubicBezTo>
                  <a:cubicBezTo>
                    <a:pt x="17318" y="5782"/>
                    <a:pt x="17238" y="5488"/>
                    <a:pt x="17211" y="5220"/>
                  </a:cubicBezTo>
                  <a:cubicBezTo>
                    <a:pt x="17184" y="4899"/>
                    <a:pt x="17184" y="4578"/>
                    <a:pt x="17184" y="4310"/>
                  </a:cubicBezTo>
                  <a:cubicBezTo>
                    <a:pt x="17211" y="4016"/>
                    <a:pt x="17238" y="3695"/>
                    <a:pt x="17345" y="3400"/>
                  </a:cubicBezTo>
                  <a:cubicBezTo>
                    <a:pt x="17452" y="3106"/>
                    <a:pt x="17532" y="2838"/>
                    <a:pt x="17666" y="2570"/>
                  </a:cubicBezTo>
                  <a:cubicBezTo>
                    <a:pt x="17800" y="2303"/>
                    <a:pt x="17987" y="2062"/>
                    <a:pt x="18148" y="1821"/>
                  </a:cubicBezTo>
                  <a:cubicBezTo>
                    <a:pt x="18335" y="1607"/>
                    <a:pt x="18549" y="1366"/>
                    <a:pt x="18790" y="1205"/>
                  </a:cubicBezTo>
                  <a:cubicBezTo>
                    <a:pt x="19004" y="991"/>
                    <a:pt x="19272" y="831"/>
                    <a:pt x="19513" y="697"/>
                  </a:cubicBezTo>
                  <a:cubicBezTo>
                    <a:pt x="19781" y="563"/>
                    <a:pt x="20048" y="429"/>
                    <a:pt x="20343" y="322"/>
                  </a:cubicBezTo>
                  <a:cubicBezTo>
                    <a:pt x="20557" y="269"/>
                    <a:pt x="20744" y="215"/>
                    <a:pt x="20958" y="188"/>
                  </a:cubicBezTo>
                  <a:cubicBezTo>
                    <a:pt x="20396" y="54"/>
                    <a:pt x="19807" y="28"/>
                    <a:pt x="19459"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46" name="Google Shape;6446;p41"/>
            <p:cNvSpPr/>
            <p:nvPr/>
          </p:nvSpPr>
          <p:spPr>
            <a:xfrm>
              <a:off x="9013225" y="59081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47" name="Google Shape;6447;p41"/>
            <p:cNvSpPr/>
            <p:nvPr/>
          </p:nvSpPr>
          <p:spPr>
            <a:xfrm>
              <a:off x="8914200" y="5865275"/>
              <a:ext cx="25" cy="25"/>
            </a:xfrm>
            <a:custGeom>
              <a:avLst/>
              <a:gdLst/>
              <a:ahLst/>
              <a:cxnLst/>
              <a:rect l="l" t="t" r="r" b="b"/>
              <a:pathLst>
                <a:path w="1" h="1" extrusionOk="0">
                  <a:moveTo>
                    <a:pt x="0" y="0"/>
                  </a:moveTo>
                  <a:close/>
                </a:path>
              </a:pathLst>
            </a:custGeom>
            <a:solidFill>
              <a:srgbClr val="2D21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48" name="Google Shape;6448;p41"/>
            <p:cNvSpPr/>
            <p:nvPr/>
          </p:nvSpPr>
          <p:spPr>
            <a:xfrm>
              <a:off x="9122975" y="6087425"/>
              <a:ext cx="25" cy="25"/>
            </a:xfrm>
            <a:custGeom>
              <a:avLst/>
              <a:gdLst/>
              <a:ahLst/>
              <a:cxnLst/>
              <a:rect l="l" t="t" r="r" b="b"/>
              <a:pathLst>
                <a:path w="1" h="1" extrusionOk="0">
                  <a:moveTo>
                    <a:pt x="0" y="1"/>
                  </a:moveTo>
                  <a:close/>
                </a:path>
              </a:pathLst>
            </a:custGeom>
            <a:solidFill>
              <a:srgbClr val="2D21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49" name="Google Shape;6449;p41"/>
            <p:cNvSpPr/>
            <p:nvPr/>
          </p:nvSpPr>
          <p:spPr>
            <a:xfrm>
              <a:off x="9153075" y="61423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50" name="Google Shape;6450;p41"/>
            <p:cNvSpPr/>
            <p:nvPr/>
          </p:nvSpPr>
          <p:spPr>
            <a:xfrm>
              <a:off x="9180525" y="5940900"/>
              <a:ext cx="139875" cy="155925"/>
            </a:xfrm>
            <a:custGeom>
              <a:avLst/>
              <a:gdLst/>
              <a:ahLst/>
              <a:cxnLst/>
              <a:rect l="l" t="t" r="r" b="b"/>
              <a:pathLst>
                <a:path w="5595" h="6237" extrusionOk="0">
                  <a:moveTo>
                    <a:pt x="1713" y="0"/>
                  </a:moveTo>
                  <a:cubicBezTo>
                    <a:pt x="1606" y="294"/>
                    <a:pt x="1499" y="455"/>
                    <a:pt x="1365" y="616"/>
                  </a:cubicBezTo>
                  <a:cubicBezTo>
                    <a:pt x="964" y="1312"/>
                    <a:pt x="509" y="2034"/>
                    <a:pt x="0" y="2650"/>
                  </a:cubicBezTo>
                  <a:lnTo>
                    <a:pt x="27" y="2650"/>
                  </a:lnTo>
                  <a:cubicBezTo>
                    <a:pt x="187" y="2703"/>
                    <a:pt x="321" y="2703"/>
                    <a:pt x="428" y="2757"/>
                  </a:cubicBezTo>
                  <a:cubicBezTo>
                    <a:pt x="562" y="2784"/>
                    <a:pt x="696" y="2864"/>
                    <a:pt x="830" y="2917"/>
                  </a:cubicBezTo>
                  <a:cubicBezTo>
                    <a:pt x="910" y="2971"/>
                    <a:pt x="964" y="2998"/>
                    <a:pt x="990" y="3025"/>
                  </a:cubicBezTo>
                  <a:cubicBezTo>
                    <a:pt x="1071" y="3051"/>
                    <a:pt x="1124" y="3105"/>
                    <a:pt x="1178" y="3158"/>
                  </a:cubicBezTo>
                  <a:cubicBezTo>
                    <a:pt x="1392" y="3319"/>
                    <a:pt x="1606" y="3533"/>
                    <a:pt x="1767" y="3747"/>
                  </a:cubicBezTo>
                  <a:cubicBezTo>
                    <a:pt x="1927" y="3988"/>
                    <a:pt x="2115" y="4256"/>
                    <a:pt x="2195" y="4523"/>
                  </a:cubicBezTo>
                  <a:cubicBezTo>
                    <a:pt x="2275" y="4684"/>
                    <a:pt x="2302" y="4818"/>
                    <a:pt x="2329" y="4952"/>
                  </a:cubicBezTo>
                  <a:cubicBezTo>
                    <a:pt x="2382" y="5139"/>
                    <a:pt x="2409" y="5273"/>
                    <a:pt x="2436" y="5407"/>
                  </a:cubicBezTo>
                  <a:cubicBezTo>
                    <a:pt x="2463" y="5540"/>
                    <a:pt x="2463" y="5701"/>
                    <a:pt x="2463" y="5862"/>
                  </a:cubicBezTo>
                  <a:lnTo>
                    <a:pt x="2463" y="6236"/>
                  </a:lnTo>
                  <a:cubicBezTo>
                    <a:pt x="2463" y="6210"/>
                    <a:pt x="2489" y="6210"/>
                    <a:pt x="2543" y="6156"/>
                  </a:cubicBezTo>
                  <a:cubicBezTo>
                    <a:pt x="2677" y="5996"/>
                    <a:pt x="2837" y="5808"/>
                    <a:pt x="2998" y="5540"/>
                  </a:cubicBezTo>
                  <a:cubicBezTo>
                    <a:pt x="3801" y="4363"/>
                    <a:pt x="4470" y="3132"/>
                    <a:pt x="5005" y="1793"/>
                  </a:cubicBezTo>
                  <a:cubicBezTo>
                    <a:pt x="5246" y="1204"/>
                    <a:pt x="5407" y="642"/>
                    <a:pt x="5594" y="80"/>
                  </a:cubicBezTo>
                  <a:lnTo>
                    <a:pt x="5594" y="80"/>
                  </a:lnTo>
                  <a:lnTo>
                    <a:pt x="5460" y="134"/>
                  </a:lnTo>
                  <a:cubicBezTo>
                    <a:pt x="5353" y="187"/>
                    <a:pt x="5246" y="214"/>
                    <a:pt x="5193" y="241"/>
                  </a:cubicBezTo>
                  <a:cubicBezTo>
                    <a:pt x="5005" y="321"/>
                    <a:pt x="4871" y="348"/>
                    <a:pt x="4738" y="375"/>
                  </a:cubicBezTo>
                  <a:cubicBezTo>
                    <a:pt x="4604" y="401"/>
                    <a:pt x="4443" y="455"/>
                    <a:pt x="4309" y="455"/>
                  </a:cubicBezTo>
                  <a:cubicBezTo>
                    <a:pt x="4149" y="482"/>
                    <a:pt x="3935" y="482"/>
                    <a:pt x="3720" y="482"/>
                  </a:cubicBezTo>
                  <a:lnTo>
                    <a:pt x="3453" y="482"/>
                  </a:lnTo>
                  <a:cubicBezTo>
                    <a:pt x="3132" y="455"/>
                    <a:pt x="2810" y="401"/>
                    <a:pt x="2543" y="348"/>
                  </a:cubicBezTo>
                  <a:cubicBezTo>
                    <a:pt x="2302" y="268"/>
                    <a:pt x="2115" y="214"/>
                    <a:pt x="1900" y="107"/>
                  </a:cubicBezTo>
                  <a:lnTo>
                    <a:pt x="1713"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51" name="Google Shape;6451;p41"/>
            <p:cNvSpPr/>
            <p:nvPr/>
          </p:nvSpPr>
          <p:spPr>
            <a:xfrm>
              <a:off x="9015900" y="6076725"/>
              <a:ext cx="178025" cy="202775"/>
            </a:xfrm>
            <a:custGeom>
              <a:avLst/>
              <a:gdLst/>
              <a:ahLst/>
              <a:cxnLst/>
              <a:rect l="l" t="t" r="r" b="b"/>
              <a:pathLst>
                <a:path w="7121" h="8111" extrusionOk="0">
                  <a:moveTo>
                    <a:pt x="4176" y="0"/>
                  </a:moveTo>
                  <a:cubicBezTo>
                    <a:pt x="4042" y="27"/>
                    <a:pt x="3908" y="107"/>
                    <a:pt x="3775" y="215"/>
                  </a:cubicBezTo>
                  <a:cubicBezTo>
                    <a:pt x="3614" y="348"/>
                    <a:pt x="3427" y="429"/>
                    <a:pt x="3266" y="563"/>
                  </a:cubicBezTo>
                  <a:cubicBezTo>
                    <a:pt x="2865" y="830"/>
                    <a:pt x="2463" y="1151"/>
                    <a:pt x="2088" y="1446"/>
                  </a:cubicBezTo>
                  <a:cubicBezTo>
                    <a:pt x="1740" y="1740"/>
                    <a:pt x="1366" y="2035"/>
                    <a:pt x="1018" y="2383"/>
                  </a:cubicBezTo>
                  <a:cubicBezTo>
                    <a:pt x="857" y="2543"/>
                    <a:pt x="697" y="2757"/>
                    <a:pt x="590" y="2945"/>
                  </a:cubicBezTo>
                  <a:cubicBezTo>
                    <a:pt x="563" y="3025"/>
                    <a:pt x="536" y="3078"/>
                    <a:pt x="482" y="3186"/>
                  </a:cubicBezTo>
                  <a:cubicBezTo>
                    <a:pt x="482" y="3212"/>
                    <a:pt x="456" y="3293"/>
                    <a:pt x="482" y="3319"/>
                  </a:cubicBezTo>
                  <a:lnTo>
                    <a:pt x="482" y="3426"/>
                  </a:lnTo>
                  <a:cubicBezTo>
                    <a:pt x="482" y="3453"/>
                    <a:pt x="536" y="3480"/>
                    <a:pt x="536" y="3507"/>
                  </a:cubicBezTo>
                  <a:cubicBezTo>
                    <a:pt x="563" y="3560"/>
                    <a:pt x="590" y="3587"/>
                    <a:pt x="590" y="3614"/>
                  </a:cubicBezTo>
                  <a:cubicBezTo>
                    <a:pt x="616" y="3641"/>
                    <a:pt x="670" y="3694"/>
                    <a:pt x="697" y="3694"/>
                  </a:cubicBezTo>
                  <a:cubicBezTo>
                    <a:pt x="750" y="3721"/>
                    <a:pt x="804" y="3721"/>
                    <a:pt x="857" y="3748"/>
                  </a:cubicBezTo>
                  <a:cubicBezTo>
                    <a:pt x="964" y="3774"/>
                    <a:pt x="1045" y="3774"/>
                    <a:pt x="1152" y="3774"/>
                  </a:cubicBezTo>
                  <a:cubicBezTo>
                    <a:pt x="1393" y="3774"/>
                    <a:pt x="1633" y="3721"/>
                    <a:pt x="1874" y="3641"/>
                  </a:cubicBezTo>
                  <a:cubicBezTo>
                    <a:pt x="2088" y="3587"/>
                    <a:pt x="2329" y="3507"/>
                    <a:pt x="2543" y="3426"/>
                  </a:cubicBezTo>
                  <a:cubicBezTo>
                    <a:pt x="2731" y="3319"/>
                    <a:pt x="2945" y="3239"/>
                    <a:pt x="3132" y="3159"/>
                  </a:cubicBezTo>
                  <a:cubicBezTo>
                    <a:pt x="3293" y="3052"/>
                    <a:pt x="3507" y="2971"/>
                    <a:pt x="3668" y="2891"/>
                  </a:cubicBezTo>
                  <a:cubicBezTo>
                    <a:pt x="3775" y="2811"/>
                    <a:pt x="3908" y="2757"/>
                    <a:pt x="3989" y="2704"/>
                  </a:cubicBezTo>
                  <a:cubicBezTo>
                    <a:pt x="4042" y="2704"/>
                    <a:pt x="4069" y="2704"/>
                    <a:pt x="4069" y="2757"/>
                  </a:cubicBezTo>
                  <a:lnTo>
                    <a:pt x="4069" y="2784"/>
                  </a:lnTo>
                  <a:lnTo>
                    <a:pt x="4069" y="2811"/>
                  </a:lnTo>
                  <a:cubicBezTo>
                    <a:pt x="3427" y="3453"/>
                    <a:pt x="2758" y="4015"/>
                    <a:pt x="2035" y="4524"/>
                  </a:cubicBezTo>
                  <a:cubicBezTo>
                    <a:pt x="1393" y="4952"/>
                    <a:pt x="750" y="5354"/>
                    <a:pt x="54" y="5702"/>
                  </a:cubicBezTo>
                  <a:cubicBezTo>
                    <a:pt x="135" y="6023"/>
                    <a:pt x="161" y="6317"/>
                    <a:pt x="188" y="6638"/>
                  </a:cubicBezTo>
                  <a:lnTo>
                    <a:pt x="188" y="6772"/>
                  </a:lnTo>
                  <a:cubicBezTo>
                    <a:pt x="188" y="7040"/>
                    <a:pt x="161" y="7307"/>
                    <a:pt x="135" y="7575"/>
                  </a:cubicBezTo>
                  <a:cubicBezTo>
                    <a:pt x="81" y="7736"/>
                    <a:pt x="54" y="7870"/>
                    <a:pt x="27" y="8030"/>
                  </a:cubicBezTo>
                  <a:cubicBezTo>
                    <a:pt x="27" y="8051"/>
                    <a:pt x="27" y="8088"/>
                    <a:pt x="15" y="8103"/>
                  </a:cubicBezTo>
                  <a:lnTo>
                    <a:pt x="15" y="8103"/>
                  </a:lnTo>
                  <a:cubicBezTo>
                    <a:pt x="171" y="8027"/>
                    <a:pt x="326" y="7974"/>
                    <a:pt x="456" y="7896"/>
                  </a:cubicBezTo>
                  <a:cubicBezTo>
                    <a:pt x="1794" y="7307"/>
                    <a:pt x="3132" y="6531"/>
                    <a:pt x="4417" y="5621"/>
                  </a:cubicBezTo>
                  <a:cubicBezTo>
                    <a:pt x="5381" y="4925"/>
                    <a:pt x="6291" y="4149"/>
                    <a:pt x="7120" y="3319"/>
                  </a:cubicBezTo>
                  <a:lnTo>
                    <a:pt x="6906" y="3319"/>
                  </a:lnTo>
                  <a:cubicBezTo>
                    <a:pt x="6826" y="3319"/>
                    <a:pt x="6692" y="3319"/>
                    <a:pt x="6585" y="3293"/>
                  </a:cubicBezTo>
                  <a:lnTo>
                    <a:pt x="6184" y="3186"/>
                  </a:lnTo>
                  <a:cubicBezTo>
                    <a:pt x="6023" y="3105"/>
                    <a:pt x="5889" y="3052"/>
                    <a:pt x="5782" y="2971"/>
                  </a:cubicBezTo>
                  <a:cubicBezTo>
                    <a:pt x="5648" y="2918"/>
                    <a:pt x="5514" y="2811"/>
                    <a:pt x="5434" y="2757"/>
                  </a:cubicBezTo>
                  <a:cubicBezTo>
                    <a:pt x="5220" y="2570"/>
                    <a:pt x="5006" y="2356"/>
                    <a:pt x="4845" y="2115"/>
                  </a:cubicBezTo>
                  <a:cubicBezTo>
                    <a:pt x="4765" y="2008"/>
                    <a:pt x="4711" y="1874"/>
                    <a:pt x="4631" y="1767"/>
                  </a:cubicBezTo>
                  <a:cubicBezTo>
                    <a:pt x="4578" y="1633"/>
                    <a:pt x="4497" y="1473"/>
                    <a:pt x="4444" y="1339"/>
                  </a:cubicBezTo>
                  <a:cubicBezTo>
                    <a:pt x="4364" y="1178"/>
                    <a:pt x="4310" y="964"/>
                    <a:pt x="4283" y="803"/>
                  </a:cubicBezTo>
                  <a:cubicBezTo>
                    <a:pt x="4230" y="696"/>
                    <a:pt x="4230" y="563"/>
                    <a:pt x="4203" y="482"/>
                  </a:cubicBezTo>
                  <a:lnTo>
                    <a:pt x="4203" y="429"/>
                  </a:lnTo>
                  <a:cubicBezTo>
                    <a:pt x="4203" y="295"/>
                    <a:pt x="4176" y="215"/>
                    <a:pt x="4176" y="107"/>
                  </a:cubicBezTo>
                  <a:lnTo>
                    <a:pt x="4176" y="0"/>
                  </a:lnTo>
                  <a:close/>
                  <a:moveTo>
                    <a:pt x="15" y="8103"/>
                  </a:moveTo>
                  <a:cubicBezTo>
                    <a:pt x="10" y="8106"/>
                    <a:pt x="5" y="8108"/>
                    <a:pt x="1" y="8110"/>
                  </a:cubicBezTo>
                  <a:cubicBezTo>
                    <a:pt x="7" y="8110"/>
                    <a:pt x="11" y="8108"/>
                    <a:pt x="15" y="8103"/>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52" name="Google Shape;6452;p41"/>
            <p:cNvSpPr/>
            <p:nvPr/>
          </p:nvSpPr>
          <p:spPr>
            <a:xfrm>
              <a:off x="9030625" y="6150325"/>
              <a:ext cx="25" cy="25"/>
            </a:xfrm>
            <a:custGeom>
              <a:avLst/>
              <a:gdLst/>
              <a:ahLst/>
              <a:cxnLst/>
              <a:rect l="l" t="t" r="r" b="b"/>
              <a:pathLst>
                <a:path w="1" h="1" extrusionOk="0">
                  <a:moveTo>
                    <a:pt x="1" y="1"/>
                  </a:moveTo>
                  <a:lnTo>
                    <a:pt x="1" y="1"/>
                  </a:lnTo>
                  <a:lnTo>
                    <a:pt x="1" y="1"/>
                  </a:lnTo>
                  <a:lnTo>
                    <a:pt x="1" y="1"/>
                  </a:ln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53" name="Google Shape;6453;p41"/>
            <p:cNvSpPr/>
            <p:nvPr/>
          </p:nvSpPr>
          <p:spPr>
            <a:xfrm>
              <a:off x="9029950" y="6164375"/>
              <a:ext cx="25" cy="25"/>
            </a:xfrm>
            <a:custGeom>
              <a:avLst/>
              <a:gdLst/>
              <a:ahLst/>
              <a:cxnLst/>
              <a:rect l="l" t="t" r="r" b="b"/>
              <a:pathLst>
                <a:path w="1" h="1" extrusionOk="0">
                  <a:moveTo>
                    <a:pt x="1" y="1"/>
                  </a:move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54" name="Google Shape;6454;p41"/>
            <p:cNvSpPr/>
            <p:nvPr/>
          </p:nvSpPr>
          <p:spPr>
            <a:xfrm>
              <a:off x="9034650" y="6169725"/>
              <a:ext cx="25" cy="25"/>
            </a:xfrm>
            <a:custGeom>
              <a:avLst/>
              <a:gdLst/>
              <a:ahLst/>
              <a:cxnLst/>
              <a:rect l="l" t="t" r="r" b="b"/>
              <a:pathLst>
                <a:path w="1" h="1" extrusionOk="0">
                  <a:moveTo>
                    <a:pt x="0" y="1"/>
                  </a:moveTo>
                  <a:lnTo>
                    <a:pt x="0" y="1"/>
                  </a:lnTo>
                  <a:lnTo>
                    <a:pt x="0" y="1"/>
                  </a:lnTo>
                  <a:close/>
                </a:path>
              </a:pathLst>
            </a:custGeom>
            <a:solidFill>
              <a:srgbClr val="EC110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55" name="Google Shape;6455;p41"/>
            <p:cNvSpPr/>
            <p:nvPr/>
          </p:nvSpPr>
          <p:spPr>
            <a:xfrm>
              <a:off x="9037975" y="6170400"/>
              <a:ext cx="25" cy="25"/>
            </a:xfrm>
            <a:custGeom>
              <a:avLst/>
              <a:gdLst/>
              <a:ahLst/>
              <a:cxnLst/>
              <a:rect l="l" t="t" r="r" b="b"/>
              <a:pathLst>
                <a:path w="1" h="1" extrusionOk="0">
                  <a:moveTo>
                    <a:pt x="1" y="1"/>
                  </a:move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56" name="Google Shape;6456;p41"/>
            <p:cNvSpPr/>
            <p:nvPr/>
          </p:nvSpPr>
          <p:spPr>
            <a:xfrm>
              <a:off x="8759625" y="6270100"/>
              <a:ext cx="54225" cy="40850"/>
            </a:xfrm>
            <a:custGeom>
              <a:avLst/>
              <a:gdLst/>
              <a:ahLst/>
              <a:cxnLst/>
              <a:rect l="l" t="t" r="r" b="b"/>
              <a:pathLst>
                <a:path w="2169" h="1634" extrusionOk="0">
                  <a:moveTo>
                    <a:pt x="1446" y="1"/>
                  </a:moveTo>
                  <a:cubicBezTo>
                    <a:pt x="1018" y="1"/>
                    <a:pt x="509" y="27"/>
                    <a:pt x="0" y="27"/>
                  </a:cubicBezTo>
                  <a:cubicBezTo>
                    <a:pt x="27" y="322"/>
                    <a:pt x="81" y="616"/>
                    <a:pt x="81" y="964"/>
                  </a:cubicBezTo>
                  <a:cubicBezTo>
                    <a:pt x="81" y="1098"/>
                    <a:pt x="161" y="1152"/>
                    <a:pt x="268" y="1152"/>
                  </a:cubicBezTo>
                  <a:cubicBezTo>
                    <a:pt x="268" y="1232"/>
                    <a:pt x="348" y="1339"/>
                    <a:pt x="402" y="1366"/>
                  </a:cubicBezTo>
                  <a:cubicBezTo>
                    <a:pt x="964" y="1500"/>
                    <a:pt x="1580" y="1607"/>
                    <a:pt x="2168" y="1633"/>
                  </a:cubicBezTo>
                  <a:lnTo>
                    <a:pt x="2142" y="1553"/>
                  </a:lnTo>
                  <a:lnTo>
                    <a:pt x="2115" y="1526"/>
                  </a:lnTo>
                  <a:lnTo>
                    <a:pt x="2035" y="1473"/>
                  </a:lnTo>
                  <a:cubicBezTo>
                    <a:pt x="1874" y="1205"/>
                    <a:pt x="1740" y="964"/>
                    <a:pt x="1633" y="670"/>
                  </a:cubicBezTo>
                  <a:lnTo>
                    <a:pt x="1446" y="54"/>
                  </a:lnTo>
                  <a:lnTo>
                    <a:pt x="1446" y="1"/>
                  </a:lnTo>
                  <a:close/>
                </a:path>
              </a:pathLst>
            </a:custGeom>
            <a:solidFill>
              <a:srgbClr val="EC110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57" name="Google Shape;6457;p41"/>
            <p:cNvSpPr/>
            <p:nvPr/>
          </p:nvSpPr>
          <p:spPr>
            <a:xfrm>
              <a:off x="8353450" y="5878000"/>
              <a:ext cx="184725" cy="157925"/>
            </a:xfrm>
            <a:custGeom>
              <a:avLst/>
              <a:gdLst/>
              <a:ahLst/>
              <a:cxnLst/>
              <a:rect l="l" t="t" r="r" b="b"/>
              <a:pathLst>
                <a:path w="7389" h="6317" extrusionOk="0">
                  <a:moveTo>
                    <a:pt x="3239" y="0"/>
                  </a:moveTo>
                  <a:cubicBezTo>
                    <a:pt x="3191" y="48"/>
                    <a:pt x="3162" y="58"/>
                    <a:pt x="3141" y="58"/>
                  </a:cubicBezTo>
                  <a:cubicBezTo>
                    <a:pt x="3127" y="58"/>
                    <a:pt x="3116" y="54"/>
                    <a:pt x="3106" y="54"/>
                  </a:cubicBezTo>
                  <a:cubicBezTo>
                    <a:pt x="2998" y="54"/>
                    <a:pt x="2891" y="80"/>
                    <a:pt x="2811" y="134"/>
                  </a:cubicBezTo>
                  <a:cubicBezTo>
                    <a:pt x="2704" y="161"/>
                    <a:pt x="2570" y="187"/>
                    <a:pt x="2436" y="214"/>
                  </a:cubicBezTo>
                  <a:cubicBezTo>
                    <a:pt x="2142" y="321"/>
                    <a:pt x="1794" y="455"/>
                    <a:pt x="1500" y="616"/>
                  </a:cubicBezTo>
                  <a:cubicBezTo>
                    <a:pt x="1125" y="803"/>
                    <a:pt x="830" y="990"/>
                    <a:pt x="590" y="1151"/>
                  </a:cubicBezTo>
                  <a:cubicBezTo>
                    <a:pt x="456" y="1258"/>
                    <a:pt x="349" y="1365"/>
                    <a:pt x="268" y="1472"/>
                  </a:cubicBezTo>
                  <a:cubicBezTo>
                    <a:pt x="161" y="1552"/>
                    <a:pt x="81" y="1660"/>
                    <a:pt x="54" y="1793"/>
                  </a:cubicBezTo>
                  <a:cubicBezTo>
                    <a:pt x="27" y="1900"/>
                    <a:pt x="1" y="2034"/>
                    <a:pt x="27" y="2141"/>
                  </a:cubicBezTo>
                  <a:cubicBezTo>
                    <a:pt x="54" y="2222"/>
                    <a:pt x="81" y="2355"/>
                    <a:pt x="188" y="2462"/>
                  </a:cubicBezTo>
                  <a:cubicBezTo>
                    <a:pt x="215" y="2489"/>
                    <a:pt x="268" y="2543"/>
                    <a:pt x="322" y="2570"/>
                  </a:cubicBezTo>
                  <a:cubicBezTo>
                    <a:pt x="349" y="2596"/>
                    <a:pt x="429" y="2623"/>
                    <a:pt x="483" y="2623"/>
                  </a:cubicBezTo>
                  <a:cubicBezTo>
                    <a:pt x="536" y="2623"/>
                    <a:pt x="590" y="2677"/>
                    <a:pt x="616" y="2677"/>
                  </a:cubicBezTo>
                  <a:cubicBezTo>
                    <a:pt x="697" y="2677"/>
                    <a:pt x="750" y="2677"/>
                    <a:pt x="830" y="2623"/>
                  </a:cubicBezTo>
                  <a:cubicBezTo>
                    <a:pt x="964" y="2596"/>
                    <a:pt x="1098" y="2543"/>
                    <a:pt x="1205" y="2462"/>
                  </a:cubicBezTo>
                  <a:cubicBezTo>
                    <a:pt x="1339" y="2409"/>
                    <a:pt x="1419" y="2302"/>
                    <a:pt x="1553" y="2195"/>
                  </a:cubicBezTo>
                  <a:cubicBezTo>
                    <a:pt x="1794" y="2007"/>
                    <a:pt x="2035" y="1793"/>
                    <a:pt x="2329" y="1472"/>
                  </a:cubicBezTo>
                  <a:cubicBezTo>
                    <a:pt x="2490" y="1258"/>
                    <a:pt x="2677" y="1071"/>
                    <a:pt x="2865" y="830"/>
                  </a:cubicBezTo>
                  <a:cubicBezTo>
                    <a:pt x="2945" y="749"/>
                    <a:pt x="2972" y="696"/>
                    <a:pt x="3025" y="616"/>
                  </a:cubicBezTo>
                  <a:cubicBezTo>
                    <a:pt x="3079" y="669"/>
                    <a:pt x="3106" y="696"/>
                    <a:pt x="3132" y="696"/>
                  </a:cubicBezTo>
                  <a:cubicBezTo>
                    <a:pt x="3213" y="723"/>
                    <a:pt x="3266" y="803"/>
                    <a:pt x="3346" y="830"/>
                  </a:cubicBezTo>
                  <a:cubicBezTo>
                    <a:pt x="3400" y="857"/>
                    <a:pt x="3453" y="883"/>
                    <a:pt x="3534" y="964"/>
                  </a:cubicBezTo>
                  <a:cubicBezTo>
                    <a:pt x="3668" y="1071"/>
                    <a:pt x="3828" y="1151"/>
                    <a:pt x="3962" y="1285"/>
                  </a:cubicBezTo>
                  <a:cubicBezTo>
                    <a:pt x="4230" y="1499"/>
                    <a:pt x="4497" y="1767"/>
                    <a:pt x="4765" y="2034"/>
                  </a:cubicBezTo>
                  <a:cubicBezTo>
                    <a:pt x="5059" y="2329"/>
                    <a:pt x="5354" y="2623"/>
                    <a:pt x="5541" y="2944"/>
                  </a:cubicBezTo>
                  <a:cubicBezTo>
                    <a:pt x="5809" y="3292"/>
                    <a:pt x="6050" y="3640"/>
                    <a:pt x="6237" y="4015"/>
                  </a:cubicBezTo>
                  <a:lnTo>
                    <a:pt x="6237" y="3961"/>
                  </a:lnTo>
                  <a:lnTo>
                    <a:pt x="6237" y="3935"/>
                  </a:lnTo>
                  <a:cubicBezTo>
                    <a:pt x="6665" y="4711"/>
                    <a:pt x="6987" y="5433"/>
                    <a:pt x="7147" y="6183"/>
                  </a:cubicBezTo>
                  <a:lnTo>
                    <a:pt x="7147" y="6210"/>
                  </a:lnTo>
                  <a:cubicBezTo>
                    <a:pt x="7147" y="6290"/>
                    <a:pt x="7227" y="6317"/>
                    <a:pt x="7254" y="6317"/>
                  </a:cubicBezTo>
                  <a:cubicBezTo>
                    <a:pt x="7281" y="6317"/>
                    <a:pt x="7308" y="6290"/>
                    <a:pt x="7335" y="6290"/>
                  </a:cubicBezTo>
                  <a:cubicBezTo>
                    <a:pt x="7335" y="6236"/>
                    <a:pt x="7388" y="6236"/>
                    <a:pt x="7335" y="6210"/>
                  </a:cubicBezTo>
                  <a:cubicBezTo>
                    <a:pt x="7120" y="5219"/>
                    <a:pt x="6746" y="4229"/>
                    <a:pt x="6264" y="3265"/>
                  </a:cubicBezTo>
                  <a:cubicBezTo>
                    <a:pt x="5996" y="2703"/>
                    <a:pt x="5702" y="2222"/>
                    <a:pt x="5434" y="1793"/>
                  </a:cubicBezTo>
                  <a:cubicBezTo>
                    <a:pt x="5113" y="1338"/>
                    <a:pt x="4738" y="937"/>
                    <a:pt x="4337" y="589"/>
                  </a:cubicBezTo>
                  <a:lnTo>
                    <a:pt x="3935" y="294"/>
                  </a:lnTo>
                  <a:cubicBezTo>
                    <a:pt x="3828" y="214"/>
                    <a:pt x="3721" y="187"/>
                    <a:pt x="3641" y="134"/>
                  </a:cubicBezTo>
                  <a:cubicBezTo>
                    <a:pt x="3587" y="80"/>
                    <a:pt x="3561" y="80"/>
                    <a:pt x="3534" y="80"/>
                  </a:cubicBezTo>
                  <a:cubicBezTo>
                    <a:pt x="3507" y="80"/>
                    <a:pt x="3507" y="80"/>
                    <a:pt x="3453" y="54"/>
                  </a:cubicBezTo>
                  <a:cubicBezTo>
                    <a:pt x="3427" y="54"/>
                    <a:pt x="3400" y="27"/>
                    <a:pt x="3400" y="27"/>
                  </a:cubicBezTo>
                  <a:cubicBezTo>
                    <a:pt x="3373" y="0"/>
                    <a:pt x="3293" y="0"/>
                    <a:pt x="3266" y="0"/>
                  </a:cubicBezTo>
                  <a:close/>
                </a:path>
              </a:pathLst>
            </a:custGeom>
            <a:solidFill>
              <a:srgbClr val="36292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58" name="Google Shape;6458;p41"/>
            <p:cNvSpPr/>
            <p:nvPr/>
          </p:nvSpPr>
          <p:spPr>
            <a:xfrm>
              <a:off x="8431750" y="5880000"/>
              <a:ext cx="10050" cy="6050"/>
            </a:xfrm>
            <a:custGeom>
              <a:avLst/>
              <a:gdLst/>
              <a:ahLst/>
              <a:cxnLst/>
              <a:rect l="l" t="t" r="r" b="b"/>
              <a:pathLst>
                <a:path w="402" h="242" extrusionOk="0">
                  <a:moveTo>
                    <a:pt x="81" y="0"/>
                  </a:moveTo>
                  <a:lnTo>
                    <a:pt x="0" y="81"/>
                  </a:lnTo>
                  <a:cubicBezTo>
                    <a:pt x="0" y="107"/>
                    <a:pt x="0" y="134"/>
                    <a:pt x="27" y="134"/>
                  </a:cubicBezTo>
                  <a:cubicBezTo>
                    <a:pt x="81" y="134"/>
                    <a:pt x="134" y="188"/>
                    <a:pt x="161" y="188"/>
                  </a:cubicBezTo>
                  <a:cubicBezTo>
                    <a:pt x="241" y="214"/>
                    <a:pt x="268" y="214"/>
                    <a:pt x="348" y="241"/>
                  </a:cubicBezTo>
                  <a:cubicBezTo>
                    <a:pt x="375" y="241"/>
                    <a:pt x="402" y="241"/>
                    <a:pt x="402" y="214"/>
                  </a:cubicBezTo>
                  <a:cubicBezTo>
                    <a:pt x="402" y="188"/>
                    <a:pt x="402" y="134"/>
                    <a:pt x="375" y="134"/>
                  </a:cubicBezTo>
                  <a:cubicBezTo>
                    <a:pt x="295" y="107"/>
                    <a:pt x="268" y="81"/>
                    <a:pt x="214" y="81"/>
                  </a:cubicBezTo>
                  <a:cubicBezTo>
                    <a:pt x="161" y="27"/>
                    <a:pt x="107" y="27"/>
                    <a:pt x="81" y="0"/>
                  </a:cubicBezTo>
                  <a:close/>
                </a:path>
              </a:pathLst>
            </a:custGeom>
            <a:solidFill>
              <a:srgbClr val="36292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59" name="Google Shape;6459;p41"/>
            <p:cNvSpPr/>
            <p:nvPr/>
          </p:nvSpPr>
          <p:spPr>
            <a:xfrm>
              <a:off x="8431075" y="5879325"/>
              <a:ext cx="11400" cy="6725"/>
            </a:xfrm>
            <a:custGeom>
              <a:avLst/>
              <a:gdLst/>
              <a:ahLst/>
              <a:cxnLst/>
              <a:rect l="l" t="t" r="r" b="b"/>
              <a:pathLst>
                <a:path w="456" h="269" extrusionOk="0">
                  <a:moveTo>
                    <a:pt x="54" y="1"/>
                  </a:moveTo>
                  <a:lnTo>
                    <a:pt x="1" y="81"/>
                  </a:lnTo>
                  <a:cubicBezTo>
                    <a:pt x="1" y="108"/>
                    <a:pt x="1" y="134"/>
                    <a:pt x="27" y="134"/>
                  </a:cubicBezTo>
                  <a:cubicBezTo>
                    <a:pt x="54" y="134"/>
                    <a:pt x="108" y="161"/>
                    <a:pt x="134" y="161"/>
                  </a:cubicBezTo>
                  <a:cubicBezTo>
                    <a:pt x="161" y="161"/>
                    <a:pt x="188" y="215"/>
                    <a:pt x="241" y="215"/>
                  </a:cubicBezTo>
                  <a:cubicBezTo>
                    <a:pt x="295" y="241"/>
                    <a:pt x="322" y="241"/>
                    <a:pt x="402" y="268"/>
                  </a:cubicBezTo>
                  <a:cubicBezTo>
                    <a:pt x="429" y="268"/>
                    <a:pt x="456" y="268"/>
                    <a:pt x="456" y="241"/>
                  </a:cubicBezTo>
                  <a:cubicBezTo>
                    <a:pt x="456" y="215"/>
                    <a:pt x="456" y="161"/>
                    <a:pt x="429" y="161"/>
                  </a:cubicBezTo>
                  <a:cubicBezTo>
                    <a:pt x="348" y="134"/>
                    <a:pt x="322" y="108"/>
                    <a:pt x="268" y="81"/>
                  </a:cubicBezTo>
                  <a:cubicBezTo>
                    <a:pt x="241" y="81"/>
                    <a:pt x="188" y="27"/>
                    <a:pt x="161" y="27"/>
                  </a:cubicBezTo>
                  <a:cubicBezTo>
                    <a:pt x="134" y="27"/>
                    <a:pt x="108" y="1"/>
                    <a:pt x="54" y="1"/>
                  </a:cubicBezTo>
                  <a:close/>
                </a:path>
              </a:pathLst>
            </a:custGeom>
            <a:solidFill>
              <a:srgbClr val="36292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60" name="Google Shape;6460;p41"/>
            <p:cNvSpPr/>
            <p:nvPr/>
          </p:nvSpPr>
          <p:spPr>
            <a:xfrm>
              <a:off x="8455175" y="5845375"/>
              <a:ext cx="135850" cy="191225"/>
            </a:xfrm>
            <a:custGeom>
              <a:avLst/>
              <a:gdLst/>
              <a:ahLst/>
              <a:cxnLst/>
              <a:rect l="l" t="t" r="r" b="b"/>
              <a:pathLst>
                <a:path w="5434" h="7649" extrusionOk="0">
                  <a:moveTo>
                    <a:pt x="2476" y="0"/>
                  </a:moveTo>
                  <a:cubicBezTo>
                    <a:pt x="2309" y="0"/>
                    <a:pt x="2141" y="7"/>
                    <a:pt x="1981" y="20"/>
                  </a:cubicBezTo>
                  <a:cubicBezTo>
                    <a:pt x="1579" y="47"/>
                    <a:pt x="1231" y="74"/>
                    <a:pt x="937" y="181"/>
                  </a:cubicBezTo>
                  <a:cubicBezTo>
                    <a:pt x="776" y="208"/>
                    <a:pt x="642" y="288"/>
                    <a:pt x="509" y="341"/>
                  </a:cubicBezTo>
                  <a:cubicBezTo>
                    <a:pt x="375" y="422"/>
                    <a:pt x="268" y="475"/>
                    <a:pt x="214" y="582"/>
                  </a:cubicBezTo>
                  <a:cubicBezTo>
                    <a:pt x="107" y="689"/>
                    <a:pt x="80" y="796"/>
                    <a:pt x="27" y="877"/>
                  </a:cubicBezTo>
                  <a:cubicBezTo>
                    <a:pt x="0" y="984"/>
                    <a:pt x="0" y="1118"/>
                    <a:pt x="80" y="1252"/>
                  </a:cubicBezTo>
                  <a:cubicBezTo>
                    <a:pt x="107" y="1332"/>
                    <a:pt x="107" y="1359"/>
                    <a:pt x="134" y="1412"/>
                  </a:cubicBezTo>
                  <a:cubicBezTo>
                    <a:pt x="161" y="1466"/>
                    <a:pt x="214" y="1519"/>
                    <a:pt x="268" y="1546"/>
                  </a:cubicBezTo>
                  <a:cubicBezTo>
                    <a:pt x="295" y="1599"/>
                    <a:pt x="348" y="1626"/>
                    <a:pt x="402" y="1626"/>
                  </a:cubicBezTo>
                  <a:cubicBezTo>
                    <a:pt x="482" y="1653"/>
                    <a:pt x="535" y="1653"/>
                    <a:pt x="616" y="1707"/>
                  </a:cubicBezTo>
                  <a:cubicBezTo>
                    <a:pt x="660" y="1715"/>
                    <a:pt x="708" y="1718"/>
                    <a:pt x="755" y="1718"/>
                  </a:cubicBezTo>
                  <a:cubicBezTo>
                    <a:pt x="851" y="1718"/>
                    <a:pt x="946" y="1707"/>
                    <a:pt x="1017" y="1707"/>
                  </a:cubicBezTo>
                  <a:cubicBezTo>
                    <a:pt x="1151" y="1653"/>
                    <a:pt x="1285" y="1653"/>
                    <a:pt x="1472" y="1599"/>
                  </a:cubicBezTo>
                  <a:cubicBezTo>
                    <a:pt x="1767" y="1519"/>
                    <a:pt x="2088" y="1385"/>
                    <a:pt x="2436" y="1225"/>
                  </a:cubicBezTo>
                  <a:cubicBezTo>
                    <a:pt x="2677" y="1118"/>
                    <a:pt x="2918" y="984"/>
                    <a:pt x="3185" y="850"/>
                  </a:cubicBezTo>
                  <a:lnTo>
                    <a:pt x="3373" y="770"/>
                  </a:lnTo>
                  <a:cubicBezTo>
                    <a:pt x="3373" y="796"/>
                    <a:pt x="3426" y="823"/>
                    <a:pt x="3453" y="850"/>
                  </a:cubicBezTo>
                  <a:cubicBezTo>
                    <a:pt x="3480" y="930"/>
                    <a:pt x="3560" y="984"/>
                    <a:pt x="3587" y="1064"/>
                  </a:cubicBezTo>
                  <a:cubicBezTo>
                    <a:pt x="3613" y="1118"/>
                    <a:pt x="3694" y="1198"/>
                    <a:pt x="3721" y="1252"/>
                  </a:cubicBezTo>
                  <a:cubicBezTo>
                    <a:pt x="3828" y="1385"/>
                    <a:pt x="3908" y="1573"/>
                    <a:pt x="3988" y="1733"/>
                  </a:cubicBezTo>
                  <a:cubicBezTo>
                    <a:pt x="4149" y="2028"/>
                    <a:pt x="4283" y="2376"/>
                    <a:pt x="4443" y="2724"/>
                  </a:cubicBezTo>
                  <a:cubicBezTo>
                    <a:pt x="4631" y="3125"/>
                    <a:pt x="4711" y="3500"/>
                    <a:pt x="4818" y="3875"/>
                  </a:cubicBezTo>
                  <a:cubicBezTo>
                    <a:pt x="4925" y="4303"/>
                    <a:pt x="5032" y="4731"/>
                    <a:pt x="5059" y="5133"/>
                  </a:cubicBezTo>
                  <a:lnTo>
                    <a:pt x="5059" y="5106"/>
                  </a:lnTo>
                  <a:lnTo>
                    <a:pt x="5059" y="5079"/>
                  </a:lnTo>
                  <a:lnTo>
                    <a:pt x="5059" y="5079"/>
                  </a:lnTo>
                  <a:cubicBezTo>
                    <a:pt x="5166" y="5935"/>
                    <a:pt x="5166" y="6738"/>
                    <a:pt x="5032" y="7488"/>
                  </a:cubicBezTo>
                  <a:lnTo>
                    <a:pt x="5032" y="7515"/>
                  </a:lnTo>
                  <a:cubicBezTo>
                    <a:pt x="5032" y="7595"/>
                    <a:pt x="5032" y="7622"/>
                    <a:pt x="5086" y="7648"/>
                  </a:cubicBezTo>
                  <a:lnTo>
                    <a:pt x="5193" y="7648"/>
                  </a:lnTo>
                  <a:cubicBezTo>
                    <a:pt x="5219" y="7648"/>
                    <a:pt x="5219" y="7622"/>
                    <a:pt x="5219" y="7568"/>
                  </a:cubicBezTo>
                  <a:cubicBezTo>
                    <a:pt x="5380" y="6578"/>
                    <a:pt x="5434" y="5534"/>
                    <a:pt x="5380" y="4463"/>
                  </a:cubicBezTo>
                  <a:cubicBezTo>
                    <a:pt x="5353" y="3848"/>
                    <a:pt x="5300" y="3286"/>
                    <a:pt x="5193" y="2804"/>
                  </a:cubicBezTo>
                  <a:cubicBezTo>
                    <a:pt x="5059" y="2215"/>
                    <a:pt x="4898" y="1733"/>
                    <a:pt x="4631" y="1252"/>
                  </a:cubicBezTo>
                  <a:cubicBezTo>
                    <a:pt x="4550" y="1091"/>
                    <a:pt x="4443" y="957"/>
                    <a:pt x="4363" y="823"/>
                  </a:cubicBezTo>
                  <a:cubicBezTo>
                    <a:pt x="4283" y="716"/>
                    <a:pt x="4229" y="663"/>
                    <a:pt x="4149" y="556"/>
                  </a:cubicBezTo>
                  <a:cubicBezTo>
                    <a:pt x="4122" y="529"/>
                    <a:pt x="4095" y="502"/>
                    <a:pt x="4095" y="449"/>
                  </a:cubicBezTo>
                  <a:lnTo>
                    <a:pt x="4042" y="422"/>
                  </a:lnTo>
                  <a:lnTo>
                    <a:pt x="3988" y="368"/>
                  </a:lnTo>
                  <a:cubicBezTo>
                    <a:pt x="3961" y="315"/>
                    <a:pt x="3908" y="288"/>
                    <a:pt x="3881" y="288"/>
                  </a:cubicBezTo>
                  <a:lnTo>
                    <a:pt x="3854" y="288"/>
                  </a:lnTo>
                  <a:cubicBezTo>
                    <a:pt x="3721" y="181"/>
                    <a:pt x="3721" y="154"/>
                    <a:pt x="3694" y="127"/>
                  </a:cubicBezTo>
                  <a:cubicBezTo>
                    <a:pt x="3587" y="74"/>
                    <a:pt x="3480" y="74"/>
                    <a:pt x="3373" y="47"/>
                  </a:cubicBezTo>
                  <a:cubicBezTo>
                    <a:pt x="3292" y="47"/>
                    <a:pt x="3158" y="20"/>
                    <a:pt x="2971" y="20"/>
                  </a:cubicBezTo>
                  <a:cubicBezTo>
                    <a:pt x="2810" y="7"/>
                    <a:pt x="2643" y="0"/>
                    <a:pt x="2476" y="0"/>
                  </a:cubicBezTo>
                  <a:close/>
                </a:path>
              </a:pathLst>
            </a:custGeom>
            <a:solidFill>
              <a:srgbClr val="36292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61" name="Google Shape;6461;p41"/>
            <p:cNvSpPr/>
            <p:nvPr/>
          </p:nvSpPr>
          <p:spPr>
            <a:xfrm>
              <a:off x="8546175" y="5851225"/>
              <a:ext cx="8725" cy="7875"/>
            </a:xfrm>
            <a:custGeom>
              <a:avLst/>
              <a:gdLst/>
              <a:ahLst/>
              <a:cxnLst/>
              <a:rect l="l" t="t" r="r" b="b"/>
              <a:pathLst>
                <a:path w="349" h="315" extrusionOk="0">
                  <a:moveTo>
                    <a:pt x="54" y="0"/>
                  </a:moveTo>
                  <a:cubicBezTo>
                    <a:pt x="0" y="27"/>
                    <a:pt x="54" y="54"/>
                    <a:pt x="54" y="54"/>
                  </a:cubicBezTo>
                  <a:lnTo>
                    <a:pt x="134" y="161"/>
                  </a:lnTo>
                  <a:cubicBezTo>
                    <a:pt x="188" y="188"/>
                    <a:pt x="214" y="268"/>
                    <a:pt x="241" y="295"/>
                  </a:cubicBezTo>
                  <a:cubicBezTo>
                    <a:pt x="241" y="308"/>
                    <a:pt x="248" y="315"/>
                    <a:pt x="261" y="315"/>
                  </a:cubicBezTo>
                  <a:cubicBezTo>
                    <a:pt x="275" y="315"/>
                    <a:pt x="295" y="308"/>
                    <a:pt x="321" y="295"/>
                  </a:cubicBezTo>
                  <a:cubicBezTo>
                    <a:pt x="348" y="268"/>
                    <a:pt x="348" y="268"/>
                    <a:pt x="321" y="215"/>
                  </a:cubicBezTo>
                  <a:cubicBezTo>
                    <a:pt x="268" y="188"/>
                    <a:pt x="241" y="134"/>
                    <a:pt x="214" y="81"/>
                  </a:cubicBezTo>
                  <a:lnTo>
                    <a:pt x="107" y="0"/>
                  </a:lnTo>
                  <a:close/>
                </a:path>
              </a:pathLst>
            </a:custGeom>
            <a:solidFill>
              <a:srgbClr val="36292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62" name="Google Shape;6462;p41"/>
            <p:cNvSpPr/>
            <p:nvPr/>
          </p:nvSpPr>
          <p:spPr>
            <a:xfrm>
              <a:off x="8547500" y="5849375"/>
              <a:ext cx="8725" cy="9725"/>
            </a:xfrm>
            <a:custGeom>
              <a:avLst/>
              <a:gdLst/>
              <a:ahLst/>
              <a:cxnLst/>
              <a:rect l="l" t="t" r="r" b="b"/>
              <a:pathLst>
                <a:path w="349" h="389" extrusionOk="0">
                  <a:moveTo>
                    <a:pt x="14" y="1"/>
                  </a:moveTo>
                  <a:cubicBezTo>
                    <a:pt x="7" y="1"/>
                    <a:pt x="1" y="8"/>
                    <a:pt x="1" y="21"/>
                  </a:cubicBezTo>
                  <a:lnTo>
                    <a:pt x="1" y="101"/>
                  </a:lnTo>
                  <a:cubicBezTo>
                    <a:pt x="28" y="128"/>
                    <a:pt x="54" y="128"/>
                    <a:pt x="81" y="155"/>
                  </a:cubicBezTo>
                  <a:cubicBezTo>
                    <a:pt x="135" y="208"/>
                    <a:pt x="161" y="208"/>
                    <a:pt x="161" y="235"/>
                  </a:cubicBezTo>
                  <a:cubicBezTo>
                    <a:pt x="188" y="262"/>
                    <a:pt x="215" y="342"/>
                    <a:pt x="268" y="369"/>
                  </a:cubicBezTo>
                  <a:cubicBezTo>
                    <a:pt x="282" y="382"/>
                    <a:pt x="288" y="389"/>
                    <a:pt x="295" y="389"/>
                  </a:cubicBezTo>
                  <a:cubicBezTo>
                    <a:pt x="302" y="389"/>
                    <a:pt x="309" y="382"/>
                    <a:pt x="322" y="369"/>
                  </a:cubicBezTo>
                  <a:cubicBezTo>
                    <a:pt x="349" y="342"/>
                    <a:pt x="349" y="342"/>
                    <a:pt x="322" y="289"/>
                  </a:cubicBezTo>
                  <a:cubicBezTo>
                    <a:pt x="295" y="235"/>
                    <a:pt x="268" y="208"/>
                    <a:pt x="188" y="155"/>
                  </a:cubicBezTo>
                  <a:cubicBezTo>
                    <a:pt x="161" y="128"/>
                    <a:pt x="135" y="128"/>
                    <a:pt x="135" y="101"/>
                  </a:cubicBezTo>
                  <a:cubicBezTo>
                    <a:pt x="81" y="74"/>
                    <a:pt x="54" y="74"/>
                    <a:pt x="28" y="21"/>
                  </a:cubicBezTo>
                  <a:cubicBezTo>
                    <a:pt x="28" y="8"/>
                    <a:pt x="21" y="1"/>
                    <a:pt x="14" y="1"/>
                  </a:cubicBezTo>
                  <a:close/>
                </a:path>
              </a:pathLst>
            </a:custGeom>
            <a:solidFill>
              <a:srgbClr val="36292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63" name="Google Shape;6463;p41"/>
            <p:cNvSpPr/>
            <p:nvPr/>
          </p:nvSpPr>
          <p:spPr>
            <a:xfrm>
              <a:off x="8330025" y="5995975"/>
              <a:ext cx="515950" cy="450900"/>
            </a:xfrm>
            <a:custGeom>
              <a:avLst/>
              <a:gdLst/>
              <a:ahLst/>
              <a:cxnLst/>
              <a:rect l="l" t="t" r="r" b="b"/>
              <a:pathLst>
                <a:path w="20638" h="18036" extrusionOk="0">
                  <a:moveTo>
                    <a:pt x="10967" y="0"/>
                  </a:moveTo>
                  <a:cubicBezTo>
                    <a:pt x="10587" y="0"/>
                    <a:pt x="10205" y="15"/>
                    <a:pt x="9824" y="45"/>
                  </a:cubicBezTo>
                  <a:cubicBezTo>
                    <a:pt x="9369" y="99"/>
                    <a:pt x="8860" y="179"/>
                    <a:pt x="8325" y="286"/>
                  </a:cubicBezTo>
                  <a:cubicBezTo>
                    <a:pt x="8084" y="313"/>
                    <a:pt x="7816" y="393"/>
                    <a:pt x="7549" y="500"/>
                  </a:cubicBezTo>
                  <a:cubicBezTo>
                    <a:pt x="7308" y="554"/>
                    <a:pt x="7121" y="607"/>
                    <a:pt x="6880" y="688"/>
                  </a:cubicBezTo>
                  <a:cubicBezTo>
                    <a:pt x="5943" y="1036"/>
                    <a:pt x="5113" y="1491"/>
                    <a:pt x="4337" y="2106"/>
                  </a:cubicBezTo>
                  <a:cubicBezTo>
                    <a:pt x="3962" y="2401"/>
                    <a:pt x="3641" y="2695"/>
                    <a:pt x="3293" y="3070"/>
                  </a:cubicBezTo>
                  <a:cubicBezTo>
                    <a:pt x="2999" y="3391"/>
                    <a:pt x="2704" y="3766"/>
                    <a:pt x="2437" y="4167"/>
                  </a:cubicBezTo>
                  <a:cubicBezTo>
                    <a:pt x="1955" y="4863"/>
                    <a:pt x="1607" y="5666"/>
                    <a:pt x="1339" y="6549"/>
                  </a:cubicBezTo>
                  <a:cubicBezTo>
                    <a:pt x="1072" y="7379"/>
                    <a:pt x="884" y="8289"/>
                    <a:pt x="857" y="9226"/>
                  </a:cubicBezTo>
                  <a:cubicBezTo>
                    <a:pt x="617" y="9601"/>
                    <a:pt x="322" y="10136"/>
                    <a:pt x="162" y="10698"/>
                  </a:cubicBezTo>
                  <a:cubicBezTo>
                    <a:pt x="81" y="10939"/>
                    <a:pt x="28" y="11207"/>
                    <a:pt x="1" y="11421"/>
                  </a:cubicBezTo>
                  <a:lnTo>
                    <a:pt x="1" y="11795"/>
                  </a:lnTo>
                  <a:cubicBezTo>
                    <a:pt x="1" y="11929"/>
                    <a:pt x="28" y="12090"/>
                    <a:pt x="54" y="12197"/>
                  </a:cubicBezTo>
                  <a:cubicBezTo>
                    <a:pt x="81" y="12438"/>
                    <a:pt x="188" y="12679"/>
                    <a:pt x="322" y="12973"/>
                  </a:cubicBezTo>
                  <a:cubicBezTo>
                    <a:pt x="429" y="13214"/>
                    <a:pt x="563" y="13401"/>
                    <a:pt x="724" y="13642"/>
                  </a:cubicBezTo>
                  <a:cubicBezTo>
                    <a:pt x="991" y="14044"/>
                    <a:pt x="1339" y="14445"/>
                    <a:pt x="1687" y="14847"/>
                  </a:cubicBezTo>
                  <a:cubicBezTo>
                    <a:pt x="2035" y="15168"/>
                    <a:pt x="2437" y="15516"/>
                    <a:pt x="2892" y="15810"/>
                  </a:cubicBezTo>
                  <a:cubicBezTo>
                    <a:pt x="3293" y="16078"/>
                    <a:pt x="3775" y="16346"/>
                    <a:pt x="4283" y="16586"/>
                  </a:cubicBezTo>
                  <a:cubicBezTo>
                    <a:pt x="5167" y="17015"/>
                    <a:pt x="6184" y="17336"/>
                    <a:pt x="7254" y="17630"/>
                  </a:cubicBezTo>
                  <a:cubicBezTo>
                    <a:pt x="8325" y="17898"/>
                    <a:pt x="9396" y="18032"/>
                    <a:pt x="10386" y="18032"/>
                  </a:cubicBezTo>
                  <a:cubicBezTo>
                    <a:pt x="10482" y="18034"/>
                    <a:pt x="10578" y="18035"/>
                    <a:pt x="10673" y="18035"/>
                  </a:cubicBezTo>
                  <a:cubicBezTo>
                    <a:pt x="11724" y="18035"/>
                    <a:pt x="12750" y="17900"/>
                    <a:pt x="13732" y="17630"/>
                  </a:cubicBezTo>
                  <a:lnTo>
                    <a:pt x="14053" y="17523"/>
                  </a:lnTo>
                  <a:cubicBezTo>
                    <a:pt x="15043" y="17229"/>
                    <a:pt x="15953" y="16827"/>
                    <a:pt x="16783" y="16292"/>
                  </a:cubicBezTo>
                  <a:cubicBezTo>
                    <a:pt x="17720" y="15676"/>
                    <a:pt x="18523" y="14847"/>
                    <a:pt x="19165" y="13937"/>
                  </a:cubicBezTo>
                  <a:cubicBezTo>
                    <a:pt x="19700" y="13134"/>
                    <a:pt x="20102" y="12197"/>
                    <a:pt x="20343" y="11153"/>
                  </a:cubicBezTo>
                  <a:cubicBezTo>
                    <a:pt x="20557" y="10189"/>
                    <a:pt x="20637" y="9146"/>
                    <a:pt x="20530" y="8129"/>
                  </a:cubicBezTo>
                  <a:cubicBezTo>
                    <a:pt x="20423" y="7085"/>
                    <a:pt x="20209" y="6121"/>
                    <a:pt x="19781" y="5184"/>
                  </a:cubicBezTo>
                  <a:cubicBezTo>
                    <a:pt x="19593" y="4703"/>
                    <a:pt x="19352" y="4274"/>
                    <a:pt x="19085" y="3873"/>
                  </a:cubicBezTo>
                  <a:cubicBezTo>
                    <a:pt x="18817" y="3471"/>
                    <a:pt x="18496" y="3070"/>
                    <a:pt x="18121" y="2695"/>
                  </a:cubicBezTo>
                  <a:cubicBezTo>
                    <a:pt x="17452" y="1999"/>
                    <a:pt x="16649" y="1437"/>
                    <a:pt x="15712" y="982"/>
                  </a:cubicBezTo>
                  <a:cubicBezTo>
                    <a:pt x="14856" y="581"/>
                    <a:pt x="13866" y="286"/>
                    <a:pt x="12848" y="126"/>
                  </a:cubicBezTo>
                  <a:cubicBezTo>
                    <a:pt x="12229" y="42"/>
                    <a:pt x="11600" y="0"/>
                    <a:pt x="10967"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64" name="Google Shape;6464;p41"/>
            <p:cNvSpPr/>
            <p:nvPr/>
          </p:nvSpPr>
          <p:spPr>
            <a:xfrm>
              <a:off x="8485950" y="5995100"/>
              <a:ext cx="359350" cy="452350"/>
            </a:xfrm>
            <a:custGeom>
              <a:avLst/>
              <a:gdLst/>
              <a:ahLst/>
              <a:cxnLst/>
              <a:rect l="l" t="t" r="r" b="b"/>
              <a:pathLst>
                <a:path w="14374" h="18094" extrusionOk="0">
                  <a:moveTo>
                    <a:pt x="4711" y="0"/>
                  </a:moveTo>
                  <a:cubicBezTo>
                    <a:pt x="4390" y="27"/>
                    <a:pt x="3988" y="54"/>
                    <a:pt x="3614" y="80"/>
                  </a:cubicBezTo>
                  <a:lnTo>
                    <a:pt x="3533" y="80"/>
                  </a:lnTo>
                  <a:cubicBezTo>
                    <a:pt x="3988" y="134"/>
                    <a:pt x="4470" y="161"/>
                    <a:pt x="4925" y="268"/>
                  </a:cubicBezTo>
                  <a:cubicBezTo>
                    <a:pt x="5728" y="428"/>
                    <a:pt x="6531" y="723"/>
                    <a:pt x="7281" y="1124"/>
                  </a:cubicBezTo>
                  <a:cubicBezTo>
                    <a:pt x="8003" y="1526"/>
                    <a:pt x="8672" y="2034"/>
                    <a:pt x="9288" y="2596"/>
                  </a:cubicBezTo>
                  <a:cubicBezTo>
                    <a:pt x="9877" y="3158"/>
                    <a:pt x="10412" y="3828"/>
                    <a:pt x="10814" y="4577"/>
                  </a:cubicBezTo>
                  <a:cubicBezTo>
                    <a:pt x="11242" y="5300"/>
                    <a:pt x="11563" y="6103"/>
                    <a:pt x="11750" y="6906"/>
                  </a:cubicBezTo>
                  <a:cubicBezTo>
                    <a:pt x="11965" y="7789"/>
                    <a:pt x="12045" y="8672"/>
                    <a:pt x="11991" y="9555"/>
                  </a:cubicBezTo>
                  <a:cubicBezTo>
                    <a:pt x="11965" y="10010"/>
                    <a:pt x="11884" y="10492"/>
                    <a:pt x="11777" y="10974"/>
                  </a:cubicBezTo>
                  <a:cubicBezTo>
                    <a:pt x="11697" y="11402"/>
                    <a:pt x="11563" y="11857"/>
                    <a:pt x="11376" y="12312"/>
                  </a:cubicBezTo>
                  <a:cubicBezTo>
                    <a:pt x="11215" y="12714"/>
                    <a:pt x="11028" y="13115"/>
                    <a:pt x="10760" y="13517"/>
                  </a:cubicBezTo>
                  <a:cubicBezTo>
                    <a:pt x="10519" y="13865"/>
                    <a:pt x="10252" y="14239"/>
                    <a:pt x="9957" y="14534"/>
                  </a:cubicBezTo>
                  <a:cubicBezTo>
                    <a:pt x="9342" y="15203"/>
                    <a:pt x="8672" y="15738"/>
                    <a:pt x="7896" y="16220"/>
                  </a:cubicBezTo>
                  <a:cubicBezTo>
                    <a:pt x="7147" y="16675"/>
                    <a:pt x="6290" y="17023"/>
                    <a:pt x="5434" y="17264"/>
                  </a:cubicBezTo>
                  <a:cubicBezTo>
                    <a:pt x="4550" y="17478"/>
                    <a:pt x="3614" y="17612"/>
                    <a:pt x="2730" y="17612"/>
                  </a:cubicBezTo>
                  <a:cubicBezTo>
                    <a:pt x="2409" y="17612"/>
                    <a:pt x="2142" y="17612"/>
                    <a:pt x="1847" y="17585"/>
                  </a:cubicBezTo>
                  <a:cubicBezTo>
                    <a:pt x="1553" y="17585"/>
                    <a:pt x="1258" y="17558"/>
                    <a:pt x="910" y="17532"/>
                  </a:cubicBezTo>
                  <a:lnTo>
                    <a:pt x="0" y="17424"/>
                  </a:lnTo>
                  <a:lnTo>
                    <a:pt x="0" y="17424"/>
                  </a:lnTo>
                  <a:cubicBezTo>
                    <a:pt x="322" y="17532"/>
                    <a:pt x="643" y="17585"/>
                    <a:pt x="991" y="17692"/>
                  </a:cubicBezTo>
                  <a:cubicBezTo>
                    <a:pt x="2061" y="17960"/>
                    <a:pt x="3132" y="18094"/>
                    <a:pt x="4122" y="18094"/>
                  </a:cubicBezTo>
                  <a:lnTo>
                    <a:pt x="4363" y="18094"/>
                  </a:lnTo>
                  <a:cubicBezTo>
                    <a:pt x="5434" y="18094"/>
                    <a:pt x="6478" y="17960"/>
                    <a:pt x="7468" y="17692"/>
                  </a:cubicBezTo>
                  <a:lnTo>
                    <a:pt x="7762" y="17585"/>
                  </a:lnTo>
                  <a:cubicBezTo>
                    <a:pt x="8779" y="17291"/>
                    <a:pt x="9689" y="16889"/>
                    <a:pt x="10519" y="16327"/>
                  </a:cubicBezTo>
                  <a:cubicBezTo>
                    <a:pt x="11456" y="15711"/>
                    <a:pt x="12259" y="14882"/>
                    <a:pt x="12875" y="13972"/>
                  </a:cubicBezTo>
                  <a:cubicBezTo>
                    <a:pt x="13410" y="13169"/>
                    <a:pt x="13811" y="12232"/>
                    <a:pt x="14052" y="11188"/>
                  </a:cubicBezTo>
                  <a:cubicBezTo>
                    <a:pt x="14293" y="10224"/>
                    <a:pt x="14373" y="9181"/>
                    <a:pt x="14266" y="8164"/>
                  </a:cubicBezTo>
                  <a:cubicBezTo>
                    <a:pt x="14159" y="7120"/>
                    <a:pt x="13918" y="6156"/>
                    <a:pt x="13517" y="5219"/>
                  </a:cubicBezTo>
                  <a:cubicBezTo>
                    <a:pt x="13330" y="4738"/>
                    <a:pt x="13089" y="4309"/>
                    <a:pt x="12821" y="3908"/>
                  </a:cubicBezTo>
                  <a:cubicBezTo>
                    <a:pt x="12553" y="3506"/>
                    <a:pt x="12205" y="3105"/>
                    <a:pt x="11858" y="2703"/>
                  </a:cubicBezTo>
                  <a:cubicBezTo>
                    <a:pt x="11188" y="2007"/>
                    <a:pt x="10385" y="1419"/>
                    <a:pt x="9449" y="990"/>
                  </a:cubicBezTo>
                  <a:cubicBezTo>
                    <a:pt x="8565" y="589"/>
                    <a:pt x="7602" y="294"/>
                    <a:pt x="6558" y="134"/>
                  </a:cubicBezTo>
                  <a:cubicBezTo>
                    <a:pt x="5969" y="27"/>
                    <a:pt x="5353" y="0"/>
                    <a:pt x="4711" y="0"/>
                  </a:cubicBezTo>
                  <a:close/>
                </a:path>
              </a:pathLst>
            </a:custGeom>
            <a:solidFill>
              <a:srgbClr val="36292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65" name="Google Shape;6465;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FFC2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66" name="Google Shape;6466;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FFC2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67" name="Google Shape;6467;p41"/>
            <p:cNvSpPr/>
            <p:nvPr/>
          </p:nvSpPr>
          <p:spPr>
            <a:xfrm>
              <a:off x="8465875" y="6251375"/>
              <a:ext cx="93700" cy="88350"/>
            </a:xfrm>
            <a:custGeom>
              <a:avLst/>
              <a:gdLst/>
              <a:ahLst/>
              <a:cxnLst/>
              <a:rect l="l" t="t" r="r" b="b"/>
              <a:pathLst>
                <a:path w="3748" h="3534" extrusionOk="0">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FFC2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68" name="Google Shape;6468;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41342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69" name="Google Shape;6469;p41"/>
            <p:cNvSpPr/>
            <p:nvPr/>
          </p:nvSpPr>
          <p:spPr>
            <a:xfrm>
              <a:off x="8395600" y="6113300"/>
              <a:ext cx="91700" cy="41600"/>
            </a:xfrm>
            <a:custGeom>
              <a:avLst/>
              <a:gdLst/>
              <a:ahLst/>
              <a:cxnLst/>
              <a:rect l="l" t="t" r="r" b="b"/>
              <a:pathLst>
                <a:path w="3668" h="1664" extrusionOk="0">
                  <a:moveTo>
                    <a:pt x="2285" y="1"/>
                  </a:moveTo>
                  <a:cubicBezTo>
                    <a:pt x="2102" y="1"/>
                    <a:pt x="1909" y="13"/>
                    <a:pt x="1714" y="36"/>
                  </a:cubicBezTo>
                  <a:cubicBezTo>
                    <a:pt x="1018" y="143"/>
                    <a:pt x="376" y="438"/>
                    <a:pt x="135" y="786"/>
                  </a:cubicBezTo>
                  <a:cubicBezTo>
                    <a:pt x="54" y="893"/>
                    <a:pt x="1" y="1027"/>
                    <a:pt x="54" y="1107"/>
                  </a:cubicBezTo>
                  <a:cubicBezTo>
                    <a:pt x="54" y="1241"/>
                    <a:pt x="135" y="1348"/>
                    <a:pt x="322" y="1455"/>
                  </a:cubicBezTo>
                  <a:cubicBezTo>
                    <a:pt x="545" y="1585"/>
                    <a:pt x="923" y="1663"/>
                    <a:pt x="1357" y="1663"/>
                  </a:cubicBezTo>
                  <a:cubicBezTo>
                    <a:pt x="1548" y="1663"/>
                    <a:pt x="1750" y="1648"/>
                    <a:pt x="1955" y="1615"/>
                  </a:cubicBezTo>
                  <a:cubicBezTo>
                    <a:pt x="2651" y="1508"/>
                    <a:pt x="3293" y="1214"/>
                    <a:pt x="3534" y="893"/>
                  </a:cubicBezTo>
                  <a:cubicBezTo>
                    <a:pt x="3614" y="786"/>
                    <a:pt x="3668" y="652"/>
                    <a:pt x="3614" y="545"/>
                  </a:cubicBezTo>
                  <a:cubicBezTo>
                    <a:pt x="3588" y="411"/>
                    <a:pt x="3480" y="304"/>
                    <a:pt x="3347" y="224"/>
                  </a:cubicBezTo>
                  <a:cubicBezTo>
                    <a:pt x="3119" y="72"/>
                    <a:pt x="2730" y="1"/>
                    <a:pt x="2285" y="1"/>
                  </a:cubicBezTo>
                  <a:close/>
                </a:path>
              </a:pathLst>
            </a:custGeom>
            <a:solidFill>
              <a:srgbClr val="41342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70" name="Google Shape;6470;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41342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71" name="Google Shape;6471;p41"/>
            <p:cNvSpPr/>
            <p:nvPr/>
          </p:nvSpPr>
          <p:spPr>
            <a:xfrm>
              <a:off x="8465875" y="6251375"/>
              <a:ext cx="93700" cy="88350"/>
            </a:xfrm>
            <a:custGeom>
              <a:avLst/>
              <a:gdLst/>
              <a:ahLst/>
              <a:cxnLst/>
              <a:rect l="l" t="t" r="r" b="b"/>
              <a:pathLst>
                <a:path w="3748" h="3534" extrusionOk="0">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41342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72" name="Google Shape;6472;p41"/>
            <p:cNvSpPr/>
            <p:nvPr/>
          </p:nvSpPr>
          <p:spPr>
            <a:xfrm>
              <a:off x="8400300" y="6201075"/>
              <a:ext cx="40825" cy="62475"/>
            </a:xfrm>
            <a:custGeom>
              <a:avLst/>
              <a:gdLst/>
              <a:ahLst/>
              <a:cxnLst/>
              <a:rect l="l" t="t" r="r" b="b"/>
              <a:pathLst>
                <a:path w="1633" h="2499" extrusionOk="0">
                  <a:moveTo>
                    <a:pt x="1046" y="1"/>
                  </a:moveTo>
                  <a:cubicBezTo>
                    <a:pt x="889" y="1"/>
                    <a:pt x="680" y="104"/>
                    <a:pt x="536" y="272"/>
                  </a:cubicBezTo>
                  <a:cubicBezTo>
                    <a:pt x="322" y="487"/>
                    <a:pt x="188" y="781"/>
                    <a:pt x="134" y="1102"/>
                  </a:cubicBezTo>
                  <a:cubicBezTo>
                    <a:pt x="0" y="1718"/>
                    <a:pt x="134" y="2280"/>
                    <a:pt x="429" y="2441"/>
                  </a:cubicBezTo>
                  <a:cubicBezTo>
                    <a:pt x="482" y="2441"/>
                    <a:pt x="509" y="2494"/>
                    <a:pt x="562" y="2494"/>
                  </a:cubicBezTo>
                  <a:cubicBezTo>
                    <a:pt x="582" y="2497"/>
                    <a:pt x="601" y="2498"/>
                    <a:pt x="621" y="2498"/>
                  </a:cubicBezTo>
                  <a:cubicBezTo>
                    <a:pt x="793" y="2498"/>
                    <a:pt x="980" y="2395"/>
                    <a:pt x="1124" y="2226"/>
                  </a:cubicBezTo>
                  <a:cubicBezTo>
                    <a:pt x="1339" y="2012"/>
                    <a:pt x="1472" y="1718"/>
                    <a:pt x="1526" y="1397"/>
                  </a:cubicBezTo>
                  <a:cubicBezTo>
                    <a:pt x="1633" y="781"/>
                    <a:pt x="1499" y="219"/>
                    <a:pt x="1232" y="58"/>
                  </a:cubicBezTo>
                  <a:cubicBezTo>
                    <a:pt x="1151" y="58"/>
                    <a:pt x="1124" y="5"/>
                    <a:pt x="1098" y="5"/>
                  </a:cubicBezTo>
                  <a:cubicBezTo>
                    <a:pt x="1081" y="2"/>
                    <a:pt x="1064" y="1"/>
                    <a:pt x="1046" y="1"/>
                  </a:cubicBezTo>
                  <a:close/>
                </a:path>
              </a:pathLst>
            </a:custGeom>
            <a:solidFill>
              <a:srgbClr val="41342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73" name="Google Shape;6473;p41"/>
            <p:cNvSpPr/>
            <p:nvPr/>
          </p:nvSpPr>
          <p:spPr>
            <a:xfrm>
              <a:off x="8477250" y="6294875"/>
              <a:ext cx="70950" cy="42600"/>
            </a:xfrm>
            <a:custGeom>
              <a:avLst/>
              <a:gdLst/>
              <a:ahLst/>
              <a:cxnLst/>
              <a:rect l="l" t="t" r="r" b="b"/>
              <a:pathLst>
                <a:path w="2838" h="1704" extrusionOk="0">
                  <a:moveTo>
                    <a:pt x="1633" y="0"/>
                  </a:moveTo>
                  <a:cubicBezTo>
                    <a:pt x="1285" y="0"/>
                    <a:pt x="1017" y="54"/>
                    <a:pt x="750" y="134"/>
                  </a:cubicBezTo>
                  <a:cubicBezTo>
                    <a:pt x="562" y="241"/>
                    <a:pt x="348" y="348"/>
                    <a:pt x="214" y="509"/>
                  </a:cubicBezTo>
                  <a:cubicBezTo>
                    <a:pt x="188" y="535"/>
                    <a:pt x="161" y="616"/>
                    <a:pt x="134" y="642"/>
                  </a:cubicBezTo>
                  <a:cubicBezTo>
                    <a:pt x="81" y="669"/>
                    <a:pt x="81" y="749"/>
                    <a:pt x="54" y="776"/>
                  </a:cubicBezTo>
                  <a:cubicBezTo>
                    <a:pt x="27" y="883"/>
                    <a:pt x="0" y="964"/>
                    <a:pt x="27" y="1044"/>
                  </a:cubicBezTo>
                  <a:cubicBezTo>
                    <a:pt x="54" y="1151"/>
                    <a:pt x="81" y="1231"/>
                    <a:pt x="161" y="1312"/>
                  </a:cubicBezTo>
                  <a:cubicBezTo>
                    <a:pt x="214" y="1365"/>
                    <a:pt x="295" y="1445"/>
                    <a:pt x="348" y="1472"/>
                  </a:cubicBezTo>
                  <a:cubicBezTo>
                    <a:pt x="348" y="1472"/>
                    <a:pt x="402" y="1499"/>
                    <a:pt x="429" y="1499"/>
                  </a:cubicBezTo>
                  <a:cubicBezTo>
                    <a:pt x="562" y="1579"/>
                    <a:pt x="723" y="1633"/>
                    <a:pt x="884" y="1686"/>
                  </a:cubicBezTo>
                  <a:cubicBezTo>
                    <a:pt x="960" y="1698"/>
                    <a:pt x="1036" y="1703"/>
                    <a:pt x="1110" y="1703"/>
                  </a:cubicBezTo>
                  <a:cubicBezTo>
                    <a:pt x="1889" y="1703"/>
                    <a:pt x="2517" y="1086"/>
                    <a:pt x="2811" y="402"/>
                  </a:cubicBezTo>
                  <a:cubicBezTo>
                    <a:pt x="2838" y="348"/>
                    <a:pt x="2811" y="268"/>
                    <a:pt x="2730" y="241"/>
                  </a:cubicBezTo>
                  <a:lnTo>
                    <a:pt x="2570" y="241"/>
                  </a:lnTo>
                  <a:cubicBezTo>
                    <a:pt x="2409" y="187"/>
                    <a:pt x="2222" y="107"/>
                    <a:pt x="2035" y="80"/>
                  </a:cubicBezTo>
                  <a:cubicBezTo>
                    <a:pt x="1901" y="54"/>
                    <a:pt x="1767" y="0"/>
                    <a:pt x="1633" y="0"/>
                  </a:cubicBezTo>
                  <a:close/>
                </a:path>
              </a:pathLst>
            </a:custGeom>
            <a:solidFill>
              <a:srgbClr val="FF676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74" name="Google Shape;6474;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130B0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75" name="Google Shape;6475;p41"/>
            <p:cNvSpPr/>
            <p:nvPr/>
          </p:nvSpPr>
          <p:spPr>
            <a:xfrm>
              <a:off x="8395600" y="6113300"/>
              <a:ext cx="91700" cy="41600"/>
            </a:xfrm>
            <a:custGeom>
              <a:avLst/>
              <a:gdLst/>
              <a:ahLst/>
              <a:cxnLst/>
              <a:rect l="l" t="t" r="r" b="b"/>
              <a:pathLst>
                <a:path w="3668" h="1664" extrusionOk="0">
                  <a:moveTo>
                    <a:pt x="2285" y="1"/>
                  </a:moveTo>
                  <a:cubicBezTo>
                    <a:pt x="2102" y="1"/>
                    <a:pt x="1909" y="13"/>
                    <a:pt x="1714" y="36"/>
                  </a:cubicBezTo>
                  <a:cubicBezTo>
                    <a:pt x="1018" y="143"/>
                    <a:pt x="376" y="438"/>
                    <a:pt x="135" y="786"/>
                  </a:cubicBezTo>
                  <a:cubicBezTo>
                    <a:pt x="54" y="893"/>
                    <a:pt x="1" y="1027"/>
                    <a:pt x="54" y="1107"/>
                  </a:cubicBezTo>
                  <a:cubicBezTo>
                    <a:pt x="54" y="1241"/>
                    <a:pt x="135" y="1348"/>
                    <a:pt x="322" y="1455"/>
                  </a:cubicBezTo>
                  <a:cubicBezTo>
                    <a:pt x="545" y="1585"/>
                    <a:pt x="923" y="1663"/>
                    <a:pt x="1357" y="1663"/>
                  </a:cubicBezTo>
                  <a:cubicBezTo>
                    <a:pt x="1548" y="1663"/>
                    <a:pt x="1750" y="1648"/>
                    <a:pt x="1955" y="1615"/>
                  </a:cubicBezTo>
                  <a:cubicBezTo>
                    <a:pt x="2651" y="1508"/>
                    <a:pt x="3293" y="1214"/>
                    <a:pt x="3534" y="893"/>
                  </a:cubicBezTo>
                  <a:cubicBezTo>
                    <a:pt x="3614" y="786"/>
                    <a:pt x="3668" y="652"/>
                    <a:pt x="3614" y="545"/>
                  </a:cubicBezTo>
                  <a:cubicBezTo>
                    <a:pt x="3588" y="411"/>
                    <a:pt x="3480" y="304"/>
                    <a:pt x="3347" y="224"/>
                  </a:cubicBezTo>
                  <a:cubicBezTo>
                    <a:pt x="3119" y="72"/>
                    <a:pt x="2730" y="1"/>
                    <a:pt x="2285" y="1"/>
                  </a:cubicBezTo>
                  <a:close/>
                </a:path>
              </a:pathLst>
            </a:custGeom>
            <a:solidFill>
              <a:srgbClr val="130B0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76" name="Google Shape;6476;p41"/>
            <p:cNvSpPr/>
            <p:nvPr/>
          </p:nvSpPr>
          <p:spPr>
            <a:xfrm>
              <a:off x="8465875" y="6251375"/>
              <a:ext cx="93700" cy="88350"/>
            </a:xfrm>
            <a:custGeom>
              <a:avLst/>
              <a:gdLst/>
              <a:ahLst/>
              <a:cxnLst/>
              <a:rect l="l" t="t" r="r" b="b"/>
              <a:pathLst>
                <a:path w="3748" h="3534" extrusionOk="0">
                  <a:moveTo>
                    <a:pt x="2222" y="1820"/>
                  </a:moveTo>
                  <a:cubicBezTo>
                    <a:pt x="2382" y="1847"/>
                    <a:pt x="2570" y="1874"/>
                    <a:pt x="2757" y="1954"/>
                  </a:cubicBezTo>
                  <a:cubicBezTo>
                    <a:pt x="2891" y="2008"/>
                    <a:pt x="2971" y="2088"/>
                    <a:pt x="3159" y="2142"/>
                  </a:cubicBezTo>
                  <a:cubicBezTo>
                    <a:pt x="3078" y="2329"/>
                    <a:pt x="2971" y="2463"/>
                    <a:pt x="2891" y="2597"/>
                  </a:cubicBezTo>
                  <a:cubicBezTo>
                    <a:pt x="2730" y="2757"/>
                    <a:pt x="2597" y="2891"/>
                    <a:pt x="2516" y="3025"/>
                  </a:cubicBezTo>
                  <a:cubicBezTo>
                    <a:pt x="2409" y="3132"/>
                    <a:pt x="2302" y="3159"/>
                    <a:pt x="2168" y="3212"/>
                  </a:cubicBezTo>
                  <a:cubicBezTo>
                    <a:pt x="2088" y="3292"/>
                    <a:pt x="1954" y="3319"/>
                    <a:pt x="1847" y="3319"/>
                  </a:cubicBezTo>
                  <a:lnTo>
                    <a:pt x="1499" y="3319"/>
                  </a:lnTo>
                  <a:cubicBezTo>
                    <a:pt x="1365" y="3292"/>
                    <a:pt x="1285" y="3266"/>
                    <a:pt x="1178" y="3212"/>
                  </a:cubicBezTo>
                  <a:cubicBezTo>
                    <a:pt x="1151" y="3185"/>
                    <a:pt x="1098" y="3185"/>
                    <a:pt x="1071" y="3159"/>
                  </a:cubicBezTo>
                  <a:cubicBezTo>
                    <a:pt x="1017" y="3159"/>
                    <a:pt x="964" y="3132"/>
                    <a:pt x="937" y="3078"/>
                  </a:cubicBezTo>
                  <a:cubicBezTo>
                    <a:pt x="830" y="3025"/>
                    <a:pt x="777" y="2944"/>
                    <a:pt x="696" y="2864"/>
                  </a:cubicBezTo>
                  <a:cubicBezTo>
                    <a:pt x="669" y="2811"/>
                    <a:pt x="669" y="2784"/>
                    <a:pt x="643" y="2757"/>
                  </a:cubicBezTo>
                  <a:lnTo>
                    <a:pt x="616" y="2730"/>
                  </a:lnTo>
                  <a:lnTo>
                    <a:pt x="643" y="2677"/>
                  </a:lnTo>
                  <a:lnTo>
                    <a:pt x="669" y="2623"/>
                  </a:lnTo>
                  <a:lnTo>
                    <a:pt x="696" y="2516"/>
                  </a:lnTo>
                  <a:lnTo>
                    <a:pt x="696" y="2543"/>
                  </a:lnTo>
                  <a:cubicBezTo>
                    <a:pt x="803" y="2409"/>
                    <a:pt x="910" y="2275"/>
                    <a:pt x="1044" y="2195"/>
                  </a:cubicBezTo>
                  <a:cubicBezTo>
                    <a:pt x="1178" y="2088"/>
                    <a:pt x="1285" y="2008"/>
                    <a:pt x="1419" y="1954"/>
                  </a:cubicBezTo>
                  <a:cubicBezTo>
                    <a:pt x="1526" y="1927"/>
                    <a:pt x="1633" y="1874"/>
                    <a:pt x="1767" y="1847"/>
                  </a:cubicBezTo>
                  <a:cubicBezTo>
                    <a:pt x="1901" y="1820"/>
                    <a:pt x="2088" y="1820"/>
                    <a:pt x="2222" y="1820"/>
                  </a:cubicBezTo>
                  <a:close/>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02010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77" name="Google Shape;6477;p41"/>
            <p:cNvSpPr/>
            <p:nvPr/>
          </p:nvSpPr>
          <p:spPr>
            <a:xfrm>
              <a:off x="8400300" y="6201075"/>
              <a:ext cx="40825" cy="62475"/>
            </a:xfrm>
            <a:custGeom>
              <a:avLst/>
              <a:gdLst/>
              <a:ahLst/>
              <a:cxnLst/>
              <a:rect l="l" t="t" r="r" b="b"/>
              <a:pathLst>
                <a:path w="1633" h="2499" extrusionOk="0">
                  <a:moveTo>
                    <a:pt x="1046" y="1"/>
                  </a:moveTo>
                  <a:cubicBezTo>
                    <a:pt x="889" y="1"/>
                    <a:pt x="680" y="104"/>
                    <a:pt x="536" y="272"/>
                  </a:cubicBezTo>
                  <a:cubicBezTo>
                    <a:pt x="322" y="487"/>
                    <a:pt x="188" y="781"/>
                    <a:pt x="134" y="1102"/>
                  </a:cubicBezTo>
                  <a:cubicBezTo>
                    <a:pt x="0" y="1718"/>
                    <a:pt x="134" y="2280"/>
                    <a:pt x="429" y="2441"/>
                  </a:cubicBezTo>
                  <a:cubicBezTo>
                    <a:pt x="482" y="2441"/>
                    <a:pt x="509" y="2494"/>
                    <a:pt x="562" y="2494"/>
                  </a:cubicBezTo>
                  <a:cubicBezTo>
                    <a:pt x="582" y="2497"/>
                    <a:pt x="601" y="2498"/>
                    <a:pt x="621" y="2498"/>
                  </a:cubicBezTo>
                  <a:cubicBezTo>
                    <a:pt x="793" y="2498"/>
                    <a:pt x="980" y="2395"/>
                    <a:pt x="1124" y="2226"/>
                  </a:cubicBezTo>
                  <a:cubicBezTo>
                    <a:pt x="1339" y="2012"/>
                    <a:pt x="1472" y="1718"/>
                    <a:pt x="1526" y="1397"/>
                  </a:cubicBezTo>
                  <a:cubicBezTo>
                    <a:pt x="1633" y="781"/>
                    <a:pt x="1499" y="219"/>
                    <a:pt x="1232" y="58"/>
                  </a:cubicBezTo>
                  <a:cubicBezTo>
                    <a:pt x="1151" y="58"/>
                    <a:pt x="1124" y="5"/>
                    <a:pt x="1098" y="5"/>
                  </a:cubicBezTo>
                  <a:cubicBezTo>
                    <a:pt x="1081" y="2"/>
                    <a:pt x="1064" y="1"/>
                    <a:pt x="1046" y="1"/>
                  </a:cubicBezTo>
                  <a:close/>
                </a:path>
              </a:pathLst>
            </a:custGeom>
            <a:solidFill>
              <a:srgbClr val="02010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78" name="Google Shape;6478;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02010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6479" name="Google Shape;6479;p41"/>
          <p:cNvGrpSpPr/>
          <p:nvPr/>
        </p:nvGrpSpPr>
        <p:grpSpPr>
          <a:xfrm>
            <a:off x="452602" y="1807305"/>
            <a:ext cx="1506033" cy="1521233"/>
            <a:chOff x="6677925" y="6815450"/>
            <a:chExt cx="1129525" cy="1140925"/>
          </a:xfrm>
        </p:grpSpPr>
        <p:sp>
          <p:nvSpPr>
            <p:cNvPr id="6480" name="Google Shape;6480;p41"/>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81" name="Google Shape;6481;p41"/>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4464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82" name="Google Shape;6482;p41"/>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83" name="Google Shape;6483;p41"/>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84" name="Google Shape;6484;p41"/>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85" name="Google Shape;6485;p41"/>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86" name="Google Shape;6486;p41"/>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87" name="Google Shape;6487;p41"/>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88" name="Google Shape;6488;p41"/>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89" name="Google Shape;6489;p41"/>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90" name="Google Shape;6490;p41"/>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91" name="Google Shape;6491;p41"/>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92" name="Google Shape;6492;p41"/>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93" name="Google Shape;6493;p41"/>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94" name="Google Shape;6494;p41"/>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95" name="Google Shape;6495;p41"/>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96" name="Google Shape;6496;p41"/>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97" name="Google Shape;6497;p41"/>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98" name="Google Shape;6498;p41"/>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99" name="Google Shape;6499;p41"/>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00" name="Google Shape;6500;p41"/>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01" name="Google Shape;6501;p41"/>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02" name="Google Shape;6502;p41"/>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03" name="Google Shape;6503;p41"/>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04" name="Google Shape;6504;p41"/>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05" name="Google Shape;6505;p41"/>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06" name="Google Shape;6506;p41"/>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07" name="Google Shape;6507;p41"/>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08" name="Google Shape;6508;p41"/>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09" name="Google Shape;6509;p41"/>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10" name="Google Shape;6510;p41"/>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11" name="Google Shape;6511;p41"/>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12" name="Google Shape;6512;p41"/>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13" name="Google Shape;6513;p41"/>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14" name="Google Shape;6514;p41"/>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15" name="Google Shape;6515;p41"/>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16" name="Google Shape;6516;p41"/>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17" name="Google Shape;6517;p41"/>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6518" name="Google Shape;6518;p41"/>
          <p:cNvSpPr/>
          <p:nvPr/>
        </p:nvSpPr>
        <p:spPr>
          <a:xfrm>
            <a:off x="2715001" y="6467434"/>
            <a:ext cx="33" cy="33"/>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19" name="Google Shape;6519;p41"/>
          <p:cNvSpPr/>
          <p:nvPr/>
        </p:nvSpPr>
        <p:spPr>
          <a:xfrm>
            <a:off x="2808401" y="6545268"/>
            <a:ext cx="33" cy="33"/>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20" name="Google Shape;6520;p41"/>
          <p:cNvSpPr/>
          <p:nvPr/>
        </p:nvSpPr>
        <p:spPr>
          <a:xfrm>
            <a:off x="10125400" y="5369101"/>
            <a:ext cx="255200" cy="231700"/>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21" name="Google Shape;6521;p41"/>
          <p:cNvSpPr/>
          <p:nvPr/>
        </p:nvSpPr>
        <p:spPr>
          <a:xfrm>
            <a:off x="960000" y="5420134"/>
            <a:ext cx="367600" cy="330433"/>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22" name="Google Shape;6522;p41"/>
          <p:cNvSpPr/>
          <p:nvPr/>
        </p:nvSpPr>
        <p:spPr>
          <a:xfrm>
            <a:off x="11590167" y="3775101"/>
            <a:ext cx="255200" cy="231700"/>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id="{A6C1F632-3673-16B1-177F-A512E388E88F}"/>
              </a:ext>
            </a:extLst>
          </p:cNvPr>
          <p:cNvPicPr>
            <a:picLocks noChangeAspect="1"/>
          </p:cNvPicPr>
          <p:nvPr/>
        </p:nvPicPr>
        <p:blipFill>
          <a:blip r:embed="rId3"/>
          <a:stretch>
            <a:fillRect/>
          </a:stretch>
        </p:blipFill>
        <p:spPr>
          <a:xfrm>
            <a:off x="1814723" y="1523868"/>
            <a:ext cx="8333954" cy="3048264"/>
          </a:xfrm>
          <a:prstGeom prst="rect">
            <a:avLst/>
          </a:prstGeom>
        </p:spPr>
      </p:pic>
      <p:pic>
        <p:nvPicPr>
          <p:cNvPr id="5" name="Picture 4">
            <a:extLst>
              <a:ext uri="{FF2B5EF4-FFF2-40B4-BE49-F238E27FC236}">
                <a16:creationId xmlns:a16="http://schemas.microsoft.com/office/drawing/2014/main" id="{1758BAC5-A34F-B4F9-B654-9A3A62F4ABCD}"/>
              </a:ext>
            </a:extLst>
          </p:cNvPr>
          <p:cNvPicPr>
            <a:picLocks noChangeAspect="1"/>
          </p:cNvPicPr>
          <p:nvPr/>
        </p:nvPicPr>
        <p:blipFill>
          <a:blip r:embed="rId4"/>
          <a:stretch>
            <a:fillRect/>
          </a:stretch>
        </p:blipFill>
        <p:spPr>
          <a:xfrm>
            <a:off x="186966" y="815682"/>
            <a:ext cx="2426418" cy="902286"/>
          </a:xfrm>
          <a:prstGeom prst="rect">
            <a:avLst/>
          </a:prstGeom>
        </p:spPr>
      </p:pic>
    </p:spTree>
    <p:extLst>
      <p:ext uri="{BB962C8B-B14F-4D97-AF65-F5344CB8AC3E}">
        <p14:creationId xmlns:p14="http://schemas.microsoft.com/office/powerpoint/2010/main" val="22142783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6982"/>
        <p:cNvGrpSpPr/>
        <p:nvPr/>
      </p:nvGrpSpPr>
      <p:grpSpPr>
        <a:xfrm>
          <a:off x="0" y="0"/>
          <a:ext cx="0" cy="0"/>
          <a:chOff x="0" y="0"/>
          <a:chExt cx="0" cy="0"/>
        </a:xfrm>
      </p:grpSpPr>
      <p:sp>
        <p:nvSpPr>
          <p:cNvPr id="6" name="Hình chữ nhật: Góc Tròn 5">
            <a:extLst>
              <a:ext uri="{FF2B5EF4-FFF2-40B4-BE49-F238E27FC236}">
                <a16:creationId xmlns:a16="http://schemas.microsoft.com/office/drawing/2014/main" id="{678A5BFD-7E46-2AA5-52BB-15BD660A2072}"/>
              </a:ext>
            </a:extLst>
          </p:cNvPr>
          <p:cNvSpPr/>
          <p:nvPr/>
        </p:nvSpPr>
        <p:spPr>
          <a:xfrm>
            <a:off x="703366" y="878405"/>
            <a:ext cx="11203821" cy="626745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just">
              <a:spcBef>
                <a:spcPct val="0"/>
              </a:spcBef>
            </a:pPr>
            <a:r>
              <a:rPr lang="en-US" altLang="en-US" sz="2000">
                <a:solidFill>
                  <a:srgbClr val="FF0000"/>
                </a:solidFill>
                <a:latin typeface="Times New Roman" panose="02020603050405020304" pitchFamily="18" charset="0"/>
                <a:cs typeface="Arial" panose="020B0604020202020204" pitchFamily="34" charset="0"/>
              </a:rPr>
              <a:t> </a:t>
            </a:r>
            <a:r>
              <a:rPr lang="en-US" altLang="en-US" sz="2800">
                <a:solidFill>
                  <a:srgbClr val="FF0000"/>
                </a:solidFill>
                <a:latin typeface="Times New Roman" panose="02020603050405020304" pitchFamily="18" charset="0"/>
                <a:cs typeface="Arial" panose="020B0604020202020204" pitchFamily="34" charset="0"/>
              </a:rPr>
              <a:t>- Về thực hiện yêu cầu đề bài</a:t>
            </a:r>
            <a:r>
              <a:rPr lang="en-US" altLang="en-US" sz="2800">
                <a:solidFill>
                  <a:srgbClr val="CC0066"/>
                </a:solidFill>
                <a:latin typeface="Times New Roman" panose="02020603050405020304" pitchFamily="18" charset="0"/>
                <a:cs typeface="Arial" panose="020B0604020202020204" pitchFamily="34" charset="0"/>
              </a:rPr>
              <a:t>: </a:t>
            </a:r>
            <a:r>
              <a:rPr lang="en-US" altLang="en-US" sz="2800">
                <a:solidFill>
                  <a:srgbClr val="0000FF"/>
                </a:solidFill>
                <a:latin typeface="Times New Roman" panose="02020603050405020304" pitchFamily="18" charset="0"/>
                <a:cs typeface="Arial" panose="020B0604020202020204" pitchFamily="34" charset="0"/>
              </a:rPr>
              <a:t>Hiểu đề bài, thực hiện đúng yêu cầu đề bài, chọn kể 1 câu chuyện theo 1 trong </a:t>
            </a:r>
            <a:r>
              <a:rPr lang="en-US" altLang="en-US" sz="2800" smtClean="0">
                <a:solidFill>
                  <a:srgbClr val="0000FF"/>
                </a:solidFill>
                <a:latin typeface="Times New Roman" panose="02020603050405020304" pitchFamily="18" charset="0"/>
                <a:cs typeface="Arial" panose="020B0604020202020204" pitchFamily="34" charset="0"/>
              </a:rPr>
              <a:t>2 </a:t>
            </a:r>
            <a:r>
              <a:rPr lang="en-US" altLang="en-US" sz="2800">
                <a:solidFill>
                  <a:srgbClr val="0000FF"/>
                </a:solidFill>
                <a:latin typeface="Times New Roman" panose="02020603050405020304" pitchFamily="18" charset="0"/>
                <a:cs typeface="Arial" panose="020B0604020202020204" pitchFamily="34" charset="0"/>
              </a:rPr>
              <a:t>đề </a:t>
            </a:r>
            <a:r>
              <a:rPr lang="en-US" altLang="en-US" sz="2800" smtClean="0">
                <a:solidFill>
                  <a:srgbClr val="0000FF"/>
                </a:solidFill>
                <a:latin typeface="Times New Roman" panose="02020603050405020304" pitchFamily="18" charset="0"/>
                <a:cs typeface="Arial" panose="020B0604020202020204" pitchFamily="34" charset="0"/>
              </a:rPr>
              <a:t>gợi ý.</a:t>
            </a:r>
            <a:endParaRPr lang="en-US" altLang="en-US" sz="2800">
              <a:solidFill>
                <a:srgbClr val="0000FF"/>
              </a:solidFill>
              <a:latin typeface="Times New Roman" panose="02020603050405020304" pitchFamily="18" charset="0"/>
              <a:cs typeface="Arial" panose="020B0604020202020204" pitchFamily="34" charset="0"/>
            </a:endParaRPr>
          </a:p>
          <a:p>
            <a:pPr algn="just">
              <a:spcBef>
                <a:spcPct val="0"/>
              </a:spcBef>
            </a:pPr>
            <a:r>
              <a:rPr lang="en-US" altLang="en-US" sz="2800">
                <a:solidFill>
                  <a:srgbClr val="FF0000"/>
                </a:solidFill>
                <a:latin typeface="Times New Roman" panose="02020603050405020304" pitchFamily="18" charset="0"/>
                <a:cs typeface="Arial" panose="020B0604020202020204" pitchFamily="34" charset="0"/>
              </a:rPr>
              <a:t> - Về bố cục</a:t>
            </a:r>
            <a:r>
              <a:rPr lang="en-US" altLang="en-US" sz="2800">
                <a:solidFill>
                  <a:srgbClr val="0000FF"/>
                </a:solidFill>
                <a:latin typeface="Times New Roman" panose="02020603050405020304" pitchFamily="18" charset="0"/>
                <a:cs typeface="Arial" panose="020B0604020202020204" pitchFamily="34" charset="0"/>
              </a:rPr>
              <a:t>: Bài làm </a:t>
            </a:r>
            <a:r>
              <a:rPr lang="en-US" altLang="en-US" sz="2800" smtClean="0">
                <a:solidFill>
                  <a:srgbClr val="0000FF"/>
                </a:solidFill>
                <a:latin typeface="Times New Roman" panose="02020603050405020304" pitchFamily="18" charset="0"/>
                <a:cs typeface="Arial" panose="020B0604020202020204" pitchFamily="34" charset="0"/>
              </a:rPr>
              <a:t>đủ </a:t>
            </a:r>
            <a:r>
              <a:rPr lang="en-US" altLang="en-US" sz="2800">
                <a:solidFill>
                  <a:srgbClr val="0000FF"/>
                </a:solidFill>
                <a:latin typeface="Times New Roman" panose="02020603050405020304" pitchFamily="18" charset="0"/>
                <a:cs typeface="Arial" panose="020B0604020202020204" pitchFamily="34" charset="0"/>
              </a:rPr>
              <a:t>bố cục </a:t>
            </a:r>
            <a:r>
              <a:rPr lang="en-US" altLang="en-US" sz="2800" smtClean="0">
                <a:solidFill>
                  <a:srgbClr val="0000FF"/>
                </a:solidFill>
                <a:latin typeface="Times New Roman" panose="02020603050405020304" pitchFamily="18" charset="0"/>
                <a:cs typeface="Arial" panose="020B0604020202020204" pitchFamily="34" charset="0"/>
              </a:rPr>
              <a:t>3 phần, </a:t>
            </a:r>
            <a:r>
              <a:rPr lang="en-US" altLang="en-US" sz="2800">
                <a:solidFill>
                  <a:srgbClr val="0000FF"/>
                </a:solidFill>
                <a:latin typeface="Times New Roman" panose="02020603050405020304" pitchFamily="18" charset="0"/>
                <a:cs typeface="Arial" panose="020B0604020202020204" pitchFamily="34" charset="0"/>
              </a:rPr>
              <a:t>rõ ràng, cân đối.</a:t>
            </a:r>
          </a:p>
          <a:p>
            <a:pPr algn="just">
              <a:spcBef>
                <a:spcPct val="0"/>
              </a:spcBef>
            </a:pPr>
            <a:r>
              <a:rPr lang="en-US" altLang="en-US" sz="2800">
                <a:solidFill>
                  <a:srgbClr val="FF0000"/>
                </a:solidFill>
                <a:latin typeface="Times New Roman" panose="02020603050405020304" pitchFamily="18" charset="0"/>
                <a:cs typeface="Arial" panose="020B0604020202020204" pitchFamily="34" charset="0"/>
              </a:rPr>
              <a:t> - Về nội dung</a:t>
            </a:r>
            <a:r>
              <a:rPr lang="en-US" altLang="en-US" sz="2800">
                <a:solidFill>
                  <a:srgbClr val="0000FF"/>
                </a:solidFill>
                <a:latin typeface="Times New Roman" panose="02020603050405020304" pitchFamily="18" charset="0"/>
                <a:cs typeface="Arial" panose="020B0604020202020204" pitchFamily="34" charset="0"/>
              </a:rPr>
              <a:t>: </a:t>
            </a:r>
            <a:r>
              <a:rPr lang="en-US" altLang="en-US" sz="2800" smtClean="0">
                <a:solidFill>
                  <a:srgbClr val="0000FF"/>
                </a:solidFill>
                <a:latin typeface="Times New Roman" panose="02020603050405020304" pitchFamily="18" charset="0"/>
                <a:cs typeface="Arial" panose="020B0604020202020204" pitchFamily="34" charset="0"/>
              </a:rPr>
              <a:t>Nhớ, </a:t>
            </a:r>
            <a:r>
              <a:rPr lang="en-US" altLang="en-US" sz="2800">
                <a:solidFill>
                  <a:srgbClr val="0000FF"/>
                </a:solidFill>
                <a:latin typeface="Times New Roman" panose="02020603050405020304" pitchFamily="18" charset="0"/>
                <a:cs typeface="Arial" panose="020B0604020202020204" pitchFamily="34" charset="0"/>
              </a:rPr>
              <a:t>k</a:t>
            </a:r>
            <a:r>
              <a:rPr lang="en-US" altLang="en-US" sz="2800" smtClean="0">
                <a:solidFill>
                  <a:srgbClr val="0000FF"/>
                </a:solidFill>
                <a:latin typeface="Times New Roman" panose="02020603050405020304" pitchFamily="18" charset="0"/>
                <a:cs typeface="Arial" panose="020B0604020202020204" pitchFamily="34" charset="0"/>
              </a:rPr>
              <a:t>ể </a:t>
            </a:r>
            <a:r>
              <a:rPr lang="en-US" altLang="en-US" sz="2800">
                <a:solidFill>
                  <a:srgbClr val="0000FF"/>
                </a:solidFill>
                <a:latin typeface="Times New Roman" panose="02020603050405020304" pitchFamily="18" charset="0"/>
                <a:cs typeface="Arial" panose="020B0604020202020204" pitchFamily="34" charset="0"/>
              </a:rPr>
              <a:t>lại được nội dung câu chuyện với diễn biến </a:t>
            </a:r>
            <a:r>
              <a:rPr lang="en-US" altLang="en-US" sz="2800" smtClean="0">
                <a:solidFill>
                  <a:srgbClr val="0000FF"/>
                </a:solidFill>
                <a:latin typeface="Times New Roman" panose="02020603050405020304" pitchFamily="18" charset="0"/>
                <a:cs typeface="Arial" panose="020B0604020202020204" pitchFamily="34" charset="0"/>
              </a:rPr>
              <a:t>các sự việc diễn ra theo </a:t>
            </a:r>
            <a:r>
              <a:rPr lang="en-US" altLang="en-US" sz="2800">
                <a:solidFill>
                  <a:srgbClr val="0000FF"/>
                </a:solidFill>
                <a:latin typeface="Times New Roman" panose="02020603050405020304" pitchFamily="18" charset="0"/>
                <a:cs typeface="Arial" panose="020B0604020202020204" pitchFamily="34" charset="0"/>
              </a:rPr>
              <a:t>trình tự thời </a:t>
            </a:r>
            <a:r>
              <a:rPr lang="en-US" altLang="en-US" sz="2800" smtClean="0">
                <a:solidFill>
                  <a:srgbClr val="0000FF"/>
                </a:solidFill>
                <a:latin typeface="Times New Roman" panose="02020603050405020304" pitchFamily="18" charset="0"/>
                <a:cs typeface="Arial" panose="020B0604020202020204" pitchFamily="34" charset="0"/>
              </a:rPr>
              <a:t>gian, </a:t>
            </a:r>
            <a:r>
              <a:rPr lang="en-US" altLang="en-US" sz="2800">
                <a:solidFill>
                  <a:srgbClr val="0000FF"/>
                </a:solidFill>
                <a:latin typeface="Times New Roman" panose="02020603050405020304" pitchFamily="18" charset="0"/>
                <a:cs typeface="Arial" panose="020B0604020202020204" pitchFamily="34" charset="0"/>
              </a:rPr>
              <a:t>qua từng tình tiết với những nhân vật có hành động, lời nói, suy nghĩ đan xen nhau. Biết </a:t>
            </a:r>
            <a:r>
              <a:rPr lang="en-US" altLang="en-US" sz="2800" smtClean="0">
                <a:solidFill>
                  <a:srgbClr val="0000FF"/>
                </a:solidFill>
                <a:latin typeface="Times New Roman" panose="02020603050405020304" pitchFamily="18" charset="0"/>
                <a:cs typeface="Arial" panose="020B0604020202020204" pitchFamily="34" charset="0"/>
              </a:rPr>
              <a:t>sáng tạo khi kể: </a:t>
            </a:r>
            <a:r>
              <a:rPr lang="en-US" altLang="en-US" sz="2800" smtClean="0">
                <a:solidFill>
                  <a:schemeClr val="accent5">
                    <a:lumMod val="75000"/>
                  </a:schemeClr>
                </a:solidFill>
                <a:latin typeface="Times New Roman" panose="02020603050405020304" pitchFamily="18" charset="0"/>
                <a:cs typeface="Times New Roman" panose="02020603050405020304" pitchFamily="18" charset="0"/>
              </a:rPr>
              <a:t>thêm </a:t>
            </a:r>
            <a:r>
              <a:rPr lang="vi-VN" sz="2800" smtClean="0">
                <a:solidFill>
                  <a:schemeClr val="accent5">
                    <a:lumMod val="75000"/>
                  </a:schemeClr>
                </a:solidFill>
                <a:latin typeface="+mj-lt"/>
              </a:rPr>
              <a:t>chi </a:t>
            </a:r>
            <a:r>
              <a:rPr lang="vi-VN" sz="2800">
                <a:solidFill>
                  <a:schemeClr val="accent5">
                    <a:lumMod val="75000"/>
                  </a:schemeClr>
                </a:solidFill>
                <a:latin typeface="+mj-lt"/>
              </a:rPr>
              <a:t>tiết, sáng tạo kết thúc, đóng </a:t>
            </a:r>
            <a:r>
              <a:rPr lang="vi-VN" sz="2800" smtClean="0">
                <a:solidFill>
                  <a:schemeClr val="accent5">
                    <a:lumMod val="75000"/>
                  </a:schemeClr>
                </a:solidFill>
                <a:latin typeface="+mj-lt"/>
              </a:rPr>
              <a:t>vai </a:t>
            </a:r>
            <a:r>
              <a:rPr lang="vi-VN" sz="2800">
                <a:solidFill>
                  <a:schemeClr val="accent5">
                    <a:lumMod val="75000"/>
                  </a:schemeClr>
                </a:solidFill>
                <a:latin typeface="+mj-lt"/>
              </a:rPr>
              <a:t>kể </a:t>
            </a:r>
            <a:r>
              <a:rPr lang="vi-VN" sz="2800" smtClean="0">
                <a:solidFill>
                  <a:schemeClr val="accent5">
                    <a:lumMod val="75000"/>
                  </a:schemeClr>
                </a:solidFill>
                <a:latin typeface="+mj-lt"/>
              </a:rPr>
              <a:t>chuyện</a:t>
            </a:r>
            <a:r>
              <a:rPr lang="en-US" sz="2800" smtClean="0">
                <a:solidFill>
                  <a:schemeClr val="accent5">
                    <a:lumMod val="75000"/>
                  </a:schemeClr>
                </a:solidFill>
                <a:latin typeface="+mj-lt"/>
              </a:rPr>
              <a:t>. </a:t>
            </a:r>
            <a:endParaRPr lang="en-US" altLang="en-US" sz="2800">
              <a:solidFill>
                <a:schemeClr val="accent5">
                  <a:lumMod val="75000"/>
                </a:schemeClr>
              </a:solidFill>
              <a:latin typeface="+mj-lt"/>
              <a:cs typeface="Arial" panose="020B0604020202020204" pitchFamily="34" charset="0"/>
            </a:endParaRPr>
          </a:p>
          <a:p>
            <a:pPr algn="just">
              <a:spcBef>
                <a:spcPct val="0"/>
              </a:spcBef>
            </a:pPr>
            <a:r>
              <a:rPr lang="en-US" altLang="en-US" sz="2800">
                <a:solidFill>
                  <a:srgbClr val="0000FF"/>
                </a:solidFill>
                <a:latin typeface="Times New Roman" panose="02020603050405020304" pitchFamily="18" charset="0"/>
                <a:cs typeface="Arial" panose="020B0604020202020204" pitchFamily="34" charset="0"/>
              </a:rPr>
              <a:t> </a:t>
            </a:r>
            <a:r>
              <a:rPr lang="en-US" altLang="en-US" sz="2800">
                <a:solidFill>
                  <a:srgbClr val="FF0000"/>
                </a:solidFill>
                <a:latin typeface="Times New Roman" panose="02020603050405020304" pitchFamily="18" charset="0"/>
                <a:cs typeface="Arial" panose="020B0604020202020204" pitchFamily="34" charset="0"/>
              </a:rPr>
              <a:t>-Về diễn đạt</a:t>
            </a:r>
            <a:r>
              <a:rPr lang="en-US" altLang="en-US" sz="2800">
                <a:solidFill>
                  <a:srgbClr val="0000FF"/>
                </a:solidFill>
                <a:latin typeface="Times New Roman" panose="02020603050405020304" pitchFamily="18" charset="0"/>
                <a:cs typeface="Arial" panose="020B0604020202020204" pitchFamily="34" charset="0"/>
              </a:rPr>
              <a:t>: B</a:t>
            </a:r>
            <a:r>
              <a:rPr lang="en-US" altLang="en-US" sz="2800" smtClean="0">
                <a:solidFill>
                  <a:srgbClr val="0000FF"/>
                </a:solidFill>
                <a:latin typeface="Times New Roman" panose="02020603050405020304" pitchFamily="18" charset="0"/>
                <a:cs typeface="Arial" panose="020B0604020202020204" pitchFamily="34" charset="0"/>
              </a:rPr>
              <a:t>iết </a:t>
            </a:r>
            <a:r>
              <a:rPr lang="en-US" altLang="en-US" sz="2800">
                <a:solidFill>
                  <a:srgbClr val="0000FF"/>
                </a:solidFill>
                <a:latin typeface="Times New Roman" panose="02020603050405020304" pitchFamily="18" charset="0"/>
                <a:cs typeface="Arial" panose="020B0604020202020204" pitchFamily="34" charset="0"/>
              </a:rPr>
              <a:t>sử dụng lời kể tự nhiên, diễn đạt  mạch lạc, sáng tạo trong lời kể, biết kể bằng lời của mình, hay mượn lời nhân vật, kể kết hợp kể với tả ngoại hình, khắc họa tính cách nhân vật qua miêu tả hành động, lời nói, suy nghĩ của nhân vật, làm nổi bật ý nghĩa câu chuyện.</a:t>
            </a:r>
            <a:endParaRPr lang="en-US" sz="2800" kern="0">
              <a:solidFill>
                <a:srgbClr val="FFFFFF"/>
              </a:solidFill>
              <a:latin typeface="Arial"/>
              <a:sym typeface="Arial"/>
            </a:endParaRPr>
          </a:p>
        </p:txBody>
      </p:sp>
      <p:grpSp>
        <p:nvGrpSpPr>
          <p:cNvPr id="3" name="Group 2">
            <a:extLst>
              <a:ext uri="{FF2B5EF4-FFF2-40B4-BE49-F238E27FC236}">
                <a16:creationId xmlns:a16="http://schemas.microsoft.com/office/drawing/2014/main" id="{E6B0C929-C4F0-0779-BCC0-D787639B45C5}"/>
              </a:ext>
            </a:extLst>
          </p:cNvPr>
          <p:cNvGrpSpPr/>
          <p:nvPr/>
        </p:nvGrpSpPr>
        <p:grpSpPr>
          <a:xfrm>
            <a:off x="-496160" y="-562737"/>
            <a:ext cx="2399051" cy="2621028"/>
            <a:chOff x="5092391" y="1337193"/>
            <a:chExt cx="4171908" cy="4010907"/>
          </a:xfrm>
          <a:effectLst>
            <a:outerShdw blurRad="63500" sx="102000" sy="102000" algn="ctr" rotWithShape="0">
              <a:prstClr val="black">
                <a:alpha val="40000"/>
              </a:prstClr>
            </a:outerShdw>
          </a:effectLst>
        </p:grpSpPr>
        <p:pic>
          <p:nvPicPr>
            <p:cNvPr id="4" name="Picture 3">
              <a:extLst>
                <a:ext uri="{FF2B5EF4-FFF2-40B4-BE49-F238E27FC236}">
                  <a16:creationId xmlns:a16="http://schemas.microsoft.com/office/drawing/2014/main" id="{BC322B7E-7988-014C-AE20-00319B3924A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1811" b="63137" l="4285" r="36217"/>
                      </a14:imgEffect>
                    </a14:imgLayer>
                  </a14:imgProps>
                </a:ext>
                <a:ext uri="{28A0092B-C50C-407E-A947-70E740481C1C}">
                  <a14:useLocalDpi xmlns:a14="http://schemas.microsoft.com/office/drawing/2010/main" val="0"/>
                </a:ext>
              </a:extLst>
            </a:blip>
            <a:srcRect l="3364" t="32107" r="62966" b="35523"/>
            <a:stretch/>
          </p:blipFill>
          <p:spPr>
            <a:xfrm>
              <a:off x="5092391" y="1337193"/>
              <a:ext cx="4171908" cy="4010907"/>
            </a:xfrm>
            <a:prstGeom prst="rect">
              <a:avLst/>
            </a:prstGeom>
          </p:spPr>
        </p:pic>
        <p:sp>
          <p:nvSpPr>
            <p:cNvPr id="5" name="Rectangle 4">
              <a:extLst>
                <a:ext uri="{FF2B5EF4-FFF2-40B4-BE49-F238E27FC236}">
                  <a16:creationId xmlns:a16="http://schemas.microsoft.com/office/drawing/2014/main" id="{E4290BA3-CE83-B148-34BB-40EC950A5E8B}"/>
                </a:ext>
              </a:extLst>
            </p:cNvPr>
            <p:cNvSpPr/>
            <p:nvPr/>
          </p:nvSpPr>
          <p:spPr>
            <a:xfrm>
              <a:off x="6137467" y="2237924"/>
              <a:ext cx="2317433" cy="1836840"/>
            </a:xfrm>
            <a:prstGeom prst="rect">
              <a:avLst/>
            </a:prstGeom>
          </p:spPr>
          <p:txBody>
            <a:bodyPr wrap="square">
              <a:spAutoFit/>
            </a:bodyPr>
            <a:lstStyle/>
            <a:p>
              <a:pPr lvl="0" algn="ctr">
                <a:defRPr/>
              </a:pPr>
              <a:r>
                <a:rPr lang="en-US" sz="2400" b="1" kern="0" dirty="0">
                  <a:solidFill>
                    <a:prstClr val="black"/>
                  </a:solidFill>
                </a:rPr>
                <a:t>1. </a:t>
              </a:r>
              <a:r>
                <a:rPr lang="en-US" sz="2400" b="1" kern="0" dirty="0" err="1">
                  <a:solidFill>
                    <a:prstClr val="black"/>
                  </a:solidFill>
                </a:rPr>
                <a:t>Nhận</a:t>
              </a:r>
              <a:r>
                <a:rPr lang="en-US" sz="2400" b="1" kern="0" dirty="0">
                  <a:solidFill>
                    <a:prstClr val="black"/>
                  </a:solidFill>
                </a:rPr>
                <a:t> </a:t>
              </a:r>
              <a:r>
                <a:rPr lang="en-US" sz="2400" b="1" kern="0" dirty="0" err="1">
                  <a:solidFill>
                    <a:prstClr val="black"/>
                  </a:solidFill>
                </a:rPr>
                <a:t>xét</a:t>
              </a:r>
              <a:r>
                <a:rPr lang="en-US" sz="2400" b="1" kern="0" dirty="0">
                  <a:solidFill>
                    <a:prstClr val="black"/>
                  </a:solidFill>
                </a:rPr>
                <a:t> </a:t>
              </a:r>
              <a:r>
                <a:rPr lang="en-US" sz="2400" b="1" kern="0" dirty="0" err="1">
                  <a:solidFill>
                    <a:prstClr val="black"/>
                  </a:solidFill>
                </a:rPr>
                <a:t>chung</a:t>
              </a:r>
              <a:endParaRPr lang="en-US" sz="2400" b="1" kern="0" dirty="0">
                <a:solidFill>
                  <a:prstClr val="black"/>
                </a:solidFill>
              </a:endParaRPr>
            </a:p>
          </p:txBody>
        </p:sp>
      </p:grpSp>
      <p:pic>
        <p:nvPicPr>
          <p:cNvPr id="14" name="Picture 13">
            <a:extLst>
              <a:ext uri="{FF2B5EF4-FFF2-40B4-BE49-F238E27FC236}">
                <a16:creationId xmlns:a16="http://schemas.microsoft.com/office/drawing/2014/main" id="{A92B20BB-EF89-CB3A-30C5-951924B95615}"/>
              </a:ext>
            </a:extLst>
          </p:cNvPr>
          <p:cNvPicPr>
            <a:picLocks noChangeAspect="1"/>
          </p:cNvPicPr>
          <p:nvPr/>
        </p:nvPicPr>
        <p:blipFill>
          <a:blip r:embed="rId6"/>
          <a:stretch>
            <a:fillRect/>
          </a:stretch>
        </p:blipFill>
        <p:spPr>
          <a:xfrm>
            <a:off x="4113575" y="-12671"/>
            <a:ext cx="4383404" cy="1018120"/>
          </a:xfrm>
          <a:prstGeom prst="rect">
            <a:avLst/>
          </a:prstGeom>
        </p:spPr>
      </p:pic>
    </p:spTree>
    <p:extLst>
      <p:ext uri="{BB962C8B-B14F-4D97-AF65-F5344CB8AC3E}">
        <p14:creationId xmlns:p14="http://schemas.microsoft.com/office/powerpoint/2010/main" val="19434297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982"/>
        <p:cNvGrpSpPr/>
        <p:nvPr/>
      </p:nvGrpSpPr>
      <p:grpSpPr>
        <a:xfrm>
          <a:off x="0" y="0"/>
          <a:ext cx="0" cy="0"/>
          <a:chOff x="0" y="0"/>
          <a:chExt cx="0" cy="0"/>
        </a:xfrm>
      </p:grpSpPr>
      <p:sp>
        <p:nvSpPr>
          <p:cNvPr id="6" name="Hình chữ nhật: Góc Tròn 5">
            <a:extLst>
              <a:ext uri="{FF2B5EF4-FFF2-40B4-BE49-F238E27FC236}">
                <a16:creationId xmlns:a16="http://schemas.microsoft.com/office/drawing/2014/main" id="{678A5BFD-7E46-2AA5-52BB-15BD660A2072}"/>
              </a:ext>
            </a:extLst>
          </p:cNvPr>
          <p:cNvSpPr/>
          <p:nvPr/>
        </p:nvSpPr>
        <p:spPr>
          <a:xfrm>
            <a:off x="703366" y="1226197"/>
            <a:ext cx="11203821" cy="142069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spcBef>
                <a:spcPct val="0"/>
              </a:spcBef>
            </a:pPr>
            <a:r>
              <a:rPr lang="en-US" altLang="en-US" sz="2800">
                <a:solidFill>
                  <a:srgbClr val="FF0000"/>
                </a:solidFill>
                <a:latin typeface="Times New Roman" panose="02020603050405020304" pitchFamily="18" charset="0"/>
                <a:cs typeface="Arial" panose="020B0604020202020204" pitchFamily="34" charset="0"/>
              </a:rPr>
              <a:t>Khen bài làm của:</a:t>
            </a:r>
            <a:endParaRPr lang="en-US" sz="2800" kern="0">
              <a:solidFill>
                <a:srgbClr val="FFFFFF"/>
              </a:solidFill>
              <a:sym typeface="Arial"/>
            </a:endParaRPr>
          </a:p>
        </p:txBody>
      </p:sp>
      <p:grpSp>
        <p:nvGrpSpPr>
          <p:cNvPr id="3" name="Group 2">
            <a:extLst>
              <a:ext uri="{FF2B5EF4-FFF2-40B4-BE49-F238E27FC236}">
                <a16:creationId xmlns:a16="http://schemas.microsoft.com/office/drawing/2014/main" id="{E6B0C929-C4F0-0779-BCC0-D787639B45C5}"/>
              </a:ext>
            </a:extLst>
          </p:cNvPr>
          <p:cNvGrpSpPr/>
          <p:nvPr/>
        </p:nvGrpSpPr>
        <p:grpSpPr>
          <a:xfrm>
            <a:off x="-496160" y="-562737"/>
            <a:ext cx="2399051" cy="2621028"/>
            <a:chOff x="5092391" y="1337193"/>
            <a:chExt cx="4171908" cy="4010907"/>
          </a:xfrm>
          <a:effectLst>
            <a:outerShdw blurRad="63500" sx="102000" sy="102000" algn="ctr" rotWithShape="0">
              <a:prstClr val="black">
                <a:alpha val="40000"/>
              </a:prstClr>
            </a:outerShdw>
          </a:effectLst>
        </p:grpSpPr>
        <p:pic>
          <p:nvPicPr>
            <p:cNvPr id="4" name="Picture 3">
              <a:extLst>
                <a:ext uri="{FF2B5EF4-FFF2-40B4-BE49-F238E27FC236}">
                  <a16:creationId xmlns:a16="http://schemas.microsoft.com/office/drawing/2014/main" id="{BC322B7E-7988-014C-AE20-00319B3924A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1811" b="63137" l="4285" r="36217"/>
                      </a14:imgEffect>
                    </a14:imgLayer>
                  </a14:imgProps>
                </a:ext>
                <a:ext uri="{28A0092B-C50C-407E-A947-70E740481C1C}">
                  <a14:useLocalDpi xmlns:a14="http://schemas.microsoft.com/office/drawing/2010/main" val="0"/>
                </a:ext>
              </a:extLst>
            </a:blip>
            <a:srcRect l="3364" t="32107" r="62966" b="35523"/>
            <a:stretch/>
          </p:blipFill>
          <p:spPr>
            <a:xfrm>
              <a:off x="5092391" y="1337193"/>
              <a:ext cx="4171908" cy="4010907"/>
            </a:xfrm>
            <a:prstGeom prst="rect">
              <a:avLst/>
            </a:prstGeom>
          </p:spPr>
        </p:pic>
        <p:sp>
          <p:nvSpPr>
            <p:cNvPr id="5" name="Rectangle 4">
              <a:extLst>
                <a:ext uri="{FF2B5EF4-FFF2-40B4-BE49-F238E27FC236}">
                  <a16:creationId xmlns:a16="http://schemas.microsoft.com/office/drawing/2014/main" id="{E4290BA3-CE83-B148-34BB-40EC950A5E8B}"/>
                </a:ext>
              </a:extLst>
            </p:cNvPr>
            <p:cNvSpPr/>
            <p:nvPr/>
          </p:nvSpPr>
          <p:spPr>
            <a:xfrm>
              <a:off x="6137467" y="2237924"/>
              <a:ext cx="2317433" cy="1836840"/>
            </a:xfrm>
            <a:prstGeom prst="rect">
              <a:avLst/>
            </a:prstGeom>
          </p:spPr>
          <p:txBody>
            <a:bodyPr wrap="square">
              <a:spAutoFit/>
            </a:bodyPr>
            <a:lstStyle/>
            <a:p>
              <a:pPr lvl="0" algn="ctr">
                <a:defRPr/>
              </a:pPr>
              <a:r>
                <a:rPr lang="en-US" sz="2400" b="1" kern="0" dirty="0">
                  <a:solidFill>
                    <a:prstClr val="black"/>
                  </a:solidFill>
                </a:rPr>
                <a:t>1. </a:t>
              </a:r>
              <a:r>
                <a:rPr lang="en-US" sz="2400" b="1" kern="0" dirty="0" err="1">
                  <a:solidFill>
                    <a:prstClr val="black"/>
                  </a:solidFill>
                </a:rPr>
                <a:t>Nhận</a:t>
              </a:r>
              <a:r>
                <a:rPr lang="en-US" sz="2400" b="1" kern="0" dirty="0">
                  <a:solidFill>
                    <a:prstClr val="black"/>
                  </a:solidFill>
                </a:rPr>
                <a:t> </a:t>
              </a:r>
              <a:r>
                <a:rPr lang="en-US" sz="2400" b="1" kern="0" dirty="0" err="1">
                  <a:solidFill>
                    <a:prstClr val="black"/>
                  </a:solidFill>
                </a:rPr>
                <a:t>xét</a:t>
              </a:r>
              <a:r>
                <a:rPr lang="en-US" sz="2400" b="1" kern="0" dirty="0">
                  <a:solidFill>
                    <a:prstClr val="black"/>
                  </a:solidFill>
                </a:rPr>
                <a:t> </a:t>
              </a:r>
              <a:r>
                <a:rPr lang="en-US" sz="2400" b="1" kern="0" dirty="0" err="1">
                  <a:solidFill>
                    <a:prstClr val="black"/>
                  </a:solidFill>
                </a:rPr>
                <a:t>chung</a:t>
              </a:r>
              <a:endParaRPr lang="en-US" sz="2400" b="1" kern="0" dirty="0">
                <a:solidFill>
                  <a:prstClr val="black"/>
                </a:solidFill>
              </a:endParaRPr>
            </a:p>
          </p:txBody>
        </p:sp>
      </p:grpSp>
      <p:pic>
        <p:nvPicPr>
          <p:cNvPr id="14" name="Picture 13">
            <a:extLst>
              <a:ext uri="{FF2B5EF4-FFF2-40B4-BE49-F238E27FC236}">
                <a16:creationId xmlns:a16="http://schemas.microsoft.com/office/drawing/2014/main" id="{A92B20BB-EF89-CB3A-30C5-951924B95615}"/>
              </a:ext>
            </a:extLst>
          </p:cNvPr>
          <p:cNvPicPr>
            <a:picLocks noChangeAspect="1"/>
          </p:cNvPicPr>
          <p:nvPr/>
        </p:nvPicPr>
        <p:blipFill>
          <a:blip r:embed="rId5"/>
          <a:stretch>
            <a:fillRect/>
          </a:stretch>
        </p:blipFill>
        <p:spPr>
          <a:xfrm>
            <a:off x="4113575" y="-12671"/>
            <a:ext cx="4383404" cy="1018120"/>
          </a:xfrm>
          <a:prstGeom prst="rect">
            <a:avLst/>
          </a:prstGeom>
        </p:spPr>
      </p:pic>
    </p:spTree>
    <p:extLst>
      <p:ext uri="{BB962C8B-B14F-4D97-AF65-F5344CB8AC3E}">
        <p14:creationId xmlns:p14="http://schemas.microsoft.com/office/powerpoint/2010/main" val="4147773433"/>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982"/>
        <p:cNvGrpSpPr/>
        <p:nvPr/>
      </p:nvGrpSpPr>
      <p:grpSpPr>
        <a:xfrm>
          <a:off x="0" y="0"/>
          <a:ext cx="0" cy="0"/>
          <a:chOff x="0" y="0"/>
          <a:chExt cx="0" cy="0"/>
        </a:xfrm>
      </p:grpSpPr>
      <p:sp>
        <p:nvSpPr>
          <p:cNvPr id="6" name="Hình chữ nhật: Góc Tròn 5">
            <a:extLst>
              <a:ext uri="{FF2B5EF4-FFF2-40B4-BE49-F238E27FC236}">
                <a16:creationId xmlns:a16="http://schemas.microsoft.com/office/drawing/2014/main" id="{678A5BFD-7E46-2AA5-52BB-15BD660A2072}"/>
              </a:ext>
            </a:extLst>
          </p:cNvPr>
          <p:cNvSpPr/>
          <p:nvPr/>
        </p:nvSpPr>
        <p:spPr>
          <a:xfrm>
            <a:off x="703366" y="1226197"/>
            <a:ext cx="11203821" cy="142069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spcBef>
                <a:spcPct val="0"/>
              </a:spcBef>
              <a:buFontTx/>
              <a:buNone/>
            </a:pPr>
            <a:r>
              <a:rPr lang="en-US" altLang="en-US" sz="2800" b="1">
                <a:solidFill>
                  <a:schemeClr val="hlink"/>
                </a:solidFill>
                <a:latin typeface="Times New Roman" panose="02020603050405020304" pitchFamily="18" charset="0"/>
              </a:rPr>
              <a:t>VÍ DỤ </a:t>
            </a:r>
            <a:r>
              <a:rPr lang="en-US" altLang="en-US" sz="2800" b="1" smtClean="0">
                <a:solidFill>
                  <a:schemeClr val="hlink"/>
                </a:solidFill>
                <a:latin typeface="Times New Roman" panose="02020603050405020304" pitchFamily="18" charset="0"/>
              </a:rPr>
              <a:t>CÁC </a:t>
            </a:r>
            <a:r>
              <a:rPr lang="en-US" altLang="en-US" sz="2800" b="1">
                <a:solidFill>
                  <a:schemeClr val="hlink"/>
                </a:solidFill>
                <a:latin typeface="Times New Roman" panose="02020603050405020304" pitchFamily="18" charset="0"/>
              </a:rPr>
              <a:t>ĐOẠN VĂN HAY</a:t>
            </a:r>
          </a:p>
          <a:p>
            <a:pPr algn="ctr">
              <a:spcBef>
                <a:spcPct val="0"/>
              </a:spcBef>
              <a:buFontTx/>
              <a:buNone/>
            </a:pPr>
            <a:r>
              <a:rPr lang="en-US" altLang="en-US" sz="2800" b="1">
                <a:solidFill>
                  <a:schemeClr val="hlink"/>
                </a:solidFill>
                <a:latin typeface="Times New Roman" panose="02020603050405020304" pitchFamily="18" charset="0"/>
              </a:rPr>
              <a:t> </a:t>
            </a:r>
            <a:r>
              <a:rPr lang="en-US" altLang="en-US" sz="2800" b="1" smtClean="0">
                <a:solidFill>
                  <a:schemeClr val="hlink"/>
                </a:solidFill>
                <a:latin typeface="Times New Roman" panose="02020603050405020304" pitchFamily="18" charset="0"/>
              </a:rPr>
              <a:t>TRONG  BÀI LÀM CỦA HỌC SINH</a:t>
            </a:r>
            <a:endParaRPr lang="en-US" altLang="en-US" sz="2800"/>
          </a:p>
        </p:txBody>
      </p:sp>
      <p:grpSp>
        <p:nvGrpSpPr>
          <p:cNvPr id="3" name="Group 2">
            <a:extLst>
              <a:ext uri="{FF2B5EF4-FFF2-40B4-BE49-F238E27FC236}">
                <a16:creationId xmlns:a16="http://schemas.microsoft.com/office/drawing/2014/main" id="{E6B0C929-C4F0-0779-BCC0-D787639B45C5}"/>
              </a:ext>
            </a:extLst>
          </p:cNvPr>
          <p:cNvGrpSpPr/>
          <p:nvPr/>
        </p:nvGrpSpPr>
        <p:grpSpPr>
          <a:xfrm>
            <a:off x="-496160" y="-562737"/>
            <a:ext cx="2399051" cy="2621028"/>
            <a:chOff x="5092391" y="1337193"/>
            <a:chExt cx="4171908" cy="4010907"/>
          </a:xfrm>
          <a:effectLst>
            <a:outerShdw blurRad="63500" sx="102000" sy="102000" algn="ctr" rotWithShape="0">
              <a:prstClr val="black">
                <a:alpha val="40000"/>
              </a:prstClr>
            </a:outerShdw>
          </a:effectLst>
        </p:grpSpPr>
        <p:pic>
          <p:nvPicPr>
            <p:cNvPr id="4" name="Picture 3">
              <a:extLst>
                <a:ext uri="{FF2B5EF4-FFF2-40B4-BE49-F238E27FC236}">
                  <a16:creationId xmlns:a16="http://schemas.microsoft.com/office/drawing/2014/main" id="{BC322B7E-7988-014C-AE20-00319B3924A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1811" b="63137" l="4285" r="36217"/>
                      </a14:imgEffect>
                    </a14:imgLayer>
                  </a14:imgProps>
                </a:ext>
                <a:ext uri="{28A0092B-C50C-407E-A947-70E740481C1C}">
                  <a14:useLocalDpi xmlns:a14="http://schemas.microsoft.com/office/drawing/2010/main" val="0"/>
                </a:ext>
              </a:extLst>
            </a:blip>
            <a:srcRect l="3364" t="32107" r="62966" b="35523"/>
            <a:stretch/>
          </p:blipFill>
          <p:spPr>
            <a:xfrm>
              <a:off x="5092391" y="1337193"/>
              <a:ext cx="4171908" cy="4010907"/>
            </a:xfrm>
            <a:prstGeom prst="rect">
              <a:avLst/>
            </a:prstGeom>
          </p:spPr>
        </p:pic>
        <p:sp>
          <p:nvSpPr>
            <p:cNvPr id="5" name="Rectangle 4">
              <a:extLst>
                <a:ext uri="{FF2B5EF4-FFF2-40B4-BE49-F238E27FC236}">
                  <a16:creationId xmlns:a16="http://schemas.microsoft.com/office/drawing/2014/main" id="{E4290BA3-CE83-B148-34BB-40EC950A5E8B}"/>
                </a:ext>
              </a:extLst>
            </p:cNvPr>
            <p:cNvSpPr/>
            <p:nvPr/>
          </p:nvSpPr>
          <p:spPr>
            <a:xfrm>
              <a:off x="6137467" y="2237924"/>
              <a:ext cx="2317433" cy="1836840"/>
            </a:xfrm>
            <a:prstGeom prst="rect">
              <a:avLst/>
            </a:prstGeom>
          </p:spPr>
          <p:txBody>
            <a:bodyPr wrap="square">
              <a:spAutoFit/>
            </a:bodyPr>
            <a:lstStyle/>
            <a:p>
              <a:pPr lvl="0" algn="ctr">
                <a:defRPr/>
              </a:pPr>
              <a:r>
                <a:rPr lang="en-US" sz="2400" b="1" kern="0" dirty="0">
                  <a:solidFill>
                    <a:prstClr val="black"/>
                  </a:solidFill>
                </a:rPr>
                <a:t>1. </a:t>
              </a:r>
              <a:r>
                <a:rPr lang="en-US" sz="2400" b="1" kern="0" dirty="0" err="1">
                  <a:solidFill>
                    <a:prstClr val="black"/>
                  </a:solidFill>
                </a:rPr>
                <a:t>Nhận</a:t>
              </a:r>
              <a:r>
                <a:rPr lang="en-US" sz="2400" b="1" kern="0" dirty="0">
                  <a:solidFill>
                    <a:prstClr val="black"/>
                  </a:solidFill>
                </a:rPr>
                <a:t> </a:t>
              </a:r>
              <a:r>
                <a:rPr lang="en-US" sz="2400" b="1" kern="0" dirty="0" err="1">
                  <a:solidFill>
                    <a:prstClr val="black"/>
                  </a:solidFill>
                </a:rPr>
                <a:t>xét</a:t>
              </a:r>
              <a:r>
                <a:rPr lang="en-US" sz="2400" b="1" kern="0" dirty="0">
                  <a:solidFill>
                    <a:prstClr val="black"/>
                  </a:solidFill>
                </a:rPr>
                <a:t> </a:t>
              </a:r>
              <a:r>
                <a:rPr lang="en-US" sz="2400" b="1" kern="0" dirty="0" err="1">
                  <a:solidFill>
                    <a:prstClr val="black"/>
                  </a:solidFill>
                </a:rPr>
                <a:t>chung</a:t>
              </a:r>
              <a:endParaRPr lang="en-US" sz="2400" b="1" kern="0" dirty="0">
                <a:solidFill>
                  <a:prstClr val="black"/>
                </a:solidFill>
              </a:endParaRPr>
            </a:p>
          </p:txBody>
        </p:sp>
      </p:grpSp>
      <p:pic>
        <p:nvPicPr>
          <p:cNvPr id="14" name="Picture 13">
            <a:extLst>
              <a:ext uri="{FF2B5EF4-FFF2-40B4-BE49-F238E27FC236}">
                <a16:creationId xmlns:a16="http://schemas.microsoft.com/office/drawing/2014/main" id="{A92B20BB-EF89-CB3A-30C5-951924B95615}"/>
              </a:ext>
            </a:extLst>
          </p:cNvPr>
          <p:cNvPicPr>
            <a:picLocks noChangeAspect="1"/>
          </p:cNvPicPr>
          <p:nvPr/>
        </p:nvPicPr>
        <p:blipFill>
          <a:blip r:embed="rId5"/>
          <a:stretch>
            <a:fillRect/>
          </a:stretch>
        </p:blipFill>
        <p:spPr>
          <a:xfrm>
            <a:off x="4113575" y="-12671"/>
            <a:ext cx="4383404" cy="1018120"/>
          </a:xfrm>
          <a:prstGeom prst="rect">
            <a:avLst/>
          </a:prstGeom>
        </p:spPr>
      </p:pic>
    </p:spTree>
    <p:extLst>
      <p:ext uri="{BB962C8B-B14F-4D97-AF65-F5344CB8AC3E}">
        <p14:creationId xmlns:p14="http://schemas.microsoft.com/office/powerpoint/2010/main" val="1446937708"/>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6982"/>
        <p:cNvGrpSpPr/>
        <p:nvPr/>
      </p:nvGrpSpPr>
      <p:grpSpPr>
        <a:xfrm>
          <a:off x="0" y="0"/>
          <a:ext cx="0" cy="0"/>
          <a:chOff x="0" y="0"/>
          <a:chExt cx="0" cy="0"/>
        </a:xfrm>
      </p:grpSpPr>
      <p:sp>
        <p:nvSpPr>
          <p:cNvPr id="6" name="Hình chữ nhật: Góc Tròn 5">
            <a:extLst>
              <a:ext uri="{FF2B5EF4-FFF2-40B4-BE49-F238E27FC236}">
                <a16:creationId xmlns:a16="http://schemas.microsoft.com/office/drawing/2014/main" id="{678A5BFD-7E46-2AA5-52BB-15BD660A2072}"/>
              </a:ext>
            </a:extLst>
          </p:cNvPr>
          <p:cNvSpPr/>
          <p:nvPr/>
        </p:nvSpPr>
        <p:spPr>
          <a:xfrm>
            <a:off x="494090" y="314325"/>
            <a:ext cx="11203821" cy="626745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2" name="Group 1">
            <a:extLst>
              <a:ext uri="{FF2B5EF4-FFF2-40B4-BE49-F238E27FC236}">
                <a16:creationId xmlns:a16="http://schemas.microsoft.com/office/drawing/2014/main" id="{3A7F9202-6F7B-52CD-CBCA-E84C71AB8526}"/>
              </a:ext>
            </a:extLst>
          </p:cNvPr>
          <p:cNvGrpSpPr/>
          <p:nvPr/>
        </p:nvGrpSpPr>
        <p:grpSpPr>
          <a:xfrm>
            <a:off x="0" y="84363"/>
            <a:ext cx="3620156" cy="3049361"/>
            <a:chOff x="1339374" y="1639441"/>
            <a:chExt cx="2216690" cy="2142399"/>
          </a:xfrm>
        </p:grpSpPr>
        <p:pic>
          <p:nvPicPr>
            <p:cNvPr id="7" name="Picture 6">
              <a:extLst>
                <a:ext uri="{FF2B5EF4-FFF2-40B4-BE49-F238E27FC236}">
                  <a16:creationId xmlns:a16="http://schemas.microsoft.com/office/drawing/2014/main" id="{9013C53A-048D-5871-5434-D635F23C3DA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35956" t="34529" r="31721" b="34231"/>
            <a:stretch/>
          </p:blipFill>
          <p:spPr>
            <a:xfrm>
              <a:off x="1339374" y="1639441"/>
              <a:ext cx="2216690" cy="2142399"/>
            </a:xfrm>
            <a:prstGeom prst="rect">
              <a:avLst/>
            </a:prstGeom>
          </p:spPr>
        </p:pic>
        <p:sp>
          <p:nvSpPr>
            <p:cNvPr id="8" name="Rectangle 7">
              <a:extLst>
                <a:ext uri="{FF2B5EF4-FFF2-40B4-BE49-F238E27FC236}">
                  <a16:creationId xmlns:a16="http://schemas.microsoft.com/office/drawing/2014/main" id="{BCD222FF-B3AA-72DD-7FEC-5209EDF6682C}"/>
                </a:ext>
              </a:extLst>
            </p:cNvPr>
            <p:cNvSpPr/>
            <p:nvPr/>
          </p:nvSpPr>
          <p:spPr>
            <a:xfrm>
              <a:off x="1646993" y="2139126"/>
              <a:ext cx="1601452" cy="1102801"/>
            </a:xfrm>
            <a:prstGeom prst="rect">
              <a:avLst/>
            </a:prstGeom>
          </p:spPr>
          <p:txBody>
            <a:bodyPr wrap="square">
              <a:spAutoFit/>
            </a:bodyPr>
            <a:lstStyle/>
            <a:p>
              <a:pPr lvl="0" algn="ctr">
                <a:defRPr/>
              </a:pPr>
              <a:r>
                <a:rPr lang="en-US" sz="2400" b="1" kern="0" dirty="0">
                  <a:solidFill>
                    <a:prstClr val="black"/>
                  </a:solidFill>
                </a:rPr>
                <a:t>2. Trao </a:t>
              </a:r>
              <a:r>
                <a:rPr lang="en-US" sz="2400" b="1" kern="0" err="1">
                  <a:solidFill>
                    <a:prstClr val="black"/>
                  </a:solidFill>
                </a:rPr>
                <a:t>đổi</a:t>
              </a:r>
              <a:r>
                <a:rPr lang="en-US" sz="2400" b="1" kern="0">
                  <a:solidFill>
                    <a:prstClr val="black"/>
                  </a:solidFill>
                </a:rPr>
                <a:t> </a:t>
              </a:r>
              <a:r>
                <a:rPr lang="en-US" sz="2400" b="1" kern="0" smtClean="0">
                  <a:solidFill>
                    <a:prstClr val="black"/>
                  </a:solidFill>
                </a:rPr>
                <a:t>về những ưu điểm trong đoạn viết của bạn</a:t>
              </a:r>
              <a:endParaRPr lang="en-US" sz="2400" b="1" kern="0" dirty="0">
                <a:solidFill>
                  <a:prstClr val="black"/>
                </a:solidFill>
              </a:endParaRPr>
            </a:p>
          </p:txBody>
        </p:sp>
      </p:grpSp>
      <p:grpSp>
        <p:nvGrpSpPr>
          <p:cNvPr id="9" name="Group 8">
            <a:extLst>
              <a:ext uri="{FF2B5EF4-FFF2-40B4-BE49-F238E27FC236}">
                <a16:creationId xmlns:a16="http://schemas.microsoft.com/office/drawing/2014/main" id="{34E3E59C-7C9C-B4B9-E742-6AC37536EA9C}"/>
              </a:ext>
            </a:extLst>
          </p:cNvPr>
          <p:cNvGrpSpPr/>
          <p:nvPr/>
        </p:nvGrpSpPr>
        <p:grpSpPr>
          <a:xfrm>
            <a:off x="4324350" y="236105"/>
            <a:ext cx="4591051" cy="3268001"/>
            <a:chOff x="1753544" y="2140809"/>
            <a:chExt cx="3399183" cy="3268001"/>
          </a:xfrm>
        </p:grpSpPr>
        <p:pic>
          <p:nvPicPr>
            <p:cNvPr id="10" name="Picture 9">
              <a:extLst>
                <a:ext uri="{FF2B5EF4-FFF2-40B4-BE49-F238E27FC236}">
                  <a16:creationId xmlns:a16="http://schemas.microsoft.com/office/drawing/2014/main" id="{9E95CB26-0238-C080-AD12-8D233B9FC946}"/>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4592" b="95918" l="66492" r="98424"/>
                      </a14:imgEffect>
                    </a14:imgLayer>
                  </a14:imgProps>
                </a:ext>
                <a:ext uri="{28A0092B-C50C-407E-A947-70E740481C1C}">
                  <a14:useLocalDpi xmlns:a14="http://schemas.microsoft.com/office/drawing/2010/main" val="0"/>
                </a:ext>
              </a:extLst>
            </a:blip>
            <a:srcRect l="62768" t="65654" r="3562" b="1976"/>
            <a:stretch/>
          </p:blipFill>
          <p:spPr>
            <a:xfrm>
              <a:off x="1753544" y="2140809"/>
              <a:ext cx="3399183" cy="3268001"/>
            </a:xfrm>
            <a:prstGeom prst="rect">
              <a:avLst/>
            </a:prstGeom>
          </p:spPr>
        </p:pic>
        <p:sp>
          <p:nvSpPr>
            <p:cNvPr id="11" name="Rectangle 10">
              <a:extLst>
                <a:ext uri="{FF2B5EF4-FFF2-40B4-BE49-F238E27FC236}">
                  <a16:creationId xmlns:a16="http://schemas.microsoft.com/office/drawing/2014/main" id="{49810A73-097E-C5F2-A6A1-7984B46A6F49}"/>
                </a:ext>
              </a:extLst>
            </p:cNvPr>
            <p:cNvSpPr/>
            <p:nvPr/>
          </p:nvSpPr>
          <p:spPr>
            <a:xfrm>
              <a:off x="2613621" y="3103248"/>
              <a:ext cx="2066527" cy="1384995"/>
            </a:xfrm>
            <a:prstGeom prst="rect">
              <a:avLst/>
            </a:prstGeom>
          </p:spPr>
          <p:txBody>
            <a:bodyPr wrap="square">
              <a:spAutoFit/>
            </a:bodyPr>
            <a:lstStyle/>
            <a:p>
              <a:pPr lvl="0" algn="ctr">
                <a:defRPr/>
              </a:pPr>
              <a:r>
                <a:rPr lang="vi-VN" sz="2800" b="1" kern="0" dirty="0">
                  <a:solidFill>
                    <a:srgbClr val="FF0000"/>
                  </a:solidFill>
                </a:rPr>
                <a:t>Cách viết mở bài, kết bài ấn tượng</a:t>
              </a:r>
              <a:endParaRPr lang="en-US" sz="2800" b="1" kern="0" dirty="0">
                <a:solidFill>
                  <a:srgbClr val="FF0000"/>
                </a:solidFill>
              </a:endParaRPr>
            </a:p>
          </p:txBody>
        </p:sp>
      </p:grpSp>
      <p:grpSp>
        <p:nvGrpSpPr>
          <p:cNvPr id="17" name="Group 16">
            <a:extLst>
              <a:ext uri="{FF2B5EF4-FFF2-40B4-BE49-F238E27FC236}">
                <a16:creationId xmlns:a16="http://schemas.microsoft.com/office/drawing/2014/main" id="{EFD7371F-F196-A23A-860C-CBD4C0D46A16}"/>
              </a:ext>
            </a:extLst>
          </p:cNvPr>
          <p:cNvGrpSpPr/>
          <p:nvPr/>
        </p:nvGrpSpPr>
        <p:grpSpPr>
          <a:xfrm>
            <a:off x="95250" y="3265055"/>
            <a:ext cx="6553200" cy="3268001"/>
            <a:chOff x="1753544" y="2140809"/>
            <a:chExt cx="3399183" cy="3268001"/>
          </a:xfrm>
        </p:grpSpPr>
        <p:pic>
          <p:nvPicPr>
            <p:cNvPr id="18" name="Picture 17">
              <a:extLst>
                <a:ext uri="{FF2B5EF4-FFF2-40B4-BE49-F238E27FC236}">
                  <a16:creationId xmlns:a16="http://schemas.microsoft.com/office/drawing/2014/main" id="{DFBC5768-FC15-A092-ED61-595537623AC1}"/>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4592" b="95918" l="66492" r="98424"/>
                      </a14:imgEffect>
                    </a14:imgLayer>
                  </a14:imgProps>
                </a:ext>
                <a:ext uri="{28A0092B-C50C-407E-A947-70E740481C1C}">
                  <a14:useLocalDpi xmlns:a14="http://schemas.microsoft.com/office/drawing/2010/main" val="0"/>
                </a:ext>
              </a:extLst>
            </a:blip>
            <a:srcRect l="62768" t="65654" r="3562" b="1976"/>
            <a:stretch/>
          </p:blipFill>
          <p:spPr>
            <a:xfrm>
              <a:off x="1753544" y="2140809"/>
              <a:ext cx="3399183" cy="3268001"/>
            </a:xfrm>
            <a:prstGeom prst="rect">
              <a:avLst/>
            </a:prstGeom>
          </p:spPr>
        </p:pic>
        <p:sp>
          <p:nvSpPr>
            <p:cNvPr id="19" name="Rectangle 18">
              <a:extLst>
                <a:ext uri="{FF2B5EF4-FFF2-40B4-BE49-F238E27FC236}">
                  <a16:creationId xmlns:a16="http://schemas.microsoft.com/office/drawing/2014/main" id="{B26FF3C6-3D82-2813-7EC6-5FFDB6C48E6B}"/>
                </a:ext>
              </a:extLst>
            </p:cNvPr>
            <p:cNvSpPr/>
            <p:nvPr/>
          </p:nvSpPr>
          <p:spPr>
            <a:xfrm>
              <a:off x="2613621" y="3103248"/>
              <a:ext cx="2066527" cy="1569660"/>
            </a:xfrm>
            <a:prstGeom prst="rect">
              <a:avLst/>
            </a:prstGeom>
          </p:spPr>
          <p:txBody>
            <a:bodyPr wrap="square">
              <a:spAutoFit/>
            </a:bodyPr>
            <a:lstStyle/>
            <a:p>
              <a:pPr lvl="0" algn="ctr">
                <a:defRPr/>
              </a:pPr>
              <a:r>
                <a:rPr lang="vi-VN" sz="3200" b="1" kern="0" dirty="0">
                  <a:solidFill>
                    <a:srgbClr val="FF0000"/>
                  </a:solidFill>
                  <a:latin typeface="Calibri" panose="020F0502020204030204" pitchFamily="34" charset="0"/>
                  <a:cs typeface="Calibri" panose="020F0502020204030204" pitchFamily="34" charset="0"/>
                </a:rPr>
                <a:t>Cách lựa chọn và kể các chi tiết sáng tạo trong câu chuyện</a:t>
              </a:r>
              <a:endParaRPr lang="en-US" sz="3200" b="1" kern="0" dirty="0">
                <a:solidFill>
                  <a:srgbClr val="FF0000"/>
                </a:solidFill>
                <a:latin typeface="Calibri" panose="020F0502020204030204" pitchFamily="34" charset="0"/>
                <a:cs typeface="Calibri" panose="020F0502020204030204" pitchFamily="34" charset="0"/>
              </a:endParaRPr>
            </a:p>
          </p:txBody>
        </p:sp>
      </p:grpSp>
      <p:grpSp>
        <p:nvGrpSpPr>
          <p:cNvPr id="20" name="Group 19">
            <a:extLst>
              <a:ext uri="{FF2B5EF4-FFF2-40B4-BE49-F238E27FC236}">
                <a16:creationId xmlns:a16="http://schemas.microsoft.com/office/drawing/2014/main" id="{917CACAB-6238-F2EA-A7A8-5B226581DE81}"/>
              </a:ext>
            </a:extLst>
          </p:cNvPr>
          <p:cNvGrpSpPr/>
          <p:nvPr/>
        </p:nvGrpSpPr>
        <p:grpSpPr>
          <a:xfrm>
            <a:off x="5715000" y="3255530"/>
            <a:ext cx="6038850" cy="3268001"/>
            <a:chOff x="1753544" y="2140809"/>
            <a:chExt cx="3399183" cy="3268001"/>
          </a:xfrm>
        </p:grpSpPr>
        <p:pic>
          <p:nvPicPr>
            <p:cNvPr id="21" name="Picture 20">
              <a:extLst>
                <a:ext uri="{FF2B5EF4-FFF2-40B4-BE49-F238E27FC236}">
                  <a16:creationId xmlns:a16="http://schemas.microsoft.com/office/drawing/2014/main" id="{6F9ED389-55C1-D6E8-EAAF-50CDDD0A68E7}"/>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4592" b="95918" l="66492" r="98424"/>
                      </a14:imgEffect>
                    </a14:imgLayer>
                  </a14:imgProps>
                </a:ext>
                <a:ext uri="{28A0092B-C50C-407E-A947-70E740481C1C}">
                  <a14:useLocalDpi xmlns:a14="http://schemas.microsoft.com/office/drawing/2010/main" val="0"/>
                </a:ext>
              </a:extLst>
            </a:blip>
            <a:srcRect l="62768" t="65654" r="3562" b="1976"/>
            <a:stretch/>
          </p:blipFill>
          <p:spPr>
            <a:xfrm>
              <a:off x="1753544" y="2140809"/>
              <a:ext cx="3399183" cy="3268001"/>
            </a:xfrm>
            <a:prstGeom prst="rect">
              <a:avLst/>
            </a:prstGeom>
          </p:spPr>
        </p:pic>
        <p:sp>
          <p:nvSpPr>
            <p:cNvPr id="22" name="Rectangle 21">
              <a:extLst>
                <a:ext uri="{FF2B5EF4-FFF2-40B4-BE49-F238E27FC236}">
                  <a16:creationId xmlns:a16="http://schemas.microsoft.com/office/drawing/2014/main" id="{ED6B720E-A016-A3E7-FD16-93BA77DFC500}"/>
                </a:ext>
              </a:extLst>
            </p:cNvPr>
            <p:cNvSpPr/>
            <p:nvPr/>
          </p:nvSpPr>
          <p:spPr>
            <a:xfrm>
              <a:off x="2613621" y="3103248"/>
              <a:ext cx="2066527" cy="1077218"/>
            </a:xfrm>
            <a:prstGeom prst="rect">
              <a:avLst/>
            </a:prstGeom>
          </p:spPr>
          <p:txBody>
            <a:bodyPr wrap="square">
              <a:spAutoFit/>
            </a:bodyPr>
            <a:lstStyle/>
            <a:p>
              <a:pPr lvl="0" algn="ctr">
                <a:defRPr/>
              </a:pPr>
              <a:r>
                <a:rPr lang="vi-VN" sz="3200" b="1" kern="0" dirty="0">
                  <a:solidFill>
                    <a:srgbClr val="FF0000"/>
                  </a:solidFill>
                  <a:latin typeface="Calibri" panose="020F0502020204030204" pitchFamily="34" charset="0"/>
                  <a:cs typeface="Calibri" panose="020F0502020204030204" pitchFamily="34" charset="0"/>
                </a:rPr>
                <a:t>Cách sử dụng từ ngữ hay, sinh độn</a:t>
              </a:r>
              <a:r>
                <a:rPr lang="en-US" sz="3200" b="1" kern="0" dirty="0">
                  <a:solidFill>
                    <a:srgbClr val="FF0000"/>
                  </a:solidFill>
                  <a:latin typeface="Calibri" panose="020F0502020204030204" pitchFamily="34" charset="0"/>
                  <a:cs typeface="Calibri" panose="020F0502020204030204" pitchFamily="34" charset="0"/>
                </a:rPr>
                <a:t>g</a:t>
              </a:r>
            </a:p>
          </p:txBody>
        </p:sp>
      </p:grpSp>
    </p:spTree>
    <p:extLst>
      <p:ext uri="{BB962C8B-B14F-4D97-AF65-F5344CB8AC3E}">
        <p14:creationId xmlns:p14="http://schemas.microsoft.com/office/powerpoint/2010/main" val="6912089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6982"/>
        <p:cNvGrpSpPr/>
        <p:nvPr/>
      </p:nvGrpSpPr>
      <p:grpSpPr>
        <a:xfrm>
          <a:off x="0" y="0"/>
          <a:ext cx="0" cy="0"/>
          <a:chOff x="0" y="0"/>
          <a:chExt cx="0" cy="0"/>
        </a:xfrm>
      </p:grpSpPr>
      <p:sp>
        <p:nvSpPr>
          <p:cNvPr id="6" name="Hình chữ nhật: Góc Tròn 5">
            <a:extLst>
              <a:ext uri="{FF2B5EF4-FFF2-40B4-BE49-F238E27FC236}">
                <a16:creationId xmlns:a16="http://schemas.microsoft.com/office/drawing/2014/main" id="{678A5BFD-7E46-2AA5-52BB-15BD660A2072}"/>
              </a:ext>
            </a:extLst>
          </p:cNvPr>
          <p:cNvSpPr/>
          <p:nvPr/>
        </p:nvSpPr>
        <p:spPr>
          <a:xfrm>
            <a:off x="579446" y="1071970"/>
            <a:ext cx="11203821" cy="626745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just">
              <a:spcBef>
                <a:spcPct val="0"/>
              </a:spcBef>
            </a:pPr>
            <a:r>
              <a:rPr lang="en-US" altLang="en-US" sz="2800">
                <a:solidFill>
                  <a:srgbClr val="C00000"/>
                </a:solidFill>
                <a:latin typeface="Times New Roman" panose="02020603050405020304" pitchFamily="18" charset="0"/>
                <a:cs typeface="Arial" panose="020B0604020202020204" pitchFamily="34" charset="0"/>
              </a:rPr>
              <a:t>Về bố cục</a:t>
            </a:r>
            <a:r>
              <a:rPr lang="en-US" altLang="en-US" sz="2800">
                <a:solidFill>
                  <a:srgbClr val="0000FF"/>
                </a:solidFill>
                <a:latin typeface="Times New Roman" panose="02020603050405020304" pitchFamily="18" charset="0"/>
                <a:cs typeface="Arial" panose="020B0604020202020204" pitchFamily="34" charset="0"/>
              </a:rPr>
              <a:t>: Một số bài làm viết liền phần kết bài với thân bài, có bài bố cục chưa cân </a:t>
            </a:r>
            <a:r>
              <a:rPr lang="en-US" altLang="en-US" sz="2800" smtClean="0">
                <a:solidFill>
                  <a:srgbClr val="0000FF"/>
                </a:solidFill>
                <a:latin typeface="Times New Roman" panose="02020603050405020304" pitchFamily="18" charset="0"/>
                <a:cs typeface="Arial" panose="020B0604020202020204" pitchFamily="34" charset="0"/>
              </a:rPr>
              <a:t>đối. </a:t>
            </a:r>
            <a:endParaRPr lang="en-US" altLang="en-US" sz="2800">
              <a:solidFill>
                <a:srgbClr val="0000FF"/>
              </a:solidFill>
              <a:latin typeface="Times New Roman" panose="02020603050405020304" pitchFamily="18" charset="0"/>
              <a:cs typeface="Arial" panose="020B0604020202020204" pitchFamily="34" charset="0"/>
            </a:endParaRPr>
          </a:p>
          <a:p>
            <a:pPr algn="just">
              <a:spcBef>
                <a:spcPct val="0"/>
              </a:spcBef>
            </a:pPr>
            <a:r>
              <a:rPr lang="en-US" altLang="en-US" sz="2800">
                <a:solidFill>
                  <a:srgbClr val="0000FF"/>
                </a:solidFill>
                <a:latin typeface="Times New Roman" panose="02020603050405020304" pitchFamily="18" charset="0"/>
                <a:cs typeface="Arial" panose="020B0604020202020204" pitchFamily="34" charset="0"/>
              </a:rPr>
              <a:t>- </a:t>
            </a:r>
            <a:r>
              <a:rPr lang="en-US" altLang="en-US" sz="2800">
                <a:solidFill>
                  <a:srgbClr val="C00000"/>
                </a:solidFill>
                <a:latin typeface="Times New Roman" panose="02020603050405020304" pitchFamily="18" charset="0"/>
                <a:cs typeface="Arial" panose="020B0604020202020204" pitchFamily="34" charset="0"/>
              </a:rPr>
              <a:t>Về nội dung</a:t>
            </a:r>
            <a:r>
              <a:rPr lang="en-US" altLang="en-US" sz="2800">
                <a:solidFill>
                  <a:srgbClr val="0000FF"/>
                </a:solidFill>
                <a:latin typeface="Times New Roman" panose="02020603050405020304" pitchFamily="18" charset="0"/>
                <a:cs typeface="Arial" panose="020B0604020202020204" pitchFamily="34" charset="0"/>
              </a:rPr>
              <a:t>: Một số bài  kể chuyện còn phụ thuộc nhiều vào câu chuyện có sẵn, </a:t>
            </a:r>
            <a:r>
              <a:rPr lang="en-US" altLang="en-US" sz="2800" smtClean="0">
                <a:solidFill>
                  <a:srgbClr val="0000FF"/>
                </a:solidFill>
                <a:latin typeface="Times New Roman" panose="02020603050405020304" pitchFamily="18" charset="0"/>
                <a:cs typeface="Arial" panose="020B0604020202020204" pitchFamily="34" charset="0"/>
              </a:rPr>
              <a:t>thêm chi tiết sáng tạo </a:t>
            </a:r>
            <a:r>
              <a:rPr lang="en-US" altLang="en-US" sz="2800" smtClean="0">
                <a:solidFill>
                  <a:schemeClr val="accent5">
                    <a:lumMod val="75000"/>
                  </a:schemeClr>
                </a:solidFill>
                <a:latin typeface="Times New Roman" panose="02020603050405020304" pitchFamily="18" charset="0"/>
                <a:cs typeface="Times New Roman" panose="02020603050405020304" pitchFamily="18" charset="0"/>
              </a:rPr>
              <a:t>sơ sài</a:t>
            </a:r>
            <a:r>
              <a:rPr lang="en-US" altLang="en-US" sz="2800" smtClean="0">
                <a:solidFill>
                  <a:srgbClr val="0000FF"/>
                </a:solidFill>
                <a:latin typeface="+mj-lt"/>
                <a:cs typeface="Arial" panose="020B0604020202020204" pitchFamily="34" charset="0"/>
              </a:rPr>
              <a:t>, </a:t>
            </a:r>
            <a:r>
              <a:rPr lang="en-US" altLang="en-US" sz="2800">
                <a:solidFill>
                  <a:srgbClr val="0000FF"/>
                </a:solidFill>
                <a:latin typeface="Times New Roman" panose="02020603050405020304" pitchFamily="18" charset="0"/>
                <a:cs typeface="Arial" panose="020B0604020202020204" pitchFamily="34" charset="0"/>
              </a:rPr>
              <a:t>chưa kết hợp kể với tả ngoại hình, suy nghĩ của nhân vật để làm nổi bật tính cách nhân vật và ý nghĩa câu chuyện.  </a:t>
            </a:r>
          </a:p>
          <a:p>
            <a:pPr algn="just">
              <a:spcBef>
                <a:spcPct val="0"/>
              </a:spcBef>
            </a:pPr>
            <a:endParaRPr lang="en-US" altLang="en-US" sz="2800">
              <a:solidFill>
                <a:srgbClr val="CC0066"/>
              </a:solidFill>
              <a:latin typeface="Times New Roman" panose="02020603050405020304" pitchFamily="18" charset="0"/>
              <a:cs typeface="Arial" panose="020B0604020202020204" pitchFamily="34" charset="0"/>
            </a:endParaRPr>
          </a:p>
        </p:txBody>
      </p:sp>
      <p:pic>
        <p:nvPicPr>
          <p:cNvPr id="2" name="Picture 1">
            <a:extLst>
              <a:ext uri="{FF2B5EF4-FFF2-40B4-BE49-F238E27FC236}">
                <a16:creationId xmlns:a16="http://schemas.microsoft.com/office/drawing/2014/main" id="{FE68EA56-3618-7008-75AB-C593AE74BFA2}"/>
              </a:ext>
            </a:extLst>
          </p:cNvPr>
          <p:cNvPicPr>
            <a:picLocks noChangeAspect="1"/>
          </p:cNvPicPr>
          <p:nvPr/>
        </p:nvPicPr>
        <p:blipFill>
          <a:blip r:embed="rId4"/>
          <a:stretch>
            <a:fillRect/>
          </a:stretch>
        </p:blipFill>
        <p:spPr>
          <a:xfrm>
            <a:off x="3791849" y="-34592"/>
            <a:ext cx="4389500" cy="853514"/>
          </a:xfrm>
          <a:prstGeom prst="rect">
            <a:avLst/>
          </a:prstGeom>
        </p:spPr>
      </p:pic>
      <p:grpSp>
        <p:nvGrpSpPr>
          <p:cNvPr id="7" name="Group 6">
            <a:extLst>
              <a:ext uri="{FF2B5EF4-FFF2-40B4-BE49-F238E27FC236}">
                <a16:creationId xmlns:a16="http://schemas.microsoft.com/office/drawing/2014/main" id="{E6B0C929-C4F0-0779-BCC0-D787639B45C5}"/>
              </a:ext>
            </a:extLst>
          </p:cNvPr>
          <p:cNvGrpSpPr/>
          <p:nvPr/>
        </p:nvGrpSpPr>
        <p:grpSpPr>
          <a:xfrm>
            <a:off x="-247966" y="168783"/>
            <a:ext cx="2399051" cy="2621028"/>
            <a:chOff x="5092391" y="1337193"/>
            <a:chExt cx="4171908" cy="4010907"/>
          </a:xfrm>
          <a:effectLst>
            <a:outerShdw blurRad="63500" sx="102000" sy="102000" algn="ctr" rotWithShape="0">
              <a:prstClr val="black">
                <a:alpha val="40000"/>
              </a:prstClr>
            </a:outerShdw>
          </a:effectLst>
        </p:grpSpPr>
        <p:pic>
          <p:nvPicPr>
            <p:cNvPr id="8" name="Picture 7">
              <a:extLst>
                <a:ext uri="{FF2B5EF4-FFF2-40B4-BE49-F238E27FC236}">
                  <a16:creationId xmlns:a16="http://schemas.microsoft.com/office/drawing/2014/main" id="{BC322B7E-7988-014C-AE20-00319B3924A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1811" b="63137" l="4285" r="36217"/>
                      </a14:imgEffect>
                    </a14:imgLayer>
                  </a14:imgProps>
                </a:ext>
                <a:ext uri="{28A0092B-C50C-407E-A947-70E740481C1C}">
                  <a14:useLocalDpi xmlns:a14="http://schemas.microsoft.com/office/drawing/2010/main" val="0"/>
                </a:ext>
              </a:extLst>
            </a:blip>
            <a:srcRect l="3364" t="32107" r="62966" b="35523"/>
            <a:stretch/>
          </p:blipFill>
          <p:spPr>
            <a:xfrm>
              <a:off x="5092391" y="1337193"/>
              <a:ext cx="4171908" cy="4010907"/>
            </a:xfrm>
            <a:prstGeom prst="rect">
              <a:avLst/>
            </a:prstGeom>
          </p:spPr>
        </p:pic>
        <p:sp>
          <p:nvSpPr>
            <p:cNvPr id="9" name="Rectangle 8">
              <a:extLst>
                <a:ext uri="{FF2B5EF4-FFF2-40B4-BE49-F238E27FC236}">
                  <a16:creationId xmlns:a16="http://schemas.microsoft.com/office/drawing/2014/main" id="{E4290BA3-CE83-B148-34BB-40EC950A5E8B}"/>
                </a:ext>
              </a:extLst>
            </p:cNvPr>
            <p:cNvSpPr/>
            <p:nvPr/>
          </p:nvSpPr>
          <p:spPr>
            <a:xfrm>
              <a:off x="6137467" y="2237924"/>
              <a:ext cx="2317433" cy="1836840"/>
            </a:xfrm>
            <a:prstGeom prst="rect">
              <a:avLst/>
            </a:prstGeom>
          </p:spPr>
          <p:txBody>
            <a:bodyPr wrap="square">
              <a:spAutoFit/>
            </a:bodyPr>
            <a:lstStyle/>
            <a:p>
              <a:pPr lvl="0" algn="ctr">
                <a:defRPr/>
              </a:pPr>
              <a:r>
                <a:rPr lang="en-US" sz="2400" b="1" kern="0" dirty="0">
                  <a:solidFill>
                    <a:prstClr val="black"/>
                  </a:solidFill>
                </a:rPr>
                <a:t>1. </a:t>
              </a:r>
              <a:r>
                <a:rPr lang="en-US" sz="2400" b="1" kern="0" dirty="0" err="1">
                  <a:solidFill>
                    <a:prstClr val="black"/>
                  </a:solidFill>
                </a:rPr>
                <a:t>Nhận</a:t>
              </a:r>
              <a:r>
                <a:rPr lang="en-US" sz="2400" b="1" kern="0" dirty="0">
                  <a:solidFill>
                    <a:prstClr val="black"/>
                  </a:solidFill>
                </a:rPr>
                <a:t> </a:t>
              </a:r>
              <a:r>
                <a:rPr lang="en-US" sz="2400" b="1" kern="0" dirty="0" err="1">
                  <a:solidFill>
                    <a:prstClr val="black"/>
                  </a:solidFill>
                </a:rPr>
                <a:t>xét</a:t>
              </a:r>
              <a:r>
                <a:rPr lang="en-US" sz="2400" b="1" kern="0" dirty="0">
                  <a:solidFill>
                    <a:prstClr val="black"/>
                  </a:solidFill>
                </a:rPr>
                <a:t> </a:t>
              </a:r>
              <a:r>
                <a:rPr lang="en-US" sz="2400" b="1" kern="0" dirty="0" err="1">
                  <a:solidFill>
                    <a:prstClr val="black"/>
                  </a:solidFill>
                </a:rPr>
                <a:t>chung</a:t>
              </a:r>
              <a:endParaRPr lang="en-US" sz="2400" b="1" kern="0" dirty="0">
                <a:solidFill>
                  <a:prstClr val="black"/>
                </a:solidFill>
              </a:endParaRPr>
            </a:p>
          </p:txBody>
        </p:sp>
      </p:grpSp>
    </p:spTree>
    <p:extLst>
      <p:ext uri="{BB962C8B-B14F-4D97-AF65-F5344CB8AC3E}">
        <p14:creationId xmlns:p14="http://schemas.microsoft.com/office/powerpoint/2010/main" val="5283055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982"/>
        <p:cNvGrpSpPr/>
        <p:nvPr/>
      </p:nvGrpSpPr>
      <p:grpSpPr>
        <a:xfrm>
          <a:off x="0" y="0"/>
          <a:ext cx="0" cy="0"/>
          <a:chOff x="0" y="0"/>
          <a:chExt cx="0" cy="0"/>
        </a:xfrm>
      </p:grpSpPr>
      <p:sp>
        <p:nvSpPr>
          <p:cNvPr id="6" name="Hình chữ nhật: Góc Tròn 5">
            <a:extLst>
              <a:ext uri="{FF2B5EF4-FFF2-40B4-BE49-F238E27FC236}">
                <a16:creationId xmlns:a16="http://schemas.microsoft.com/office/drawing/2014/main" id="{678A5BFD-7E46-2AA5-52BB-15BD660A2072}"/>
              </a:ext>
            </a:extLst>
          </p:cNvPr>
          <p:cNvSpPr/>
          <p:nvPr/>
        </p:nvSpPr>
        <p:spPr>
          <a:xfrm>
            <a:off x="2012291" y="168783"/>
            <a:ext cx="9178509" cy="158464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spcBef>
                <a:spcPct val="0"/>
              </a:spcBef>
            </a:pPr>
            <a:r>
              <a:rPr lang="en-US" altLang="en-US" sz="2800" b="1">
                <a:solidFill>
                  <a:srgbClr val="00B050"/>
                </a:solidFill>
                <a:latin typeface="Times New Roman" panose="02020603050405020304" pitchFamily="18" charset="0"/>
              </a:rPr>
              <a:t>LỖI CHÍNH TẢ</a:t>
            </a:r>
            <a:endParaRPr lang="en-US" altLang="en-US" sz="2800">
              <a:solidFill>
                <a:srgbClr val="CC0066"/>
              </a:solidFill>
              <a:latin typeface="Times New Roman" panose="02020603050405020304" pitchFamily="18" charset="0"/>
              <a:cs typeface="Arial" panose="020B0604020202020204" pitchFamily="34" charset="0"/>
            </a:endParaRPr>
          </a:p>
        </p:txBody>
      </p:sp>
      <p:grpSp>
        <p:nvGrpSpPr>
          <p:cNvPr id="7" name="Group 6">
            <a:extLst>
              <a:ext uri="{FF2B5EF4-FFF2-40B4-BE49-F238E27FC236}">
                <a16:creationId xmlns:a16="http://schemas.microsoft.com/office/drawing/2014/main" id="{E6B0C929-C4F0-0779-BCC0-D787639B45C5}"/>
              </a:ext>
            </a:extLst>
          </p:cNvPr>
          <p:cNvGrpSpPr/>
          <p:nvPr/>
        </p:nvGrpSpPr>
        <p:grpSpPr>
          <a:xfrm>
            <a:off x="-247966" y="168783"/>
            <a:ext cx="2399051" cy="2621028"/>
            <a:chOff x="5092391" y="1337193"/>
            <a:chExt cx="4171908" cy="4010907"/>
          </a:xfrm>
          <a:effectLst>
            <a:outerShdw blurRad="63500" sx="102000" sy="102000" algn="ctr" rotWithShape="0">
              <a:prstClr val="black">
                <a:alpha val="40000"/>
              </a:prstClr>
            </a:outerShdw>
          </a:effectLst>
        </p:grpSpPr>
        <p:pic>
          <p:nvPicPr>
            <p:cNvPr id="8" name="Picture 7">
              <a:extLst>
                <a:ext uri="{FF2B5EF4-FFF2-40B4-BE49-F238E27FC236}">
                  <a16:creationId xmlns:a16="http://schemas.microsoft.com/office/drawing/2014/main" id="{BC322B7E-7988-014C-AE20-00319B3924A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1811" b="63137" l="4285" r="36217"/>
                      </a14:imgEffect>
                    </a14:imgLayer>
                  </a14:imgProps>
                </a:ext>
                <a:ext uri="{28A0092B-C50C-407E-A947-70E740481C1C}">
                  <a14:useLocalDpi xmlns:a14="http://schemas.microsoft.com/office/drawing/2010/main" val="0"/>
                </a:ext>
              </a:extLst>
            </a:blip>
            <a:srcRect l="3364" t="32107" r="62966" b="35523"/>
            <a:stretch/>
          </p:blipFill>
          <p:spPr>
            <a:xfrm>
              <a:off x="5092391" y="1337193"/>
              <a:ext cx="4171908" cy="4010907"/>
            </a:xfrm>
            <a:prstGeom prst="rect">
              <a:avLst/>
            </a:prstGeom>
          </p:spPr>
        </p:pic>
        <p:sp>
          <p:nvSpPr>
            <p:cNvPr id="9" name="Rectangle 8">
              <a:extLst>
                <a:ext uri="{FF2B5EF4-FFF2-40B4-BE49-F238E27FC236}">
                  <a16:creationId xmlns:a16="http://schemas.microsoft.com/office/drawing/2014/main" id="{E4290BA3-CE83-B148-34BB-40EC950A5E8B}"/>
                </a:ext>
              </a:extLst>
            </p:cNvPr>
            <p:cNvSpPr/>
            <p:nvPr/>
          </p:nvSpPr>
          <p:spPr>
            <a:xfrm>
              <a:off x="6137467" y="2237924"/>
              <a:ext cx="2317433" cy="1836840"/>
            </a:xfrm>
            <a:prstGeom prst="rect">
              <a:avLst/>
            </a:prstGeom>
          </p:spPr>
          <p:txBody>
            <a:bodyPr wrap="square">
              <a:spAutoFit/>
            </a:bodyPr>
            <a:lstStyle/>
            <a:p>
              <a:pPr lvl="0" algn="ctr">
                <a:defRPr/>
              </a:pPr>
              <a:r>
                <a:rPr lang="en-US" sz="2400" b="1" kern="0" dirty="0">
                  <a:solidFill>
                    <a:prstClr val="black"/>
                  </a:solidFill>
                </a:rPr>
                <a:t>3</a:t>
              </a:r>
              <a:r>
                <a:rPr lang="en-US" sz="2400" b="1" kern="0" smtClean="0">
                  <a:solidFill>
                    <a:prstClr val="black"/>
                  </a:solidFill>
                </a:rPr>
                <a:t>. Sửa lỗi chung</a:t>
              </a:r>
              <a:endParaRPr lang="en-US" sz="2400" b="1" kern="0" dirty="0">
                <a:solidFill>
                  <a:prstClr val="black"/>
                </a:solidFill>
              </a:endParaRPr>
            </a:p>
          </p:txBody>
        </p:sp>
      </p:grpSp>
      <p:sp>
        <p:nvSpPr>
          <p:cNvPr id="11" name="Hình chữ nhật: Góc Tròn 5">
            <a:extLst>
              <a:ext uri="{FF2B5EF4-FFF2-40B4-BE49-F238E27FC236}">
                <a16:creationId xmlns:a16="http://schemas.microsoft.com/office/drawing/2014/main" id="{678A5BFD-7E46-2AA5-52BB-15BD660A2072}"/>
              </a:ext>
            </a:extLst>
          </p:cNvPr>
          <p:cNvSpPr/>
          <p:nvPr/>
        </p:nvSpPr>
        <p:spPr>
          <a:xfrm>
            <a:off x="2012290" y="1957717"/>
            <a:ext cx="9178509" cy="384950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spcBef>
                <a:spcPct val="0"/>
              </a:spcBef>
            </a:pPr>
            <a:r>
              <a:rPr lang="en-US" altLang="en-US" sz="2800" smtClean="0">
                <a:solidFill>
                  <a:srgbClr val="002060"/>
                </a:solidFill>
                <a:latin typeface="Times New Roman" panose="02020603050405020304" pitchFamily="18" charset="0"/>
              </a:rPr>
              <a:t> </a:t>
            </a:r>
            <a:endParaRPr lang="en-US" altLang="en-US" sz="2800">
              <a:solidFill>
                <a:srgbClr val="CC0066"/>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559680533"/>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1_Science Subject for Pre-K: Observe insect life by Slidesgo">
  <a:themeElements>
    <a:clrScheme name="Simple Light">
      <a:dk1>
        <a:srgbClr val="434343"/>
      </a:dk1>
      <a:lt1>
        <a:srgbClr val="FFFFFF"/>
      </a:lt1>
      <a:dk2>
        <a:srgbClr val="2270B6"/>
      </a:dk2>
      <a:lt2>
        <a:srgbClr val="A9CF54"/>
      </a:lt2>
      <a:accent1>
        <a:srgbClr val="8DAA5D"/>
      </a:accent1>
      <a:accent2>
        <a:srgbClr val="FFC200"/>
      </a:accent2>
      <a:accent3>
        <a:srgbClr val="FF6E85"/>
      </a:accent3>
      <a:accent4>
        <a:srgbClr val="EE324F"/>
      </a:accent4>
      <a:accent5>
        <a:srgbClr val="968DFF"/>
      </a:accent5>
      <a:accent6>
        <a:srgbClr val="5A4833"/>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cience Subject for Pre-K: Observe insect life by Slidesgo">
  <a:themeElements>
    <a:clrScheme name="Simple Light">
      <a:dk1>
        <a:srgbClr val="434343"/>
      </a:dk1>
      <a:lt1>
        <a:srgbClr val="FFFFFF"/>
      </a:lt1>
      <a:dk2>
        <a:srgbClr val="2270B6"/>
      </a:dk2>
      <a:lt2>
        <a:srgbClr val="A9CF54"/>
      </a:lt2>
      <a:accent1>
        <a:srgbClr val="8DAA5D"/>
      </a:accent1>
      <a:accent2>
        <a:srgbClr val="FFC200"/>
      </a:accent2>
      <a:accent3>
        <a:srgbClr val="FF6E85"/>
      </a:accent3>
      <a:accent4>
        <a:srgbClr val="EE324F"/>
      </a:accent4>
      <a:accent5>
        <a:srgbClr val="968DFF"/>
      </a:accent5>
      <a:accent6>
        <a:srgbClr val="5A4833"/>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186</TotalTime>
  <Words>642</Words>
  <Application>Microsoft Office PowerPoint</Application>
  <PresentationFormat>Widescreen</PresentationFormat>
  <Paragraphs>42</Paragraphs>
  <Slides>19</Slides>
  <Notes>19</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19</vt:i4>
      </vt:variant>
    </vt:vector>
  </HeadingPairs>
  <TitlesOfParts>
    <vt:vector size="29" baseType="lpstr">
      <vt:lpstr>Arial</vt:lpstr>
      <vt:lpstr>Barlow</vt:lpstr>
      <vt:lpstr>Calibri</vt:lpstr>
      <vt:lpstr>Cambria</vt:lpstr>
      <vt:lpstr>Handlee</vt:lpstr>
      <vt:lpstr>Ranchers</vt:lpstr>
      <vt:lpstr>Times New Roman</vt:lpstr>
      <vt:lpstr>UVN Banh Mi</vt:lpstr>
      <vt:lpstr>1_Science Subject for Pre-K: Observe insect life by Slidesgo</vt:lpstr>
      <vt:lpstr>Science Subject for Pre-K: Observe insect life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18</cp:revision>
  <dcterms:created xsi:type="dcterms:W3CDTF">2024-06-21T04:31:13Z</dcterms:created>
  <dcterms:modified xsi:type="dcterms:W3CDTF">2024-09-15T03:55:43Z</dcterms:modified>
</cp:coreProperties>
</file>