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</p:sldMasterIdLst>
  <p:notesMasterIdLst>
    <p:notesMasterId r:id="rId29"/>
  </p:notesMasterIdLst>
  <p:sldIdLst>
    <p:sldId id="309" r:id="rId3"/>
    <p:sldId id="311" r:id="rId4"/>
    <p:sldId id="312" r:id="rId5"/>
    <p:sldId id="442" r:id="rId6"/>
    <p:sldId id="313" r:id="rId7"/>
    <p:sldId id="444" r:id="rId8"/>
    <p:sldId id="443" r:id="rId9"/>
    <p:sldId id="446" r:id="rId10"/>
    <p:sldId id="454" r:id="rId11"/>
    <p:sldId id="455" r:id="rId12"/>
    <p:sldId id="445" r:id="rId13"/>
    <p:sldId id="447" r:id="rId14"/>
    <p:sldId id="448" r:id="rId15"/>
    <p:sldId id="449" r:id="rId16"/>
    <p:sldId id="450" r:id="rId17"/>
    <p:sldId id="451" r:id="rId18"/>
    <p:sldId id="324" r:id="rId19"/>
    <p:sldId id="452" r:id="rId20"/>
    <p:sldId id="457" r:id="rId21"/>
    <p:sldId id="266" r:id="rId22"/>
    <p:sldId id="328" r:id="rId23"/>
    <p:sldId id="330" r:id="rId24"/>
    <p:sldId id="331" r:id="rId25"/>
    <p:sldId id="332" r:id="rId26"/>
    <p:sldId id="333" r:id="rId27"/>
    <p:sldId id="45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3FC67-3B42-47DF-9F27-36C1C053BBAD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7AEFB-195D-4261-A540-5EBB8993D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9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8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2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0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=""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93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0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9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9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9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7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9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1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3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0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7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6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4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2722404-8519-40FB-91A0-262B6841B1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85800" y="-13385800"/>
            <a:ext cx="6858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6FFA7BF-CDEB-460A-80CE-9833AAA678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0" y="-65278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1B6A7F5-F0EC-4605-A587-06744A8131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5000" y="15621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9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=""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08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1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5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6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4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8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4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lar sign with white and black text&#10;&#10;Description automatically generated">
            <a:extLst>
              <a:ext uri="{FF2B5EF4-FFF2-40B4-BE49-F238E27FC236}">
                <a16:creationId xmlns="" xmlns:a16="http://schemas.microsoft.com/office/drawing/2014/main" id="{7B466352-7A47-CFC6-BC91-7111AC334B0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7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20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22.xml"/><Relationship Id="rId7" Type="http://schemas.openxmlformats.org/officeDocument/2006/relationships/slide" Target="slide24.xml"/><Relationship Id="rId12" Type="http://schemas.openxmlformats.org/officeDocument/2006/relationships/image" Target="../media/image37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slide" Target="slide23.xm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slide" Target="slide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5">
            <a:extLst>
              <a:ext uri="{FF2B5EF4-FFF2-40B4-BE49-F238E27FC236}">
                <a16:creationId xmlns=""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1026" name="Picture 2" descr="Nữ giáo viên, học sinh giáo viên, giáo viên, hội giáo dục phúc lợi quân  đội, nghệ thuật - giáo viên png | PNGEgg">
            <a:extLst>
              <a:ext uri="{FF2B5EF4-FFF2-40B4-BE49-F238E27FC236}">
                <a16:creationId xmlns="" xmlns:a16="http://schemas.microsoft.com/office/drawing/2014/main" id="{AD3692A8-1D1F-46BB-A384-939BE446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2" b="93966" l="9483" r="89943">
                        <a14:foregroundMark x1="53736" y1="6609" x2="64080" y2="10632"/>
                        <a14:foregroundMark x1="59483" y1="9483" x2="60057" y2="73563"/>
                        <a14:foregroundMark x1="53448" y1="32471" x2="61782" y2="33908"/>
                        <a14:foregroundMark x1="49138" y1="93966" x2="51724" y2="85057"/>
                        <a14:foregroundMark x1="57184" y1="40230" x2="61207" y2="52011"/>
                        <a14:foregroundMark x1="27874" y1="16954" x2="33333" y2="3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28" y="2009394"/>
            <a:ext cx="5180838" cy="51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EF7A9681-F5B7-4B99-B946-E3CF9192BE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23" y="3227078"/>
            <a:ext cx="3693704" cy="3805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8C196E-539D-6D41-02CB-3EF46BC25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0672" y="338328"/>
            <a:ext cx="6013530" cy="14632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A988FFA-C8FE-44CE-09F1-D8B411DA37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024" y="1459986"/>
            <a:ext cx="10132430" cy="177409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727073" y="-4627478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97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BD86F0D-9576-1EB7-935D-C02E424C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657" y="823594"/>
            <a:ext cx="4518343" cy="37208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45F93A8-046A-E792-7D87-B269205B7064}"/>
              </a:ext>
            </a:extLst>
          </p:cNvPr>
          <p:cNvSpPr txBox="1"/>
          <p:nvPr/>
        </p:nvSpPr>
        <p:spPr>
          <a:xfrm>
            <a:off x="1333500" y="4810125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4BFA201-4CA1-E352-5AF2-709C356E3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919" y="890269"/>
            <a:ext cx="4386311" cy="3519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6EEFC51-2C91-25CC-F0B9-8247DE6076A0}"/>
              </a:ext>
            </a:extLst>
          </p:cNvPr>
          <p:cNvSpPr txBox="1"/>
          <p:nvPr/>
        </p:nvSpPr>
        <p:spPr>
          <a:xfrm>
            <a:off x="7096125" y="4724400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F7098BB-A4CE-83E1-6C5A-2380DF3B037D}"/>
              </a:ext>
            </a:extLst>
          </p:cNvPr>
          <p:cNvGrpSpPr/>
          <p:nvPr/>
        </p:nvGrpSpPr>
        <p:grpSpPr>
          <a:xfrm>
            <a:off x="1391731" y="1335235"/>
            <a:ext cx="9582911" cy="2093765"/>
            <a:chOff x="6559296" y="890016"/>
            <a:chExt cx="4498848" cy="105128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86C16A43-CA88-D740-B64A-DB27295888A2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8F9181B7-E46E-E627-01D8-96358DE695A0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Nước ta cũng chịu ảnh hưởng của nhiều thiên t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 bão, lũ lụt, hạn hán,... gây khó khăn cho đời sống và hoạt động sản xuất.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A0A8DD81-F745-2BBA-AFD7-1CEDCB6FA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6889" y="802644"/>
            <a:ext cx="1691640" cy="17439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82EAE7B-6AED-CC2F-0863-99071EA90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408" y="3519909"/>
            <a:ext cx="3897630" cy="300795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70702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0944797-CB5B-2C0A-CEA0-D5FCC1431E81}"/>
              </a:ext>
            </a:extLst>
          </p:cNvPr>
          <p:cNvGrpSpPr/>
          <p:nvPr/>
        </p:nvGrpSpPr>
        <p:grpSpPr>
          <a:xfrm>
            <a:off x="0" y="67198"/>
            <a:ext cx="2025445" cy="1820596"/>
            <a:chOff x="0" y="67198"/>
            <a:chExt cx="3024000" cy="2264220"/>
          </a:xfrm>
        </p:grpSpPr>
        <p:sp>
          <p:nvSpPr>
            <p:cNvPr id="3" name="Freeform 2">
              <a:extLst>
                <a:ext uri="{FF2B5EF4-FFF2-40B4-BE49-F238E27FC236}">
                  <a16:creationId xmlns="" xmlns:a16="http://schemas.microsoft.com/office/drawing/2014/main" id="{C9F81705-9BFE-CA49-914C-8041344FE48F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2FA02295-F1DC-BC48-233C-35D1FF2F5A51}"/>
                </a:ext>
              </a:extLst>
            </p:cNvPr>
            <p:cNvSpPr txBox="1"/>
            <p:nvPr/>
          </p:nvSpPr>
          <p:spPr>
            <a:xfrm>
              <a:off x="165320" y="526794"/>
              <a:ext cx="2535728" cy="103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3CB748B-B363-E0C4-C44A-EAFBD6DAABD8}"/>
              </a:ext>
            </a:extLst>
          </p:cNvPr>
          <p:cNvGrpSpPr/>
          <p:nvPr/>
        </p:nvGrpSpPr>
        <p:grpSpPr>
          <a:xfrm>
            <a:off x="2066544" y="192202"/>
            <a:ext cx="9848087" cy="1417523"/>
            <a:chOff x="314102" y="666654"/>
            <a:chExt cx="5266568" cy="2834640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55CB69CB-52E7-51E7-F291-A23EB3F975F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="" xmlns:a16="http://schemas.microsoft.com/office/drawing/2014/main" id="{7E85177F-470A-C869-E583-86B96CF73334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="" xmlns:a16="http://schemas.microsoft.com/office/drawing/2014/main" id="{04C44D6E-BD00-730D-096C-7E2D5568B155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A86CAA0-329D-9C74-5946-B4136ED1AB2A}"/>
                </a:ext>
              </a:extLst>
            </p:cNvPr>
            <p:cNvSpPr txBox="1"/>
            <p:nvPr/>
          </p:nvSpPr>
          <p:spPr>
            <a:xfrm>
              <a:off x="539044" y="764598"/>
              <a:ext cx="4792236" cy="154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các hình 5, 6, em hãy: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Trình bày đặc điểm của sông, hồ ở nước ta.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vai trò của sông, hồ đối với đời sống và hoạt động sản xuất.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6BDB29E-857F-E87B-F880-AA679EC88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40" y="2280666"/>
            <a:ext cx="9889236" cy="3845814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969155" y="-48196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40A0BB0-00F5-4003-EDF6-DDFD87E0B4EC}"/>
              </a:ext>
            </a:extLst>
          </p:cNvPr>
          <p:cNvSpPr txBox="1"/>
          <p:nvPr/>
        </p:nvSpPr>
        <p:spPr>
          <a:xfrm>
            <a:off x="8050367" y="6050280"/>
            <a:ext cx="3280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(Thái Nguyên </a:t>
            </a:r>
            <a:r>
              <a:rPr lang="en-US" sz="2000" dirty="0" err="1">
                <a:solidFill>
                  <a:srgbClr val="FF0000"/>
                </a:solidFill>
              </a:rPr>
              <a:t>ngày</a:t>
            </a:r>
            <a:r>
              <a:rPr lang="en-US" sz="2000" dirty="0">
                <a:solidFill>
                  <a:srgbClr val="FF0000"/>
                </a:solidFill>
              </a:rPr>
              <a:t> nay)</a:t>
            </a:r>
          </a:p>
        </p:txBody>
      </p:sp>
    </p:spTree>
    <p:extLst>
      <p:ext uri="{BB962C8B-B14F-4D97-AF65-F5344CB8AC3E}">
        <p14:creationId xmlns:p14="http://schemas.microsoft.com/office/powerpoint/2010/main" val="33766574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=""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59571" y="236177"/>
            <a:ext cx="10322753" cy="1087798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yếu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nhỏ.</a:t>
            </a:r>
          </a:p>
        </p:txBody>
      </p:sp>
      <p:pic>
        <p:nvPicPr>
          <p:cNvPr id="1026" name="Picture 2" descr="Sông ngòi của Việt Nam có đặc điểm gì?">
            <a:extLst>
              <a:ext uri="{FF2B5EF4-FFF2-40B4-BE49-F238E27FC236}">
                <a16:creationId xmlns="" xmlns:a16="http://schemas.microsoft.com/office/drawing/2014/main" id="{05BB251A-77BA-645F-453F-C88D4DB9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794">
            <a:off x="504825" y="1862138"/>
            <a:ext cx="5603171" cy="3462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HUẨN NHẤT] Đặc điểm sông ngòi nước ta">
            <a:extLst>
              <a:ext uri="{FF2B5EF4-FFF2-40B4-BE49-F238E27FC236}">
                <a16:creationId xmlns="" xmlns:a16="http://schemas.microsoft.com/office/drawing/2014/main" id="{F931B3B0-5B15-516C-2446-4097B949E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4440">
            <a:off x="6044850" y="2000249"/>
            <a:ext cx="5647088" cy="306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Oval 5"/>
          <p:cNvSpPr/>
          <p:nvPr/>
        </p:nvSpPr>
        <p:spPr>
          <a:xfrm>
            <a:off x="4687974" y="-47625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3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=""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59571" y="236176"/>
            <a:ext cx="10322753" cy="1287823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lớn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Hồng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Cửu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Long,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Mã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,...</a:t>
            </a:r>
          </a:p>
        </p:txBody>
      </p:sp>
      <p:pic>
        <p:nvPicPr>
          <p:cNvPr id="2050" name="Picture 2" descr="Phê duyệt Quy hoạch Vùng đồng bằng sông Hồng">
            <a:extLst>
              <a:ext uri="{FF2B5EF4-FFF2-40B4-BE49-F238E27FC236}">
                <a16:creationId xmlns="" xmlns:a16="http://schemas.microsoft.com/office/drawing/2014/main" id="{F5F2433E-608A-0212-6B68-B1B8D2AD7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63389"/>
            <a:ext cx="5245776" cy="307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">
            <a:extLst>
              <a:ext uri="{FF2B5EF4-FFF2-40B4-BE49-F238E27FC236}">
                <a16:creationId xmlns="" xmlns:a16="http://schemas.microsoft.com/office/drawing/2014/main" id="{220DA64E-EED7-8EC2-6BEC-201F5D2336F3}"/>
              </a:ext>
            </a:extLst>
          </p:cNvPr>
          <p:cNvSpPr/>
          <p:nvPr/>
        </p:nvSpPr>
        <p:spPr>
          <a:xfrm>
            <a:off x="1647825" y="53807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Du lịch Đồng bằng sông Cửu Long: Cơ hội làm mới mình sau đại dịch">
            <a:extLst>
              <a:ext uri="{FF2B5EF4-FFF2-40B4-BE49-F238E27FC236}">
                <a16:creationId xmlns="" xmlns:a16="http://schemas.microsoft.com/office/drawing/2014/main" id="{F5A50F59-30F6-EC08-A145-341099015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49" y="1964530"/>
            <a:ext cx="4695825" cy="305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">
            <a:extLst>
              <a:ext uri="{FF2B5EF4-FFF2-40B4-BE49-F238E27FC236}">
                <a16:creationId xmlns="" xmlns:a16="http://schemas.microsoft.com/office/drawing/2014/main" id="{466E65C2-D0DB-61F6-BC1B-6BE0303C227A}"/>
              </a:ext>
            </a:extLst>
          </p:cNvPr>
          <p:cNvSpPr/>
          <p:nvPr/>
        </p:nvSpPr>
        <p:spPr>
          <a:xfrm>
            <a:off x="6715125" y="5333168"/>
            <a:ext cx="4229100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4459374" y="-49530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4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=""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1285875" y="0"/>
            <a:ext cx="9391649" cy="2259374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Lượng nước sông thay đổi theo mùa:</a:t>
            </a:r>
            <a:endParaRPr lang="en-US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ùa lũ mực nước sông dâng cao;</a:t>
            </a:r>
            <a:endParaRPr lang="en-US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ùa cạn mực nước sông hạ thấp.</a:t>
            </a:r>
          </a:p>
        </p:txBody>
      </p:sp>
      <p:pic>
        <p:nvPicPr>
          <p:cNvPr id="3074" name="Picture 2" descr="Tại sao sông ngòi đồng bằng uốn khúc nhiều?">
            <a:extLst>
              <a:ext uri="{FF2B5EF4-FFF2-40B4-BE49-F238E27FC236}">
                <a16:creationId xmlns="" xmlns:a16="http://schemas.microsoft.com/office/drawing/2014/main" id="{7E089A78-7AE9-35B9-6EDA-E99703403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4" y="2352985"/>
            <a:ext cx="6105525" cy="40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4745124" y="-47434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=""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742950" y="0"/>
            <a:ext cx="10925175" cy="138112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Nước ta có nhiều hồ, gồm hồ tự nhiên và hồ nhân tạo; một số hồ lớn như: hồ Ba Bể (Bắc Kạn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– </a:t>
            </a:r>
            <a:r>
              <a:rPr lang="en-US" sz="3200" i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Thái Nguyên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ngày</a:t>
            </a:r>
            <a:r>
              <a:rPr lang="en-US" sz="3200" i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nay)</a:t>
            </a:r>
            <a:r>
              <a:rPr lang="vi-VN" sz="3200" i="1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, 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hồ Dầu Tiếng (Tây Ninh),...</a:t>
            </a:r>
          </a:p>
        </p:txBody>
      </p:sp>
      <p:pic>
        <p:nvPicPr>
          <p:cNvPr id="4098" name="Picture 2" descr="Kinh nghiệm du lịch hồ Ba Bể - món quà 200 năm của Bắc Kạn">
            <a:extLst>
              <a:ext uri="{FF2B5EF4-FFF2-40B4-BE49-F238E27FC236}">
                <a16:creationId xmlns="" xmlns:a16="http://schemas.microsoft.com/office/drawing/2014/main" id="{26AAC06F-E61D-9C44-AEA5-070CDD1FB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83846"/>
            <a:ext cx="4900613" cy="36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">
            <a:extLst>
              <a:ext uri="{FF2B5EF4-FFF2-40B4-BE49-F238E27FC236}">
                <a16:creationId xmlns="" xmlns:a16="http://schemas.microsoft.com/office/drawing/2014/main" id="{3A2257E5-2E43-F2D2-8E85-A47F941F7301}"/>
              </a:ext>
            </a:extLst>
          </p:cNvPr>
          <p:cNvSpPr/>
          <p:nvPr/>
        </p:nvSpPr>
        <p:spPr>
          <a:xfrm>
            <a:off x="1552575" y="555224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Bể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Tour du lịch hồ Dầu Tiếng: điểm cắm trại nổi tiếng của giới trẻ">
            <a:extLst>
              <a:ext uri="{FF2B5EF4-FFF2-40B4-BE49-F238E27FC236}">
                <a16:creationId xmlns="" xmlns:a16="http://schemas.microsoft.com/office/drawing/2014/main" id="{B3527F4D-07C3-1BAD-8C50-B0D6D544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4" y="1767348"/>
            <a:ext cx="5000625" cy="358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">
            <a:extLst>
              <a:ext uri="{FF2B5EF4-FFF2-40B4-BE49-F238E27FC236}">
                <a16:creationId xmlns="" xmlns:a16="http://schemas.microsoft.com/office/drawing/2014/main" id="{B5AB434C-0BA1-0AAD-439C-2FDFD4036DC7}"/>
              </a:ext>
            </a:extLst>
          </p:cNvPr>
          <p:cNvSpPr/>
          <p:nvPr/>
        </p:nvSpPr>
        <p:spPr>
          <a:xfrm>
            <a:off x="6781800" y="55331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4400" b="1" dirty="0" err="1">
                <a:solidFill>
                  <a:srgbClr val="009999"/>
                </a:solidFill>
              </a:rPr>
              <a:t>Hồ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r>
              <a:rPr lang="en-US" sz="4400" b="1" dirty="0" err="1">
                <a:solidFill>
                  <a:srgbClr val="009999"/>
                </a:solidFill>
              </a:rPr>
              <a:t>Dầu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r>
              <a:rPr lang="en-US" sz="4400" b="1" dirty="0" err="1">
                <a:solidFill>
                  <a:srgbClr val="009999"/>
                </a:solidFill>
              </a:rPr>
              <a:t>Tiếng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4987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2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382B971-CB63-A42C-B9B3-DBF54A7E497D}"/>
              </a:ext>
            </a:extLst>
          </p:cNvPr>
          <p:cNvGrpSpPr/>
          <p:nvPr/>
        </p:nvGrpSpPr>
        <p:grpSpPr>
          <a:xfrm>
            <a:off x="1325110" y="561894"/>
            <a:ext cx="10028689" cy="933532"/>
            <a:chOff x="699912" y="1651755"/>
            <a:chExt cx="10146156" cy="1536901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BEC816BF-6663-A795-C833-6A3805B53846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5" name="Hình chữ nhật: Góc Tròn 38">
                <a:extLst>
                  <a:ext uri="{FF2B5EF4-FFF2-40B4-BE49-F238E27FC236}">
                    <a16:creationId xmlns="" xmlns:a16="http://schemas.microsoft.com/office/drawing/2014/main" id="{6BACFF0E-8727-4197-B9E9-0E3CF95865B1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7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8 w 10909881"/>
                  <a:gd name="connsiteY13" fmla="*/ 0 h 1837155"/>
                  <a:gd name="connsiteX14" fmla="*/ 10758091 w 10909881"/>
                  <a:gd name="connsiteY14" fmla="*/ 0 h 1837155"/>
                  <a:gd name="connsiteX15" fmla="*/ 10909881 w 10909881"/>
                  <a:gd name="connsiteY15" fmla="*/ 306197 h 1837155"/>
                  <a:gd name="connsiteX16" fmla="*/ 10909881 w 10909881"/>
                  <a:gd name="connsiteY16" fmla="*/ 306191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765479 h 1837155"/>
                  <a:gd name="connsiteX19" fmla="*/ 10909881 w 10909881"/>
                  <a:gd name="connsiteY19" fmla="*/ 1530953 h 1837155"/>
                  <a:gd name="connsiteX20" fmla="*/ 10758091 w 10909881"/>
                  <a:gd name="connsiteY20" fmla="*/ 1837155 h 1837155"/>
                  <a:gd name="connsiteX21" fmla="*/ 9746373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1 w 10909881"/>
                  <a:gd name="connsiteY23" fmla="*/ 1837155 h 1837155"/>
                  <a:gd name="connsiteX24" fmla="*/ 6897585 w 10909881"/>
                  <a:gd name="connsiteY24" fmla="*/ 1837155 h 1837155"/>
                  <a:gd name="connsiteX25" fmla="*/ 5885865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2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6 w 10909881"/>
                  <a:gd name="connsiteY32" fmla="*/ 1837155 h 1837155"/>
                  <a:gd name="connsiteX33" fmla="*/ 0 w 10909881"/>
                  <a:gd name="connsiteY33" fmla="*/ 1530953 h 1837155"/>
                  <a:gd name="connsiteX34" fmla="*/ 0 w 10909881"/>
                  <a:gd name="connsiteY34" fmla="*/ 765479 h 1837155"/>
                  <a:gd name="connsiteX35" fmla="*/ 0 w 10909881"/>
                  <a:gd name="connsiteY35" fmla="*/ 593251 h 1837155"/>
                  <a:gd name="connsiteX36" fmla="*/ 0 w 10909881"/>
                  <a:gd name="connsiteY36" fmla="*/ 306191 h 1837155"/>
                  <a:gd name="connsiteX37" fmla="*/ 0 w 10909881"/>
                  <a:gd name="connsiteY37" fmla="*/ 306197 h 1837155"/>
                  <a:gd name="connsiteX0" fmla="*/ 0 w 10909881"/>
                  <a:gd name="connsiteY0" fmla="*/ 306197 h 1837155"/>
                  <a:gd name="connsiteX1" fmla="*/ 151786 w 10909881"/>
                  <a:gd name="connsiteY1" fmla="*/ 0 h 1837155"/>
                  <a:gd name="connsiteX2" fmla="*/ 968383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72919 w 10909881"/>
                  <a:gd name="connsiteY5" fmla="*/ 0 h 1837155"/>
                  <a:gd name="connsiteX6" fmla="*/ 3609350 w 10909881"/>
                  <a:gd name="connsiteY6" fmla="*/ 0 h 1837155"/>
                  <a:gd name="connsiteX7" fmla="*/ 4545782 w 10909881"/>
                  <a:gd name="connsiteY7" fmla="*/ 0 h 1837155"/>
                  <a:gd name="connsiteX8" fmla="*/ 5371131 w 10909881"/>
                  <a:gd name="connsiteY8" fmla="*/ 0 h 1837155"/>
                  <a:gd name="connsiteX9" fmla="*/ 6258603 w 10909881"/>
                  <a:gd name="connsiteY9" fmla="*/ 0 h 1837155"/>
                  <a:gd name="connsiteX10" fmla="*/ 7021831 w 10909881"/>
                  <a:gd name="connsiteY10" fmla="*/ 0 h 1837155"/>
                  <a:gd name="connsiteX11" fmla="*/ 7785058 w 10909881"/>
                  <a:gd name="connsiteY11" fmla="*/ 0 h 1837155"/>
                  <a:gd name="connsiteX12" fmla="*/ 8486160 w 10909881"/>
                  <a:gd name="connsiteY12" fmla="*/ 0 h 1837155"/>
                  <a:gd name="connsiteX13" fmla="*/ 9187266 w 10909881"/>
                  <a:gd name="connsiteY13" fmla="*/ 0 h 1837155"/>
                  <a:gd name="connsiteX14" fmla="*/ 9950490 w 10909881"/>
                  <a:gd name="connsiteY14" fmla="*/ 0 h 1837155"/>
                  <a:gd name="connsiteX15" fmla="*/ 10758091 w 10909881"/>
                  <a:gd name="connsiteY15" fmla="*/ 0 h 1837155"/>
                  <a:gd name="connsiteX16" fmla="*/ 10909881 w 10909881"/>
                  <a:gd name="connsiteY16" fmla="*/ 306197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306191 h 1837155"/>
                  <a:gd name="connsiteX19" fmla="*/ 10909881 w 10909881"/>
                  <a:gd name="connsiteY19" fmla="*/ 765479 h 1837155"/>
                  <a:gd name="connsiteX20" fmla="*/ 10909881 w 10909881"/>
                  <a:gd name="connsiteY20" fmla="*/ 1530953 h 1837155"/>
                  <a:gd name="connsiteX21" fmla="*/ 10758091 w 10909881"/>
                  <a:gd name="connsiteY21" fmla="*/ 1837155 h 1837155"/>
                  <a:gd name="connsiteX22" fmla="*/ 9870619 w 10909881"/>
                  <a:gd name="connsiteY22" fmla="*/ 1837155 h 1837155"/>
                  <a:gd name="connsiteX23" fmla="*/ 9169516 w 10909881"/>
                  <a:gd name="connsiteY23" fmla="*/ 1837155 h 1837155"/>
                  <a:gd name="connsiteX24" fmla="*/ 8344167 w 10909881"/>
                  <a:gd name="connsiteY24" fmla="*/ 1837155 h 1837155"/>
                  <a:gd name="connsiteX25" fmla="*/ 7332447 w 10909881"/>
                  <a:gd name="connsiteY25" fmla="*/ 1837155 h 1837155"/>
                  <a:gd name="connsiteX26" fmla="*/ 6320727 w 10909881"/>
                  <a:gd name="connsiteY26" fmla="*/ 1837155 h 1837155"/>
                  <a:gd name="connsiteX27" fmla="*/ 5433255 w 10909881"/>
                  <a:gd name="connsiteY27" fmla="*/ 1837155 h 1837155"/>
                  <a:gd name="connsiteX28" fmla="*/ 4545782 w 10909881"/>
                  <a:gd name="connsiteY28" fmla="*/ 1837155 h 1837155"/>
                  <a:gd name="connsiteX29" fmla="*/ 3718449 w 10909881"/>
                  <a:gd name="connsiteY29" fmla="*/ 1837155 h 1837155"/>
                  <a:gd name="connsiteX30" fmla="*/ 2836568 w 10909881"/>
                  <a:gd name="connsiteY30" fmla="*/ 1837155 h 1837155"/>
                  <a:gd name="connsiteX31" fmla="*/ 1818312 w 10909881"/>
                  <a:gd name="connsiteY31" fmla="*/ 1837155 h 1837155"/>
                  <a:gd name="connsiteX32" fmla="*/ 1818312 w 10909881"/>
                  <a:gd name="connsiteY32" fmla="*/ 1837155 h 1837155"/>
                  <a:gd name="connsiteX33" fmla="*/ 1018379 w 10909881"/>
                  <a:gd name="connsiteY33" fmla="*/ 1837155 h 1837155"/>
                  <a:gd name="connsiteX34" fmla="*/ 151786 w 10909881"/>
                  <a:gd name="connsiteY34" fmla="*/ 1837155 h 1837155"/>
                  <a:gd name="connsiteX35" fmla="*/ 0 w 10909881"/>
                  <a:gd name="connsiteY35" fmla="*/ 1530953 h 1837155"/>
                  <a:gd name="connsiteX36" fmla="*/ 0 w 10909881"/>
                  <a:gd name="connsiteY36" fmla="*/ 765479 h 1837155"/>
                  <a:gd name="connsiteX37" fmla="*/ 0 w 10909881"/>
                  <a:gd name="connsiteY37" fmla="*/ 593251 h 1837155"/>
                  <a:gd name="connsiteX38" fmla="*/ 0 w 10909881"/>
                  <a:gd name="connsiteY38" fmla="*/ 306191 h 1837155"/>
                  <a:gd name="connsiteX39" fmla="*/ 0 w 10909881"/>
                  <a:gd name="connsiteY39" fmla="*/ 306197 h 1837155"/>
                  <a:gd name="connsiteX0" fmla="*/ 0 w 10909881"/>
                  <a:gd name="connsiteY0" fmla="*/ 306197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6687786 w 10909881"/>
                  <a:gd name="connsiteY10" fmla="*/ 0 h 1837155"/>
                  <a:gd name="connsiteX11" fmla="*/ 7083954 w 10909881"/>
                  <a:gd name="connsiteY11" fmla="*/ 0 h 1837155"/>
                  <a:gd name="connsiteX12" fmla="*/ 7909305 w 10909881"/>
                  <a:gd name="connsiteY12" fmla="*/ 0 h 1837155"/>
                  <a:gd name="connsiteX13" fmla="*/ 8921023 w 10909881"/>
                  <a:gd name="connsiteY13" fmla="*/ 0 h 1837155"/>
                  <a:gd name="connsiteX14" fmla="*/ 9622128 w 10909881"/>
                  <a:gd name="connsiteY14" fmla="*/ 0 h 1837155"/>
                  <a:gd name="connsiteX15" fmla="*/ 10758091 w 10909881"/>
                  <a:gd name="connsiteY15" fmla="*/ 0 h 1837155"/>
                  <a:gd name="connsiteX16" fmla="*/ 10909881 w 10909881"/>
                  <a:gd name="connsiteY16" fmla="*/ 306197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306191 h 1837155"/>
                  <a:gd name="connsiteX19" fmla="*/ 10909881 w 10909881"/>
                  <a:gd name="connsiteY19" fmla="*/ 765479 h 1837155"/>
                  <a:gd name="connsiteX20" fmla="*/ 10909881 w 10909881"/>
                  <a:gd name="connsiteY20" fmla="*/ 1530953 h 1837155"/>
                  <a:gd name="connsiteX21" fmla="*/ 10758091 w 10909881"/>
                  <a:gd name="connsiteY21" fmla="*/ 1837155 h 1837155"/>
                  <a:gd name="connsiteX22" fmla="*/ 9746373 w 10909881"/>
                  <a:gd name="connsiteY22" fmla="*/ 1837155 h 1837155"/>
                  <a:gd name="connsiteX23" fmla="*/ 8734654 w 10909881"/>
                  <a:gd name="connsiteY23" fmla="*/ 1837155 h 1837155"/>
                  <a:gd name="connsiteX24" fmla="*/ 7847181 w 10909881"/>
                  <a:gd name="connsiteY24" fmla="*/ 1837155 h 1837155"/>
                  <a:gd name="connsiteX25" fmla="*/ 6897585 w 10909881"/>
                  <a:gd name="connsiteY25" fmla="*/ 1837155 h 1837155"/>
                  <a:gd name="connsiteX26" fmla="*/ 5885865 w 10909881"/>
                  <a:gd name="connsiteY26" fmla="*/ 1837155 h 1837155"/>
                  <a:gd name="connsiteX27" fmla="*/ 4545782 w 10909881"/>
                  <a:gd name="connsiteY27" fmla="*/ 1837155 h 1837155"/>
                  <a:gd name="connsiteX28" fmla="*/ 3582075 w 10909881"/>
                  <a:gd name="connsiteY28" fmla="*/ 1837155 h 1837155"/>
                  <a:gd name="connsiteX29" fmla="*/ 2618369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818312 w 10909881"/>
                  <a:gd name="connsiteY31" fmla="*/ 1837155 h 1837155"/>
                  <a:gd name="connsiteX32" fmla="*/ 1035045 w 10909881"/>
                  <a:gd name="connsiteY32" fmla="*/ 1837155 h 1837155"/>
                  <a:gd name="connsiteX33" fmla="*/ 151786 w 10909881"/>
                  <a:gd name="connsiteY33" fmla="*/ 1837155 h 1837155"/>
                  <a:gd name="connsiteX34" fmla="*/ 0 w 10909881"/>
                  <a:gd name="connsiteY34" fmla="*/ 1530953 h 1837155"/>
                  <a:gd name="connsiteX35" fmla="*/ 0 w 10909881"/>
                  <a:gd name="connsiteY35" fmla="*/ 765479 h 1837155"/>
                  <a:gd name="connsiteX36" fmla="*/ 0 w 10909881"/>
                  <a:gd name="connsiteY36" fmla="*/ 593251 h 1837155"/>
                  <a:gd name="connsiteX37" fmla="*/ 0 w 10909881"/>
                  <a:gd name="connsiteY37" fmla="*/ 306191 h 1837155"/>
                  <a:gd name="connsiteX38" fmla="*/ 0 w 10909881"/>
                  <a:gd name="connsiteY38" fmla="*/ 306197 h 1837155"/>
                  <a:gd name="connsiteX0" fmla="*/ 0 w 10909881"/>
                  <a:gd name="connsiteY0" fmla="*/ 306197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8 w 10909881"/>
                  <a:gd name="connsiteY13" fmla="*/ 0 h 1837155"/>
                  <a:gd name="connsiteX14" fmla="*/ 10758091 w 10909881"/>
                  <a:gd name="connsiteY14" fmla="*/ 0 h 1837155"/>
                  <a:gd name="connsiteX15" fmla="*/ 10909881 w 10909881"/>
                  <a:gd name="connsiteY15" fmla="*/ 306197 h 1837155"/>
                  <a:gd name="connsiteX16" fmla="*/ 10909881 w 10909881"/>
                  <a:gd name="connsiteY16" fmla="*/ 306191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765479 h 1837155"/>
                  <a:gd name="connsiteX19" fmla="*/ 10909881 w 10909881"/>
                  <a:gd name="connsiteY19" fmla="*/ 1530953 h 1837155"/>
                  <a:gd name="connsiteX20" fmla="*/ 10758091 w 10909881"/>
                  <a:gd name="connsiteY20" fmla="*/ 1837155 h 1837155"/>
                  <a:gd name="connsiteX21" fmla="*/ 9746373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1 w 10909881"/>
                  <a:gd name="connsiteY23" fmla="*/ 1837155 h 1837155"/>
                  <a:gd name="connsiteX24" fmla="*/ 6897585 w 10909881"/>
                  <a:gd name="connsiteY24" fmla="*/ 1837155 h 1837155"/>
                  <a:gd name="connsiteX25" fmla="*/ 5885865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2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6 w 10909881"/>
                  <a:gd name="connsiteY32" fmla="*/ 1837155 h 1837155"/>
                  <a:gd name="connsiteX33" fmla="*/ 0 w 10909881"/>
                  <a:gd name="connsiteY33" fmla="*/ 1530953 h 1837155"/>
                  <a:gd name="connsiteX34" fmla="*/ 0 w 10909881"/>
                  <a:gd name="connsiteY34" fmla="*/ 765479 h 1837155"/>
                  <a:gd name="connsiteX35" fmla="*/ 0 w 10909881"/>
                  <a:gd name="connsiteY35" fmla="*/ 593251 h 1837155"/>
                  <a:gd name="connsiteX36" fmla="*/ 0 w 10909881"/>
                  <a:gd name="connsiteY36" fmla="*/ 306191 h 1837155"/>
                  <a:gd name="connsiteX37" fmla="*/ 0 w 10909881"/>
                  <a:gd name="connsiteY37" fmla="*/ 306197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7"/>
                    </a:moveTo>
                    <a:cubicBezTo>
                      <a:pt x="47473" y="141324"/>
                      <a:pt x="22220" y="-14007"/>
                      <a:pt x="151786" y="0"/>
                    </a:cubicBezTo>
                    <a:cubicBezTo>
                      <a:pt x="313140" y="-200086"/>
                      <a:pt x="648257" y="184956"/>
                      <a:pt x="1018379" y="0"/>
                    </a:cubicBezTo>
                    <a:cubicBezTo>
                      <a:pt x="1349532" y="-124151"/>
                      <a:pt x="1693576" y="-9447"/>
                      <a:pt x="1818312" y="0"/>
                    </a:cubicBezTo>
                    <a:lnTo>
                      <a:pt x="1818312" y="0"/>
                    </a:lnTo>
                    <a:cubicBezTo>
                      <a:pt x="2054776" y="35894"/>
                      <a:pt x="2409288" y="-201018"/>
                      <a:pt x="2645644" y="0"/>
                    </a:cubicBezTo>
                    <a:cubicBezTo>
                      <a:pt x="2955215" y="229987"/>
                      <a:pt x="3113051" y="-9912"/>
                      <a:pt x="3500251" y="0"/>
                    </a:cubicBezTo>
                    <a:cubicBezTo>
                      <a:pt x="3833477" y="-190542"/>
                      <a:pt x="4256307" y="-198765"/>
                      <a:pt x="4545782" y="0"/>
                    </a:cubicBezTo>
                    <a:cubicBezTo>
                      <a:pt x="4810485" y="-138877"/>
                      <a:pt x="5058839" y="-117742"/>
                      <a:pt x="5246885" y="0"/>
                    </a:cubicBezTo>
                    <a:cubicBezTo>
                      <a:pt x="5477251" y="-168481"/>
                      <a:pt x="5996249" y="-78408"/>
                      <a:pt x="6258603" y="0"/>
                    </a:cubicBezTo>
                    <a:cubicBezTo>
                      <a:pt x="6703605" y="-65524"/>
                      <a:pt x="6880868" y="-97734"/>
                      <a:pt x="7083954" y="0"/>
                    </a:cubicBezTo>
                    <a:cubicBezTo>
                      <a:pt x="7306839" y="106524"/>
                      <a:pt x="7646108" y="71592"/>
                      <a:pt x="7909305" y="0"/>
                    </a:cubicBezTo>
                    <a:cubicBezTo>
                      <a:pt x="8136784" y="-226013"/>
                      <a:pt x="8730720" y="194262"/>
                      <a:pt x="8921023" y="0"/>
                    </a:cubicBezTo>
                    <a:cubicBezTo>
                      <a:pt x="9231457" y="-69076"/>
                      <a:pt x="9377803" y="-78866"/>
                      <a:pt x="9622128" y="0"/>
                    </a:cubicBezTo>
                    <a:cubicBezTo>
                      <a:pt x="10025894" y="85220"/>
                      <a:pt x="10259368" y="113942"/>
                      <a:pt x="10758091" y="0"/>
                    </a:cubicBezTo>
                    <a:cubicBezTo>
                      <a:pt x="10817210" y="-27121"/>
                      <a:pt x="10954946" y="105159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65926" y="494021"/>
                      <a:pt x="10885483" y="647942"/>
                      <a:pt x="10909881" y="765479"/>
                    </a:cubicBezTo>
                    <a:cubicBezTo>
                      <a:pt x="10889409" y="1154482"/>
                      <a:pt x="10897126" y="1215391"/>
                      <a:pt x="10909881" y="1530953"/>
                    </a:cubicBezTo>
                    <a:cubicBezTo>
                      <a:pt x="10937048" y="1691512"/>
                      <a:pt x="10875261" y="1848648"/>
                      <a:pt x="10758091" y="1837155"/>
                    </a:cubicBezTo>
                    <a:cubicBezTo>
                      <a:pt x="10434772" y="1960732"/>
                      <a:pt x="10141654" y="1890945"/>
                      <a:pt x="9746373" y="1837155"/>
                    </a:cubicBezTo>
                    <a:cubicBezTo>
                      <a:pt x="9589774" y="1784935"/>
                      <a:pt x="9048203" y="1596105"/>
                      <a:pt x="8734654" y="1837155"/>
                    </a:cubicBezTo>
                    <a:cubicBezTo>
                      <a:pt x="8586904" y="1883884"/>
                      <a:pt x="8271616" y="1859526"/>
                      <a:pt x="7847181" y="1837155"/>
                    </a:cubicBezTo>
                    <a:cubicBezTo>
                      <a:pt x="7424828" y="1689273"/>
                      <a:pt x="7097649" y="1898749"/>
                      <a:pt x="6897585" y="1837155"/>
                    </a:cubicBezTo>
                    <a:cubicBezTo>
                      <a:pt x="6687423" y="2072058"/>
                      <a:pt x="6173514" y="1799933"/>
                      <a:pt x="5885865" y="1837155"/>
                    </a:cubicBezTo>
                    <a:cubicBezTo>
                      <a:pt x="5554239" y="1509703"/>
                      <a:pt x="4931372" y="1774862"/>
                      <a:pt x="4545782" y="1837155"/>
                    </a:cubicBezTo>
                    <a:cubicBezTo>
                      <a:pt x="4186499" y="1785241"/>
                      <a:pt x="4065152" y="1848838"/>
                      <a:pt x="3582075" y="1837155"/>
                    </a:cubicBezTo>
                    <a:cubicBezTo>
                      <a:pt x="3236152" y="1807379"/>
                      <a:pt x="3079550" y="2017479"/>
                      <a:pt x="2618369" y="1837155"/>
                    </a:cubicBezTo>
                    <a:cubicBezTo>
                      <a:pt x="2213156" y="1763248"/>
                      <a:pt x="2228764" y="1949130"/>
                      <a:pt x="1818312" y="1837155"/>
                    </a:cubicBezTo>
                    <a:lnTo>
                      <a:pt x="1818312" y="1837155"/>
                    </a:lnTo>
                    <a:cubicBezTo>
                      <a:pt x="1652769" y="1974178"/>
                      <a:pt x="1468789" y="1875371"/>
                      <a:pt x="1035045" y="1837155"/>
                    </a:cubicBezTo>
                    <a:cubicBezTo>
                      <a:pt x="628644" y="1733183"/>
                      <a:pt x="337050" y="1874475"/>
                      <a:pt x="151786" y="1837155"/>
                    </a:cubicBezTo>
                    <a:cubicBezTo>
                      <a:pt x="76902" y="1776600"/>
                      <a:pt x="-36890" y="1677035"/>
                      <a:pt x="0" y="1530953"/>
                    </a:cubicBezTo>
                    <a:cubicBezTo>
                      <a:pt x="-71976" y="1166365"/>
                      <a:pt x="56035" y="1001341"/>
                      <a:pt x="0" y="765479"/>
                    </a:cubicBezTo>
                    <a:cubicBezTo>
                      <a:pt x="12032" y="697308"/>
                      <a:pt x="-16149" y="663270"/>
                      <a:pt x="0" y="593251"/>
                    </a:cubicBezTo>
                    <a:cubicBezTo>
                      <a:pt x="16376" y="595832"/>
                      <a:pt x="47739" y="415012"/>
                      <a:pt x="0" y="306191"/>
                    </a:cubicBezTo>
                    <a:lnTo>
                      <a:pt x="0" y="306197"/>
                    </a:lnTo>
                    <a:close/>
                  </a:path>
                  <a:path w="10909881" h="1837155" stroke="0" extrusionOk="0">
                    <a:moveTo>
                      <a:pt x="0" y="306197"/>
                    </a:moveTo>
                    <a:cubicBezTo>
                      <a:pt x="19803" y="93817"/>
                      <a:pt x="61034" y="-20732"/>
                      <a:pt x="151786" y="0"/>
                    </a:cubicBezTo>
                    <a:cubicBezTo>
                      <a:pt x="495751" y="58743"/>
                      <a:pt x="741167" y="49992"/>
                      <a:pt x="968383" y="0"/>
                    </a:cubicBezTo>
                    <a:cubicBezTo>
                      <a:pt x="1261057" y="39693"/>
                      <a:pt x="1338968" y="13385"/>
                      <a:pt x="1818312" y="0"/>
                    </a:cubicBezTo>
                    <a:lnTo>
                      <a:pt x="1818312" y="0"/>
                    </a:lnTo>
                    <a:cubicBezTo>
                      <a:pt x="2144519" y="-39695"/>
                      <a:pt x="2375268" y="45410"/>
                      <a:pt x="2672919" y="0"/>
                    </a:cubicBezTo>
                    <a:cubicBezTo>
                      <a:pt x="3071863" y="-57323"/>
                      <a:pt x="3163586" y="99313"/>
                      <a:pt x="3609350" y="0"/>
                    </a:cubicBezTo>
                    <a:cubicBezTo>
                      <a:pt x="4002062" y="-121149"/>
                      <a:pt x="4280533" y="198263"/>
                      <a:pt x="4545782" y="0"/>
                    </a:cubicBezTo>
                    <a:cubicBezTo>
                      <a:pt x="4618383" y="-128073"/>
                      <a:pt x="4948131" y="-64646"/>
                      <a:pt x="5371131" y="0"/>
                    </a:cubicBezTo>
                    <a:cubicBezTo>
                      <a:pt x="5577132" y="-124956"/>
                      <a:pt x="5975625" y="-59128"/>
                      <a:pt x="6258603" y="0"/>
                    </a:cubicBezTo>
                    <a:cubicBezTo>
                      <a:pt x="6428023" y="-18908"/>
                      <a:pt x="6902199" y="74078"/>
                      <a:pt x="7021831" y="0"/>
                    </a:cubicBezTo>
                    <a:cubicBezTo>
                      <a:pt x="7157562" y="74434"/>
                      <a:pt x="7502412" y="-9423"/>
                      <a:pt x="7785058" y="0"/>
                    </a:cubicBezTo>
                    <a:cubicBezTo>
                      <a:pt x="8054392" y="147731"/>
                      <a:pt x="8152233" y="-26108"/>
                      <a:pt x="8486160" y="0"/>
                    </a:cubicBezTo>
                    <a:cubicBezTo>
                      <a:pt x="8767651" y="2550"/>
                      <a:pt x="8909134" y="-54685"/>
                      <a:pt x="9187266" y="0"/>
                    </a:cubicBezTo>
                    <a:cubicBezTo>
                      <a:pt x="9420087" y="-38889"/>
                      <a:pt x="9540155" y="-99114"/>
                      <a:pt x="9950490" y="0"/>
                    </a:cubicBezTo>
                    <a:cubicBezTo>
                      <a:pt x="10343722" y="-32958"/>
                      <a:pt x="10418558" y="-94057"/>
                      <a:pt x="10758091" y="0"/>
                    </a:cubicBezTo>
                    <a:cubicBezTo>
                      <a:pt x="10868477" y="23500"/>
                      <a:pt x="10866403" y="84771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930847" y="502476"/>
                      <a:pt x="10936682" y="546868"/>
                      <a:pt x="10909881" y="765479"/>
                    </a:cubicBezTo>
                    <a:cubicBezTo>
                      <a:pt x="10961814" y="903277"/>
                      <a:pt x="10961636" y="1261873"/>
                      <a:pt x="10909881" y="1530953"/>
                    </a:cubicBezTo>
                    <a:cubicBezTo>
                      <a:pt x="10906392" y="1701552"/>
                      <a:pt x="10833611" y="1816049"/>
                      <a:pt x="10758091" y="1837155"/>
                    </a:cubicBezTo>
                    <a:cubicBezTo>
                      <a:pt x="10315753" y="1798235"/>
                      <a:pt x="10149838" y="1841420"/>
                      <a:pt x="9870619" y="1837155"/>
                    </a:cubicBezTo>
                    <a:cubicBezTo>
                      <a:pt x="9594667" y="1787413"/>
                      <a:pt x="9303993" y="1830900"/>
                      <a:pt x="9169516" y="1837155"/>
                    </a:cubicBezTo>
                    <a:cubicBezTo>
                      <a:pt x="9126830" y="2021572"/>
                      <a:pt x="8583720" y="1833528"/>
                      <a:pt x="8344167" y="1837155"/>
                    </a:cubicBezTo>
                    <a:cubicBezTo>
                      <a:pt x="8043463" y="1894319"/>
                      <a:pt x="7818730" y="1882699"/>
                      <a:pt x="7332447" y="1837155"/>
                    </a:cubicBezTo>
                    <a:cubicBezTo>
                      <a:pt x="6985303" y="1896462"/>
                      <a:pt x="6513038" y="2031533"/>
                      <a:pt x="6320727" y="1837155"/>
                    </a:cubicBezTo>
                    <a:cubicBezTo>
                      <a:pt x="6144653" y="1949642"/>
                      <a:pt x="5698725" y="2055073"/>
                      <a:pt x="5433255" y="1837155"/>
                    </a:cubicBezTo>
                    <a:cubicBezTo>
                      <a:pt x="5203486" y="1800706"/>
                      <a:pt x="4776287" y="1591137"/>
                      <a:pt x="4545782" y="1837155"/>
                    </a:cubicBezTo>
                    <a:cubicBezTo>
                      <a:pt x="4250755" y="1928377"/>
                      <a:pt x="3866793" y="1860986"/>
                      <a:pt x="3718449" y="1837155"/>
                    </a:cubicBezTo>
                    <a:cubicBezTo>
                      <a:pt x="3504360" y="2019787"/>
                      <a:pt x="3044718" y="1914784"/>
                      <a:pt x="2836568" y="1837155"/>
                    </a:cubicBezTo>
                    <a:cubicBezTo>
                      <a:pt x="2646078" y="1850511"/>
                      <a:pt x="2347205" y="1915719"/>
                      <a:pt x="1818312" y="1837155"/>
                    </a:cubicBezTo>
                    <a:lnTo>
                      <a:pt x="1818312" y="1837155"/>
                    </a:lnTo>
                    <a:cubicBezTo>
                      <a:pt x="1419024" y="1831763"/>
                      <a:pt x="1314323" y="1843558"/>
                      <a:pt x="1018379" y="1837155"/>
                    </a:cubicBezTo>
                    <a:cubicBezTo>
                      <a:pt x="769502" y="1911970"/>
                      <a:pt x="518497" y="1795446"/>
                      <a:pt x="151786" y="1837155"/>
                    </a:cubicBezTo>
                    <a:cubicBezTo>
                      <a:pt x="80639" y="1760337"/>
                      <a:pt x="-30008" y="1691481"/>
                      <a:pt x="0" y="1530953"/>
                    </a:cubicBezTo>
                    <a:cubicBezTo>
                      <a:pt x="43519" y="1171347"/>
                      <a:pt x="57277" y="1021694"/>
                      <a:pt x="0" y="765479"/>
                    </a:cubicBezTo>
                    <a:cubicBezTo>
                      <a:pt x="10679" y="660752"/>
                      <a:pt x="11072" y="626575"/>
                      <a:pt x="0" y="593251"/>
                    </a:cubicBezTo>
                    <a:cubicBezTo>
                      <a:pt x="12550" y="463288"/>
                      <a:pt x="-31194" y="415089"/>
                      <a:pt x="0" y="306191"/>
                    </a:cubicBezTo>
                    <a:lnTo>
                      <a:pt x="0" y="306197"/>
                    </a:lnTo>
                    <a:close/>
                  </a:path>
                  <a:path w="10909881" h="1837155" fill="none" stroke="0" extrusionOk="0">
                    <a:moveTo>
                      <a:pt x="0" y="306197"/>
                    </a:moveTo>
                    <a:cubicBezTo>
                      <a:pt x="-5771" y="103780"/>
                      <a:pt x="75788" y="-42440"/>
                      <a:pt x="151786" y="0"/>
                    </a:cubicBezTo>
                    <a:cubicBezTo>
                      <a:pt x="258172" y="47820"/>
                      <a:pt x="752917" y="127904"/>
                      <a:pt x="1018379" y="0"/>
                    </a:cubicBezTo>
                    <a:cubicBezTo>
                      <a:pt x="1256757" y="-35745"/>
                      <a:pt x="1711392" y="99621"/>
                      <a:pt x="1818312" y="0"/>
                    </a:cubicBezTo>
                    <a:lnTo>
                      <a:pt x="1818312" y="0"/>
                    </a:lnTo>
                    <a:cubicBezTo>
                      <a:pt x="2132200" y="-124756"/>
                      <a:pt x="2423592" y="-68459"/>
                      <a:pt x="2645644" y="0"/>
                    </a:cubicBezTo>
                    <a:cubicBezTo>
                      <a:pt x="2879916" y="238560"/>
                      <a:pt x="3152443" y="63483"/>
                      <a:pt x="3500251" y="0"/>
                    </a:cubicBezTo>
                    <a:cubicBezTo>
                      <a:pt x="3800440" y="-4976"/>
                      <a:pt x="4117325" y="-176354"/>
                      <a:pt x="4545782" y="0"/>
                    </a:cubicBezTo>
                    <a:cubicBezTo>
                      <a:pt x="4787530" y="-38520"/>
                      <a:pt x="5094248" y="8554"/>
                      <a:pt x="5246885" y="0"/>
                    </a:cubicBezTo>
                    <a:cubicBezTo>
                      <a:pt x="5240100" y="-107406"/>
                      <a:pt x="5799108" y="-82264"/>
                      <a:pt x="6258603" y="0"/>
                    </a:cubicBezTo>
                    <a:cubicBezTo>
                      <a:pt x="6409063" y="-16648"/>
                      <a:pt x="6508623" y="-18802"/>
                      <a:pt x="6687786" y="0"/>
                    </a:cubicBezTo>
                    <a:cubicBezTo>
                      <a:pt x="6850951" y="1457"/>
                      <a:pt x="6950293" y="-16321"/>
                      <a:pt x="7083954" y="0"/>
                    </a:cubicBezTo>
                    <a:cubicBezTo>
                      <a:pt x="7407840" y="61781"/>
                      <a:pt x="7638593" y="-119420"/>
                      <a:pt x="7909305" y="0"/>
                    </a:cubicBezTo>
                    <a:cubicBezTo>
                      <a:pt x="8191746" y="-119939"/>
                      <a:pt x="8616261" y="105907"/>
                      <a:pt x="8921023" y="0"/>
                    </a:cubicBezTo>
                    <a:cubicBezTo>
                      <a:pt x="9251783" y="-30940"/>
                      <a:pt x="9367609" y="-18513"/>
                      <a:pt x="9622128" y="0"/>
                    </a:cubicBezTo>
                    <a:cubicBezTo>
                      <a:pt x="9835827" y="-35364"/>
                      <a:pt x="10141727" y="-93594"/>
                      <a:pt x="10758091" y="0"/>
                    </a:cubicBezTo>
                    <a:cubicBezTo>
                      <a:pt x="10845970" y="36107"/>
                      <a:pt x="10962976" y="183514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85194" y="474375"/>
                      <a:pt x="10891553" y="579549"/>
                      <a:pt x="10909881" y="765479"/>
                    </a:cubicBezTo>
                    <a:cubicBezTo>
                      <a:pt x="10887782" y="1104743"/>
                      <a:pt x="10904614" y="1276052"/>
                      <a:pt x="10909881" y="1530953"/>
                    </a:cubicBezTo>
                    <a:cubicBezTo>
                      <a:pt x="10893879" y="1734446"/>
                      <a:pt x="10836764" y="1784919"/>
                      <a:pt x="10758091" y="1837155"/>
                    </a:cubicBezTo>
                    <a:cubicBezTo>
                      <a:pt x="10367390" y="2014922"/>
                      <a:pt x="9996539" y="1841464"/>
                      <a:pt x="9746373" y="1837155"/>
                    </a:cubicBezTo>
                    <a:cubicBezTo>
                      <a:pt x="9448901" y="1966038"/>
                      <a:pt x="8987748" y="1886679"/>
                      <a:pt x="8734654" y="1837155"/>
                    </a:cubicBezTo>
                    <a:cubicBezTo>
                      <a:pt x="8406412" y="1868946"/>
                      <a:pt x="8114547" y="2086419"/>
                      <a:pt x="7847181" y="1837155"/>
                    </a:cubicBezTo>
                    <a:cubicBezTo>
                      <a:pt x="7605530" y="1681032"/>
                      <a:pt x="7067329" y="1754294"/>
                      <a:pt x="6897585" y="1837155"/>
                    </a:cubicBezTo>
                    <a:cubicBezTo>
                      <a:pt x="6725880" y="1563887"/>
                      <a:pt x="6158751" y="1905713"/>
                      <a:pt x="5885865" y="1837155"/>
                    </a:cubicBezTo>
                    <a:cubicBezTo>
                      <a:pt x="5427424" y="1802298"/>
                      <a:pt x="5231733" y="1844073"/>
                      <a:pt x="4545782" y="1837155"/>
                    </a:cubicBezTo>
                    <a:cubicBezTo>
                      <a:pt x="4227213" y="1992172"/>
                      <a:pt x="3945259" y="1869958"/>
                      <a:pt x="3582075" y="1837155"/>
                    </a:cubicBezTo>
                    <a:cubicBezTo>
                      <a:pt x="3121049" y="1741883"/>
                      <a:pt x="2957092" y="1909758"/>
                      <a:pt x="2618369" y="1837155"/>
                    </a:cubicBezTo>
                    <a:cubicBezTo>
                      <a:pt x="2267450" y="1761613"/>
                      <a:pt x="2196358" y="1841556"/>
                      <a:pt x="1818312" y="1837155"/>
                    </a:cubicBezTo>
                    <a:lnTo>
                      <a:pt x="1818312" y="1837155"/>
                    </a:lnTo>
                    <a:cubicBezTo>
                      <a:pt x="1569235" y="1897647"/>
                      <a:pt x="1465307" y="1834812"/>
                      <a:pt x="1035045" y="1837155"/>
                    </a:cubicBezTo>
                    <a:cubicBezTo>
                      <a:pt x="627992" y="1796801"/>
                      <a:pt x="386860" y="1930629"/>
                      <a:pt x="151786" y="1837155"/>
                    </a:cubicBezTo>
                    <a:cubicBezTo>
                      <a:pt x="69062" y="1883411"/>
                      <a:pt x="-11090" y="1661994"/>
                      <a:pt x="0" y="1530953"/>
                    </a:cubicBezTo>
                    <a:cubicBezTo>
                      <a:pt x="13644" y="1255939"/>
                      <a:pt x="50682" y="923005"/>
                      <a:pt x="0" y="765479"/>
                    </a:cubicBezTo>
                    <a:cubicBezTo>
                      <a:pt x="-341" y="718018"/>
                      <a:pt x="-4500" y="657101"/>
                      <a:pt x="0" y="593251"/>
                    </a:cubicBezTo>
                    <a:cubicBezTo>
                      <a:pt x="9743" y="574845"/>
                      <a:pt x="-10713" y="392926"/>
                      <a:pt x="0" y="306191"/>
                    </a:cubicBezTo>
                    <a:lnTo>
                      <a:pt x="0" y="306197"/>
                    </a:lnTo>
                    <a:close/>
                  </a:path>
                  <a:path w="10909881" h="1837155" fill="none" stroke="0" extrusionOk="0">
                    <a:moveTo>
                      <a:pt x="0" y="306197"/>
                    </a:moveTo>
                    <a:cubicBezTo>
                      <a:pt x="28859" y="89877"/>
                      <a:pt x="50410" y="-18653"/>
                      <a:pt x="151786" y="0"/>
                    </a:cubicBezTo>
                    <a:cubicBezTo>
                      <a:pt x="266691" y="-141941"/>
                      <a:pt x="780248" y="61144"/>
                      <a:pt x="1018379" y="0"/>
                    </a:cubicBezTo>
                    <a:cubicBezTo>
                      <a:pt x="1283014" y="-11565"/>
                      <a:pt x="1681982" y="66774"/>
                      <a:pt x="1818312" y="0"/>
                    </a:cubicBezTo>
                    <a:lnTo>
                      <a:pt x="1818312" y="0"/>
                    </a:lnTo>
                    <a:cubicBezTo>
                      <a:pt x="2110644" y="-154391"/>
                      <a:pt x="2418028" y="-110786"/>
                      <a:pt x="2645644" y="0"/>
                    </a:cubicBezTo>
                    <a:cubicBezTo>
                      <a:pt x="2949878" y="124808"/>
                      <a:pt x="3168440" y="5182"/>
                      <a:pt x="3500251" y="0"/>
                    </a:cubicBezTo>
                    <a:cubicBezTo>
                      <a:pt x="3902482" y="-279042"/>
                      <a:pt x="4239273" y="-229491"/>
                      <a:pt x="4545782" y="0"/>
                    </a:cubicBezTo>
                    <a:cubicBezTo>
                      <a:pt x="4820376" y="-42990"/>
                      <a:pt x="5102337" y="-84186"/>
                      <a:pt x="5246885" y="0"/>
                    </a:cubicBezTo>
                    <a:cubicBezTo>
                      <a:pt x="5390123" y="-9741"/>
                      <a:pt x="5936822" y="-20855"/>
                      <a:pt x="6258603" y="0"/>
                    </a:cubicBezTo>
                    <a:cubicBezTo>
                      <a:pt x="6619716" y="-28856"/>
                      <a:pt x="6879711" y="-55065"/>
                      <a:pt x="7083954" y="0"/>
                    </a:cubicBezTo>
                    <a:cubicBezTo>
                      <a:pt x="7275084" y="5130"/>
                      <a:pt x="7623788" y="6452"/>
                      <a:pt x="7909305" y="0"/>
                    </a:cubicBezTo>
                    <a:cubicBezTo>
                      <a:pt x="8208376" y="-164405"/>
                      <a:pt x="8626636" y="-40694"/>
                      <a:pt x="8921023" y="0"/>
                    </a:cubicBezTo>
                    <a:cubicBezTo>
                      <a:pt x="9244184" y="-80124"/>
                      <a:pt x="9344964" y="-57511"/>
                      <a:pt x="9622128" y="0"/>
                    </a:cubicBezTo>
                    <a:cubicBezTo>
                      <a:pt x="9875230" y="40840"/>
                      <a:pt x="10206815" y="99625"/>
                      <a:pt x="10758091" y="0"/>
                    </a:cubicBezTo>
                    <a:cubicBezTo>
                      <a:pt x="10815712" y="16322"/>
                      <a:pt x="10943371" y="109553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50671" y="466209"/>
                      <a:pt x="10903822" y="630713"/>
                      <a:pt x="10909881" y="765479"/>
                    </a:cubicBezTo>
                    <a:cubicBezTo>
                      <a:pt x="10919639" y="1146875"/>
                      <a:pt x="10916004" y="1231623"/>
                      <a:pt x="10909881" y="1530953"/>
                    </a:cubicBezTo>
                    <a:cubicBezTo>
                      <a:pt x="10912297" y="1678740"/>
                      <a:pt x="10818573" y="1824733"/>
                      <a:pt x="10758091" y="1837155"/>
                    </a:cubicBezTo>
                    <a:cubicBezTo>
                      <a:pt x="10340834" y="1865303"/>
                      <a:pt x="10045503" y="1828001"/>
                      <a:pt x="9746373" y="1837155"/>
                    </a:cubicBezTo>
                    <a:cubicBezTo>
                      <a:pt x="9562556" y="1862694"/>
                      <a:pt x="9011763" y="1644968"/>
                      <a:pt x="8734654" y="1837155"/>
                    </a:cubicBezTo>
                    <a:cubicBezTo>
                      <a:pt x="8535554" y="1805240"/>
                      <a:pt x="8196291" y="2026227"/>
                      <a:pt x="7847181" y="1837155"/>
                    </a:cubicBezTo>
                    <a:cubicBezTo>
                      <a:pt x="7493472" y="1775917"/>
                      <a:pt x="7089589" y="1928149"/>
                      <a:pt x="6897585" y="1837155"/>
                    </a:cubicBezTo>
                    <a:cubicBezTo>
                      <a:pt x="6712000" y="1776433"/>
                      <a:pt x="6195470" y="1929660"/>
                      <a:pt x="5885865" y="1837155"/>
                    </a:cubicBezTo>
                    <a:cubicBezTo>
                      <a:pt x="5538037" y="1845645"/>
                      <a:pt x="4973913" y="1795362"/>
                      <a:pt x="4545782" y="1837155"/>
                    </a:cubicBezTo>
                    <a:cubicBezTo>
                      <a:pt x="4195918" y="1823819"/>
                      <a:pt x="4011041" y="1872561"/>
                      <a:pt x="3582075" y="1837155"/>
                    </a:cubicBezTo>
                    <a:cubicBezTo>
                      <a:pt x="3233184" y="1800033"/>
                      <a:pt x="3060295" y="1988457"/>
                      <a:pt x="2618369" y="1837155"/>
                    </a:cubicBezTo>
                    <a:cubicBezTo>
                      <a:pt x="2237148" y="1737176"/>
                      <a:pt x="2220495" y="1900208"/>
                      <a:pt x="1818312" y="1837155"/>
                    </a:cubicBezTo>
                    <a:lnTo>
                      <a:pt x="1818312" y="1837155"/>
                    </a:lnTo>
                    <a:cubicBezTo>
                      <a:pt x="1681348" y="1944822"/>
                      <a:pt x="1400140" y="1703492"/>
                      <a:pt x="1035045" y="1837155"/>
                    </a:cubicBezTo>
                    <a:cubicBezTo>
                      <a:pt x="656309" y="1805251"/>
                      <a:pt x="355605" y="1867903"/>
                      <a:pt x="151786" y="1837155"/>
                    </a:cubicBezTo>
                    <a:cubicBezTo>
                      <a:pt x="66161" y="1823613"/>
                      <a:pt x="-8554" y="1688488"/>
                      <a:pt x="0" y="1530953"/>
                    </a:cubicBezTo>
                    <a:cubicBezTo>
                      <a:pt x="-27179" y="1211729"/>
                      <a:pt x="27105" y="948483"/>
                      <a:pt x="0" y="765479"/>
                    </a:cubicBezTo>
                    <a:cubicBezTo>
                      <a:pt x="15713" y="717984"/>
                      <a:pt x="-11177" y="664583"/>
                      <a:pt x="0" y="593251"/>
                    </a:cubicBezTo>
                    <a:cubicBezTo>
                      <a:pt x="-3112" y="557819"/>
                      <a:pt x="24924" y="413067"/>
                      <a:pt x="0" y="306191"/>
                    </a:cubicBezTo>
                    <a:lnTo>
                      <a:pt x="0" y="306197"/>
                    </a:lnTo>
                    <a:close/>
                  </a:path>
                  <a:path w="10909881" h="1837155" fill="none" stroke="0" extrusionOk="0">
                    <a:moveTo>
                      <a:pt x="0" y="306197"/>
                    </a:moveTo>
                    <a:cubicBezTo>
                      <a:pt x="30827" y="130351"/>
                      <a:pt x="42919" y="-17515"/>
                      <a:pt x="151786" y="0"/>
                    </a:cubicBezTo>
                    <a:cubicBezTo>
                      <a:pt x="307145" y="-146221"/>
                      <a:pt x="774308" y="142851"/>
                      <a:pt x="1018379" y="0"/>
                    </a:cubicBezTo>
                    <a:cubicBezTo>
                      <a:pt x="1330485" y="-100929"/>
                      <a:pt x="1685629" y="6104"/>
                      <a:pt x="1818312" y="0"/>
                    </a:cubicBezTo>
                    <a:lnTo>
                      <a:pt x="1818312" y="0"/>
                    </a:lnTo>
                    <a:cubicBezTo>
                      <a:pt x="2105584" y="-20058"/>
                      <a:pt x="2413288" y="-151018"/>
                      <a:pt x="2645644" y="0"/>
                    </a:cubicBezTo>
                    <a:cubicBezTo>
                      <a:pt x="2948561" y="202953"/>
                      <a:pt x="3169885" y="1412"/>
                      <a:pt x="3500251" y="0"/>
                    </a:cubicBezTo>
                    <a:cubicBezTo>
                      <a:pt x="3827838" y="-211744"/>
                      <a:pt x="4221370" y="-173982"/>
                      <a:pt x="4545782" y="0"/>
                    </a:cubicBezTo>
                    <a:cubicBezTo>
                      <a:pt x="4828635" y="-140578"/>
                      <a:pt x="5087258" y="-96637"/>
                      <a:pt x="5246885" y="0"/>
                    </a:cubicBezTo>
                    <a:cubicBezTo>
                      <a:pt x="5467433" y="-203109"/>
                      <a:pt x="5957041" y="-126985"/>
                      <a:pt x="6258603" y="0"/>
                    </a:cubicBezTo>
                    <a:cubicBezTo>
                      <a:pt x="6624876" y="-39150"/>
                      <a:pt x="6849755" y="-126817"/>
                      <a:pt x="7083954" y="0"/>
                    </a:cubicBezTo>
                    <a:cubicBezTo>
                      <a:pt x="7303200" y="93306"/>
                      <a:pt x="7596350" y="55182"/>
                      <a:pt x="7909305" y="0"/>
                    </a:cubicBezTo>
                    <a:cubicBezTo>
                      <a:pt x="8172035" y="-141030"/>
                      <a:pt x="8672987" y="145593"/>
                      <a:pt x="8921023" y="0"/>
                    </a:cubicBezTo>
                    <a:cubicBezTo>
                      <a:pt x="9228478" y="-65478"/>
                      <a:pt x="9368284" y="-74453"/>
                      <a:pt x="9622128" y="0"/>
                    </a:cubicBezTo>
                    <a:cubicBezTo>
                      <a:pt x="9962993" y="46773"/>
                      <a:pt x="10258023" y="79926"/>
                      <a:pt x="10758091" y="0"/>
                    </a:cubicBezTo>
                    <a:cubicBezTo>
                      <a:pt x="10821391" y="-20766"/>
                      <a:pt x="10957171" y="110541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62048" y="488075"/>
                      <a:pt x="10905588" y="650702"/>
                      <a:pt x="10909881" y="765479"/>
                    </a:cubicBezTo>
                    <a:cubicBezTo>
                      <a:pt x="10908789" y="1141809"/>
                      <a:pt x="10900213" y="1239841"/>
                      <a:pt x="10909881" y="1530953"/>
                    </a:cubicBezTo>
                    <a:cubicBezTo>
                      <a:pt x="10933437" y="1672180"/>
                      <a:pt x="10846225" y="1832664"/>
                      <a:pt x="10758091" y="1837155"/>
                    </a:cubicBezTo>
                    <a:cubicBezTo>
                      <a:pt x="10395617" y="1937724"/>
                      <a:pt x="10080325" y="1863907"/>
                      <a:pt x="9746373" y="1837155"/>
                    </a:cubicBezTo>
                    <a:cubicBezTo>
                      <a:pt x="9568719" y="1788891"/>
                      <a:pt x="9017500" y="1610918"/>
                      <a:pt x="8734654" y="1837155"/>
                    </a:cubicBezTo>
                    <a:cubicBezTo>
                      <a:pt x="8555451" y="1848696"/>
                      <a:pt x="8199864" y="1905212"/>
                      <a:pt x="7847181" y="1837155"/>
                    </a:cubicBezTo>
                    <a:cubicBezTo>
                      <a:pt x="7473491" y="1714471"/>
                      <a:pt x="7107780" y="1895210"/>
                      <a:pt x="6897585" y="1837155"/>
                    </a:cubicBezTo>
                    <a:cubicBezTo>
                      <a:pt x="6696279" y="1999049"/>
                      <a:pt x="6179139" y="1821481"/>
                      <a:pt x="5885865" y="1837155"/>
                    </a:cubicBezTo>
                    <a:cubicBezTo>
                      <a:pt x="5536496" y="1596334"/>
                      <a:pt x="4890612" y="1773716"/>
                      <a:pt x="4545782" y="1837155"/>
                    </a:cubicBezTo>
                    <a:cubicBezTo>
                      <a:pt x="4189823" y="1790292"/>
                      <a:pt x="4037824" y="1845658"/>
                      <a:pt x="3582075" y="1837155"/>
                    </a:cubicBezTo>
                    <a:cubicBezTo>
                      <a:pt x="3261928" y="1800480"/>
                      <a:pt x="3076039" y="2014088"/>
                      <a:pt x="2618369" y="1837155"/>
                    </a:cubicBezTo>
                    <a:cubicBezTo>
                      <a:pt x="2237498" y="1746540"/>
                      <a:pt x="2203435" y="1924548"/>
                      <a:pt x="1818312" y="1837155"/>
                    </a:cubicBezTo>
                    <a:lnTo>
                      <a:pt x="1818312" y="1837155"/>
                    </a:lnTo>
                    <a:cubicBezTo>
                      <a:pt x="1640188" y="2006374"/>
                      <a:pt x="1418884" y="1834375"/>
                      <a:pt x="1035045" y="1837155"/>
                    </a:cubicBezTo>
                    <a:cubicBezTo>
                      <a:pt x="673905" y="1765254"/>
                      <a:pt x="333700" y="1869483"/>
                      <a:pt x="151786" y="1837155"/>
                    </a:cubicBezTo>
                    <a:cubicBezTo>
                      <a:pt x="65779" y="1820123"/>
                      <a:pt x="-35514" y="1679710"/>
                      <a:pt x="0" y="1530953"/>
                    </a:cubicBezTo>
                    <a:cubicBezTo>
                      <a:pt x="-20163" y="1174770"/>
                      <a:pt x="46649" y="962003"/>
                      <a:pt x="0" y="765479"/>
                    </a:cubicBezTo>
                    <a:cubicBezTo>
                      <a:pt x="11868" y="705150"/>
                      <a:pt x="-14706" y="663344"/>
                      <a:pt x="0" y="593251"/>
                    </a:cubicBezTo>
                    <a:cubicBezTo>
                      <a:pt x="28321" y="586752"/>
                      <a:pt x="3656" y="424009"/>
                      <a:pt x="0" y="306191"/>
                    </a:cubicBezTo>
                    <a:lnTo>
                      <a:pt x="0" y="306197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="" xmlns:ask="http://schemas.microsoft.com/office/drawing/2018/sketchyshapes" sd="440031243">
                      <a:custGeom>
                        <a:avLst/>
                        <a:gdLst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511783 w 10028689"/>
                          <a:gd name="connsiteY10" fmla="*/ 0 h 933532"/>
                          <a:gd name="connsiteX11" fmla="*/ 7270470 w 10028689"/>
                          <a:gd name="connsiteY11" fmla="*/ 0 h 933532"/>
                          <a:gd name="connsiteX12" fmla="*/ 8200472 w 10028689"/>
                          <a:gd name="connsiteY12" fmla="*/ 0 h 933532"/>
                          <a:gd name="connsiteX13" fmla="*/ 8844948 w 10028689"/>
                          <a:gd name="connsiteY13" fmla="*/ 0 h 933532"/>
                          <a:gd name="connsiteX14" fmla="*/ 9889160 w 10028689"/>
                          <a:gd name="connsiteY14" fmla="*/ 0 h 933532"/>
                          <a:gd name="connsiteX15" fmla="*/ 10028689 w 10028689"/>
                          <a:gd name="connsiteY15" fmla="*/ 155591 h 933532"/>
                          <a:gd name="connsiteX16" fmla="*/ 10028689 w 10028689"/>
                          <a:gd name="connsiteY16" fmla="*/ 155588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388971 h 933532"/>
                          <a:gd name="connsiteX19" fmla="*/ 10028689 w 10028689"/>
                          <a:gd name="connsiteY19" fmla="*/ 777939 h 933532"/>
                          <a:gd name="connsiteX20" fmla="*/ 9889160 w 10028689"/>
                          <a:gd name="connsiteY20" fmla="*/ 933532 h 933532"/>
                          <a:gd name="connsiteX21" fmla="*/ 8959158 w 10028689"/>
                          <a:gd name="connsiteY21" fmla="*/ 933532 h 933532"/>
                          <a:gd name="connsiteX22" fmla="*/ 8029156 w 10028689"/>
                          <a:gd name="connsiteY22" fmla="*/ 933532 h 933532"/>
                          <a:gd name="connsiteX23" fmla="*/ 7213364 w 10028689"/>
                          <a:gd name="connsiteY23" fmla="*/ 933532 h 933532"/>
                          <a:gd name="connsiteX24" fmla="*/ 6340467 w 10028689"/>
                          <a:gd name="connsiteY24" fmla="*/ 933532 h 933532"/>
                          <a:gd name="connsiteX25" fmla="*/ 5410464 w 10028689"/>
                          <a:gd name="connsiteY25" fmla="*/ 933532 h 933532"/>
                          <a:gd name="connsiteX26" fmla="*/ 4178619 w 10028689"/>
                          <a:gd name="connsiteY26" fmla="*/ 933532 h 933532"/>
                          <a:gd name="connsiteX27" fmla="*/ 3292751 w 10028689"/>
                          <a:gd name="connsiteY27" fmla="*/ 933532 h 933532"/>
                          <a:gd name="connsiteX28" fmla="*/ 2406884 w 10028689"/>
                          <a:gd name="connsiteY28" fmla="*/ 933532 h 933532"/>
                          <a:gd name="connsiteX29" fmla="*/ 1671447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951445 w 10028689"/>
                          <a:gd name="connsiteY31" fmla="*/ 933532 h 933532"/>
                          <a:gd name="connsiteX32" fmla="*/ 139527 w 10028689"/>
                          <a:gd name="connsiteY32" fmla="*/ 933532 h 933532"/>
                          <a:gd name="connsiteX33" fmla="*/ 0 w 10028689"/>
                          <a:gd name="connsiteY33" fmla="*/ 777939 h 933532"/>
                          <a:gd name="connsiteX34" fmla="*/ 0 w 10028689"/>
                          <a:gd name="connsiteY34" fmla="*/ 388971 h 933532"/>
                          <a:gd name="connsiteX35" fmla="*/ 0 w 10028689"/>
                          <a:gd name="connsiteY35" fmla="*/ 301455 h 933532"/>
                          <a:gd name="connsiteX36" fmla="*/ 0 w 10028689"/>
                          <a:gd name="connsiteY36" fmla="*/ 155588 h 933532"/>
                          <a:gd name="connsiteX37" fmla="*/ 0 w 10028689"/>
                          <a:gd name="connsiteY37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890167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57028 w 10028689"/>
                          <a:gd name="connsiteY5" fmla="*/ 0 h 933532"/>
                          <a:gd name="connsiteX6" fmla="*/ 3317823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937305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454678 w 10028689"/>
                          <a:gd name="connsiteY10" fmla="*/ 0 h 933532"/>
                          <a:gd name="connsiteX11" fmla="*/ 7156259 w 10028689"/>
                          <a:gd name="connsiteY11" fmla="*/ 0 h 933532"/>
                          <a:gd name="connsiteX12" fmla="*/ 7800733 w 10028689"/>
                          <a:gd name="connsiteY12" fmla="*/ 0 h 933532"/>
                          <a:gd name="connsiteX13" fmla="*/ 8445210 w 10028689"/>
                          <a:gd name="connsiteY13" fmla="*/ 0 h 933532"/>
                          <a:gd name="connsiteX14" fmla="*/ 9146789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9073369 w 10028689"/>
                          <a:gd name="connsiteY22" fmla="*/ 933532 h 933532"/>
                          <a:gd name="connsiteX23" fmla="*/ 8428894 w 10028689"/>
                          <a:gd name="connsiteY23" fmla="*/ 933532 h 933532"/>
                          <a:gd name="connsiteX24" fmla="*/ 7670208 w 10028689"/>
                          <a:gd name="connsiteY24" fmla="*/ 933532 h 933532"/>
                          <a:gd name="connsiteX25" fmla="*/ 6740205 w 10028689"/>
                          <a:gd name="connsiteY25" fmla="*/ 933532 h 933532"/>
                          <a:gd name="connsiteX26" fmla="*/ 5810202 w 10028689"/>
                          <a:gd name="connsiteY26" fmla="*/ 933532 h 933532"/>
                          <a:gd name="connsiteX27" fmla="*/ 4994411 w 10028689"/>
                          <a:gd name="connsiteY27" fmla="*/ 933532 h 933532"/>
                          <a:gd name="connsiteX28" fmla="*/ 4178619 w 10028689"/>
                          <a:gd name="connsiteY28" fmla="*/ 933532 h 933532"/>
                          <a:gd name="connsiteX29" fmla="*/ 3418110 w 10028689"/>
                          <a:gd name="connsiteY29" fmla="*/ 933532 h 933532"/>
                          <a:gd name="connsiteX30" fmla="*/ 2607459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1671447 w 10028689"/>
                          <a:gd name="connsiteY32" fmla="*/ 933532 h 933532"/>
                          <a:gd name="connsiteX33" fmla="*/ 936125 w 10028689"/>
                          <a:gd name="connsiteY33" fmla="*/ 933532 h 933532"/>
                          <a:gd name="connsiteX34" fmla="*/ 139527 w 10028689"/>
                          <a:gd name="connsiteY34" fmla="*/ 933532 h 933532"/>
                          <a:gd name="connsiteX35" fmla="*/ 0 w 10028689"/>
                          <a:gd name="connsiteY35" fmla="*/ 777939 h 933532"/>
                          <a:gd name="connsiteX36" fmla="*/ 0 w 10028689"/>
                          <a:gd name="connsiteY36" fmla="*/ 388971 h 933532"/>
                          <a:gd name="connsiteX37" fmla="*/ 0 w 10028689"/>
                          <a:gd name="connsiteY37" fmla="*/ 301455 h 933532"/>
                          <a:gd name="connsiteX38" fmla="*/ 0 w 10028689"/>
                          <a:gd name="connsiteY38" fmla="*/ 155588 h 933532"/>
                          <a:gd name="connsiteX39" fmla="*/ 0 w 10028689"/>
                          <a:gd name="connsiteY39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147613 w 10028689"/>
                          <a:gd name="connsiteY10" fmla="*/ 0 h 933532"/>
                          <a:gd name="connsiteX11" fmla="*/ 6511783 w 10028689"/>
                          <a:gd name="connsiteY11" fmla="*/ 0 h 933532"/>
                          <a:gd name="connsiteX12" fmla="*/ 7270470 w 10028689"/>
                          <a:gd name="connsiteY12" fmla="*/ 0 h 933532"/>
                          <a:gd name="connsiteX13" fmla="*/ 8200472 w 10028689"/>
                          <a:gd name="connsiteY13" fmla="*/ 0 h 933532"/>
                          <a:gd name="connsiteX14" fmla="*/ 8844948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8959158 w 10028689"/>
                          <a:gd name="connsiteY22" fmla="*/ 933532 h 933532"/>
                          <a:gd name="connsiteX23" fmla="*/ 8029156 w 10028689"/>
                          <a:gd name="connsiteY23" fmla="*/ 933532 h 933532"/>
                          <a:gd name="connsiteX24" fmla="*/ 7213364 w 10028689"/>
                          <a:gd name="connsiteY24" fmla="*/ 933532 h 933532"/>
                          <a:gd name="connsiteX25" fmla="*/ 6340467 w 10028689"/>
                          <a:gd name="connsiteY25" fmla="*/ 933532 h 933532"/>
                          <a:gd name="connsiteX26" fmla="*/ 5410464 w 10028689"/>
                          <a:gd name="connsiteY26" fmla="*/ 933532 h 933532"/>
                          <a:gd name="connsiteX27" fmla="*/ 4178619 w 10028689"/>
                          <a:gd name="connsiteY27" fmla="*/ 933532 h 933532"/>
                          <a:gd name="connsiteX28" fmla="*/ 3292751 w 10028689"/>
                          <a:gd name="connsiteY28" fmla="*/ 933532 h 933532"/>
                          <a:gd name="connsiteX29" fmla="*/ 2406884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951445 w 10028689"/>
                          <a:gd name="connsiteY32" fmla="*/ 933532 h 933532"/>
                          <a:gd name="connsiteX33" fmla="*/ 139527 w 10028689"/>
                          <a:gd name="connsiteY33" fmla="*/ 933532 h 933532"/>
                          <a:gd name="connsiteX34" fmla="*/ 0 w 10028689"/>
                          <a:gd name="connsiteY34" fmla="*/ 777939 h 933532"/>
                          <a:gd name="connsiteX35" fmla="*/ 0 w 10028689"/>
                          <a:gd name="connsiteY35" fmla="*/ 388971 h 933532"/>
                          <a:gd name="connsiteX36" fmla="*/ 0 w 10028689"/>
                          <a:gd name="connsiteY36" fmla="*/ 301455 h 933532"/>
                          <a:gd name="connsiteX37" fmla="*/ 0 w 10028689"/>
                          <a:gd name="connsiteY37" fmla="*/ 155588 h 933532"/>
                          <a:gd name="connsiteX38" fmla="*/ 0 w 10028689"/>
                          <a:gd name="connsiteY38" fmla="*/ 155591 h 9335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</a:cxnLst>
                        <a:rect l="l" t="t" r="r" b="b"/>
                        <a:pathLst>
                          <a:path w="10028689" h="933532" fill="none" extrusionOk="0">
                            <a:moveTo>
                              <a:pt x="0" y="155591"/>
                            </a:moveTo>
                            <a:cubicBezTo>
                              <a:pt x="24964" y="70994"/>
                              <a:pt x="35492" y="-5413"/>
                              <a:pt x="139527" y="0"/>
                            </a:cubicBezTo>
                            <a:cubicBezTo>
                              <a:pt x="298736" y="-73883"/>
                              <a:pt x="628191" y="75300"/>
                              <a:pt x="936125" y="0"/>
                            </a:cubicBezTo>
                            <a:cubicBezTo>
                              <a:pt x="1223838" y="-55469"/>
                              <a:pt x="1551600" y="-3255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10753" y="5770"/>
                              <a:pt x="2213111" y="-79340"/>
                              <a:pt x="2431956" y="0"/>
                            </a:cubicBezTo>
                            <a:cubicBezTo>
                              <a:pt x="2693671" y="89199"/>
                              <a:pt x="2885443" y="7673"/>
                              <a:pt x="3217536" y="0"/>
                            </a:cubicBezTo>
                            <a:cubicBezTo>
                              <a:pt x="3522942" y="-79452"/>
                              <a:pt x="3852991" y="-75230"/>
                              <a:pt x="4178619" y="0"/>
                            </a:cubicBezTo>
                            <a:cubicBezTo>
                              <a:pt x="4418966" y="-65990"/>
                              <a:pt x="4667265" y="-39030"/>
                              <a:pt x="4823094" y="0"/>
                            </a:cubicBezTo>
                            <a:cubicBezTo>
                              <a:pt x="5018405" y="-69955"/>
                              <a:pt x="5470031" y="-26154"/>
                              <a:pt x="5753096" y="0"/>
                            </a:cubicBezTo>
                            <a:cubicBezTo>
                              <a:pt x="6132389" y="-18226"/>
                              <a:pt x="6323280" y="-47036"/>
                              <a:pt x="6511783" y="0"/>
                            </a:cubicBezTo>
                            <a:cubicBezTo>
                              <a:pt x="6717632" y="50736"/>
                              <a:pt x="6969147" y="34013"/>
                              <a:pt x="7270470" y="0"/>
                            </a:cubicBezTo>
                            <a:cubicBezTo>
                              <a:pt x="7510384" y="-96165"/>
                              <a:pt x="7993273" y="88195"/>
                              <a:pt x="8200472" y="0"/>
                            </a:cubicBezTo>
                            <a:cubicBezTo>
                              <a:pt x="8500368" y="-35295"/>
                              <a:pt x="8605721" y="-36777"/>
                              <a:pt x="8844948" y="0"/>
                            </a:cubicBezTo>
                            <a:cubicBezTo>
                              <a:pt x="9181352" y="40794"/>
                              <a:pt x="9435054" y="39167"/>
                              <a:pt x="9889160" y="0"/>
                            </a:cubicBezTo>
                            <a:cubicBezTo>
                              <a:pt x="9947618" y="-12732"/>
                              <a:pt x="10058749" y="6002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8119" y="251039"/>
                              <a:pt x="10016306" y="322125"/>
                              <a:pt x="10028689" y="388971"/>
                            </a:cubicBezTo>
                            <a:cubicBezTo>
                              <a:pt x="10016734" y="585598"/>
                              <a:pt x="10026712" y="623000"/>
                              <a:pt x="10028689" y="777939"/>
                            </a:cubicBezTo>
                            <a:cubicBezTo>
                              <a:pt x="10046117" y="860728"/>
                              <a:pt x="9989200" y="937587"/>
                              <a:pt x="9889160" y="933532"/>
                            </a:cubicBezTo>
                            <a:cubicBezTo>
                              <a:pt x="9546489" y="992641"/>
                              <a:pt x="9288134" y="954958"/>
                              <a:pt x="8959158" y="933532"/>
                            </a:cubicBezTo>
                            <a:cubicBezTo>
                              <a:pt x="8806728" y="908585"/>
                              <a:pt x="8290712" y="838587"/>
                              <a:pt x="8029156" y="933532"/>
                            </a:cubicBezTo>
                            <a:cubicBezTo>
                              <a:pt x="7879324" y="959339"/>
                              <a:pt x="7544692" y="956686"/>
                              <a:pt x="7213364" y="933532"/>
                            </a:cubicBezTo>
                            <a:cubicBezTo>
                              <a:pt x="6857648" y="870154"/>
                              <a:pt x="6522739" y="959699"/>
                              <a:pt x="6340467" y="933532"/>
                            </a:cubicBezTo>
                            <a:cubicBezTo>
                              <a:pt x="6151162" y="1023845"/>
                              <a:pt x="5682724" y="920280"/>
                              <a:pt x="5410464" y="933532"/>
                            </a:cubicBezTo>
                            <a:cubicBezTo>
                              <a:pt x="5102822" y="802372"/>
                              <a:pt x="4551719" y="903168"/>
                              <a:pt x="4178619" y="933532"/>
                            </a:cubicBezTo>
                            <a:cubicBezTo>
                              <a:pt x="3854888" y="917582"/>
                              <a:pt x="3731446" y="943262"/>
                              <a:pt x="3292751" y="933532"/>
                            </a:cubicBezTo>
                            <a:cubicBezTo>
                              <a:pt x="2943019" y="909308"/>
                              <a:pt x="2817926" y="1019406"/>
                              <a:pt x="2406884" y="933532"/>
                            </a:cubicBezTo>
                            <a:cubicBezTo>
                              <a:pt x="2055873" y="891991"/>
                              <a:pt x="2022565" y="979745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18868" y="990789"/>
                              <a:pt x="1315925" y="941844"/>
                              <a:pt x="951445" y="933532"/>
                            </a:cubicBezTo>
                            <a:cubicBezTo>
                              <a:pt x="584428" y="888799"/>
                              <a:pt x="316018" y="953582"/>
                              <a:pt x="139527" y="933532"/>
                            </a:cubicBezTo>
                            <a:cubicBezTo>
                              <a:pt x="67075" y="910722"/>
                              <a:pt x="-29911" y="852033"/>
                              <a:pt x="0" y="777939"/>
                            </a:cubicBezTo>
                            <a:cubicBezTo>
                              <a:pt x="-33842" y="604187"/>
                              <a:pt x="27192" y="506568"/>
                              <a:pt x="0" y="388971"/>
                            </a:cubicBezTo>
                            <a:cubicBezTo>
                              <a:pt x="8072" y="356973"/>
                              <a:pt x="-8597" y="334066"/>
                              <a:pt x="0" y="301455"/>
                            </a:cubicBezTo>
                            <a:cubicBezTo>
                              <a:pt x="8131" y="289726"/>
                              <a:pt x="22731" y="213503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stroke="0" extrusionOk="0">
                            <a:moveTo>
                              <a:pt x="0" y="155591"/>
                            </a:moveTo>
                            <a:cubicBezTo>
                              <a:pt x="16734" y="48757"/>
                              <a:pt x="59995" y="-10491"/>
                              <a:pt x="139527" y="0"/>
                            </a:cubicBezTo>
                            <a:cubicBezTo>
                              <a:pt x="400277" y="21600"/>
                              <a:pt x="657273" y="781"/>
                              <a:pt x="890167" y="0"/>
                            </a:cubicBezTo>
                            <a:cubicBezTo>
                              <a:pt x="1155745" y="25665"/>
                              <a:pt x="1251735" y="10649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84348" y="-20718"/>
                              <a:pt x="2174036" y="17579"/>
                              <a:pt x="2457028" y="0"/>
                            </a:cubicBezTo>
                            <a:cubicBezTo>
                              <a:pt x="2808761" y="-20514"/>
                              <a:pt x="2901555" y="36778"/>
                              <a:pt x="3317823" y="0"/>
                            </a:cubicBezTo>
                            <a:cubicBezTo>
                              <a:pt x="3698238" y="-51109"/>
                              <a:pt x="3924758" y="75531"/>
                              <a:pt x="4178619" y="0"/>
                            </a:cubicBezTo>
                            <a:cubicBezTo>
                              <a:pt x="4251719" y="-62603"/>
                              <a:pt x="4562995" y="-23275"/>
                              <a:pt x="4937305" y="0"/>
                            </a:cubicBezTo>
                            <a:cubicBezTo>
                              <a:pt x="5175518" y="-54123"/>
                              <a:pt x="5530284" y="-31752"/>
                              <a:pt x="5753096" y="0"/>
                            </a:cubicBezTo>
                            <a:cubicBezTo>
                              <a:pt x="5911078" y="-5839"/>
                              <a:pt x="6308951" y="33011"/>
                              <a:pt x="6454678" y="0"/>
                            </a:cubicBezTo>
                            <a:cubicBezTo>
                              <a:pt x="6586796" y="30334"/>
                              <a:pt x="6923987" y="-7953"/>
                              <a:pt x="7156259" y="0"/>
                            </a:cubicBezTo>
                            <a:cubicBezTo>
                              <a:pt x="7378858" y="61099"/>
                              <a:pt x="7493170" y="-17831"/>
                              <a:pt x="7800733" y="0"/>
                            </a:cubicBezTo>
                            <a:cubicBezTo>
                              <a:pt x="8081799" y="15071"/>
                              <a:pt x="8199094" y="-27804"/>
                              <a:pt x="8445210" y="0"/>
                            </a:cubicBezTo>
                            <a:cubicBezTo>
                              <a:pt x="8659857" y="-15945"/>
                              <a:pt x="8777453" y="-42076"/>
                              <a:pt x="9146789" y="0"/>
                            </a:cubicBezTo>
                            <a:cubicBezTo>
                              <a:pt x="9506946" y="-15687"/>
                              <a:pt x="9577896" y="-46592"/>
                              <a:pt x="9889160" y="0"/>
                            </a:cubicBezTo>
                            <a:cubicBezTo>
                              <a:pt x="9984130" y="7175"/>
                              <a:pt x="9999072" y="51574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10043186" y="254016"/>
                              <a:pt x="10047504" y="277044"/>
                              <a:pt x="10028689" y="388971"/>
                            </a:cubicBezTo>
                            <a:cubicBezTo>
                              <a:pt x="10063984" y="460643"/>
                              <a:pt x="10067680" y="642358"/>
                              <a:pt x="10028689" y="777939"/>
                            </a:cubicBezTo>
                            <a:cubicBezTo>
                              <a:pt x="10033305" y="864809"/>
                              <a:pt x="9963162" y="926876"/>
                              <a:pt x="9889160" y="933532"/>
                            </a:cubicBezTo>
                            <a:cubicBezTo>
                              <a:pt x="9500177" y="913906"/>
                              <a:pt x="9334021" y="935932"/>
                              <a:pt x="9073369" y="933532"/>
                            </a:cubicBezTo>
                            <a:cubicBezTo>
                              <a:pt x="8811211" y="911764"/>
                              <a:pt x="8558193" y="914793"/>
                              <a:pt x="8428894" y="933532"/>
                            </a:cubicBezTo>
                            <a:cubicBezTo>
                              <a:pt x="8356657" y="1009575"/>
                              <a:pt x="7937906" y="928041"/>
                              <a:pt x="7670208" y="933532"/>
                            </a:cubicBezTo>
                            <a:cubicBezTo>
                              <a:pt x="7388796" y="961770"/>
                              <a:pt x="7168250" y="947301"/>
                              <a:pt x="6740205" y="933532"/>
                            </a:cubicBezTo>
                            <a:cubicBezTo>
                              <a:pt x="6397334" y="957048"/>
                              <a:pt x="6006359" y="1024147"/>
                              <a:pt x="5810202" y="933532"/>
                            </a:cubicBezTo>
                            <a:cubicBezTo>
                              <a:pt x="5600496" y="960994"/>
                              <a:pt x="5246375" y="1022917"/>
                              <a:pt x="4994411" y="933532"/>
                            </a:cubicBezTo>
                            <a:cubicBezTo>
                              <a:pt x="4751392" y="901427"/>
                              <a:pt x="4412200" y="833449"/>
                              <a:pt x="4178619" y="933532"/>
                            </a:cubicBezTo>
                            <a:cubicBezTo>
                              <a:pt x="3900141" y="962177"/>
                              <a:pt x="3580023" y="945557"/>
                              <a:pt x="3418110" y="933532"/>
                            </a:cubicBezTo>
                            <a:cubicBezTo>
                              <a:pt x="3223158" y="1003575"/>
                              <a:pt x="2809897" y="971713"/>
                              <a:pt x="2607459" y="933532"/>
                            </a:cubicBezTo>
                            <a:cubicBezTo>
                              <a:pt x="2414075" y="930914"/>
                              <a:pt x="2123028" y="944396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318570" y="941437"/>
                              <a:pt x="1217644" y="933287"/>
                              <a:pt x="936125" y="933532"/>
                            </a:cubicBezTo>
                            <a:cubicBezTo>
                              <a:pt x="694735" y="967118"/>
                              <a:pt x="425962" y="914937"/>
                              <a:pt x="139527" y="933532"/>
                            </a:cubicBezTo>
                            <a:cubicBezTo>
                              <a:pt x="73249" y="897016"/>
                              <a:pt x="-8456" y="857049"/>
                              <a:pt x="0" y="777939"/>
                            </a:cubicBezTo>
                            <a:cubicBezTo>
                              <a:pt x="11458" y="588692"/>
                              <a:pt x="26637" y="510442"/>
                              <a:pt x="0" y="388971"/>
                            </a:cubicBezTo>
                            <a:cubicBezTo>
                              <a:pt x="6464" y="338882"/>
                              <a:pt x="7089" y="320845"/>
                              <a:pt x="0" y="301455"/>
                            </a:cubicBezTo>
                            <a:cubicBezTo>
                              <a:pt x="9770" y="236159"/>
                              <a:pt x="-20525" y="212754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6493" y="60153"/>
                              <a:pt x="67459" y="-17924"/>
                              <a:pt x="139527" y="0"/>
                            </a:cubicBezTo>
                            <a:cubicBezTo>
                              <a:pt x="252993" y="-4244"/>
                              <a:pt x="706418" y="59035"/>
                              <a:pt x="936125" y="0"/>
                            </a:cubicBezTo>
                            <a:cubicBezTo>
                              <a:pt x="1187145" y="-18623"/>
                              <a:pt x="1536179" y="46042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153" y="-48340"/>
                              <a:pt x="2230340" y="-32285"/>
                              <a:pt x="2431956" y="0"/>
                            </a:cubicBezTo>
                            <a:cubicBezTo>
                              <a:pt x="2659997" y="86951"/>
                              <a:pt x="2929432" y="26410"/>
                              <a:pt x="3217536" y="0"/>
                            </a:cubicBezTo>
                            <a:cubicBezTo>
                              <a:pt x="3499078" y="-9328"/>
                              <a:pt x="3806145" y="-82300"/>
                              <a:pt x="4178619" y="0"/>
                            </a:cubicBezTo>
                            <a:cubicBezTo>
                              <a:pt x="4415662" y="-24712"/>
                              <a:pt x="4688034" y="-7196"/>
                              <a:pt x="4823094" y="0"/>
                            </a:cubicBezTo>
                            <a:cubicBezTo>
                              <a:pt x="4899257" y="-31334"/>
                              <a:pt x="5348179" y="-41345"/>
                              <a:pt x="5753096" y="0"/>
                            </a:cubicBezTo>
                            <a:cubicBezTo>
                              <a:pt x="5896965" y="-4526"/>
                              <a:pt x="5986190" y="-8207"/>
                              <a:pt x="6147613" y="0"/>
                            </a:cubicBezTo>
                            <a:cubicBezTo>
                              <a:pt x="6309036" y="8207"/>
                              <a:pt x="6378040" y="-2188"/>
                              <a:pt x="6511783" y="0"/>
                            </a:cubicBezTo>
                            <a:cubicBezTo>
                              <a:pt x="6772165" y="18845"/>
                              <a:pt x="7010048" y="-42297"/>
                              <a:pt x="7270470" y="0"/>
                            </a:cubicBezTo>
                            <a:cubicBezTo>
                              <a:pt x="7563408" y="-36929"/>
                              <a:pt x="7883312" y="40087"/>
                              <a:pt x="8200472" y="0"/>
                            </a:cubicBezTo>
                            <a:cubicBezTo>
                              <a:pt x="8508456" y="-23897"/>
                              <a:pt x="8606211" y="-18963"/>
                              <a:pt x="8844948" y="0"/>
                            </a:cubicBezTo>
                            <a:cubicBezTo>
                              <a:pt x="9056571" y="-2492"/>
                              <a:pt x="9346554" y="-28348"/>
                              <a:pt x="9889160" y="0"/>
                            </a:cubicBezTo>
                            <a:cubicBezTo>
                              <a:pt x="9974186" y="5467"/>
                              <a:pt x="10072233" y="80701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7123" y="243897"/>
                              <a:pt x="10023914" y="305482"/>
                              <a:pt x="10028689" y="388971"/>
                            </a:cubicBezTo>
                            <a:cubicBezTo>
                              <a:pt x="10035043" y="571824"/>
                              <a:pt x="10030277" y="647786"/>
                              <a:pt x="10028689" y="777939"/>
                            </a:cubicBezTo>
                            <a:cubicBezTo>
                              <a:pt x="10014534" y="874476"/>
                              <a:pt x="9958631" y="913272"/>
                              <a:pt x="9889160" y="933532"/>
                            </a:cubicBezTo>
                            <a:cubicBezTo>
                              <a:pt x="9503020" y="1010699"/>
                              <a:pt x="9182609" y="931518"/>
                              <a:pt x="8959158" y="933532"/>
                            </a:cubicBezTo>
                            <a:cubicBezTo>
                              <a:pt x="8690120" y="975196"/>
                              <a:pt x="8255076" y="935698"/>
                              <a:pt x="8029156" y="933532"/>
                            </a:cubicBezTo>
                            <a:cubicBezTo>
                              <a:pt x="7746568" y="949027"/>
                              <a:pt x="7477941" y="1035280"/>
                              <a:pt x="7213364" y="933532"/>
                            </a:cubicBezTo>
                            <a:cubicBezTo>
                              <a:pt x="6966753" y="875045"/>
                              <a:pt x="6518473" y="913318"/>
                              <a:pt x="6340467" y="933532"/>
                            </a:cubicBezTo>
                            <a:cubicBezTo>
                              <a:pt x="6180606" y="817442"/>
                              <a:pt x="5712772" y="970925"/>
                              <a:pt x="5410464" y="933532"/>
                            </a:cubicBezTo>
                            <a:cubicBezTo>
                              <a:pt x="5042631" y="914137"/>
                              <a:pt x="4771412" y="932925"/>
                              <a:pt x="4178619" y="933532"/>
                            </a:cubicBezTo>
                            <a:cubicBezTo>
                              <a:pt x="3881731" y="1001137"/>
                              <a:pt x="3654948" y="962189"/>
                              <a:pt x="3292751" y="933532"/>
                            </a:cubicBezTo>
                            <a:cubicBezTo>
                              <a:pt x="2915657" y="891033"/>
                              <a:pt x="2739005" y="974579"/>
                              <a:pt x="2406884" y="933532"/>
                            </a:cubicBezTo>
                            <a:cubicBezTo>
                              <a:pt x="2073543" y="883380"/>
                              <a:pt x="1997092" y="950380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480978" y="968555"/>
                              <a:pt x="1327858" y="929445"/>
                              <a:pt x="951445" y="933532"/>
                            </a:cubicBezTo>
                            <a:cubicBezTo>
                              <a:pt x="593182" y="919037"/>
                              <a:pt x="355508" y="977988"/>
                              <a:pt x="139527" y="933532"/>
                            </a:cubicBezTo>
                            <a:cubicBezTo>
                              <a:pt x="55598" y="952134"/>
                              <a:pt x="-2274" y="849497"/>
                              <a:pt x="0" y="777939"/>
                            </a:cubicBezTo>
                            <a:cubicBezTo>
                              <a:pt x="11018" y="625447"/>
                              <a:pt x="20194" y="477481"/>
                              <a:pt x="0" y="388971"/>
                            </a:cubicBezTo>
                            <a:cubicBezTo>
                              <a:pt x="6552" y="365849"/>
                              <a:pt x="-96" y="329600"/>
                              <a:pt x="0" y="301455"/>
                            </a:cubicBezTo>
                            <a:cubicBezTo>
                              <a:pt x="12659" y="288468"/>
                              <a:pt x="-10652" y="206479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27596" y="54221"/>
                              <a:pt x="55244" y="-7828"/>
                              <a:pt x="139527" y="0"/>
                            </a:cubicBezTo>
                            <a:cubicBezTo>
                              <a:pt x="276907" y="-51831"/>
                              <a:pt x="683232" y="48083"/>
                              <a:pt x="936125" y="0"/>
                            </a:cubicBezTo>
                            <a:cubicBezTo>
                              <a:pt x="1203733" y="-10477"/>
                              <a:pt x="1525662" y="27831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903" y="-56303"/>
                              <a:pt x="2230861" y="-29936"/>
                              <a:pt x="2431956" y="0"/>
                            </a:cubicBezTo>
                            <a:cubicBezTo>
                              <a:pt x="2702977" y="89839"/>
                              <a:pt x="2928914" y="190"/>
                              <a:pt x="3217536" y="0"/>
                            </a:cubicBezTo>
                            <a:cubicBezTo>
                              <a:pt x="3516922" y="-119296"/>
                              <a:pt x="3851787" y="-77290"/>
                              <a:pt x="4178619" y="0"/>
                            </a:cubicBezTo>
                            <a:cubicBezTo>
                              <a:pt x="4414656" y="-38102"/>
                              <a:pt x="4692375" y="-49846"/>
                              <a:pt x="4823094" y="0"/>
                            </a:cubicBezTo>
                            <a:cubicBezTo>
                              <a:pt x="4987931" y="-38844"/>
                              <a:pt x="5466066" y="-48582"/>
                              <a:pt x="5753096" y="0"/>
                            </a:cubicBezTo>
                            <a:cubicBezTo>
                              <a:pt x="6106062" y="-7038"/>
                              <a:pt x="6300380" y="-30079"/>
                              <a:pt x="6511783" y="0"/>
                            </a:cubicBezTo>
                            <a:cubicBezTo>
                              <a:pt x="6716830" y="-4926"/>
                              <a:pt x="6999927" y="-873"/>
                              <a:pt x="7270470" y="0"/>
                            </a:cubicBezTo>
                            <a:cubicBezTo>
                              <a:pt x="7541740" y="-51689"/>
                              <a:pt x="7903006" y="11752"/>
                              <a:pt x="8200472" y="0"/>
                            </a:cubicBezTo>
                            <a:cubicBezTo>
                              <a:pt x="8511949" y="-34295"/>
                              <a:pt x="8601609" y="-34565"/>
                              <a:pt x="8844948" y="0"/>
                            </a:cubicBezTo>
                            <a:cubicBezTo>
                              <a:pt x="9100932" y="-15132"/>
                              <a:pt x="9374937" y="40485"/>
                              <a:pt x="9889160" y="0"/>
                            </a:cubicBezTo>
                            <a:cubicBezTo>
                              <a:pt x="9952455" y="1709"/>
                              <a:pt x="10068765" y="5824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2961" y="246931"/>
                              <a:pt x="10026036" y="319796"/>
                              <a:pt x="10028689" y="388971"/>
                            </a:cubicBezTo>
                            <a:cubicBezTo>
                              <a:pt x="10029354" y="579577"/>
                              <a:pt x="10029652" y="630588"/>
                              <a:pt x="10028689" y="777939"/>
                            </a:cubicBezTo>
                            <a:cubicBezTo>
                              <a:pt x="10029698" y="851970"/>
                              <a:pt x="9953372" y="919336"/>
                              <a:pt x="9889160" y="933532"/>
                            </a:cubicBezTo>
                            <a:cubicBezTo>
                              <a:pt x="9550329" y="932040"/>
                              <a:pt x="9196122" y="913546"/>
                              <a:pt x="8959158" y="933532"/>
                            </a:cubicBezTo>
                            <a:cubicBezTo>
                              <a:pt x="8733661" y="927594"/>
                              <a:pt x="8273200" y="835383"/>
                              <a:pt x="8029156" y="933532"/>
                            </a:cubicBezTo>
                            <a:cubicBezTo>
                              <a:pt x="7857650" y="943470"/>
                              <a:pt x="7502177" y="1024537"/>
                              <a:pt x="7213364" y="933532"/>
                            </a:cubicBezTo>
                            <a:cubicBezTo>
                              <a:pt x="6911828" y="896458"/>
                              <a:pt x="6547485" y="967513"/>
                              <a:pt x="6340467" y="933532"/>
                            </a:cubicBezTo>
                            <a:cubicBezTo>
                              <a:pt x="6165154" y="925197"/>
                              <a:pt x="5710131" y="974944"/>
                              <a:pt x="5410464" y="933532"/>
                            </a:cubicBezTo>
                            <a:cubicBezTo>
                              <a:pt x="5041080" y="943563"/>
                              <a:pt x="4549227" y="909270"/>
                              <a:pt x="4178619" y="933532"/>
                            </a:cubicBezTo>
                            <a:cubicBezTo>
                              <a:pt x="3860300" y="927844"/>
                              <a:pt x="3703308" y="956368"/>
                              <a:pt x="3292751" y="933532"/>
                            </a:cubicBezTo>
                            <a:cubicBezTo>
                              <a:pt x="2928359" y="900173"/>
                              <a:pt x="2797621" y="1002440"/>
                              <a:pt x="2406884" y="933532"/>
                            </a:cubicBezTo>
                            <a:cubicBezTo>
                              <a:pt x="2061894" y="883251"/>
                              <a:pt x="2025302" y="957968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08857" y="1002643"/>
                              <a:pt x="1259502" y="880387"/>
                              <a:pt x="951445" y="933532"/>
                            </a:cubicBezTo>
                            <a:cubicBezTo>
                              <a:pt x="619267" y="925038"/>
                              <a:pt x="338782" y="948676"/>
                              <a:pt x="139527" y="933532"/>
                            </a:cubicBezTo>
                            <a:cubicBezTo>
                              <a:pt x="64007" y="922743"/>
                              <a:pt x="-21132" y="857700"/>
                              <a:pt x="0" y="777939"/>
                            </a:cubicBezTo>
                            <a:cubicBezTo>
                              <a:pt x="-17689" y="602504"/>
                              <a:pt x="32903" y="489091"/>
                              <a:pt x="0" y="388971"/>
                            </a:cubicBezTo>
                            <a:cubicBezTo>
                              <a:pt x="11285" y="364948"/>
                              <a:pt x="-4775" y="331067"/>
                              <a:pt x="0" y="301455"/>
                            </a:cubicBezTo>
                            <a:cubicBezTo>
                              <a:pt x="7185" y="281621"/>
                              <a:pt x="11805" y="215752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1C8AA4D-039B-D335-5584-8055CE5F5F1C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3930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8672FEF7-84CD-7D54-90D4-AD6412BCC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6901" y="1717723"/>
              <a:ext cx="738863" cy="117065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F0BDD22-9A6A-0FA2-B064-209C33EA35A2}"/>
              </a:ext>
            </a:extLst>
          </p:cNvPr>
          <p:cNvGrpSpPr/>
          <p:nvPr/>
        </p:nvGrpSpPr>
        <p:grpSpPr>
          <a:xfrm>
            <a:off x="2934836" y="2076369"/>
            <a:ext cx="8466590" cy="1419306"/>
            <a:chOff x="699912" y="1651755"/>
            <a:chExt cx="10146156" cy="1536901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0D14E3CA-AE75-7125-3CE1-9AB54517068B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10" name="Hình chữ nhật: Góc Tròn 38">
                <a:extLst>
                  <a:ext uri="{FF2B5EF4-FFF2-40B4-BE49-F238E27FC236}">
                    <a16:creationId xmlns="" xmlns:a16="http://schemas.microsoft.com/office/drawing/2014/main" id="{298E067E-C6C6-DBF3-9332-C3730B28715D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8 h 1837155"/>
                  <a:gd name="connsiteX1" fmla="*/ 151785 w 10909881"/>
                  <a:gd name="connsiteY1" fmla="*/ 0 h 1837155"/>
                  <a:gd name="connsiteX2" fmla="*/ 1018379 w 10909881"/>
                  <a:gd name="connsiteY2" fmla="*/ 0 h 1837155"/>
                  <a:gd name="connsiteX3" fmla="*/ 1818311 w 10909881"/>
                  <a:gd name="connsiteY3" fmla="*/ 0 h 1837155"/>
                  <a:gd name="connsiteX4" fmla="*/ 1818311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4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7 w 10909881"/>
                  <a:gd name="connsiteY13" fmla="*/ 0 h 1837155"/>
                  <a:gd name="connsiteX14" fmla="*/ 10758092 w 10909881"/>
                  <a:gd name="connsiteY14" fmla="*/ 0 h 1837155"/>
                  <a:gd name="connsiteX15" fmla="*/ 10909881 w 10909881"/>
                  <a:gd name="connsiteY15" fmla="*/ 306198 h 1837155"/>
                  <a:gd name="connsiteX16" fmla="*/ 10909881 w 10909881"/>
                  <a:gd name="connsiteY16" fmla="*/ 306192 h 1837155"/>
                  <a:gd name="connsiteX17" fmla="*/ 10909881 w 10909881"/>
                  <a:gd name="connsiteY17" fmla="*/ 306192 h 1837155"/>
                  <a:gd name="connsiteX18" fmla="*/ 10909881 w 10909881"/>
                  <a:gd name="connsiteY18" fmla="*/ 765480 h 1837155"/>
                  <a:gd name="connsiteX19" fmla="*/ 10909881 w 10909881"/>
                  <a:gd name="connsiteY19" fmla="*/ 1530954 h 1837155"/>
                  <a:gd name="connsiteX20" fmla="*/ 10758092 w 10909881"/>
                  <a:gd name="connsiteY20" fmla="*/ 1837155 h 1837155"/>
                  <a:gd name="connsiteX21" fmla="*/ 9746372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0 w 10909881"/>
                  <a:gd name="connsiteY23" fmla="*/ 1837155 h 1837155"/>
                  <a:gd name="connsiteX24" fmla="*/ 6897584 w 10909881"/>
                  <a:gd name="connsiteY24" fmla="*/ 1837155 h 1837155"/>
                  <a:gd name="connsiteX25" fmla="*/ 5885864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1 w 10909881"/>
                  <a:gd name="connsiteY29" fmla="*/ 1837155 h 1837155"/>
                  <a:gd name="connsiteX30" fmla="*/ 1818311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5 w 10909881"/>
                  <a:gd name="connsiteY32" fmla="*/ 1837155 h 1837155"/>
                  <a:gd name="connsiteX33" fmla="*/ 0 w 10909881"/>
                  <a:gd name="connsiteY33" fmla="*/ 1530954 h 1837155"/>
                  <a:gd name="connsiteX34" fmla="*/ 0 w 10909881"/>
                  <a:gd name="connsiteY34" fmla="*/ 765480 h 1837155"/>
                  <a:gd name="connsiteX35" fmla="*/ 0 w 10909881"/>
                  <a:gd name="connsiteY35" fmla="*/ 593252 h 1837155"/>
                  <a:gd name="connsiteX36" fmla="*/ 0 w 10909881"/>
                  <a:gd name="connsiteY36" fmla="*/ 306192 h 1837155"/>
                  <a:gd name="connsiteX37" fmla="*/ 0 w 10909881"/>
                  <a:gd name="connsiteY37" fmla="*/ 306198 h 1837155"/>
                  <a:gd name="connsiteX0" fmla="*/ 0 w 10909881"/>
                  <a:gd name="connsiteY0" fmla="*/ 306198 h 1837155"/>
                  <a:gd name="connsiteX1" fmla="*/ 151785 w 10909881"/>
                  <a:gd name="connsiteY1" fmla="*/ 0 h 1837155"/>
                  <a:gd name="connsiteX2" fmla="*/ 968383 w 10909881"/>
                  <a:gd name="connsiteY2" fmla="*/ 0 h 1837155"/>
                  <a:gd name="connsiteX3" fmla="*/ 1818311 w 10909881"/>
                  <a:gd name="connsiteY3" fmla="*/ 0 h 1837155"/>
                  <a:gd name="connsiteX4" fmla="*/ 1818311 w 10909881"/>
                  <a:gd name="connsiteY4" fmla="*/ 0 h 1837155"/>
                  <a:gd name="connsiteX5" fmla="*/ 2672918 w 10909881"/>
                  <a:gd name="connsiteY5" fmla="*/ 0 h 1837155"/>
                  <a:gd name="connsiteX6" fmla="*/ 3609350 w 10909881"/>
                  <a:gd name="connsiteY6" fmla="*/ 0 h 1837155"/>
                  <a:gd name="connsiteX7" fmla="*/ 4545782 w 10909881"/>
                  <a:gd name="connsiteY7" fmla="*/ 0 h 1837155"/>
                  <a:gd name="connsiteX8" fmla="*/ 5371131 w 10909881"/>
                  <a:gd name="connsiteY8" fmla="*/ 0 h 1837155"/>
                  <a:gd name="connsiteX9" fmla="*/ 6258604 w 10909881"/>
                  <a:gd name="connsiteY9" fmla="*/ 0 h 1837155"/>
                  <a:gd name="connsiteX10" fmla="*/ 7021830 w 10909881"/>
                  <a:gd name="connsiteY10" fmla="*/ 0 h 1837155"/>
                  <a:gd name="connsiteX11" fmla="*/ 7785058 w 10909881"/>
                  <a:gd name="connsiteY11" fmla="*/ 0 h 1837155"/>
                  <a:gd name="connsiteX12" fmla="*/ 8486161 w 10909881"/>
                  <a:gd name="connsiteY12" fmla="*/ 0 h 1837155"/>
                  <a:gd name="connsiteX13" fmla="*/ 9187266 w 10909881"/>
                  <a:gd name="connsiteY13" fmla="*/ 0 h 1837155"/>
                  <a:gd name="connsiteX14" fmla="*/ 9950491 w 10909881"/>
                  <a:gd name="connsiteY14" fmla="*/ 0 h 1837155"/>
                  <a:gd name="connsiteX15" fmla="*/ 10758092 w 10909881"/>
                  <a:gd name="connsiteY15" fmla="*/ 0 h 1837155"/>
                  <a:gd name="connsiteX16" fmla="*/ 10909881 w 10909881"/>
                  <a:gd name="connsiteY16" fmla="*/ 306198 h 1837155"/>
                  <a:gd name="connsiteX17" fmla="*/ 10909881 w 10909881"/>
                  <a:gd name="connsiteY17" fmla="*/ 306192 h 1837155"/>
                  <a:gd name="connsiteX18" fmla="*/ 10909881 w 10909881"/>
                  <a:gd name="connsiteY18" fmla="*/ 306192 h 1837155"/>
                  <a:gd name="connsiteX19" fmla="*/ 10909881 w 10909881"/>
                  <a:gd name="connsiteY19" fmla="*/ 765480 h 1837155"/>
                  <a:gd name="connsiteX20" fmla="*/ 10909881 w 10909881"/>
                  <a:gd name="connsiteY20" fmla="*/ 1530954 h 1837155"/>
                  <a:gd name="connsiteX21" fmla="*/ 10758092 w 10909881"/>
                  <a:gd name="connsiteY21" fmla="*/ 1837155 h 1837155"/>
                  <a:gd name="connsiteX22" fmla="*/ 9870619 w 10909881"/>
                  <a:gd name="connsiteY22" fmla="*/ 1837155 h 1837155"/>
                  <a:gd name="connsiteX23" fmla="*/ 9169516 w 10909881"/>
                  <a:gd name="connsiteY23" fmla="*/ 1837155 h 1837155"/>
                  <a:gd name="connsiteX24" fmla="*/ 8344166 w 10909881"/>
                  <a:gd name="connsiteY24" fmla="*/ 1837155 h 1837155"/>
                  <a:gd name="connsiteX25" fmla="*/ 7332447 w 10909881"/>
                  <a:gd name="connsiteY25" fmla="*/ 1837155 h 1837155"/>
                  <a:gd name="connsiteX26" fmla="*/ 6320727 w 10909881"/>
                  <a:gd name="connsiteY26" fmla="*/ 1837155 h 1837155"/>
                  <a:gd name="connsiteX27" fmla="*/ 5433254 w 10909881"/>
                  <a:gd name="connsiteY27" fmla="*/ 1837155 h 1837155"/>
                  <a:gd name="connsiteX28" fmla="*/ 4545782 w 10909881"/>
                  <a:gd name="connsiteY28" fmla="*/ 1837155 h 1837155"/>
                  <a:gd name="connsiteX29" fmla="*/ 3718449 w 10909881"/>
                  <a:gd name="connsiteY29" fmla="*/ 1837155 h 1837155"/>
                  <a:gd name="connsiteX30" fmla="*/ 2836568 w 10909881"/>
                  <a:gd name="connsiteY30" fmla="*/ 1837155 h 1837155"/>
                  <a:gd name="connsiteX31" fmla="*/ 1818311 w 10909881"/>
                  <a:gd name="connsiteY31" fmla="*/ 1837155 h 1837155"/>
                  <a:gd name="connsiteX32" fmla="*/ 1818311 w 10909881"/>
                  <a:gd name="connsiteY32" fmla="*/ 1837155 h 1837155"/>
                  <a:gd name="connsiteX33" fmla="*/ 1018379 w 10909881"/>
                  <a:gd name="connsiteY33" fmla="*/ 1837155 h 1837155"/>
                  <a:gd name="connsiteX34" fmla="*/ 151785 w 10909881"/>
                  <a:gd name="connsiteY34" fmla="*/ 1837155 h 1837155"/>
                  <a:gd name="connsiteX35" fmla="*/ 0 w 10909881"/>
                  <a:gd name="connsiteY35" fmla="*/ 1530954 h 1837155"/>
                  <a:gd name="connsiteX36" fmla="*/ 0 w 10909881"/>
                  <a:gd name="connsiteY36" fmla="*/ 765480 h 1837155"/>
                  <a:gd name="connsiteX37" fmla="*/ 0 w 10909881"/>
                  <a:gd name="connsiteY37" fmla="*/ 593252 h 1837155"/>
                  <a:gd name="connsiteX38" fmla="*/ 0 w 10909881"/>
                  <a:gd name="connsiteY38" fmla="*/ 306192 h 1837155"/>
                  <a:gd name="connsiteX39" fmla="*/ 0 w 10909881"/>
                  <a:gd name="connsiteY39" fmla="*/ 306198 h 1837155"/>
                  <a:gd name="connsiteX0" fmla="*/ 0 w 10909881"/>
                  <a:gd name="connsiteY0" fmla="*/ 306198 h 1837155"/>
                  <a:gd name="connsiteX1" fmla="*/ 151785 w 10909881"/>
                  <a:gd name="connsiteY1" fmla="*/ 0 h 1837155"/>
                  <a:gd name="connsiteX2" fmla="*/ 1018379 w 10909881"/>
                  <a:gd name="connsiteY2" fmla="*/ 0 h 1837155"/>
                  <a:gd name="connsiteX3" fmla="*/ 1818311 w 10909881"/>
                  <a:gd name="connsiteY3" fmla="*/ 0 h 1837155"/>
                  <a:gd name="connsiteX4" fmla="*/ 1818311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4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7 w 10909881"/>
                  <a:gd name="connsiteY13" fmla="*/ 0 h 1837155"/>
                  <a:gd name="connsiteX14" fmla="*/ 10758092 w 10909881"/>
                  <a:gd name="connsiteY14" fmla="*/ 0 h 1837155"/>
                  <a:gd name="connsiteX15" fmla="*/ 10909881 w 10909881"/>
                  <a:gd name="connsiteY15" fmla="*/ 306198 h 1837155"/>
                  <a:gd name="connsiteX16" fmla="*/ 10909881 w 10909881"/>
                  <a:gd name="connsiteY16" fmla="*/ 306192 h 1837155"/>
                  <a:gd name="connsiteX17" fmla="*/ 10909881 w 10909881"/>
                  <a:gd name="connsiteY17" fmla="*/ 306192 h 1837155"/>
                  <a:gd name="connsiteX18" fmla="*/ 10909881 w 10909881"/>
                  <a:gd name="connsiteY18" fmla="*/ 765480 h 1837155"/>
                  <a:gd name="connsiteX19" fmla="*/ 10909881 w 10909881"/>
                  <a:gd name="connsiteY19" fmla="*/ 1530954 h 1837155"/>
                  <a:gd name="connsiteX20" fmla="*/ 10758092 w 10909881"/>
                  <a:gd name="connsiteY20" fmla="*/ 1837155 h 1837155"/>
                  <a:gd name="connsiteX21" fmla="*/ 9746372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0 w 10909881"/>
                  <a:gd name="connsiteY23" fmla="*/ 1837155 h 1837155"/>
                  <a:gd name="connsiteX24" fmla="*/ 6897584 w 10909881"/>
                  <a:gd name="connsiteY24" fmla="*/ 1837155 h 1837155"/>
                  <a:gd name="connsiteX25" fmla="*/ 5885864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1 w 10909881"/>
                  <a:gd name="connsiteY29" fmla="*/ 1837155 h 1837155"/>
                  <a:gd name="connsiteX30" fmla="*/ 1818311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5 w 10909881"/>
                  <a:gd name="connsiteY32" fmla="*/ 1837155 h 1837155"/>
                  <a:gd name="connsiteX33" fmla="*/ 0 w 10909881"/>
                  <a:gd name="connsiteY33" fmla="*/ 1530954 h 1837155"/>
                  <a:gd name="connsiteX34" fmla="*/ 0 w 10909881"/>
                  <a:gd name="connsiteY34" fmla="*/ 765480 h 1837155"/>
                  <a:gd name="connsiteX35" fmla="*/ 0 w 10909881"/>
                  <a:gd name="connsiteY35" fmla="*/ 593252 h 1837155"/>
                  <a:gd name="connsiteX36" fmla="*/ 0 w 10909881"/>
                  <a:gd name="connsiteY36" fmla="*/ 306192 h 1837155"/>
                  <a:gd name="connsiteX37" fmla="*/ 0 w 10909881"/>
                  <a:gd name="connsiteY37" fmla="*/ 306198 h 1837155"/>
                  <a:gd name="connsiteX0" fmla="*/ 0 w 10909881"/>
                  <a:gd name="connsiteY0" fmla="*/ 306198 h 1837155"/>
                  <a:gd name="connsiteX1" fmla="*/ 151785 w 10909881"/>
                  <a:gd name="connsiteY1" fmla="*/ 0 h 1837155"/>
                  <a:gd name="connsiteX2" fmla="*/ 1018379 w 10909881"/>
                  <a:gd name="connsiteY2" fmla="*/ 0 h 1837155"/>
                  <a:gd name="connsiteX3" fmla="*/ 1818311 w 10909881"/>
                  <a:gd name="connsiteY3" fmla="*/ 0 h 1837155"/>
                  <a:gd name="connsiteX4" fmla="*/ 1818311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4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7 w 10909881"/>
                  <a:gd name="connsiteY13" fmla="*/ 0 h 1837155"/>
                  <a:gd name="connsiteX14" fmla="*/ 10758092 w 10909881"/>
                  <a:gd name="connsiteY14" fmla="*/ 0 h 1837155"/>
                  <a:gd name="connsiteX15" fmla="*/ 10909881 w 10909881"/>
                  <a:gd name="connsiteY15" fmla="*/ 306198 h 1837155"/>
                  <a:gd name="connsiteX16" fmla="*/ 10909881 w 10909881"/>
                  <a:gd name="connsiteY16" fmla="*/ 306192 h 1837155"/>
                  <a:gd name="connsiteX17" fmla="*/ 10909881 w 10909881"/>
                  <a:gd name="connsiteY17" fmla="*/ 306192 h 1837155"/>
                  <a:gd name="connsiteX18" fmla="*/ 10909881 w 10909881"/>
                  <a:gd name="connsiteY18" fmla="*/ 765480 h 1837155"/>
                  <a:gd name="connsiteX19" fmla="*/ 10909881 w 10909881"/>
                  <a:gd name="connsiteY19" fmla="*/ 1530954 h 1837155"/>
                  <a:gd name="connsiteX20" fmla="*/ 10758092 w 10909881"/>
                  <a:gd name="connsiteY20" fmla="*/ 1837155 h 1837155"/>
                  <a:gd name="connsiteX21" fmla="*/ 9746372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0 w 10909881"/>
                  <a:gd name="connsiteY23" fmla="*/ 1837155 h 1837155"/>
                  <a:gd name="connsiteX24" fmla="*/ 6897584 w 10909881"/>
                  <a:gd name="connsiteY24" fmla="*/ 1837155 h 1837155"/>
                  <a:gd name="connsiteX25" fmla="*/ 5885864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1 w 10909881"/>
                  <a:gd name="connsiteY29" fmla="*/ 1837155 h 1837155"/>
                  <a:gd name="connsiteX30" fmla="*/ 1818311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5 w 10909881"/>
                  <a:gd name="connsiteY32" fmla="*/ 1837155 h 1837155"/>
                  <a:gd name="connsiteX33" fmla="*/ 0 w 10909881"/>
                  <a:gd name="connsiteY33" fmla="*/ 1530954 h 1837155"/>
                  <a:gd name="connsiteX34" fmla="*/ 0 w 10909881"/>
                  <a:gd name="connsiteY34" fmla="*/ 765480 h 1837155"/>
                  <a:gd name="connsiteX35" fmla="*/ 0 w 10909881"/>
                  <a:gd name="connsiteY35" fmla="*/ 593252 h 1837155"/>
                  <a:gd name="connsiteX36" fmla="*/ 0 w 10909881"/>
                  <a:gd name="connsiteY36" fmla="*/ 306192 h 1837155"/>
                  <a:gd name="connsiteX37" fmla="*/ 0 w 10909881"/>
                  <a:gd name="connsiteY37" fmla="*/ 306198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8"/>
                    </a:moveTo>
                    <a:cubicBezTo>
                      <a:pt x="60669" y="142111"/>
                      <a:pt x="34861" y="-8515"/>
                      <a:pt x="151785" y="0"/>
                    </a:cubicBezTo>
                    <a:cubicBezTo>
                      <a:pt x="317623" y="-159088"/>
                      <a:pt x="661435" y="148928"/>
                      <a:pt x="1018379" y="0"/>
                    </a:cubicBezTo>
                    <a:cubicBezTo>
                      <a:pt x="1329836" y="-95752"/>
                      <a:pt x="1690242" y="2959"/>
                      <a:pt x="1818311" y="0"/>
                    </a:cubicBezTo>
                    <a:lnTo>
                      <a:pt x="1818311" y="0"/>
                    </a:lnTo>
                    <a:cubicBezTo>
                      <a:pt x="2054923" y="13548"/>
                      <a:pt x="2409326" y="-173594"/>
                      <a:pt x="2645644" y="0"/>
                    </a:cubicBezTo>
                    <a:cubicBezTo>
                      <a:pt x="2931483" y="140374"/>
                      <a:pt x="3099373" y="-16198"/>
                      <a:pt x="3500251" y="0"/>
                    </a:cubicBezTo>
                    <a:cubicBezTo>
                      <a:pt x="3834903" y="-219330"/>
                      <a:pt x="4195988" y="-126786"/>
                      <a:pt x="4545782" y="0"/>
                    </a:cubicBezTo>
                    <a:cubicBezTo>
                      <a:pt x="4807131" y="-102007"/>
                      <a:pt x="5075694" y="-62339"/>
                      <a:pt x="5246885" y="0"/>
                    </a:cubicBezTo>
                    <a:cubicBezTo>
                      <a:pt x="5491902" y="-142728"/>
                      <a:pt x="6009295" y="-82926"/>
                      <a:pt x="6258604" y="0"/>
                    </a:cubicBezTo>
                    <a:cubicBezTo>
                      <a:pt x="6704611" y="-55879"/>
                      <a:pt x="6882599" y="-75685"/>
                      <a:pt x="7083954" y="0"/>
                    </a:cubicBezTo>
                    <a:cubicBezTo>
                      <a:pt x="7305224" y="77529"/>
                      <a:pt x="7667396" y="72375"/>
                      <a:pt x="7909305" y="0"/>
                    </a:cubicBezTo>
                    <a:cubicBezTo>
                      <a:pt x="8122225" y="-212263"/>
                      <a:pt x="8668618" y="129473"/>
                      <a:pt x="8921023" y="0"/>
                    </a:cubicBezTo>
                    <a:cubicBezTo>
                      <a:pt x="9238633" y="-69640"/>
                      <a:pt x="9379146" y="-75645"/>
                      <a:pt x="9622127" y="0"/>
                    </a:cubicBezTo>
                    <a:cubicBezTo>
                      <a:pt x="9990572" y="75704"/>
                      <a:pt x="10257801" y="101302"/>
                      <a:pt x="10758092" y="0"/>
                    </a:cubicBezTo>
                    <a:cubicBezTo>
                      <a:pt x="10796971" y="-34184"/>
                      <a:pt x="10979145" y="85633"/>
                      <a:pt x="10909881" y="306198"/>
                    </a:cubicBezTo>
                    <a:lnTo>
                      <a:pt x="10909881" y="306192"/>
                    </a:lnTo>
                    <a:lnTo>
                      <a:pt x="10909881" y="306192"/>
                    </a:lnTo>
                    <a:cubicBezTo>
                      <a:pt x="10835650" y="493987"/>
                      <a:pt x="10877423" y="651085"/>
                      <a:pt x="10909881" y="765480"/>
                    </a:cubicBezTo>
                    <a:cubicBezTo>
                      <a:pt x="10886894" y="1153142"/>
                      <a:pt x="10891735" y="1213971"/>
                      <a:pt x="10909881" y="1530954"/>
                    </a:cubicBezTo>
                    <a:cubicBezTo>
                      <a:pt x="10949500" y="1692833"/>
                      <a:pt x="10865749" y="1837834"/>
                      <a:pt x="10758092" y="1837155"/>
                    </a:cubicBezTo>
                    <a:cubicBezTo>
                      <a:pt x="10391980" y="1950254"/>
                      <a:pt x="10140398" y="1875971"/>
                      <a:pt x="9746372" y="1837155"/>
                    </a:cubicBezTo>
                    <a:cubicBezTo>
                      <a:pt x="9602114" y="1796070"/>
                      <a:pt x="9028920" y="1658439"/>
                      <a:pt x="8734654" y="1837155"/>
                    </a:cubicBezTo>
                    <a:cubicBezTo>
                      <a:pt x="8609845" y="1880948"/>
                      <a:pt x="8232282" y="1880730"/>
                      <a:pt x="7847180" y="1837155"/>
                    </a:cubicBezTo>
                    <a:cubicBezTo>
                      <a:pt x="7460919" y="1733506"/>
                      <a:pt x="7102059" y="1918251"/>
                      <a:pt x="6897584" y="1837155"/>
                    </a:cubicBezTo>
                    <a:cubicBezTo>
                      <a:pt x="6694275" y="1919593"/>
                      <a:pt x="6158195" y="1815651"/>
                      <a:pt x="5885864" y="1837155"/>
                    </a:cubicBezTo>
                    <a:cubicBezTo>
                      <a:pt x="5556018" y="1532270"/>
                      <a:pt x="4932664" y="1785639"/>
                      <a:pt x="4545782" y="1837155"/>
                    </a:cubicBezTo>
                    <a:cubicBezTo>
                      <a:pt x="4189622" y="1819291"/>
                      <a:pt x="4074810" y="1853498"/>
                      <a:pt x="3582075" y="1837155"/>
                    </a:cubicBezTo>
                    <a:cubicBezTo>
                      <a:pt x="3211266" y="1785725"/>
                      <a:pt x="3049224" y="1971014"/>
                      <a:pt x="2618369" y="1837155"/>
                    </a:cubicBezTo>
                    <a:cubicBezTo>
                      <a:pt x="2177784" y="1773638"/>
                      <a:pt x="2224640" y="1939654"/>
                      <a:pt x="1818311" y="1837155"/>
                    </a:cubicBezTo>
                    <a:lnTo>
                      <a:pt x="1818311" y="1837155"/>
                    </a:lnTo>
                    <a:cubicBezTo>
                      <a:pt x="1653029" y="1960471"/>
                      <a:pt x="1489914" y="1874606"/>
                      <a:pt x="1035045" y="1837155"/>
                    </a:cubicBezTo>
                    <a:cubicBezTo>
                      <a:pt x="612219" y="1719674"/>
                      <a:pt x="330991" y="1887521"/>
                      <a:pt x="151785" y="1837155"/>
                    </a:cubicBezTo>
                    <a:cubicBezTo>
                      <a:pt x="87861" y="1737214"/>
                      <a:pt x="-58562" y="1677537"/>
                      <a:pt x="0" y="1530954"/>
                    </a:cubicBezTo>
                    <a:cubicBezTo>
                      <a:pt x="-87122" y="1161103"/>
                      <a:pt x="67174" y="1002832"/>
                      <a:pt x="0" y="765480"/>
                    </a:cubicBezTo>
                    <a:cubicBezTo>
                      <a:pt x="18379" y="690097"/>
                      <a:pt x="-21464" y="664098"/>
                      <a:pt x="0" y="593252"/>
                    </a:cubicBezTo>
                    <a:cubicBezTo>
                      <a:pt x="14502" y="580949"/>
                      <a:pt x="51815" y="415307"/>
                      <a:pt x="0" y="306192"/>
                    </a:cubicBezTo>
                    <a:lnTo>
                      <a:pt x="0" y="306198"/>
                    </a:lnTo>
                    <a:close/>
                  </a:path>
                  <a:path w="10909881" h="1837155" stroke="0" extrusionOk="0">
                    <a:moveTo>
                      <a:pt x="0" y="306198"/>
                    </a:moveTo>
                    <a:cubicBezTo>
                      <a:pt x="18306" y="101122"/>
                      <a:pt x="62907" y="-20593"/>
                      <a:pt x="151785" y="0"/>
                    </a:cubicBezTo>
                    <a:cubicBezTo>
                      <a:pt x="506628" y="57566"/>
                      <a:pt x="711101" y="-23445"/>
                      <a:pt x="968383" y="0"/>
                    </a:cubicBezTo>
                    <a:cubicBezTo>
                      <a:pt x="1264545" y="32414"/>
                      <a:pt x="1360922" y="28680"/>
                      <a:pt x="1818311" y="0"/>
                    </a:cubicBezTo>
                    <a:lnTo>
                      <a:pt x="1818311" y="0"/>
                    </a:lnTo>
                    <a:cubicBezTo>
                      <a:pt x="2138333" y="-40585"/>
                      <a:pt x="2384267" y="39862"/>
                      <a:pt x="2672918" y="0"/>
                    </a:cubicBezTo>
                    <a:cubicBezTo>
                      <a:pt x="3044206" y="-12126"/>
                      <a:pt x="3166692" y="107527"/>
                      <a:pt x="3609350" y="0"/>
                    </a:cubicBezTo>
                    <a:cubicBezTo>
                      <a:pt x="3971436" y="-137529"/>
                      <a:pt x="4281944" y="168611"/>
                      <a:pt x="4545782" y="0"/>
                    </a:cubicBezTo>
                    <a:cubicBezTo>
                      <a:pt x="4640306" y="-93535"/>
                      <a:pt x="4970320" y="-7792"/>
                      <a:pt x="5371131" y="0"/>
                    </a:cubicBezTo>
                    <a:cubicBezTo>
                      <a:pt x="5605619" y="-103756"/>
                      <a:pt x="5941383" y="-57290"/>
                      <a:pt x="6258604" y="0"/>
                    </a:cubicBezTo>
                    <a:cubicBezTo>
                      <a:pt x="6427665" y="3216"/>
                      <a:pt x="6869727" y="62554"/>
                      <a:pt x="7021830" y="0"/>
                    </a:cubicBezTo>
                    <a:cubicBezTo>
                      <a:pt x="7155099" y="43047"/>
                      <a:pt x="7526121" y="-21439"/>
                      <a:pt x="7785058" y="0"/>
                    </a:cubicBezTo>
                    <a:cubicBezTo>
                      <a:pt x="8043673" y="114483"/>
                      <a:pt x="8154228" y="-6951"/>
                      <a:pt x="8486161" y="0"/>
                    </a:cubicBezTo>
                    <a:cubicBezTo>
                      <a:pt x="8752825" y="-9833"/>
                      <a:pt x="8913715" y="-54761"/>
                      <a:pt x="9187266" y="0"/>
                    </a:cubicBezTo>
                    <a:cubicBezTo>
                      <a:pt x="9420093" y="-11990"/>
                      <a:pt x="9551191" y="-61415"/>
                      <a:pt x="9950491" y="0"/>
                    </a:cubicBezTo>
                    <a:cubicBezTo>
                      <a:pt x="10352361" y="-34950"/>
                      <a:pt x="10411832" y="-98076"/>
                      <a:pt x="10758092" y="0"/>
                    </a:cubicBezTo>
                    <a:cubicBezTo>
                      <a:pt x="10873900" y="19550"/>
                      <a:pt x="10870675" y="100428"/>
                      <a:pt x="10909881" y="306198"/>
                    </a:cubicBezTo>
                    <a:lnTo>
                      <a:pt x="10909881" y="306192"/>
                    </a:lnTo>
                    <a:lnTo>
                      <a:pt x="10909881" y="306192"/>
                    </a:lnTo>
                    <a:cubicBezTo>
                      <a:pt x="10931567" y="501532"/>
                      <a:pt x="10937681" y="546844"/>
                      <a:pt x="10909881" y="765480"/>
                    </a:cubicBezTo>
                    <a:cubicBezTo>
                      <a:pt x="10986253" y="900714"/>
                      <a:pt x="11009192" y="1252549"/>
                      <a:pt x="10909881" y="1530954"/>
                    </a:cubicBezTo>
                    <a:cubicBezTo>
                      <a:pt x="10899554" y="1701483"/>
                      <a:pt x="10823003" y="1801987"/>
                      <a:pt x="10758092" y="1837155"/>
                    </a:cubicBezTo>
                    <a:cubicBezTo>
                      <a:pt x="10297237" y="1798412"/>
                      <a:pt x="10111374" y="1839055"/>
                      <a:pt x="9870619" y="1837155"/>
                    </a:cubicBezTo>
                    <a:cubicBezTo>
                      <a:pt x="9628468" y="1768646"/>
                      <a:pt x="9307647" y="1807068"/>
                      <a:pt x="9169516" y="1837155"/>
                    </a:cubicBezTo>
                    <a:cubicBezTo>
                      <a:pt x="9120140" y="1986372"/>
                      <a:pt x="8575184" y="1830694"/>
                      <a:pt x="8344166" y="1837155"/>
                    </a:cubicBezTo>
                    <a:cubicBezTo>
                      <a:pt x="8038902" y="1886100"/>
                      <a:pt x="7803840" y="1860252"/>
                      <a:pt x="7332447" y="1837155"/>
                    </a:cubicBezTo>
                    <a:cubicBezTo>
                      <a:pt x="7017116" y="1903501"/>
                      <a:pt x="6524999" y="1990977"/>
                      <a:pt x="6320727" y="1837155"/>
                    </a:cubicBezTo>
                    <a:cubicBezTo>
                      <a:pt x="6105467" y="1863853"/>
                      <a:pt x="5703446" y="2024948"/>
                      <a:pt x="5433254" y="1837155"/>
                    </a:cubicBezTo>
                    <a:cubicBezTo>
                      <a:pt x="5219033" y="1806934"/>
                      <a:pt x="4787652" y="1659227"/>
                      <a:pt x="4545782" y="1837155"/>
                    </a:cubicBezTo>
                    <a:cubicBezTo>
                      <a:pt x="4251874" y="1915584"/>
                      <a:pt x="3857008" y="1861009"/>
                      <a:pt x="3718449" y="1837155"/>
                    </a:cubicBezTo>
                    <a:cubicBezTo>
                      <a:pt x="3506599" y="1924202"/>
                      <a:pt x="3014773" y="1919944"/>
                      <a:pt x="2836568" y="1837155"/>
                    </a:cubicBezTo>
                    <a:cubicBezTo>
                      <a:pt x="2666063" y="1857090"/>
                      <a:pt x="2346456" y="1893554"/>
                      <a:pt x="1818311" y="1837155"/>
                    </a:cubicBezTo>
                    <a:lnTo>
                      <a:pt x="1818311" y="1837155"/>
                    </a:lnTo>
                    <a:cubicBezTo>
                      <a:pt x="1429751" y="1858745"/>
                      <a:pt x="1304172" y="1846001"/>
                      <a:pt x="1018379" y="1837155"/>
                    </a:cubicBezTo>
                    <a:cubicBezTo>
                      <a:pt x="792197" y="1913062"/>
                      <a:pt x="505864" y="1799464"/>
                      <a:pt x="151785" y="1837155"/>
                    </a:cubicBezTo>
                    <a:cubicBezTo>
                      <a:pt x="83477" y="1762072"/>
                      <a:pt x="-45485" y="1693295"/>
                      <a:pt x="0" y="1530954"/>
                    </a:cubicBezTo>
                    <a:cubicBezTo>
                      <a:pt x="35684" y="1165592"/>
                      <a:pt x="68493" y="1027116"/>
                      <a:pt x="0" y="765480"/>
                    </a:cubicBezTo>
                    <a:cubicBezTo>
                      <a:pt x="8964" y="667106"/>
                      <a:pt x="14053" y="622975"/>
                      <a:pt x="0" y="593252"/>
                    </a:cubicBezTo>
                    <a:cubicBezTo>
                      <a:pt x="20884" y="459831"/>
                      <a:pt x="-26966" y="418435"/>
                      <a:pt x="0" y="306192"/>
                    </a:cubicBezTo>
                    <a:lnTo>
                      <a:pt x="0" y="306198"/>
                    </a:lnTo>
                    <a:close/>
                  </a:path>
                  <a:path w="10909881" h="1837155" fill="none" stroke="0" extrusionOk="0">
                    <a:moveTo>
                      <a:pt x="0" y="306198"/>
                    </a:moveTo>
                    <a:cubicBezTo>
                      <a:pt x="-1938" y="109626"/>
                      <a:pt x="78800" y="-45214"/>
                      <a:pt x="151785" y="0"/>
                    </a:cubicBezTo>
                    <a:cubicBezTo>
                      <a:pt x="266093" y="-10837"/>
                      <a:pt x="758066" y="103984"/>
                      <a:pt x="1018379" y="0"/>
                    </a:cubicBezTo>
                    <a:cubicBezTo>
                      <a:pt x="1250312" y="-35779"/>
                      <a:pt x="1655209" y="78715"/>
                      <a:pt x="1818311" y="0"/>
                    </a:cubicBezTo>
                    <a:lnTo>
                      <a:pt x="1818311" y="0"/>
                    </a:lnTo>
                    <a:cubicBezTo>
                      <a:pt x="2133419" y="-111740"/>
                      <a:pt x="2402688" y="-81610"/>
                      <a:pt x="2645644" y="0"/>
                    </a:cubicBezTo>
                    <a:cubicBezTo>
                      <a:pt x="2894769" y="120951"/>
                      <a:pt x="3161925" y="49163"/>
                      <a:pt x="3500251" y="0"/>
                    </a:cubicBezTo>
                    <a:cubicBezTo>
                      <a:pt x="3800007" y="-39162"/>
                      <a:pt x="4145711" y="-139216"/>
                      <a:pt x="4545782" y="0"/>
                    </a:cubicBezTo>
                    <a:cubicBezTo>
                      <a:pt x="4770258" y="-32670"/>
                      <a:pt x="5091849" y="9803"/>
                      <a:pt x="5246885" y="0"/>
                    </a:cubicBezTo>
                    <a:cubicBezTo>
                      <a:pt x="5310738" y="-42415"/>
                      <a:pt x="5692417" y="-84674"/>
                      <a:pt x="6258604" y="0"/>
                    </a:cubicBezTo>
                    <a:cubicBezTo>
                      <a:pt x="6542131" y="-72126"/>
                      <a:pt x="6782656" y="-40307"/>
                      <a:pt x="7083954" y="0"/>
                    </a:cubicBezTo>
                    <a:cubicBezTo>
                      <a:pt x="7243927" y="-104443"/>
                      <a:pt x="7693263" y="-59295"/>
                      <a:pt x="7909305" y="0"/>
                    </a:cubicBezTo>
                    <a:cubicBezTo>
                      <a:pt x="8311021" y="31968"/>
                      <a:pt x="8571485" y="-36377"/>
                      <a:pt x="8921023" y="0"/>
                    </a:cubicBezTo>
                    <a:cubicBezTo>
                      <a:pt x="9227904" y="-108191"/>
                      <a:pt x="9374273" y="-55292"/>
                      <a:pt x="9622127" y="0"/>
                    </a:cubicBezTo>
                    <a:cubicBezTo>
                      <a:pt x="9848713" y="46474"/>
                      <a:pt x="10231379" y="145906"/>
                      <a:pt x="10758092" y="0"/>
                    </a:cubicBezTo>
                    <a:cubicBezTo>
                      <a:pt x="10834136" y="-36990"/>
                      <a:pt x="10929063" y="92208"/>
                      <a:pt x="10909881" y="306198"/>
                    </a:cubicBezTo>
                    <a:lnTo>
                      <a:pt x="10909881" y="306192"/>
                    </a:lnTo>
                    <a:lnTo>
                      <a:pt x="10909881" y="306192"/>
                    </a:lnTo>
                    <a:cubicBezTo>
                      <a:pt x="10869123" y="501750"/>
                      <a:pt x="10919236" y="652374"/>
                      <a:pt x="10909881" y="765480"/>
                    </a:cubicBezTo>
                    <a:cubicBezTo>
                      <a:pt x="10951564" y="1120252"/>
                      <a:pt x="10892656" y="1235379"/>
                      <a:pt x="10909881" y="1530954"/>
                    </a:cubicBezTo>
                    <a:cubicBezTo>
                      <a:pt x="10884730" y="1697144"/>
                      <a:pt x="10816626" y="1824234"/>
                      <a:pt x="10758092" y="1837155"/>
                    </a:cubicBezTo>
                    <a:cubicBezTo>
                      <a:pt x="10298347" y="2009821"/>
                      <a:pt x="9999938" y="1740216"/>
                      <a:pt x="9746372" y="1837155"/>
                    </a:cubicBezTo>
                    <a:cubicBezTo>
                      <a:pt x="9474419" y="1853618"/>
                      <a:pt x="8994902" y="1779348"/>
                      <a:pt x="8734654" y="1837155"/>
                    </a:cubicBezTo>
                    <a:cubicBezTo>
                      <a:pt x="8467856" y="1943063"/>
                      <a:pt x="8167316" y="2073507"/>
                      <a:pt x="7847180" y="1837155"/>
                    </a:cubicBezTo>
                    <a:cubicBezTo>
                      <a:pt x="7481300" y="1783180"/>
                      <a:pt x="7094792" y="1928742"/>
                      <a:pt x="6897584" y="1837155"/>
                    </a:cubicBezTo>
                    <a:cubicBezTo>
                      <a:pt x="6782186" y="1653248"/>
                      <a:pt x="6189935" y="1850652"/>
                      <a:pt x="5885864" y="1837155"/>
                    </a:cubicBezTo>
                    <a:cubicBezTo>
                      <a:pt x="5527419" y="1727705"/>
                      <a:pt x="4968487" y="1796189"/>
                      <a:pt x="4545782" y="1837155"/>
                    </a:cubicBezTo>
                    <a:cubicBezTo>
                      <a:pt x="4140318" y="1888252"/>
                      <a:pt x="4024178" y="1913852"/>
                      <a:pt x="3582075" y="1837155"/>
                    </a:cubicBezTo>
                    <a:cubicBezTo>
                      <a:pt x="3190664" y="1800287"/>
                      <a:pt x="2961125" y="1900826"/>
                      <a:pt x="2618369" y="1837155"/>
                    </a:cubicBezTo>
                    <a:cubicBezTo>
                      <a:pt x="2205953" y="1707119"/>
                      <a:pt x="2128189" y="1874079"/>
                      <a:pt x="1818311" y="1837155"/>
                    </a:cubicBezTo>
                    <a:lnTo>
                      <a:pt x="1818311" y="1837155"/>
                    </a:lnTo>
                    <a:cubicBezTo>
                      <a:pt x="1691871" y="2021925"/>
                      <a:pt x="1438736" y="1732065"/>
                      <a:pt x="1035045" y="1837155"/>
                    </a:cubicBezTo>
                    <a:cubicBezTo>
                      <a:pt x="629213" y="1848435"/>
                      <a:pt x="481551" y="1916019"/>
                      <a:pt x="151785" y="1837155"/>
                    </a:cubicBezTo>
                    <a:cubicBezTo>
                      <a:pt x="20480" y="1840064"/>
                      <a:pt x="4440" y="1741412"/>
                      <a:pt x="0" y="1530954"/>
                    </a:cubicBezTo>
                    <a:cubicBezTo>
                      <a:pt x="48278" y="1245690"/>
                      <a:pt x="-16425" y="924028"/>
                      <a:pt x="0" y="765480"/>
                    </a:cubicBezTo>
                    <a:cubicBezTo>
                      <a:pt x="13438" y="734882"/>
                      <a:pt x="6236" y="642304"/>
                      <a:pt x="0" y="593252"/>
                    </a:cubicBezTo>
                    <a:cubicBezTo>
                      <a:pt x="-24253" y="539146"/>
                      <a:pt x="-22430" y="448357"/>
                      <a:pt x="0" y="306192"/>
                    </a:cubicBezTo>
                    <a:lnTo>
                      <a:pt x="0" y="306198"/>
                    </a:lnTo>
                    <a:close/>
                  </a:path>
                  <a:path w="10909881" h="1837155" fill="none" stroke="0" extrusionOk="0">
                    <a:moveTo>
                      <a:pt x="0" y="306198"/>
                    </a:moveTo>
                    <a:cubicBezTo>
                      <a:pt x="18026" y="146855"/>
                      <a:pt x="61270" y="-21025"/>
                      <a:pt x="151785" y="0"/>
                    </a:cubicBezTo>
                    <a:cubicBezTo>
                      <a:pt x="271173" y="-123658"/>
                      <a:pt x="754919" y="90733"/>
                      <a:pt x="1018379" y="0"/>
                    </a:cubicBezTo>
                    <a:cubicBezTo>
                      <a:pt x="1304883" y="-61482"/>
                      <a:pt x="1684741" y="2999"/>
                      <a:pt x="1818311" y="0"/>
                    </a:cubicBezTo>
                    <a:lnTo>
                      <a:pt x="1818311" y="0"/>
                    </a:lnTo>
                    <a:cubicBezTo>
                      <a:pt x="2086025" y="-56449"/>
                      <a:pt x="2444490" y="-59870"/>
                      <a:pt x="2645644" y="0"/>
                    </a:cubicBezTo>
                    <a:cubicBezTo>
                      <a:pt x="2913827" y="98802"/>
                      <a:pt x="3177447" y="-3364"/>
                      <a:pt x="3500251" y="0"/>
                    </a:cubicBezTo>
                    <a:cubicBezTo>
                      <a:pt x="3831894" y="-226570"/>
                      <a:pt x="4139862" y="-92957"/>
                      <a:pt x="4545782" y="0"/>
                    </a:cubicBezTo>
                    <a:cubicBezTo>
                      <a:pt x="4828234" y="-86199"/>
                      <a:pt x="5120969" y="-94920"/>
                      <a:pt x="5246885" y="0"/>
                    </a:cubicBezTo>
                    <a:cubicBezTo>
                      <a:pt x="5431315" y="-28656"/>
                      <a:pt x="5935294" y="-4200"/>
                      <a:pt x="6258604" y="0"/>
                    </a:cubicBezTo>
                    <a:cubicBezTo>
                      <a:pt x="6638236" y="11119"/>
                      <a:pt x="6829321" y="-48738"/>
                      <a:pt x="7083954" y="0"/>
                    </a:cubicBezTo>
                    <a:cubicBezTo>
                      <a:pt x="7252023" y="-40976"/>
                      <a:pt x="7613681" y="49000"/>
                      <a:pt x="7909305" y="0"/>
                    </a:cubicBezTo>
                    <a:cubicBezTo>
                      <a:pt x="8173380" y="-86171"/>
                      <a:pt x="8657385" y="118970"/>
                      <a:pt x="8921023" y="0"/>
                    </a:cubicBezTo>
                    <a:cubicBezTo>
                      <a:pt x="9259452" y="-92727"/>
                      <a:pt x="9370585" y="-73875"/>
                      <a:pt x="9622127" y="0"/>
                    </a:cubicBezTo>
                    <a:cubicBezTo>
                      <a:pt x="9878160" y="14155"/>
                      <a:pt x="10228706" y="41252"/>
                      <a:pt x="10758092" y="0"/>
                    </a:cubicBezTo>
                    <a:cubicBezTo>
                      <a:pt x="10813887" y="52509"/>
                      <a:pt x="10964021" y="156076"/>
                      <a:pt x="10909881" y="306198"/>
                    </a:cubicBezTo>
                    <a:lnTo>
                      <a:pt x="10909881" y="306192"/>
                    </a:lnTo>
                    <a:lnTo>
                      <a:pt x="10909881" y="306192"/>
                    </a:lnTo>
                    <a:cubicBezTo>
                      <a:pt x="10851122" y="491268"/>
                      <a:pt x="10892732" y="622358"/>
                      <a:pt x="10909881" y="765480"/>
                    </a:cubicBezTo>
                    <a:cubicBezTo>
                      <a:pt x="10909565" y="1139647"/>
                      <a:pt x="10901923" y="1241635"/>
                      <a:pt x="10909881" y="1530954"/>
                    </a:cubicBezTo>
                    <a:cubicBezTo>
                      <a:pt x="10917311" y="1688364"/>
                      <a:pt x="10852855" y="1810370"/>
                      <a:pt x="10758092" y="1837155"/>
                    </a:cubicBezTo>
                    <a:cubicBezTo>
                      <a:pt x="10365814" y="1945493"/>
                      <a:pt x="9957681" y="1860688"/>
                      <a:pt x="9746372" y="1837155"/>
                    </a:cubicBezTo>
                    <a:cubicBezTo>
                      <a:pt x="9422781" y="1853327"/>
                      <a:pt x="9026565" y="1711569"/>
                      <a:pt x="8734654" y="1837155"/>
                    </a:cubicBezTo>
                    <a:cubicBezTo>
                      <a:pt x="8549437" y="1840563"/>
                      <a:pt x="8187721" y="1946123"/>
                      <a:pt x="7847180" y="1837155"/>
                    </a:cubicBezTo>
                    <a:cubicBezTo>
                      <a:pt x="7503802" y="1719397"/>
                      <a:pt x="7170256" y="1907501"/>
                      <a:pt x="6897584" y="1837155"/>
                    </a:cubicBezTo>
                    <a:cubicBezTo>
                      <a:pt x="6678867" y="1845726"/>
                      <a:pt x="6140343" y="1994839"/>
                      <a:pt x="5885864" y="1837155"/>
                    </a:cubicBezTo>
                    <a:cubicBezTo>
                      <a:pt x="5478008" y="1763048"/>
                      <a:pt x="4887393" y="1855992"/>
                      <a:pt x="4545782" y="1837155"/>
                    </a:cubicBezTo>
                    <a:cubicBezTo>
                      <a:pt x="4237767" y="1829071"/>
                      <a:pt x="4060838" y="1896680"/>
                      <a:pt x="3582075" y="1837155"/>
                    </a:cubicBezTo>
                    <a:cubicBezTo>
                      <a:pt x="3174433" y="1751192"/>
                      <a:pt x="3060647" y="1981897"/>
                      <a:pt x="2618369" y="1837155"/>
                    </a:cubicBezTo>
                    <a:cubicBezTo>
                      <a:pt x="2267555" y="1738664"/>
                      <a:pt x="2226643" y="1899558"/>
                      <a:pt x="1818311" y="1837155"/>
                    </a:cubicBezTo>
                    <a:lnTo>
                      <a:pt x="1818311" y="1837155"/>
                    </a:lnTo>
                    <a:cubicBezTo>
                      <a:pt x="1577195" y="1922015"/>
                      <a:pt x="1416032" y="1828248"/>
                      <a:pt x="1035045" y="1837155"/>
                    </a:cubicBezTo>
                    <a:cubicBezTo>
                      <a:pt x="717304" y="1820759"/>
                      <a:pt x="394423" y="1884930"/>
                      <a:pt x="151785" y="1837155"/>
                    </a:cubicBezTo>
                    <a:cubicBezTo>
                      <a:pt x="43453" y="1787738"/>
                      <a:pt x="-47639" y="1689270"/>
                      <a:pt x="0" y="1530954"/>
                    </a:cubicBezTo>
                    <a:cubicBezTo>
                      <a:pt x="-1575" y="1190028"/>
                      <a:pt x="41189" y="984623"/>
                      <a:pt x="0" y="765480"/>
                    </a:cubicBezTo>
                    <a:cubicBezTo>
                      <a:pt x="6594" y="721233"/>
                      <a:pt x="-12672" y="654195"/>
                      <a:pt x="0" y="593252"/>
                    </a:cubicBezTo>
                    <a:cubicBezTo>
                      <a:pt x="38595" y="554485"/>
                      <a:pt x="2950" y="439455"/>
                      <a:pt x="0" y="306192"/>
                    </a:cubicBezTo>
                    <a:lnTo>
                      <a:pt x="0" y="306198"/>
                    </a:lnTo>
                    <a:close/>
                  </a:path>
                  <a:path w="10909881" h="1837155" fill="none" stroke="0" extrusionOk="0">
                    <a:moveTo>
                      <a:pt x="0" y="306198"/>
                    </a:moveTo>
                    <a:cubicBezTo>
                      <a:pt x="42201" y="137635"/>
                      <a:pt x="55934" y="-15705"/>
                      <a:pt x="151785" y="0"/>
                    </a:cubicBezTo>
                    <a:cubicBezTo>
                      <a:pt x="293794" y="-145590"/>
                      <a:pt x="770387" y="121836"/>
                      <a:pt x="1018379" y="0"/>
                    </a:cubicBezTo>
                    <a:cubicBezTo>
                      <a:pt x="1318087" y="-74241"/>
                      <a:pt x="1671844" y="40595"/>
                      <a:pt x="1818311" y="0"/>
                    </a:cubicBezTo>
                    <a:lnTo>
                      <a:pt x="1818311" y="0"/>
                    </a:lnTo>
                    <a:cubicBezTo>
                      <a:pt x="2087093" y="-20587"/>
                      <a:pt x="2440218" y="-80723"/>
                      <a:pt x="2645644" y="0"/>
                    </a:cubicBezTo>
                    <a:cubicBezTo>
                      <a:pt x="2914869" y="102084"/>
                      <a:pt x="3149358" y="-30818"/>
                      <a:pt x="3500251" y="0"/>
                    </a:cubicBezTo>
                    <a:cubicBezTo>
                      <a:pt x="3827131" y="-220488"/>
                      <a:pt x="4198573" y="-131526"/>
                      <a:pt x="4545782" y="0"/>
                    </a:cubicBezTo>
                    <a:cubicBezTo>
                      <a:pt x="4822521" y="-96652"/>
                      <a:pt x="5095974" y="-82854"/>
                      <a:pt x="5246885" y="0"/>
                    </a:cubicBezTo>
                    <a:cubicBezTo>
                      <a:pt x="5466335" y="-151861"/>
                      <a:pt x="5955816" y="-105544"/>
                      <a:pt x="6258604" y="0"/>
                    </a:cubicBezTo>
                    <a:cubicBezTo>
                      <a:pt x="6646551" y="-35871"/>
                      <a:pt x="6849480" y="-71074"/>
                      <a:pt x="7083954" y="0"/>
                    </a:cubicBezTo>
                    <a:cubicBezTo>
                      <a:pt x="7278598" y="-12643"/>
                      <a:pt x="7640239" y="59781"/>
                      <a:pt x="7909305" y="0"/>
                    </a:cubicBezTo>
                    <a:cubicBezTo>
                      <a:pt x="8168378" y="-96478"/>
                      <a:pt x="8615957" y="77580"/>
                      <a:pt x="8921023" y="0"/>
                    </a:cubicBezTo>
                    <a:cubicBezTo>
                      <a:pt x="9227351" y="-65508"/>
                      <a:pt x="9368681" y="-70542"/>
                      <a:pt x="9622127" y="0"/>
                    </a:cubicBezTo>
                    <a:cubicBezTo>
                      <a:pt x="9947760" y="56183"/>
                      <a:pt x="10249669" y="95945"/>
                      <a:pt x="10758092" y="0"/>
                    </a:cubicBezTo>
                    <a:cubicBezTo>
                      <a:pt x="10813300" y="20382"/>
                      <a:pt x="11003682" y="81341"/>
                      <a:pt x="10909881" y="306198"/>
                    </a:cubicBezTo>
                    <a:lnTo>
                      <a:pt x="10909881" y="306192"/>
                    </a:lnTo>
                    <a:lnTo>
                      <a:pt x="10909881" y="306192"/>
                    </a:lnTo>
                    <a:cubicBezTo>
                      <a:pt x="10846774" y="489943"/>
                      <a:pt x="10897873" y="662234"/>
                      <a:pt x="10909881" y="765480"/>
                    </a:cubicBezTo>
                    <a:cubicBezTo>
                      <a:pt x="10904368" y="1142026"/>
                      <a:pt x="10898772" y="1230595"/>
                      <a:pt x="10909881" y="1530954"/>
                    </a:cubicBezTo>
                    <a:cubicBezTo>
                      <a:pt x="10929419" y="1693758"/>
                      <a:pt x="10851714" y="1831313"/>
                      <a:pt x="10758092" y="1837155"/>
                    </a:cubicBezTo>
                    <a:cubicBezTo>
                      <a:pt x="10403843" y="1896361"/>
                      <a:pt x="10087546" y="1856423"/>
                      <a:pt x="9746372" y="1837155"/>
                    </a:cubicBezTo>
                    <a:cubicBezTo>
                      <a:pt x="9532647" y="1805335"/>
                      <a:pt x="9014641" y="1597814"/>
                      <a:pt x="8734654" y="1837155"/>
                    </a:cubicBezTo>
                    <a:cubicBezTo>
                      <a:pt x="8551782" y="1833037"/>
                      <a:pt x="8185393" y="1927139"/>
                      <a:pt x="7847180" y="1837155"/>
                    </a:cubicBezTo>
                    <a:cubicBezTo>
                      <a:pt x="7513036" y="1750019"/>
                      <a:pt x="7143301" y="1923511"/>
                      <a:pt x="6897584" y="1837155"/>
                    </a:cubicBezTo>
                    <a:cubicBezTo>
                      <a:pt x="6701172" y="1886328"/>
                      <a:pt x="6163850" y="1898495"/>
                      <a:pt x="5885864" y="1837155"/>
                    </a:cubicBezTo>
                    <a:cubicBezTo>
                      <a:pt x="5494791" y="1666235"/>
                      <a:pt x="4953665" y="1793120"/>
                      <a:pt x="4545782" y="1837155"/>
                    </a:cubicBezTo>
                    <a:cubicBezTo>
                      <a:pt x="4195546" y="1833623"/>
                      <a:pt x="4055293" y="1857359"/>
                      <a:pt x="3582075" y="1837155"/>
                    </a:cubicBezTo>
                    <a:cubicBezTo>
                      <a:pt x="3239488" y="1782720"/>
                      <a:pt x="3071004" y="1986833"/>
                      <a:pt x="2618369" y="1837155"/>
                    </a:cubicBezTo>
                    <a:cubicBezTo>
                      <a:pt x="2203134" y="1759494"/>
                      <a:pt x="2225203" y="1919725"/>
                      <a:pt x="1818311" y="1837155"/>
                    </a:cubicBezTo>
                    <a:lnTo>
                      <a:pt x="1818311" y="1837155"/>
                    </a:lnTo>
                    <a:cubicBezTo>
                      <a:pt x="1647354" y="1967726"/>
                      <a:pt x="1426492" y="1811060"/>
                      <a:pt x="1035045" y="1837155"/>
                    </a:cubicBezTo>
                    <a:cubicBezTo>
                      <a:pt x="673478" y="1782466"/>
                      <a:pt x="326279" y="1879269"/>
                      <a:pt x="151785" y="1837155"/>
                    </a:cubicBezTo>
                    <a:cubicBezTo>
                      <a:pt x="76445" y="1782413"/>
                      <a:pt x="-47406" y="1686064"/>
                      <a:pt x="0" y="1530954"/>
                    </a:cubicBezTo>
                    <a:cubicBezTo>
                      <a:pt x="-37819" y="1159853"/>
                      <a:pt x="58153" y="958926"/>
                      <a:pt x="0" y="765480"/>
                    </a:cubicBezTo>
                    <a:cubicBezTo>
                      <a:pt x="17966" y="701797"/>
                      <a:pt x="-17863" y="662302"/>
                      <a:pt x="0" y="593252"/>
                    </a:cubicBezTo>
                    <a:cubicBezTo>
                      <a:pt x="21673" y="575512"/>
                      <a:pt x="6510" y="424674"/>
                      <a:pt x="0" y="306192"/>
                    </a:cubicBezTo>
                    <a:lnTo>
                      <a:pt x="0" y="306198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="" xmlns:ask="http://schemas.microsoft.com/office/drawing/2018/sketchyshapes" sd="440031243">
                      <a:custGeom>
                        <a:avLst/>
                        <a:gdLst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51512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74313 w 8466590"/>
                          <a:gd name="connsiteY5" fmla="*/ 0 h 1419306"/>
                          <a:gd name="connsiteX6" fmla="*/ 2801029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168255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49277 w 8466590"/>
                          <a:gd name="connsiteY10" fmla="*/ 0 h 1419306"/>
                          <a:gd name="connsiteX11" fmla="*/ 6041578 w 8466590"/>
                          <a:gd name="connsiteY11" fmla="*/ 0 h 1419306"/>
                          <a:gd name="connsiteX12" fmla="*/ 6585668 w 8466590"/>
                          <a:gd name="connsiteY12" fmla="*/ 0 h 1419306"/>
                          <a:gd name="connsiteX13" fmla="*/ 7129759 w 8466590"/>
                          <a:gd name="connsiteY13" fmla="*/ 0 h 1419306"/>
                          <a:gd name="connsiteX14" fmla="*/ 7722058 w 8466590"/>
                          <a:gd name="connsiteY14" fmla="*/ 0 h 1419306"/>
                          <a:gd name="connsiteX15" fmla="*/ 8348795 w 8466590"/>
                          <a:gd name="connsiteY15" fmla="*/ 0 h 1419306"/>
                          <a:gd name="connsiteX16" fmla="*/ 8466590 w 8466590"/>
                          <a:gd name="connsiteY16" fmla="*/ 236556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236551 h 1419306"/>
                          <a:gd name="connsiteX19" fmla="*/ 8466590 w 8466590"/>
                          <a:gd name="connsiteY19" fmla="*/ 591377 h 1419306"/>
                          <a:gd name="connsiteX20" fmla="*/ 8466590 w 8466590"/>
                          <a:gd name="connsiteY20" fmla="*/ 1182749 h 1419306"/>
                          <a:gd name="connsiteX21" fmla="*/ 8348795 w 8466590"/>
                          <a:gd name="connsiteY21" fmla="*/ 1419306 h 1419306"/>
                          <a:gd name="connsiteX22" fmla="*/ 7660073 w 8466590"/>
                          <a:gd name="connsiteY22" fmla="*/ 1419306 h 1419306"/>
                          <a:gd name="connsiteX23" fmla="*/ 7115984 w 8466590"/>
                          <a:gd name="connsiteY23" fmla="*/ 1419306 h 1419306"/>
                          <a:gd name="connsiteX24" fmla="*/ 6475473 w 8466590"/>
                          <a:gd name="connsiteY24" fmla="*/ 1419306 h 1419306"/>
                          <a:gd name="connsiteX25" fmla="*/ 5690330 w 8466590"/>
                          <a:gd name="connsiteY25" fmla="*/ 1419306 h 1419306"/>
                          <a:gd name="connsiteX26" fmla="*/ 4905187 w 8466590"/>
                          <a:gd name="connsiteY26" fmla="*/ 1419306 h 1419306"/>
                          <a:gd name="connsiteX27" fmla="*/ 4216466 w 8466590"/>
                          <a:gd name="connsiteY27" fmla="*/ 1419306 h 1419306"/>
                          <a:gd name="connsiteX28" fmla="*/ 3527745 w 8466590"/>
                          <a:gd name="connsiteY28" fmla="*/ 1419306 h 1419306"/>
                          <a:gd name="connsiteX29" fmla="*/ 2885695 w 8466590"/>
                          <a:gd name="connsiteY29" fmla="*/ 1419306 h 1419306"/>
                          <a:gd name="connsiteX30" fmla="*/ 2201313 w 8466590"/>
                          <a:gd name="connsiteY30" fmla="*/ 1419306 h 1419306"/>
                          <a:gd name="connsiteX31" fmla="*/ 1411097 w 8466590"/>
                          <a:gd name="connsiteY31" fmla="*/ 1419306 h 1419306"/>
                          <a:gd name="connsiteX32" fmla="*/ 1411097 w 8466590"/>
                          <a:gd name="connsiteY32" fmla="*/ 1419306 h 1419306"/>
                          <a:gd name="connsiteX33" fmla="*/ 790311 w 8466590"/>
                          <a:gd name="connsiteY33" fmla="*/ 1419306 h 1419306"/>
                          <a:gd name="connsiteX34" fmla="*/ 117793 w 8466590"/>
                          <a:gd name="connsiteY34" fmla="*/ 1419306 h 1419306"/>
                          <a:gd name="connsiteX35" fmla="*/ 0 w 8466590"/>
                          <a:gd name="connsiteY35" fmla="*/ 1182749 h 1419306"/>
                          <a:gd name="connsiteX36" fmla="*/ 0 w 8466590"/>
                          <a:gd name="connsiteY36" fmla="*/ 591377 h 1419306"/>
                          <a:gd name="connsiteX37" fmla="*/ 0 w 8466590"/>
                          <a:gd name="connsiteY37" fmla="*/ 458321 h 1419306"/>
                          <a:gd name="connsiteX38" fmla="*/ 0 w 8466590"/>
                          <a:gd name="connsiteY38" fmla="*/ 236551 h 1419306"/>
                          <a:gd name="connsiteX39" fmla="*/ 0 w 8466590"/>
                          <a:gd name="connsiteY39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8466590" h="1419306" fill="none" extrusionOk="0">
                            <a:moveTo>
                              <a:pt x="0" y="236556"/>
                            </a:moveTo>
                            <a:cubicBezTo>
                              <a:pt x="31862" y="108588"/>
                              <a:pt x="38441" y="-4258"/>
                              <a:pt x="117793" y="0"/>
                            </a:cubicBezTo>
                            <a:cubicBezTo>
                              <a:pt x="248969" y="-111514"/>
                              <a:pt x="529564" y="98116"/>
                              <a:pt x="790311" y="0"/>
                            </a:cubicBezTo>
                            <a:cubicBezTo>
                              <a:pt x="1023984" y="-67372"/>
                              <a:pt x="1301832" y="758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13717" y="-8976"/>
                              <a:pt x="1867880" y="-85407"/>
                              <a:pt x="2053147" y="0"/>
                            </a:cubicBezTo>
                            <a:cubicBezTo>
                              <a:pt x="2259922" y="75634"/>
                              <a:pt x="2409406" y="-8533"/>
                              <a:pt x="2716363" y="0"/>
                            </a:cubicBezTo>
                            <a:cubicBezTo>
                              <a:pt x="2974548" y="-116909"/>
                              <a:pt x="3233883" y="-80483"/>
                              <a:pt x="3527745" y="0"/>
                            </a:cubicBezTo>
                            <a:cubicBezTo>
                              <a:pt x="3726121" y="-66500"/>
                              <a:pt x="3942688" y="-40007"/>
                              <a:pt x="4071834" y="0"/>
                            </a:cubicBezTo>
                            <a:cubicBezTo>
                              <a:pt x="4235673" y="-65171"/>
                              <a:pt x="4618260" y="-37450"/>
                              <a:pt x="4856977" y="0"/>
                            </a:cubicBezTo>
                            <a:cubicBezTo>
                              <a:pt x="5184129" y="-25873"/>
                              <a:pt x="5332299" y="-35276"/>
                              <a:pt x="5497488" y="0"/>
                            </a:cubicBezTo>
                            <a:cubicBezTo>
                              <a:pt x="5674515" y="26291"/>
                              <a:pt x="5919637" y="53716"/>
                              <a:pt x="6138000" y="0"/>
                            </a:cubicBezTo>
                            <a:cubicBezTo>
                              <a:pt x="6337158" y="-126943"/>
                              <a:pt x="6711421" y="90726"/>
                              <a:pt x="6923141" y="0"/>
                            </a:cubicBezTo>
                            <a:cubicBezTo>
                              <a:pt x="7176827" y="-53975"/>
                              <a:pt x="7262749" y="-51980"/>
                              <a:pt x="7467232" y="0"/>
                            </a:cubicBezTo>
                            <a:cubicBezTo>
                              <a:pt x="7728911" y="55332"/>
                              <a:pt x="7961514" y="70720"/>
                              <a:pt x="8348795" y="0"/>
                            </a:cubicBezTo>
                            <a:cubicBezTo>
                              <a:pt x="8394073" y="-19474"/>
                              <a:pt x="8507915" y="79133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342" y="381654"/>
                              <a:pt x="8447944" y="494647"/>
                              <a:pt x="8466590" y="591377"/>
                            </a:cubicBezTo>
                            <a:cubicBezTo>
                              <a:pt x="8454366" y="889334"/>
                              <a:pt x="8460581" y="945931"/>
                              <a:pt x="8466590" y="1182749"/>
                            </a:cubicBezTo>
                            <a:cubicBezTo>
                              <a:pt x="8480901" y="1312528"/>
                              <a:pt x="8424054" y="1416355"/>
                              <a:pt x="8348795" y="1419306"/>
                            </a:cubicBezTo>
                            <a:cubicBezTo>
                              <a:pt x="8048112" y="1504264"/>
                              <a:pt x="7835686" y="1438851"/>
                              <a:pt x="7563652" y="1419306"/>
                            </a:cubicBezTo>
                            <a:cubicBezTo>
                              <a:pt x="7439026" y="1391840"/>
                              <a:pt x="6998488" y="1296836"/>
                              <a:pt x="6778510" y="1419306"/>
                            </a:cubicBezTo>
                            <a:cubicBezTo>
                              <a:pt x="6654888" y="1460230"/>
                              <a:pt x="6361256" y="1462853"/>
                              <a:pt x="6089788" y="1419306"/>
                            </a:cubicBezTo>
                            <a:cubicBezTo>
                              <a:pt x="5803205" y="1347815"/>
                              <a:pt x="5508899" y="1467020"/>
                              <a:pt x="5352856" y="1419306"/>
                            </a:cubicBezTo>
                            <a:cubicBezTo>
                              <a:pt x="5195821" y="1472982"/>
                              <a:pt x="4795435" y="1423986"/>
                              <a:pt x="4567713" y="1419306"/>
                            </a:cubicBezTo>
                            <a:cubicBezTo>
                              <a:pt x="4309510" y="1234197"/>
                              <a:pt x="3902504" y="1388783"/>
                              <a:pt x="3527745" y="1419306"/>
                            </a:cubicBezTo>
                            <a:cubicBezTo>
                              <a:pt x="3257738" y="1423878"/>
                              <a:pt x="3156333" y="1439466"/>
                              <a:pt x="2779862" y="1419306"/>
                            </a:cubicBezTo>
                            <a:cubicBezTo>
                              <a:pt x="2473262" y="1369859"/>
                              <a:pt x="2357121" y="1515301"/>
                              <a:pt x="2031980" y="1419306"/>
                            </a:cubicBezTo>
                            <a:cubicBezTo>
                              <a:pt x="1709235" y="1363827"/>
                              <a:pt x="1718397" y="149259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82580" y="1500914"/>
                              <a:pt x="1129135" y="1432398"/>
                              <a:pt x="803245" y="1419306"/>
                            </a:cubicBezTo>
                            <a:cubicBezTo>
                              <a:pt x="490915" y="1363688"/>
                              <a:pt x="266670" y="1461314"/>
                              <a:pt x="117793" y="1419306"/>
                            </a:cubicBezTo>
                            <a:cubicBezTo>
                              <a:pt x="61186" y="1369835"/>
                              <a:pt x="-29083" y="1294993"/>
                              <a:pt x="0" y="1182749"/>
                            </a:cubicBezTo>
                            <a:cubicBezTo>
                              <a:pt x="-46433" y="910600"/>
                              <a:pt x="30260" y="771095"/>
                              <a:pt x="0" y="591377"/>
                            </a:cubicBezTo>
                            <a:cubicBezTo>
                              <a:pt x="10454" y="539207"/>
                              <a:pt x="-9758" y="507151"/>
                              <a:pt x="0" y="458321"/>
                            </a:cubicBezTo>
                            <a:cubicBezTo>
                              <a:pt x="7750" y="436928"/>
                              <a:pt x="19611" y="325441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stroke="0" extrusionOk="0">
                            <a:moveTo>
                              <a:pt x="0" y="236556"/>
                            </a:moveTo>
                            <a:cubicBezTo>
                              <a:pt x="13000" y="79726"/>
                              <a:pt x="50646" y="-15872"/>
                              <a:pt x="117793" y="0"/>
                            </a:cubicBezTo>
                            <a:cubicBezTo>
                              <a:pt x="372977" y="39062"/>
                              <a:pt x="549122" y="-23144"/>
                              <a:pt x="751512" y="0"/>
                            </a:cubicBezTo>
                            <a:cubicBezTo>
                              <a:pt x="978049" y="34485"/>
                              <a:pt x="1069187" y="26479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81165" y="-32997"/>
                              <a:pt x="1830151" y="9533"/>
                              <a:pt x="2074313" y="0"/>
                            </a:cubicBezTo>
                            <a:cubicBezTo>
                              <a:pt x="2359760" y="-6584"/>
                              <a:pt x="2450539" y="56687"/>
                              <a:pt x="2801029" y="0"/>
                            </a:cubicBezTo>
                            <a:cubicBezTo>
                              <a:pt x="3109621" y="-79507"/>
                              <a:pt x="3314103" y="90036"/>
                              <a:pt x="3527745" y="0"/>
                            </a:cubicBezTo>
                            <a:cubicBezTo>
                              <a:pt x="3606775" y="-68284"/>
                              <a:pt x="3863916" y="1945"/>
                              <a:pt x="4168255" y="0"/>
                            </a:cubicBezTo>
                            <a:cubicBezTo>
                              <a:pt x="4392687" y="-65488"/>
                              <a:pt x="4639400" y="-46616"/>
                              <a:pt x="4856977" y="0"/>
                            </a:cubicBezTo>
                            <a:cubicBezTo>
                              <a:pt x="4990840" y="10533"/>
                              <a:pt x="5324745" y="46813"/>
                              <a:pt x="5449277" y="0"/>
                            </a:cubicBezTo>
                            <a:cubicBezTo>
                              <a:pt x="5569172" y="3033"/>
                              <a:pt x="5870850" y="-22816"/>
                              <a:pt x="6041578" y="0"/>
                            </a:cubicBezTo>
                            <a:cubicBezTo>
                              <a:pt x="6230401" y="76486"/>
                              <a:pt x="6326154" y="-31369"/>
                              <a:pt x="6585668" y="0"/>
                            </a:cubicBezTo>
                            <a:cubicBezTo>
                              <a:pt x="6806023" y="7316"/>
                              <a:pt x="6928752" y="-42341"/>
                              <a:pt x="7129759" y="0"/>
                            </a:cubicBezTo>
                            <a:cubicBezTo>
                              <a:pt x="7312912" y="17653"/>
                              <a:pt x="7416931" y="-38424"/>
                              <a:pt x="7722058" y="0"/>
                            </a:cubicBezTo>
                            <a:cubicBezTo>
                              <a:pt x="8029038" y="-19895"/>
                              <a:pt x="8085623" y="-61592"/>
                              <a:pt x="8348795" y="0"/>
                            </a:cubicBezTo>
                            <a:cubicBezTo>
                              <a:pt x="8425655" y="-2081"/>
                              <a:pt x="8439858" y="83048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79235" y="385391"/>
                              <a:pt x="8482593" y="421017"/>
                              <a:pt x="8466590" y="591377"/>
                            </a:cubicBezTo>
                            <a:cubicBezTo>
                              <a:pt x="8505130" y="700807"/>
                              <a:pt x="8537853" y="969065"/>
                              <a:pt x="8466590" y="1182749"/>
                            </a:cubicBezTo>
                            <a:cubicBezTo>
                              <a:pt x="8469642" y="1314956"/>
                              <a:pt x="8405242" y="1401848"/>
                              <a:pt x="8348795" y="1419306"/>
                            </a:cubicBezTo>
                            <a:cubicBezTo>
                              <a:pt x="8016123" y="1389760"/>
                              <a:pt x="7862420" y="1422406"/>
                              <a:pt x="7660073" y="1419306"/>
                            </a:cubicBezTo>
                            <a:cubicBezTo>
                              <a:pt x="7451177" y="1381977"/>
                              <a:pt x="7224420" y="1389950"/>
                              <a:pt x="7115984" y="1419306"/>
                            </a:cubicBezTo>
                            <a:cubicBezTo>
                              <a:pt x="7053182" y="1510979"/>
                              <a:pt x="6684721" y="1410169"/>
                              <a:pt x="6475473" y="1419306"/>
                            </a:cubicBezTo>
                            <a:cubicBezTo>
                              <a:pt x="6225067" y="1453179"/>
                              <a:pt x="6050809" y="1432391"/>
                              <a:pt x="5690330" y="1419306"/>
                            </a:cubicBezTo>
                            <a:cubicBezTo>
                              <a:pt x="5424366" y="1459901"/>
                              <a:pt x="5072320" y="1531618"/>
                              <a:pt x="4905187" y="1419306"/>
                            </a:cubicBezTo>
                            <a:cubicBezTo>
                              <a:pt x="4699075" y="1396278"/>
                              <a:pt x="4427347" y="1558576"/>
                              <a:pt x="4216466" y="1419306"/>
                            </a:cubicBezTo>
                            <a:cubicBezTo>
                              <a:pt x="4010895" y="1365715"/>
                              <a:pt x="3733458" y="1319118"/>
                              <a:pt x="3527745" y="1419306"/>
                            </a:cubicBezTo>
                            <a:cubicBezTo>
                              <a:pt x="3293310" y="1452091"/>
                              <a:pt x="3018960" y="1437581"/>
                              <a:pt x="2885695" y="1419306"/>
                            </a:cubicBezTo>
                            <a:cubicBezTo>
                              <a:pt x="2722382" y="1462284"/>
                              <a:pt x="2352733" y="1480571"/>
                              <a:pt x="2201313" y="1419306"/>
                            </a:cubicBezTo>
                            <a:cubicBezTo>
                              <a:pt x="2052920" y="1419815"/>
                              <a:pt x="1809978" y="144626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113028" y="1440686"/>
                              <a:pt x="1017405" y="1422614"/>
                              <a:pt x="790311" y="1419306"/>
                            </a:cubicBezTo>
                            <a:cubicBezTo>
                              <a:pt x="578248" y="1454837"/>
                              <a:pt x="357533" y="1393425"/>
                              <a:pt x="117793" y="1419306"/>
                            </a:cubicBezTo>
                            <a:cubicBezTo>
                              <a:pt x="63808" y="1366341"/>
                              <a:pt x="-24129" y="1305579"/>
                              <a:pt x="0" y="1182749"/>
                            </a:cubicBezTo>
                            <a:cubicBezTo>
                              <a:pt x="11590" y="893866"/>
                              <a:pt x="32428" y="780992"/>
                              <a:pt x="0" y="591377"/>
                            </a:cubicBezTo>
                            <a:cubicBezTo>
                              <a:pt x="6272" y="516528"/>
                              <a:pt x="7432" y="486258"/>
                              <a:pt x="0" y="458321"/>
                            </a:cubicBezTo>
                            <a:cubicBezTo>
                              <a:pt x="8067" y="361415"/>
                              <a:pt x="-15098" y="325623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3739" y="90629"/>
                              <a:pt x="59284" y="-29381"/>
                              <a:pt x="117793" y="0"/>
                            </a:cubicBezTo>
                            <a:cubicBezTo>
                              <a:pt x="220098" y="-52966"/>
                              <a:pt x="609155" y="64695"/>
                              <a:pt x="790311" y="0"/>
                            </a:cubicBezTo>
                            <a:cubicBezTo>
                              <a:pt x="1004985" y="-28541"/>
                              <a:pt x="1279738" y="5974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8585" y="-73368"/>
                              <a:pt x="1877853" y="-39178"/>
                              <a:pt x="2053147" y="0"/>
                            </a:cubicBezTo>
                            <a:cubicBezTo>
                              <a:pt x="2252068" y="66269"/>
                              <a:pt x="2469043" y="32904"/>
                              <a:pt x="2716363" y="0"/>
                            </a:cubicBezTo>
                            <a:cubicBezTo>
                              <a:pt x="2962591" y="-60004"/>
                              <a:pt x="3231394" y="-98851"/>
                              <a:pt x="3527745" y="0"/>
                            </a:cubicBezTo>
                            <a:cubicBezTo>
                              <a:pt x="3719929" y="-36466"/>
                              <a:pt x="3954907" y="-5845"/>
                              <a:pt x="4071834" y="0"/>
                            </a:cubicBezTo>
                            <a:cubicBezTo>
                              <a:pt x="4140134" y="-23245"/>
                              <a:pt x="4500668" y="-61506"/>
                              <a:pt x="4856977" y="0"/>
                            </a:cubicBezTo>
                            <a:cubicBezTo>
                              <a:pt x="5104085" y="-21235"/>
                              <a:pt x="5292129" y="-10019"/>
                              <a:pt x="5497488" y="0"/>
                            </a:cubicBezTo>
                            <a:cubicBezTo>
                              <a:pt x="5648246" y="-49397"/>
                              <a:pt x="5938738" y="-13866"/>
                              <a:pt x="6138000" y="0"/>
                            </a:cubicBezTo>
                            <a:cubicBezTo>
                              <a:pt x="6434543" y="15495"/>
                              <a:pt x="6640835" y="3496"/>
                              <a:pt x="6923141" y="0"/>
                            </a:cubicBezTo>
                            <a:cubicBezTo>
                              <a:pt x="7174850" y="-65983"/>
                              <a:pt x="7269756" y="-46142"/>
                              <a:pt x="7467232" y="0"/>
                            </a:cubicBezTo>
                            <a:cubicBezTo>
                              <a:pt x="7647190" y="20519"/>
                              <a:pt x="7922067" y="47960"/>
                              <a:pt x="8348795" y="0"/>
                            </a:cubicBezTo>
                            <a:cubicBezTo>
                              <a:pt x="8412807" y="-19401"/>
                              <a:pt x="8491106" y="85132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36941" y="376809"/>
                              <a:pt x="8471990" y="496009"/>
                              <a:pt x="8466590" y="591377"/>
                            </a:cubicBezTo>
                            <a:cubicBezTo>
                              <a:pt x="8495489" y="867452"/>
                              <a:pt x="8462027" y="968833"/>
                              <a:pt x="8466590" y="1182749"/>
                            </a:cubicBezTo>
                            <a:cubicBezTo>
                              <a:pt x="8453646" y="1315783"/>
                              <a:pt x="8398079" y="1408646"/>
                              <a:pt x="8348795" y="1419306"/>
                            </a:cubicBezTo>
                            <a:cubicBezTo>
                              <a:pt x="7993682" y="1515397"/>
                              <a:pt x="7754171" y="1369296"/>
                              <a:pt x="7563652" y="1419306"/>
                            </a:cubicBezTo>
                            <a:cubicBezTo>
                              <a:pt x="7346399" y="1426577"/>
                              <a:pt x="6974292" y="1367457"/>
                              <a:pt x="6778510" y="1419306"/>
                            </a:cubicBezTo>
                            <a:cubicBezTo>
                              <a:pt x="6573076" y="1485407"/>
                              <a:pt x="6330716" y="1555677"/>
                              <a:pt x="6089788" y="1419306"/>
                            </a:cubicBezTo>
                            <a:cubicBezTo>
                              <a:pt x="5837526" y="1375643"/>
                              <a:pt x="5518411" y="1460212"/>
                              <a:pt x="5352856" y="1419306"/>
                            </a:cubicBezTo>
                            <a:cubicBezTo>
                              <a:pt x="5246557" y="1302906"/>
                              <a:pt x="4807733" y="1436993"/>
                              <a:pt x="4567713" y="1419306"/>
                            </a:cubicBezTo>
                            <a:cubicBezTo>
                              <a:pt x="4287406" y="1378017"/>
                              <a:pt x="3899050" y="1391527"/>
                              <a:pt x="3527745" y="1419306"/>
                            </a:cubicBezTo>
                            <a:cubicBezTo>
                              <a:pt x="3244219" y="1457020"/>
                              <a:pt x="3106115" y="1475248"/>
                              <a:pt x="2779862" y="1419306"/>
                            </a:cubicBezTo>
                            <a:cubicBezTo>
                              <a:pt x="2473039" y="1375586"/>
                              <a:pt x="2307809" y="1475986"/>
                              <a:pt x="2031980" y="1419306"/>
                            </a:cubicBezTo>
                            <a:cubicBezTo>
                              <a:pt x="1722710" y="1321305"/>
                              <a:pt x="1662135" y="1451637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94705" y="1526092"/>
                              <a:pt x="1088064" y="1372372"/>
                              <a:pt x="803245" y="1419306"/>
                            </a:cubicBezTo>
                            <a:cubicBezTo>
                              <a:pt x="503435" y="1431055"/>
                              <a:pt x="336213" y="1469989"/>
                              <a:pt x="117793" y="1419306"/>
                            </a:cubicBezTo>
                            <a:cubicBezTo>
                              <a:pt x="34809" y="1434420"/>
                              <a:pt x="2863" y="1315168"/>
                              <a:pt x="0" y="1182749"/>
                            </a:cubicBezTo>
                            <a:cubicBezTo>
                              <a:pt x="20725" y="943623"/>
                              <a:pt x="-774" y="727398"/>
                              <a:pt x="0" y="591377"/>
                            </a:cubicBezTo>
                            <a:cubicBezTo>
                              <a:pt x="10235" y="564817"/>
                              <a:pt x="3671" y="496892"/>
                              <a:pt x="0" y="458321"/>
                            </a:cubicBezTo>
                            <a:cubicBezTo>
                              <a:pt x="-1911" y="420934"/>
                              <a:pt x="-12386" y="336759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18917" y="104744"/>
                              <a:pt x="47054" y="-8693"/>
                              <a:pt x="117793" y="0"/>
                            </a:cubicBezTo>
                            <a:cubicBezTo>
                              <a:pt x="211591" y="-78987"/>
                              <a:pt x="595275" y="73240"/>
                              <a:pt x="790311" y="0"/>
                            </a:cubicBezTo>
                            <a:cubicBezTo>
                              <a:pt x="1016848" y="-42669"/>
                              <a:pt x="1290154" y="17896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6919" y="-56562"/>
                              <a:pt x="1892918" y="-48466"/>
                              <a:pt x="2053147" y="0"/>
                            </a:cubicBezTo>
                            <a:cubicBezTo>
                              <a:pt x="2279599" y="103676"/>
                              <a:pt x="2468470" y="12674"/>
                              <a:pt x="2716363" y="0"/>
                            </a:cubicBezTo>
                            <a:cubicBezTo>
                              <a:pt x="2968473" y="-146068"/>
                              <a:pt x="3227268" y="-75718"/>
                              <a:pt x="3527745" y="0"/>
                            </a:cubicBezTo>
                            <a:cubicBezTo>
                              <a:pt x="3733043" y="-58590"/>
                              <a:pt x="3959178" y="-49862"/>
                              <a:pt x="4071834" y="0"/>
                            </a:cubicBezTo>
                            <a:cubicBezTo>
                              <a:pt x="4209835" y="-31301"/>
                              <a:pt x="4614275" y="-51726"/>
                              <a:pt x="4856977" y="0"/>
                            </a:cubicBezTo>
                            <a:cubicBezTo>
                              <a:pt x="5161480" y="-9612"/>
                              <a:pt x="5302283" y="-56411"/>
                              <a:pt x="5497488" y="0"/>
                            </a:cubicBezTo>
                            <a:cubicBezTo>
                              <a:pt x="5665632" y="-7020"/>
                              <a:pt x="5892415" y="35273"/>
                              <a:pt x="6138000" y="0"/>
                            </a:cubicBezTo>
                            <a:cubicBezTo>
                              <a:pt x="6367298" y="-77831"/>
                              <a:pt x="6675209" y="51841"/>
                              <a:pt x="6923141" y="0"/>
                            </a:cubicBezTo>
                            <a:cubicBezTo>
                              <a:pt x="7184581" y="-52797"/>
                              <a:pt x="7270609" y="-53997"/>
                              <a:pt x="7467232" y="0"/>
                            </a:cubicBezTo>
                            <a:cubicBezTo>
                              <a:pt x="7709337" y="45741"/>
                              <a:pt x="7942034" y="28448"/>
                              <a:pt x="8348795" y="0"/>
                            </a:cubicBezTo>
                            <a:cubicBezTo>
                              <a:pt x="8400710" y="16696"/>
                              <a:pt x="8498321" y="95450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897" y="373900"/>
                              <a:pt x="8467485" y="487902"/>
                              <a:pt x="8466590" y="591377"/>
                            </a:cubicBezTo>
                            <a:cubicBezTo>
                              <a:pt x="8468467" y="882492"/>
                              <a:pt x="8467729" y="956096"/>
                              <a:pt x="8466590" y="1182749"/>
                            </a:cubicBezTo>
                            <a:cubicBezTo>
                              <a:pt x="8468194" y="1301472"/>
                              <a:pt x="8415006" y="1412053"/>
                              <a:pt x="8348795" y="1419306"/>
                            </a:cubicBezTo>
                            <a:cubicBezTo>
                              <a:pt x="8037894" y="1492759"/>
                              <a:pt x="7751659" y="1397903"/>
                              <a:pt x="7563652" y="1419306"/>
                            </a:cubicBezTo>
                            <a:cubicBezTo>
                              <a:pt x="7344821" y="1411262"/>
                              <a:pt x="6985198" y="1307861"/>
                              <a:pt x="6778510" y="1419306"/>
                            </a:cubicBezTo>
                            <a:cubicBezTo>
                              <a:pt x="6619263" y="1412592"/>
                              <a:pt x="6338762" y="1502223"/>
                              <a:pt x="6089788" y="1419306"/>
                            </a:cubicBezTo>
                            <a:cubicBezTo>
                              <a:pt x="5831152" y="1360413"/>
                              <a:pt x="5534549" y="1465144"/>
                              <a:pt x="5352856" y="1419306"/>
                            </a:cubicBezTo>
                            <a:cubicBezTo>
                              <a:pt x="5208668" y="1414318"/>
                              <a:pt x="4810869" y="1508100"/>
                              <a:pt x="4567713" y="1419306"/>
                            </a:cubicBezTo>
                            <a:cubicBezTo>
                              <a:pt x="4246966" y="1398427"/>
                              <a:pt x="3861838" y="1387741"/>
                              <a:pt x="3527745" y="1419306"/>
                            </a:cubicBezTo>
                            <a:cubicBezTo>
                              <a:pt x="3258125" y="1419403"/>
                              <a:pt x="3130448" y="1460316"/>
                              <a:pt x="2779862" y="1419306"/>
                            </a:cubicBezTo>
                            <a:cubicBezTo>
                              <a:pt x="2496205" y="1372396"/>
                              <a:pt x="2386182" y="1537023"/>
                              <a:pt x="2031980" y="1419306"/>
                            </a:cubicBezTo>
                            <a:cubicBezTo>
                              <a:pt x="1742361" y="1332836"/>
                              <a:pt x="1717375" y="1457684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74084" y="1493519"/>
                              <a:pt x="1081607" y="1397471"/>
                              <a:pt x="803245" y="1419306"/>
                            </a:cubicBezTo>
                            <a:cubicBezTo>
                              <a:pt x="550019" y="1411336"/>
                              <a:pt x="297010" y="1464986"/>
                              <a:pt x="117793" y="1419306"/>
                            </a:cubicBezTo>
                            <a:cubicBezTo>
                              <a:pt x="53895" y="1398688"/>
                              <a:pt x="-22340" y="1303992"/>
                              <a:pt x="0" y="1182749"/>
                            </a:cubicBezTo>
                            <a:cubicBezTo>
                              <a:pt x="6480" y="902368"/>
                              <a:pt x="25187" y="760412"/>
                              <a:pt x="0" y="591377"/>
                            </a:cubicBezTo>
                            <a:cubicBezTo>
                              <a:pt x="7351" y="549901"/>
                              <a:pt x="-8551" y="507466"/>
                              <a:pt x="0" y="458321"/>
                            </a:cubicBezTo>
                            <a:cubicBezTo>
                              <a:pt x="9151" y="429693"/>
                              <a:pt x="7651" y="327856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231B15FC-1F74-DCB4-4793-9086BEE8E6FB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7130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hồ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thuỷ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E19A87E5-1119-2856-0A1D-8BC43BE8A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2107" y="1717724"/>
              <a:ext cx="1068156" cy="1170657"/>
            </a:xfrm>
            <a:prstGeom prst="rect">
              <a:avLst/>
            </a:prstGeom>
          </p:spPr>
        </p:pic>
      </p:grpSp>
      <p:sp>
        <p:nvSpPr>
          <p:cNvPr id="14" name="Oval 13"/>
          <p:cNvSpPr/>
          <p:nvPr/>
        </p:nvSpPr>
        <p:spPr>
          <a:xfrm>
            <a:off x="4745124" y="-4727369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29949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=""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47701" y="0"/>
            <a:ext cx="10725150" cy="1866900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Sông, hồ cung cấp nước cho sản xuất và sinh hoạt, tạo điều kiện phát triển đánh bắt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 nuôi trồng thuỷ sản, du lịch, giao thông đường thuỷ, thuỷ điện,...</a:t>
            </a:r>
          </a:p>
        </p:txBody>
      </p:sp>
      <p:pic>
        <p:nvPicPr>
          <p:cNvPr id="5124" name="Picture 4" descr="Đẩy mạnh đầu tư cấp nước sạch ở các huyện ngoại thành - Tạp chí Tài chính">
            <a:extLst>
              <a:ext uri="{FF2B5EF4-FFF2-40B4-BE49-F238E27FC236}">
                <a16:creationId xmlns="" xmlns:a16="http://schemas.microsoft.com/office/drawing/2014/main" id="{7CA49ECF-E420-0F3E-84B4-4EDA2596A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2464416"/>
            <a:ext cx="5286375" cy="352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Xem đánh bắt cá trên một hồ nước ngọt 300ha ở Đồng Nai, vô số con to, cá ba  sa nặng cả chục ký">
            <a:extLst>
              <a:ext uri="{FF2B5EF4-FFF2-40B4-BE49-F238E27FC236}">
                <a16:creationId xmlns="" xmlns:a16="http://schemas.microsoft.com/office/drawing/2014/main" id="{A4CDEFB1-AE27-C7E5-8D5B-314C73C7A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514601"/>
            <a:ext cx="5053013" cy="345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4507000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382B971-CB63-A42C-B9B3-DBF54A7E497D}"/>
              </a:ext>
            </a:extLst>
          </p:cNvPr>
          <p:cNvGrpSpPr/>
          <p:nvPr/>
        </p:nvGrpSpPr>
        <p:grpSpPr>
          <a:xfrm>
            <a:off x="3764075" y="633131"/>
            <a:ext cx="3803468" cy="933532"/>
            <a:chOff x="699912" y="1651755"/>
            <a:chExt cx="10146156" cy="1536901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BEC816BF-6663-A795-C833-6A3805B53846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5" name="Hình chữ nhật: Góc Tròn 38">
                <a:extLst>
                  <a:ext uri="{FF2B5EF4-FFF2-40B4-BE49-F238E27FC236}">
                    <a16:creationId xmlns="" xmlns:a16="http://schemas.microsoft.com/office/drawing/2014/main" id="{6BACFF0E-8727-4197-B9E9-0E3CF95865B1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7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8 w 10909881"/>
                  <a:gd name="connsiteY13" fmla="*/ 0 h 1837155"/>
                  <a:gd name="connsiteX14" fmla="*/ 10758091 w 10909881"/>
                  <a:gd name="connsiteY14" fmla="*/ 0 h 1837155"/>
                  <a:gd name="connsiteX15" fmla="*/ 10909881 w 10909881"/>
                  <a:gd name="connsiteY15" fmla="*/ 306197 h 1837155"/>
                  <a:gd name="connsiteX16" fmla="*/ 10909881 w 10909881"/>
                  <a:gd name="connsiteY16" fmla="*/ 306191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765479 h 1837155"/>
                  <a:gd name="connsiteX19" fmla="*/ 10909881 w 10909881"/>
                  <a:gd name="connsiteY19" fmla="*/ 1530953 h 1837155"/>
                  <a:gd name="connsiteX20" fmla="*/ 10758091 w 10909881"/>
                  <a:gd name="connsiteY20" fmla="*/ 1837155 h 1837155"/>
                  <a:gd name="connsiteX21" fmla="*/ 9746373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1 w 10909881"/>
                  <a:gd name="connsiteY23" fmla="*/ 1837155 h 1837155"/>
                  <a:gd name="connsiteX24" fmla="*/ 6897585 w 10909881"/>
                  <a:gd name="connsiteY24" fmla="*/ 1837155 h 1837155"/>
                  <a:gd name="connsiteX25" fmla="*/ 5885865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2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6 w 10909881"/>
                  <a:gd name="connsiteY32" fmla="*/ 1837155 h 1837155"/>
                  <a:gd name="connsiteX33" fmla="*/ 0 w 10909881"/>
                  <a:gd name="connsiteY33" fmla="*/ 1530953 h 1837155"/>
                  <a:gd name="connsiteX34" fmla="*/ 0 w 10909881"/>
                  <a:gd name="connsiteY34" fmla="*/ 765479 h 1837155"/>
                  <a:gd name="connsiteX35" fmla="*/ 0 w 10909881"/>
                  <a:gd name="connsiteY35" fmla="*/ 593251 h 1837155"/>
                  <a:gd name="connsiteX36" fmla="*/ 0 w 10909881"/>
                  <a:gd name="connsiteY36" fmla="*/ 306191 h 1837155"/>
                  <a:gd name="connsiteX37" fmla="*/ 0 w 10909881"/>
                  <a:gd name="connsiteY37" fmla="*/ 306197 h 1837155"/>
                  <a:gd name="connsiteX0" fmla="*/ 0 w 10909881"/>
                  <a:gd name="connsiteY0" fmla="*/ 306197 h 1837155"/>
                  <a:gd name="connsiteX1" fmla="*/ 151786 w 10909881"/>
                  <a:gd name="connsiteY1" fmla="*/ 0 h 1837155"/>
                  <a:gd name="connsiteX2" fmla="*/ 968383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72919 w 10909881"/>
                  <a:gd name="connsiteY5" fmla="*/ 0 h 1837155"/>
                  <a:gd name="connsiteX6" fmla="*/ 3609350 w 10909881"/>
                  <a:gd name="connsiteY6" fmla="*/ 0 h 1837155"/>
                  <a:gd name="connsiteX7" fmla="*/ 4545782 w 10909881"/>
                  <a:gd name="connsiteY7" fmla="*/ 0 h 1837155"/>
                  <a:gd name="connsiteX8" fmla="*/ 5371131 w 10909881"/>
                  <a:gd name="connsiteY8" fmla="*/ 0 h 1837155"/>
                  <a:gd name="connsiteX9" fmla="*/ 6258603 w 10909881"/>
                  <a:gd name="connsiteY9" fmla="*/ 0 h 1837155"/>
                  <a:gd name="connsiteX10" fmla="*/ 7021831 w 10909881"/>
                  <a:gd name="connsiteY10" fmla="*/ 0 h 1837155"/>
                  <a:gd name="connsiteX11" fmla="*/ 7785058 w 10909881"/>
                  <a:gd name="connsiteY11" fmla="*/ 0 h 1837155"/>
                  <a:gd name="connsiteX12" fmla="*/ 8486160 w 10909881"/>
                  <a:gd name="connsiteY12" fmla="*/ 0 h 1837155"/>
                  <a:gd name="connsiteX13" fmla="*/ 9187266 w 10909881"/>
                  <a:gd name="connsiteY13" fmla="*/ 0 h 1837155"/>
                  <a:gd name="connsiteX14" fmla="*/ 9950490 w 10909881"/>
                  <a:gd name="connsiteY14" fmla="*/ 0 h 1837155"/>
                  <a:gd name="connsiteX15" fmla="*/ 10758091 w 10909881"/>
                  <a:gd name="connsiteY15" fmla="*/ 0 h 1837155"/>
                  <a:gd name="connsiteX16" fmla="*/ 10909881 w 10909881"/>
                  <a:gd name="connsiteY16" fmla="*/ 306197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306191 h 1837155"/>
                  <a:gd name="connsiteX19" fmla="*/ 10909881 w 10909881"/>
                  <a:gd name="connsiteY19" fmla="*/ 765479 h 1837155"/>
                  <a:gd name="connsiteX20" fmla="*/ 10909881 w 10909881"/>
                  <a:gd name="connsiteY20" fmla="*/ 1530953 h 1837155"/>
                  <a:gd name="connsiteX21" fmla="*/ 10758091 w 10909881"/>
                  <a:gd name="connsiteY21" fmla="*/ 1837155 h 1837155"/>
                  <a:gd name="connsiteX22" fmla="*/ 9870619 w 10909881"/>
                  <a:gd name="connsiteY22" fmla="*/ 1837155 h 1837155"/>
                  <a:gd name="connsiteX23" fmla="*/ 9169516 w 10909881"/>
                  <a:gd name="connsiteY23" fmla="*/ 1837155 h 1837155"/>
                  <a:gd name="connsiteX24" fmla="*/ 8344167 w 10909881"/>
                  <a:gd name="connsiteY24" fmla="*/ 1837155 h 1837155"/>
                  <a:gd name="connsiteX25" fmla="*/ 7332447 w 10909881"/>
                  <a:gd name="connsiteY25" fmla="*/ 1837155 h 1837155"/>
                  <a:gd name="connsiteX26" fmla="*/ 6320727 w 10909881"/>
                  <a:gd name="connsiteY26" fmla="*/ 1837155 h 1837155"/>
                  <a:gd name="connsiteX27" fmla="*/ 5433255 w 10909881"/>
                  <a:gd name="connsiteY27" fmla="*/ 1837155 h 1837155"/>
                  <a:gd name="connsiteX28" fmla="*/ 4545782 w 10909881"/>
                  <a:gd name="connsiteY28" fmla="*/ 1837155 h 1837155"/>
                  <a:gd name="connsiteX29" fmla="*/ 3718449 w 10909881"/>
                  <a:gd name="connsiteY29" fmla="*/ 1837155 h 1837155"/>
                  <a:gd name="connsiteX30" fmla="*/ 2836568 w 10909881"/>
                  <a:gd name="connsiteY30" fmla="*/ 1837155 h 1837155"/>
                  <a:gd name="connsiteX31" fmla="*/ 1818312 w 10909881"/>
                  <a:gd name="connsiteY31" fmla="*/ 1837155 h 1837155"/>
                  <a:gd name="connsiteX32" fmla="*/ 1818312 w 10909881"/>
                  <a:gd name="connsiteY32" fmla="*/ 1837155 h 1837155"/>
                  <a:gd name="connsiteX33" fmla="*/ 1018379 w 10909881"/>
                  <a:gd name="connsiteY33" fmla="*/ 1837155 h 1837155"/>
                  <a:gd name="connsiteX34" fmla="*/ 151786 w 10909881"/>
                  <a:gd name="connsiteY34" fmla="*/ 1837155 h 1837155"/>
                  <a:gd name="connsiteX35" fmla="*/ 0 w 10909881"/>
                  <a:gd name="connsiteY35" fmla="*/ 1530953 h 1837155"/>
                  <a:gd name="connsiteX36" fmla="*/ 0 w 10909881"/>
                  <a:gd name="connsiteY36" fmla="*/ 765479 h 1837155"/>
                  <a:gd name="connsiteX37" fmla="*/ 0 w 10909881"/>
                  <a:gd name="connsiteY37" fmla="*/ 593251 h 1837155"/>
                  <a:gd name="connsiteX38" fmla="*/ 0 w 10909881"/>
                  <a:gd name="connsiteY38" fmla="*/ 306191 h 1837155"/>
                  <a:gd name="connsiteX39" fmla="*/ 0 w 10909881"/>
                  <a:gd name="connsiteY39" fmla="*/ 306197 h 1837155"/>
                  <a:gd name="connsiteX0" fmla="*/ 0 w 10909881"/>
                  <a:gd name="connsiteY0" fmla="*/ 306197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6687786 w 10909881"/>
                  <a:gd name="connsiteY10" fmla="*/ 0 h 1837155"/>
                  <a:gd name="connsiteX11" fmla="*/ 7083954 w 10909881"/>
                  <a:gd name="connsiteY11" fmla="*/ 0 h 1837155"/>
                  <a:gd name="connsiteX12" fmla="*/ 7909305 w 10909881"/>
                  <a:gd name="connsiteY12" fmla="*/ 0 h 1837155"/>
                  <a:gd name="connsiteX13" fmla="*/ 8921023 w 10909881"/>
                  <a:gd name="connsiteY13" fmla="*/ 0 h 1837155"/>
                  <a:gd name="connsiteX14" fmla="*/ 9622128 w 10909881"/>
                  <a:gd name="connsiteY14" fmla="*/ 0 h 1837155"/>
                  <a:gd name="connsiteX15" fmla="*/ 10758091 w 10909881"/>
                  <a:gd name="connsiteY15" fmla="*/ 0 h 1837155"/>
                  <a:gd name="connsiteX16" fmla="*/ 10909881 w 10909881"/>
                  <a:gd name="connsiteY16" fmla="*/ 306197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306191 h 1837155"/>
                  <a:gd name="connsiteX19" fmla="*/ 10909881 w 10909881"/>
                  <a:gd name="connsiteY19" fmla="*/ 765479 h 1837155"/>
                  <a:gd name="connsiteX20" fmla="*/ 10909881 w 10909881"/>
                  <a:gd name="connsiteY20" fmla="*/ 1530953 h 1837155"/>
                  <a:gd name="connsiteX21" fmla="*/ 10758091 w 10909881"/>
                  <a:gd name="connsiteY21" fmla="*/ 1837155 h 1837155"/>
                  <a:gd name="connsiteX22" fmla="*/ 9746373 w 10909881"/>
                  <a:gd name="connsiteY22" fmla="*/ 1837155 h 1837155"/>
                  <a:gd name="connsiteX23" fmla="*/ 8734654 w 10909881"/>
                  <a:gd name="connsiteY23" fmla="*/ 1837155 h 1837155"/>
                  <a:gd name="connsiteX24" fmla="*/ 7847181 w 10909881"/>
                  <a:gd name="connsiteY24" fmla="*/ 1837155 h 1837155"/>
                  <a:gd name="connsiteX25" fmla="*/ 6897585 w 10909881"/>
                  <a:gd name="connsiteY25" fmla="*/ 1837155 h 1837155"/>
                  <a:gd name="connsiteX26" fmla="*/ 5885865 w 10909881"/>
                  <a:gd name="connsiteY26" fmla="*/ 1837155 h 1837155"/>
                  <a:gd name="connsiteX27" fmla="*/ 4545782 w 10909881"/>
                  <a:gd name="connsiteY27" fmla="*/ 1837155 h 1837155"/>
                  <a:gd name="connsiteX28" fmla="*/ 3582075 w 10909881"/>
                  <a:gd name="connsiteY28" fmla="*/ 1837155 h 1837155"/>
                  <a:gd name="connsiteX29" fmla="*/ 2618369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818312 w 10909881"/>
                  <a:gd name="connsiteY31" fmla="*/ 1837155 h 1837155"/>
                  <a:gd name="connsiteX32" fmla="*/ 1035045 w 10909881"/>
                  <a:gd name="connsiteY32" fmla="*/ 1837155 h 1837155"/>
                  <a:gd name="connsiteX33" fmla="*/ 151786 w 10909881"/>
                  <a:gd name="connsiteY33" fmla="*/ 1837155 h 1837155"/>
                  <a:gd name="connsiteX34" fmla="*/ 0 w 10909881"/>
                  <a:gd name="connsiteY34" fmla="*/ 1530953 h 1837155"/>
                  <a:gd name="connsiteX35" fmla="*/ 0 w 10909881"/>
                  <a:gd name="connsiteY35" fmla="*/ 765479 h 1837155"/>
                  <a:gd name="connsiteX36" fmla="*/ 0 w 10909881"/>
                  <a:gd name="connsiteY36" fmla="*/ 593251 h 1837155"/>
                  <a:gd name="connsiteX37" fmla="*/ 0 w 10909881"/>
                  <a:gd name="connsiteY37" fmla="*/ 306191 h 1837155"/>
                  <a:gd name="connsiteX38" fmla="*/ 0 w 10909881"/>
                  <a:gd name="connsiteY38" fmla="*/ 306197 h 1837155"/>
                  <a:gd name="connsiteX0" fmla="*/ 0 w 10909881"/>
                  <a:gd name="connsiteY0" fmla="*/ 306197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8 w 10909881"/>
                  <a:gd name="connsiteY13" fmla="*/ 0 h 1837155"/>
                  <a:gd name="connsiteX14" fmla="*/ 10758091 w 10909881"/>
                  <a:gd name="connsiteY14" fmla="*/ 0 h 1837155"/>
                  <a:gd name="connsiteX15" fmla="*/ 10909881 w 10909881"/>
                  <a:gd name="connsiteY15" fmla="*/ 306197 h 1837155"/>
                  <a:gd name="connsiteX16" fmla="*/ 10909881 w 10909881"/>
                  <a:gd name="connsiteY16" fmla="*/ 306191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765479 h 1837155"/>
                  <a:gd name="connsiteX19" fmla="*/ 10909881 w 10909881"/>
                  <a:gd name="connsiteY19" fmla="*/ 1530953 h 1837155"/>
                  <a:gd name="connsiteX20" fmla="*/ 10758091 w 10909881"/>
                  <a:gd name="connsiteY20" fmla="*/ 1837155 h 1837155"/>
                  <a:gd name="connsiteX21" fmla="*/ 9746373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1 w 10909881"/>
                  <a:gd name="connsiteY23" fmla="*/ 1837155 h 1837155"/>
                  <a:gd name="connsiteX24" fmla="*/ 6897585 w 10909881"/>
                  <a:gd name="connsiteY24" fmla="*/ 1837155 h 1837155"/>
                  <a:gd name="connsiteX25" fmla="*/ 5885865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2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6 w 10909881"/>
                  <a:gd name="connsiteY32" fmla="*/ 1837155 h 1837155"/>
                  <a:gd name="connsiteX33" fmla="*/ 0 w 10909881"/>
                  <a:gd name="connsiteY33" fmla="*/ 1530953 h 1837155"/>
                  <a:gd name="connsiteX34" fmla="*/ 0 w 10909881"/>
                  <a:gd name="connsiteY34" fmla="*/ 765479 h 1837155"/>
                  <a:gd name="connsiteX35" fmla="*/ 0 w 10909881"/>
                  <a:gd name="connsiteY35" fmla="*/ 593251 h 1837155"/>
                  <a:gd name="connsiteX36" fmla="*/ 0 w 10909881"/>
                  <a:gd name="connsiteY36" fmla="*/ 306191 h 1837155"/>
                  <a:gd name="connsiteX37" fmla="*/ 0 w 10909881"/>
                  <a:gd name="connsiteY37" fmla="*/ 306197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7"/>
                    </a:moveTo>
                    <a:cubicBezTo>
                      <a:pt x="47473" y="141324"/>
                      <a:pt x="22220" y="-14007"/>
                      <a:pt x="151786" y="0"/>
                    </a:cubicBezTo>
                    <a:cubicBezTo>
                      <a:pt x="313140" y="-200086"/>
                      <a:pt x="648257" y="184956"/>
                      <a:pt x="1018379" y="0"/>
                    </a:cubicBezTo>
                    <a:cubicBezTo>
                      <a:pt x="1349532" y="-124151"/>
                      <a:pt x="1693576" y="-9447"/>
                      <a:pt x="1818312" y="0"/>
                    </a:cubicBezTo>
                    <a:lnTo>
                      <a:pt x="1818312" y="0"/>
                    </a:lnTo>
                    <a:cubicBezTo>
                      <a:pt x="2054776" y="35894"/>
                      <a:pt x="2409288" y="-201018"/>
                      <a:pt x="2645644" y="0"/>
                    </a:cubicBezTo>
                    <a:cubicBezTo>
                      <a:pt x="2955215" y="229987"/>
                      <a:pt x="3113051" y="-9912"/>
                      <a:pt x="3500251" y="0"/>
                    </a:cubicBezTo>
                    <a:cubicBezTo>
                      <a:pt x="3833477" y="-190542"/>
                      <a:pt x="4256307" y="-198765"/>
                      <a:pt x="4545782" y="0"/>
                    </a:cubicBezTo>
                    <a:cubicBezTo>
                      <a:pt x="4810485" y="-138877"/>
                      <a:pt x="5058839" y="-117742"/>
                      <a:pt x="5246885" y="0"/>
                    </a:cubicBezTo>
                    <a:cubicBezTo>
                      <a:pt x="5477251" y="-168481"/>
                      <a:pt x="5996249" y="-78408"/>
                      <a:pt x="6258603" y="0"/>
                    </a:cubicBezTo>
                    <a:cubicBezTo>
                      <a:pt x="6703605" y="-65524"/>
                      <a:pt x="6880868" y="-97734"/>
                      <a:pt x="7083954" y="0"/>
                    </a:cubicBezTo>
                    <a:cubicBezTo>
                      <a:pt x="7306839" y="106524"/>
                      <a:pt x="7646108" y="71592"/>
                      <a:pt x="7909305" y="0"/>
                    </a:cubicBezTo>
                    <a:cubicBezTo>
                      <a:pt x="8136784" y="-226013"/>
                      <a:pt x="8730720" y="194262"/>
                      <a:pt x="8921023" y="0"/>
                    </a:cubicBezTo>
                    <a:cubicBezTo>
                      <a:pt x="9231457" y="-69076"/>
                      <a:pt x="9377803" y="-78866"/>
                      <a:pt x="9622128" y="0"/>
                    </a:cubicBezTo>
                    <a:cubicBezTo>
                      <a:pt x="10025894" y="85220"/>
                      <a:pt x="10259368" y="113942"/>
                      <a:pt x="10758091" y="0"/>
                    </a:cubicBezTo>
                    <a:cubicBezTo>
                      <a:pt x="10817210" y="-27121"/>
                      <a:pt x="10954946" y="105159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65926" y="494021"/>
                      <a:pt x="10885483" y="647942"/>
                      <a:pt x="10909881" y="765479"/>
                    </a:cubicBezTo>
                    <a:cubicBezTo>
                      <a:pt x="10889409" y="1154482"/>
                      <a:pt x="10897126" y="1215391"/>
                      <a:pt x="10909881" y="1530953"/>
                    </a:cubicBezTo>
                    <a:cubicBezTo>
                      <a:pt x="10937048" y="1691512"/>
                      <a:pt x="10875261" y="1848648"/>
                      <a:pt x="10758091" y="1837155"/>
                    </a:cubicBezTo>
                    <a:cubicBezTo>
                      <a:pt x="10434772" y="1960732"/>
                      <a:pt x="10141654" y="1890945"/>
                      <a:pt x="9746373" y="1837155"/>
                    </a:cubicBezTo>
                    <a:cubicBezTo>
                      <a:pt x="9589774" y="1784935"/>
                      <a:pt x="9048203" y="1596105"/>
                      <a:pt x="8734654" y="1837155"/>
                    </a:cubicBezTo>
                    <a:cubicBezTo>
                      <a:pt x="8586904" y="1883884"/>
                      <a:pt x="8271616" y="1859526"/>
                      <a:pt x="7847181" y="1837155"/>
                    </a:cubicBezTo>
                    <a:cubicBezTo>
                      <a:pt x="7424828" y="1689273"/>
                      <a:pt x="7097649" y="1898749"/>
                      <a:pt x="6897585" y="1837155"/>
                    </a:cubicBezTo>
                    <a:cubicBezTo>
                      <a:pt x="6687423" y="2072058"/>
                      <a:pt x="6173514" y="1799933"/>
                      <a:pt x="5885865" y="1837155"/>
                    </a:cubicBezTo>
                    <a:cubicBezTo>
                      <a:pt x="5554239" y="1509703"/>
                      <a:pt x="4931372" y="1774862"/>
                      <a:pt x="4545782" y="1837155"/>
                    </a:cubicBezTo>
                    <a:cubicBezTo>
                      <a:pt x="4186499" y="1785241"/>
                      <a:pt x="4065152" y="1848838"/>
                      <a:pt x="3582075" y="1837155"/>
                    </a:cubicBezTo>
                    <a:cubicBezTo>
                      <a:pt x="3236152" y="1807379"/>
                      <a:pt x="3079550" y="2017479"/>
                      <a:pt x="2618369" y="1837155"/>
                    </a:cubicBezTo>
                    <a:cubicBezTo>
                      <a:pt x="2213156" y="1763248"/>
                      <a:pt x="2228764" y="1949130"/>
                      <a:pt x="1818312" y="1837155"/>
                    </a:cubicBezTo>
                    <a:lnTo>
                      <a:pt x="1818312" y="1837155"/>
                    </a:lnTo>
                    <a:cubicBezTo>
                      <a:pt x="1652769" y="1974178"/>
                      <a:pt x="1468789" y="1875371"/>
                      <a:pt x="1035045" y="1837155"/>
                    </a:cubicBezTo>
                    <a:cubicBezTo>
                      <a:pt x="628644" y="1733183"/>
                      <a:pt x="337050" y="1874475"/>
                      <a:pt x="151786" y="1837155"/>
                    </a:cubicBezTo>
                    <a:cubicBezTo>
                      <a:pt x="76902" y="1776600"/>
                      <a:pt x="-36890" y="1677035"/>
                      <a:pt x="0" y="1530953"/>
                    </a:cubicBezTo>
                    <a:cubicBezTo>
                      <a:pt x="-71976" y="1166365"/>
                      <a:pt x="56035" y="1001341"/>
                      <a:pt x="0" y="765479"/>
                    </a:cubicBezTo>
                    <a:cubicBezTo>
                      <a:pt x="12032" y="697308"/>
                      <a:pt x="-16149" y="663270"/>
                      <a:pt x="0" y="593251"/>
                    </a:cubicBezTo>
                    <a:cubicBezTo>
                      <a:pt x="16376" y="595832"/>
                      <a:pt x="47739" y="415012"/>
                      <a:pt x="0" y="306191"/>
                    </a:cubicBezTo>
                    <a:lnTo>
                      <a:pt x="0" y="306197"/>
                    </a:lnTo>
                    <a:close/>
                  </a:path>
                  <a:path w="10909881" h="1837155" stroke="0" extrusionOk="0">
                    <a:moveTo>
                      <a:pt x="0" y="306197"/>
                    </a:moveTo>
                    <a:cubicBezTo>
                      <a:pt x="19803" y="93817"/>
                      <a:pt x="61034" y="-20732"/>
                      <a:pt x="151786" y="0"/>
                    </a:cubicBezTo>
                    <a:cubicBezTo>
                      <a:pt x="495751" y="58743"/>
                      <a:pt x="741167" y="49992"/>
                      <a:pt x="968383" y="0"/>
                    </a:cubicBezTo>
                    <a:cubicBezTo>
                      <a:pt x="1261057" y="39693"/>
                      <a:pt x="1338968" y="13385"/>
                      <a:pt x="1818312" y="0"/>
                    </a:cubicBezTo>
                    <a:lnTo>
                      <a:pt x="1818312" y="0"/>
                    </a:lnTo>
                    <a:cubicBezTo>
                      <a:pt x="2144519" y="-39695"/>
                      <a:pt x="2375268" y="45410"/>
                      <a:pt x="2672919" y="0"/>
                    </a:cubicBezTo>
                    <a:cubicBezTo>
                      <a:pt x="3071863" y="-57323"/>
                      <a:pt x="3163586" y="99313"/>
                      <a:pt x="3609350" y="0"/>
                    </a:cubicBezTo>
                    <a:cubicBezTo>
                      <a:pt x="4002062" y="-121149"/>
                      <a:pt x="4280533" y="198263"/>
                      <a:pt x="4545782" y="0"/>
                    </a:cubicBezTo>
                    <a:cubicBezTo>
                      <a:pt x="4618383" y="-128073"/>
                      <a:pt x="4948131" y="-64646"/>
                      <a:pt x="5371131" y="0"/>
                    </a:cubicBezTo>
                    <a:cubicBezTo>
                      <a:pt x="5577132" y="-124956"/>
                      <a:pt x="5975625" y="-59128"/>
                      <a:pt x="6258603" y="0"/>
                    </a:cubicBezTo>
                    <a:cubicBezTo>
                      <a:pt x="6428023" y="-18908"/>
                      <a:pt x="6902199" y="74078"/>
                      <a:pt x="7021831" y="0"/>
                    </a:cubicBezTo>
                    <a:cubicBezTo>
                      <a:pt x="7157562" y="74434"/>
                      <a:pt x="7502412" y="-9423"/>
                      <a:pt x="7785058" y="0"/>
                    </a:cubicBezTo>
                    <a:cubicBezTo>
                      <a:pt x="8054392" y="147731"/>
                      <a:pt x="8152233" y="-26108"/>
                      <a:pt x="8486160" y="0"/>
                    </a:cubicBezTo>
                    <a:cubicBezTo>
                      <a:pt x="8767651" y="2550"/>
                      <a:pt x="8909134" y="-54685"/>
                      <a:pt x="9187266" y="0"/>
                    </a:cubicBezTo>
                    <a:cubicBezTo>
                      <a:pt x="9420087" y="-38889"/>
                      <a:pt x="9540155" y="-99114"/>
                      <a:pt x="9950490" y="0"/>
                    </a:cubicBezTo>
                    <a:cubicBezTo>
                      <a:pt x="10343722" y="-32958"/>
                      <a:pt x="10418558" y="-94057"/>
                      <a:pt x="10758091" y="0"/>
                    </a:cubicBezTo>
                    <a:cubicBezTo>
                      <a:pt x="10868477" y="23500"/>
                      <a:pt x="10866403" y="84771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930847" y="502476"/>
                      <a:pt x="10936682" y="546868"/>
                      <a:pt x="10909881" y="765479"/>
                    </a:cubicBezTo>
                    <a:cubicBezTo>
                      <a:pt x="10961814" y="903277"/>
                      <a:pt x="10961636" y="1261873"/>
                      <a:pt x="10909881" y="1530953"/>
                    </a:cubicBezTo>
                    <a:cubicBezTo>
                      <a:pt x="10906392" y="1701552"/>
                      <a:pt x="10833611" y="1816049"/>
                      <a:pt x="10758091" y="1837155"/>
                    </a:cubicBezTo>
                    <a:cubicBezTo>
                      <a:pt x="10315753" y="1798235"/>
                      <a:pt x="10149838" y="1841420"/>
                      <a:pt x="9870619" y="1837155"/>
                    </a:cubicBezTo>
                    <a:cubicBezTo>
                      <a:pt x="9594667" y="1787413"/>
                      <a:pt x="9303993" y="1830900"/>
                      <a:pt x="9169516" y="1837155"/>
                    </a:cubicBezTo>
                    <a:cubicBezTo>
                      <a:pt x="9126830" y="2021572"/>
                      <a:pt x="8583720" y="1833528"/>
                      <a:pt x="8344167" y="1837155"/>
                    </a:cubicBezTo>
                    <a:cubicBezTo>
                      <a:pt x="8043463" y="1894319"/>
                      <a:pt x="7818730" y="1882699"/>
                      <a:pt x="7332447" y="1837155"/>
                    </a:cubicBezTo>
                    <a:cubicBezTo>
                      <a:pt x="6985303" y="1896462"/>
                      <a:pt x="6513038" y="2031533"/>
                      <a:pt x="6320727" y="1837155"/>
                    </a:cubicBezTo>
                    <a:cubicBezTo>
                      <a:pt x="6144653" y="1949642"/>
                      <a:pt x="5698725" y="2055073"/>
                      <a:pt x="5433255" y="1837155"/>
                    </a:cubicBezTo>
                    <a:cubicBezTo>
                      <a:pt x="5203486" y="1800706"/>
                      <a:pt x="4776287" y="1591137"/>
                      <a:pt x="4545782" y="1837155"/>
                    </a:cubicBezTo>
                    <a:cubicBezTo>
                      <a:pt x="4250755" y="1928377"/>
                      <a:pt x="3866793" y="1860986"/>
                      <a:pt x="3718449" y="1837155"/>
                    </a:cubicBezTo>
                    <a:cubicBezTo>
                      <a:pt x="3504360" y="2019787"/>
                      <a:pt x="3044718" y="1914784"/>
                      <a:pt x="2836568" y="1837155"/>
                    </a:cubicBezTo>
                    <a:cubicBezTo>
                      <a:pt x="2646078" y="1850511"/>
                      <a:pt x="2347205" y="1915719"/>
                      <a:pt x="1818312" y="1837155"/>
                    </a:cubicBezTo>
                    <a:lnTo>
                      <a:pt x="1818312" y="1837155"/>
                    </a:lnTo>
                    <a:cubicBezTo>
                      <a:pt x="1419024" y="1831763"/>
                      <a:pt x="1314323" y="1843558"/>
                      <a:pt x="1018379" y="1837155"/>
                    </a:cubicBezTo>
                    <a:cubicBezTo>
                      <a:pt x="769502" y="1911970"/>
                      <a:pt x="518497" y="1795446"/>
                      <a:pt x="151786" y="1837155"/>
                    </a:cubicBezTo>
                    <a:cubicBezTo>
                      <a:pt x="80639" y="1760337"/>
                      <a:pt x="-30008" y="1691481"/>
                      <a:pt x="0" y="1530953"/>
                    </a:cubicBezTo>
                    <a:cubicBezTo>
                      <a:pt x="43519" y="1171347"/>
                      <a:pt x="57277" y="1021694"/>
                      <a:pt x="0" y="765479"/>
                    </a:cubicBezTo>
                    <a:cubicBezTo>
                      <a:pt x="10679" y="660752"/>
                      <a:pt x="11072" y="626575"/>
                      <a:pt x="0" y="593251"/>
                    </a:cubicBezTo>
                    <a:cubicBezTo>
                      <a:pt x="12550" y="463288"/>
                      <a:pt x="-31194" y="415089"/>
                      <a:pt x="0" y="306191"/>
                    </a:cubicBezTo>
                    <a:lnTo>
                      <a:pt x="0" y="306197"/>
                    </a:lnTo>
                    <a:close/>
                  </a:path>
                  <a:path w="10909881" h="1837155" fill="none" stroke="0" extrusionOk="0">
                    <a:moveTo>
                      <a:pt x="0" y="306197"/>
                    </a:moveTo>
                    <a:cubicBezTo>
                      <a:pt x="-5771" y="103780"/>
                      <a:pt x="75788" y="-42440"/>
                      <a:pt x="151786" y="0"/>
                    </a:cubicBezTo>
                    <a:cubicBezTo>
                      <a:pt x="258172" y="47820"/>
                      <a:pt x="752917" y="127904"/>
                      <a:pt x="1018379" y="0"/>
                    </a:cubicBezTo>
                    <a:cubicBezTo>
                      <a:pt x="1256757" y="-35745"/>
                      <a:pt x="1711392" y="99621"/>
                      <a:pt x="1818312" y="0"/>
                    </a:cubicBezTo>
                    <a:lnTo>
                      <a:pt x="1818312" y="0"/>
                    </a:lnTo>
                    <a:cubicBezTo>
                      <a:pt x="2132200" y="-124756"/>
                      <a:pt x="2423592" y="-68459"/>
                      <a:pt x="2645644" y="0"/>
                    </a:cubicBezTo>
                    <a:cubicBezTo>
                      <a:pt x="2879916" y="238560"/>
                      <a:pt x="3152443" y="63483"/>
                      <a:pt x="3500251" y="0"/>
                    </a:cubicBezTo>
                    <a:cubicBezTo>
                      <a:pt x="3800440" y="-4976"/>
                      <a:pt x="4117325" y="-176354"/>
                      <a:pt x="4545782" y="0"/>
                    </a:cubicBezTo>
                    <a:cubicBezTo>
                      <a:pt x="4787530" y="-38520"/>
                      <a:pt x="5094248" y="8554"/>
                      <a:pt x="5246885" y="0"/>
                    </a:cubicBezTo>
                    <a:cubicBezTo>
                      <a:pt x="5240100" y="-107406"/>
                      <a:pt x="5799108" y="-82264"/>
                      <a:pt x="6258603" y="0"/>
                    </a:cubicBezTo>
                    <a:cubicBezTo>
                      <a:pt x="6409063" y="-16648"/>
                      <a:pt x="6508623" y="-18802"/>
                      <a:pt x="6687786" y="0"/>
                    </a:cubicBezTo>
                    <a:cubicBezTo>
                      <a:pt x="6850951" y="1457"/>
                      <a:pt x="6950293" y="-16321"/>
                      <a:pt x="7083954" y="0"/>
                    </a:cubicBezTo>
                    <a:cubicBezTo>
                      <a:pt x="7407840" y="61781"/>
                      <a:pt x="7638593" y="-119420"/>
                      <a:pt x="7909305" y="0"/>
                    </a:cubicBezTo>
                    <a:cubicBezTo>
                      <a:pt x="8191746" y="-119939"/>
                      <a:pt x="8616261" y="105907"/>
                      <a:pt x="8921023" y="0"/>
                    </a:cubicBezTo>
                    <a:cubicBezTo>
                      <a:pt x="9251783" y="-30940"/>
                      <a:pt x="9367609" y="-18513"/>
                      <a:pt x="9622128" y="0"/>
                    </a:cubicBezTo>
                    <a:cubicBezTo>
                      <a:pt x="9835827" y="-35364"/>
                      <a:pt x="10141727" y="-93594"/>
                      <a:pt x="10758091" y="0"/>
                    </a:cubicBezTo>
                    <a:cubicBezTo>
                      <a:pt x="10845970" y="36107"/>
                      <a:pt x="10962976" y="183514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85194" y="474375"/>
                      <a:pt x="10891553" y="579549"/>
                      <a:pt x="10909881" y="765479"/>
                    </a:cubicBezTo>
                    <a:cubicBezTo>
                      <a:pt x="10887782" y="1104743"/>
                      <a:pt x="10904614" y="1276052"/>
                      <a:pt x="10909881" y="1530953"/>
                    </a:cubicBezTo>
                    <a:cubicBezTo>
                      <a:pt x="10893879" y="1734446"/>
                      <a:pt x="10836764" y="1784919"/>
                      <a:pt x="10758091" y="1837155"/>
                    </a:cubicBezTo>
                    <a:cubicBezTo>
                      <a:pt x="10367390" y="2014922"/>
                      <a:pt x="9996539" y="1841464"/>
                      <a:pt x="9746373" y="1837155"/>
                    </a:cubicBezTo>
                    <a:cubicBezTo>
                      <a:pt x="9448901" y="1966038"/>
                      <a:pt x="8987748" y="1886679"/>
                      <a:pt x="8734654" y="1837155"/>
                    </a:cubicBezTo>
                    <a:cubicBezTo>
                      <a:pt x="8406412" y="1868946"/>
                      <a:pt x="8114547" y="2086419"/>
                      <a:pt x="7847181" y="1837155"/>
                    </a:cubicBezTo>
                    <a:cubicBezTo>
                      <a:pt x="7605530" y="1681032"/>
                      <a:pt x="7067329" y="1754294"/>
                      <a:pt x="6897585" y="1837155"/>
                    </a:cubicBezTo>
                    <a:cubicBezTo>
                      <a:pt x="6725880" y="1563887"/>
                      <a:pt x="6158751" y="1905713"/>
                      <a:pt x="5885865" y="1837155"/>
                    </a:cubicBezTo>
                    <a:cubicBezTo>
                      <a:pt x="5427424" y="1802298"/>
                      <a:pt x="5231733" y="1844073"/>
                      <a:pt x="4545782" y="1837155"/>
                    </a:cubicBezTo>
                    <a:cubicBezTo>
                      <a:pt x="4227213" y="1992172"/>
                      <a:pt x="3945259" y="1869958"/>
                      <a:pt x="3582075" y="1837155"/>
                    </a:cubicBezTo>
                    <a:cubicBezTo>
                      <a:pt x="3121049" y="1741883"/>
                      <a:pt x="2957092" y="1909758"/>
                      <a:pt x="2618369" y="1837155"/>
                    </a:cubicBezTo>
                    <a:cubicBezTo>
                      <a:pt x="2267450" y="1761613"/>
                      <a:pt x="2196358" y="1841556"/>
                      <a:pt x="1818312" y="1837155"/>
                    </a:cubicBezTo>
                    <a:lnTo>
                      <a:pt x="1818312" y="1837155"/>
                    </a:lnTo>
                    <a:cubicBezTo>
                      <a:pt x="1569235" y="1897647"/>
                      <a:pt x="1465307" y="1834812"/>
                      <a:pt x="1035045" y="1837155"/>
                    </a:cubicBezTo>
                    <a:cubicBezTo>
                      <a:pt x="627992" y="1796801"/>
                      <a:pt x="386860" y="1930629"/>
                      <a:pt x="151786" y="1837155"/>
                    </a:cubicBezTo>
                    <a:cubicBezTo>
                      <a:pt x="69062" y="1883411"/>
                      <a:pt x="-11090" y="1661994"/>
                      <a:pt x="0" y="1530953"/>
                    </a:cubicBezTo>
                    <a:cubicBezTo>
                      <a:pt x="13644" y="1255939"/>
                      <a:pt x="50682" y="923005"/>
                      <a:pt x="0" y="765479"/>
                    </a:cubicBezTo>
                    <a:cubicBezTo>
                      <a:pt x="-341" y="718018"/>
                      <a:pt x="-4500" y="657101"/>
                      <a:pt x="0" y="593251"/>
                    </a:cubicBezTo>
                    <a:cubicBezTo>
                      <a:pt x="9743" y="574845"/>
                      <a:pt x="-10713" y="392926"/>
                      <a:pt x="0" y="306191"/>
                    </a:cubicBezTo>
                    <a:lnTo>
                      <a:pt x="0" y="306197"/>
                    </a:lnTo>
                    <a:close/>
                  </a:path>
                  <a:path w="10909881" h="1837155" fill="none" stroke="0" extrusionOk="0">
                    <a:moveTo>
                      <a:pt x="0" y="306197"/>
                    </a:moveTo>
                    <a:cubicBezTo>
                      <a:pt x="28859" y="89877"/>
                      <a:pt x="50410" y="-18653"/>
                      <a:pt x="151786" y="0"/>
                    </a:cubicBezTo>
                    <a:cubicBezTo>
                      <a:pt x="266691" y="-141941"/>
                      <a:pt x="780248" y="61144"/>
                      <a:pt x="1018379" y="0"/>
                    </a:cubicBezTo>
                    <a:cubicBezTo>
                      <a:pt x="1283014" y="-11565"/>
                      <a:pt x="1681982" y="66774"/>
                      <a:pt x="1818312" y="0"/>
                    </a:cubicBezTo>
                    <a:lnTo>
                      <a:pt x="1818312" y="0"/>
                    </a:lnTo>
                    <a:cubicBezTo>
                      <a:pt x="2110644" y="-154391"/>
                      <a:pt x="2418028" y="-110786"/>
                      <a:pt x="2645644" y="0"/>
                    </a:cubicBezTo>
                    <a:cubicBezTo>
                      <a:pt x="2949878" y="124808"/>
                      <a:pt x="3168440" y="5182"/>
                      <a:pt x="3500251" y="0"/>
                    </a:cubicBezTo>
                    <a:cubicBezTo>
                      <a:pt x="3902482" y="-279042"/>
                      <a:pt x="4239273" y="-229491"/>
                      <a:pt x="4545782" y="0"/>
                    </a:cubicBezTo>
                    <a:cubicBezTo>
                      <a:pt x="4820376" y="-42990"/>
                      <a:pt x="5102337" y="-84186"/>
                      <a:pt x="5246885" y="0"/>
                    </a:cubicBezTo>
                    <a:cubicBezTo>
                      <a:pt x="5390123" y="-9741"/>
                      <a:pt x="5936822" y="-20855"/>
                      <a:pt x="6258603" y="0"/>
                    </a:cubicBezTo>
                    <a:cubicBezTo>
                      <a:pt x="6619716" y="-28856"/>
                      <a:pt x="6879711" y="-55065"/>
                      <a:pt x="7083954" y="0"/>
                    </a:cubicBezTo>
                    <a:cubicBezTo>
                      <a:pt x="7275084" y="5130"/>
                      <a:pt x="7623788" y="6452"/>
                      <a:pt x="7909305" y="0"/>
                    </a:cubicBezTo>
                    <a:cubicBezTo>
                      <a:pt x="8208376" y="-164405"/>
                      <a:pt x="8626636" y="-40694"/>
                      <a:pt x="8921023" y="0"/>
                    </a:cubicBezTo>
                    <a:cubicBezTo>
                      <a:pt x="9244184" y="-80124"/>
                      <a:pt x="9344964" y="-57511"/>
                      <a:pt x="9622128" y="0"/>
                    </a:cubicBezTo>
                    <a:cubicBezTo>
                      <a:pt x="9875230" y="40840"/>
                      <a:pt x="10206815" y="99625"/>
                      <a:pt x="10758091" y="0"/>
                    </a:cubicBezTo>
                    <a:cubicBezTo>
                      <a:pt x="10815712" y="16322"/>
                      <a:pt x="10943371" y="109553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50671" y="466209"/>
                      <a:pt x="10903822" y="630713"/>
                      <a:pt x="10909881" y="765479"/>
                    </a:cubicBezTo>
                    <a:cubicBezTo>
                      <a:pt x="10919639" y="1146875"/>
                      <a:pt x="10916004" y="1231623"/>
                      <a:pt x="10909881" y="1530953"/>
                    </a:cubicBezTo>
                    <a:cubicBezTo>
                      <a:pt x="10912297" y="1678740"/>
                      <a:pt x="10818573" y="1824733"/>
                      <a:pt x="10758091" y="1837155"/>
                    </a:cubicBezTo>
                    <a:cubicBezTo>
                      <a:pt x="10340834" y="1865303"/>
                      <a:pt x="10045503" y="1828001"/>
                      <a:pt x="9746373" y="1837155"/>
                    </a:cubicBezTo>
                    <a:cubicBezTo>
                      <a:pt x="9562556" y="1862694"/>
                      <a:pt x="9011763" y="1644968"/>
                      <a:pt x="8734654" y="1837155"/>
                    </a:cubicBezTo>
                    <a:cubicBezTo>
                      <a:pt x="8535554" y="1805240"/>
                      <a:pt x="8196291" y="2026227"/>
                      <a:pt x="7847181" y="1837155"/>
                    </a:cubicBezTo>
                    <a:cubicBezTo>
                      <a:pt x="7493472" y="1775917"/>
                      <a:pt x="7089589" y="1928149"/>
                      <a:pt x="6897585" y="1837155"/>
                    </a:cubicBezTo>
                    <a:cubicBezTo>
                      <a:pt x="6712000" y="1776433"/>
                      <a:pt x="6195470" y="1929660"/>
                      <a:pt x="5885865" y="1837155"/>
                    </a:cubicBezTo>
                    <a:cubicBezTo>
                      <a:pt x="5538037" y="1845645"/>
                      <a:pt x="4973913" y="1795362"/>
                      <a:pt x="4545782" y="1837155"/>
                    </a:cubicBezTo>
                    <a:cubicBezTo>
                      <a:pt x="4195918" y="1823819"/>
                      <a:pt x="4011041" y="1872561"/>
                      <a:pt x="3582075" y="1837155"/>
                    </a:cubicBezTo>
                    <a:cubicBezTo>
                      <a:pt x="3233184" y="1800033"/>
                      <a:pt x="3060295" y="1988457"/>
                      <a:pt x="2618369" y="1837155"/>
                    </a:cubicBezTo>
                    <a:cubicBezTo>
                      <a:pt x="2237148" y="1737176"/>
                      <a:pt x="2220495" y="1900208"/>
                      <a:pt x="1818312" y="1837155"/>
                    </a:cubicBezTo>
                    <a:lnTo>
                      <a:pt x="1818312" y="1837155"/>
                    </a:lnTo>
                    <a:cubicBezTo>
                      <a:pt x="1681348" y="1944822"/>
                      <a:pt x="1400140" y="1703492"/>
                      <a:pt x="1035045" y="1837155"/>
                    </a:cubicBezTo>
                    <a:cubicBezTo>
                      <a:pt x="656309" y="1805251"/>
                      <a:pt x="355605" y="1867903"/>
                      <a:pt x="151786" y="1837155"/>
                    </a:cubicBezTo>
                    <a:cubicBezTo>
                      <a:pt x="66161" y="1823613"/>
                      <a:pt x="-8554" y="1688488"/>
                      <a:pt x="0" y="1530953"/>
                    </a:cubicBezTo>
                    <a:cubicBezTo>
                      <a:pt x="-27179" y="1211729"/>
                      <a:pt x="27105" y="948483"/>
                      <a:pt x="0" y="765479"/>
                    </a:cubicBezTo>
                    <a:cubicBezTo>
                      <a:pt x="15713" y="717984"/>
                      <a:pt x="-11177" y="664583"/>
                      <a:pt x="0" y="593251"/>
                    </a:cubicBezTo>
                    <a:cubicBezTo>
                      <a:pt x="-3112" y="557819"/>
                      <a:pt x="24924" y="413067"/>
                      <a:pt x="0" y="306191"/>
                    </a:cubicBezTo>
                    <a:lnTo>
                      <a:pt x="0" y="306197"/>
                    </a:lnTo>
                    <a:close/>
                  </a:path>
                  <a:path w="10909881" h="1837155" fill="none" stroke="0" extrusionOk="0">
                    <a:moveTo>
                      <a:pt x="0" y="306197"/>
                    </a:moveTo>
                    <a:cubicBezTo>
                      <a:pt x="30827" y="130351"/>
                      <a:pt x="42919" y="-17515"/>
                      <a:pt x="151786" y="0"/>
                    </a:cubicBezTo>
                    <a:cubicBezTo>
                      <a:pt x="307145" y="-146221"/>
                      <a:pt x="774308" y="142851"/>
                      <a:pt x="1018379" y="0"/>
                    </a:cubicBezTo>
                    <a:cubicBezTo>
                      <a:pt x="1330485" y="-100929"/>
                      <a:pt x="1685629" y="6104"/>
                      <a:pt x="1818312" y="0"/>
                    </a:cubicBezTo>
                    <a:lnTo>
                      <a:pt x="1818312" y="0"/>
                    </a:lnTo>
                    <a:cubicBezTo>
                      <a:pt x="2105584" y="-20058"/>
                      <a:pt x="2413288" y="-151018"/>
                      <a:pt x="2645644" y="0"/>
                    </a:cubicBezTo>
                    <a:cubicBezTo>
                      <a:pt x="2948561" y="202953"/>
                      <a:pt x="3169885" y="1412"/>
                      <a:pt x="3500251" y="0"/>
                    </a:cubicBezTo>
                    <a:cubicBezTo>
                      <a:pt x="3827838" y="-211744"/>
                      <a:pt x="4221370" y="-173982"/>
                      <a:pt x="4545782" y="0"/>
                    </a:cubicBezTo>
                    <a:cubicBezTo>
                      <a:pt x="4828635" y="-140578"/>
                      <a:pt x="5087258" y="-96637"/>
                      <a:pt x="5246885" y="0"/>
                    </a:cubicBezTo>
                    <a:cubicBezTo>
                      <a:pt x="5467433" y="-203109"/>
                      <a:pt x="5957041" y="-126985"/>
                      <a:pt x="6258603" y="0"/>
                    </a:cubicBezTo>
                    <a:cubicBezTo>
                      <a:pt x="6624876" y="-39150"/>
                      <a:pt x="6849755" y="-126817"/>
                      <a:pt x="7083954" y="0"/>
                    </a:cubicBezTo>
                    <a:cubicBezTo>
                      <a:pt x="7303200" y="93306"/>
                      <a:pt x="7596350" y="55182"/>
                      <a:pt x="7909305" y="0"/>
                    </a:cubicBezTo>
                    <a:cubicBezTo>
                      <a:pt x="8172035" y="-141030"/>
                      <a:pt x="8672987" y="145593"/>
                      <a:pt x="8921023" y="0"/>
                    </a:cubicBezTo>
                    <a:cubicBezTo>
                      <a:pt x="9228478" y="-65478"/>
                      <a:pt x="9368284" y="-74453"/>
                      <a:pt x="9622128" y="0"/>
                    </a:cubicBezTo>
                    <a:cubicBezTo>
                      <a:pt x="9962993" y="46773"/>
                      <a:pt x="10258023" y="79926"/>
                      <a:pt x="10758091" y="0"/>
                    </a:cubicBezTo>
                    <a:cubicBezTo>
                      <a:pt x="10821391" y="-20766"/>
                      <a:pt x="10957171" y="110541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62048" y="488075"/>
                      <a:pt x="10905588" y="650702"/>
                      <a:pt x="10909881" y="765479"/>
                    </a:cubicBezTo>
                    <a:cubicBezTo>
                      <a:pt x="10908789" y="1141809"/>
                      <a:pt x="10900213" y="1239841"/>
                      <a:pt x="10909881" y="1530953"/>
                    </a:cubicBezTo>
                    <a:cubicBezTo>
                      <a:pt x="10933437" y="1672180"/>
                      <a:pt x="10846225" y="1832664"/>
                      <a:pt x="10758091" y="1837155"/>
                    </a:cubicBezTo>
                    <a:cubicBezTo>
                      <a:pt x="10395617" y="1937724"/>
                      <a:pt x="10080325" y="1863907"/>
                      <a:pt x="9746373" y="1837155"/>
                    </a:cubicBezTo>
                    <a:cubicBezTo>
                      <a:pt x="9568719" y="1788891"/>
                      <a:pt x="9017500" y="1610918"/>
                      <a:pt x="8734654" y="1837155"/>
                    </a:cubicBezTo>
                    <a:cubicBezTo>
                      <a:pt x="8555451" y="1848696"/>
                      <a:pt x="8199864" y="1905212"/>
                      <a:pt x="7847181" y="1837155"/>
                    </a:cubicBezTo>
                    <a:cubicBezTo>
                      <a:pt x="7473491" y="1714471"/>
                      <a:pt x="7107780" y="1895210"/>
                      <a:pt x="6897585" y="1837155"/>
                    </a:cubicBezTo>
                    <a:cubicBezTo>
                      <a:pt x="6696279" y="1999049"/>
                      <a:pt x="6179139" y="1821481"/>
                      <a:pt x="5885865" y="1837155"/>
                    </a:cubicBezTo>
                    <a:cubicBezTo>
                      <a:pt x="5536496" y="1596334"/>
                      <a:pt x="4890612" y="1773716"/>
                      <a:pt x="4545782" y="1837155"/>
                    </a:cubicBezTo>
                    <a:cubicBezTo>
                      <a:pt x="4189823" y="1790292"/>
                      <a:pt x="4037824" y="1845658"/>
                      <a:pt x="3582075" y="1837155"/>
                    </a:cubicBezTo>
                    <a:cubicBezTo>
                      <a:pt x="3261928" y="1800480"/>
                      <a:pt x="3076039" y="2014088"/>
                      <a:pt x="2618369" y="1837155"/>
                    </a:cubicBezTo>
                    <a:cubicBezTo>
                      <a:pt x="2237498" y="1746540"/>
                      <a:pt x="2203435" y="1924548"/>
                      <a:pt x="1818312" y="1837155"/>
                    </a:cubicBezTo>
                    <a:lnTo>
                      <a:pt x="1818312" y="1837155"/>
                    </a:lnTo>
                    <a:cubicBezTo>
                      <a:pt x="1640188" y="2006374"/>
                      <a:pt x="1418884" y="1834375"/>
                      <a:pt x="1035045" y="1837155"/>
                    </a:cubicBezTo>
                    <a:cubicBezTo>
                      <a:pt x="673905" y="1765254"/>
                      <a:pt x="333700" y="1869483"/>
                      <a:pt x="151786" y="1837155"/>
                    </a:cubicBezTo>
                    <a:cubicBezTo>
                      <a:pt x="65779" y="1820123"/>
                      <a:pt x="-35514" y="1679710"/>
                      <a:pt x="0" y="1530953"/>
                    </a:cubicBezTo>
                    <a:cubicBezTo>
                      <a:pt x="-20163" y="1174770"/>
                      <a:pt x="46649" y="962003"/>
                      <a:pt x="0" y="765479"/>
                    </a:cubicBezTo>
                    <a:cubicBezTo>
                      <a:pt x="11868" y="705150"/>
                      <a:pt x="-14706" y="663344"/>
                      <a:pt x="0" y="593251"/>
                    </a:cubicBezTo>
                    <a:cubicBezTo>
                      <a:pt x="28321" y="586752"/>
                      <a:pt x="3656" y="424009"/>
                      <a:pt x="0" y="306191"/>
                    </a:cubicBezTo>
                    <a:lnTo>
                      <a:pt x="0" y="306197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="" xmlns:ask="http://schemas.microsoft.com/office/drawing/2018/sketchyshapes" sd="440031243">
                      <a:custGeom>
                        <a:avLst/>
                        <a:gdLst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511783 w 10028689"/>
                          <a:gd name="connsiteY10" fmla="*/ 0 h 933532"/>
                          <a:gd name="connsiteX11" fmla="*/ 7270470 w 10028689"/>
                          <a:gd name="connsiteY11" fmla="*/ 0 h 933532"/>
                          <a:gd name="connsiteX12" fmla="*/ 8200472 w 10028689"/>
                          <a:gd name="connsiteY12" fmla="*/ 0 h 933532"/>
                          <a:gd name="connsiteX13" fmla="*/ 8844948 w 10028689"/>
                          <a:gd name="connsiteY13" fmla="*/ 0 h 933532"/>
                          <a:gd name="connsiteX14" fmla="*/ 9889160 w 10028689"/>
                          <a:gd name="connsiteY14" fmla="*/ 0 h 933532"/>
                          <a:gd name="connsiteX15" fmla="*/ 10028689 w 10028689"/>
                          <a:gd name="connsiteY15" fmla="*/ 155591 h 933532"/>
                          <a:gd name="connsiteX16" fmla="*/ 10028689 w 10028689"/>
                          <a:gd name="connsiteY16" fmla="*/ 155588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388971 h 933532"/>
                          <a:gd name="connsiteX19" fmla="*/ 10028689 w 10028689"/>
                          <a:gd name="connsiteY19" fmla="*/ 777939 h 933532"/>
                          <a:gd name="connsiteX20" fmla="*/ 9889160 w 10028689"/>
                          <a:gd name="connsiteY20" fmla="*/ 933532 h 933532"/>
                          <a:gd name="connsiteX21" fmla="*/ 8959158 w 10028689"/>
                          <a:gd name="connsiteY21" fmla="*/ 933532 h 933532"/>
                          <a:gd name="connsiteX22" fmla="*/ 8029156 w 10028689"/>
                          <a:gd name="connsiteY22" fmla="*/ 933532 h 933532"/>
                          <a:gd name="connsiteX23" fmla="*/ 7213364 w 10028689"/>
                          <a:gd name="connsiteY23" fmla="*/ 933532 h 933532"/>
                          <a:gd name="connsiteX24" fmla="*/ 6340467 w 10028689"/>
                          <a:gd name="connsiteY24" fmla="*/ 933532 h 933532"/>
                          <a:gd name="connsiteX25" fmla="*/ 5410464 w 10028689"/>
                          <a:gd name="connsiteY25" fmla="*/ 933532 h 933532"/>
                          <a:gd name="connsiteX26" fmla="*/ 4178619 w 10028689"/>
                          <a:gd name="connsiteY26" fmla="*/ 933532 h 933532"/>
                          <a:gd name="connsiteX27" fmla="*/ 3292751 w 10028689"/>
                          <a:gd name="connsiteY27" fmla="*/ 933532 h 933532"/>
                          <a:gd name="connsiteX28" fmla="*/ 2406884 w 10028689"/>
                          <a:gd name="connsiteY28" fmla="*/ 933532 h 933532"/>
                          <a:gd name="connsiteX29" fmla="*/ 1671447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951445 w 10028689"/>
                          <a:gd name="connsiteY31" fmla="*/ 933532 h 933532"/>
                          <a:gd name="connsiteX32" fmla="*/ 139527 w 10028689"/>
                          <a:gd name="connsiteY32" fmla="*/ 933532 h 933532"/>
                          <a:gd name="connsiteX33" fmla="*/ 0 w 10028689"/>
                          <a:gd name="connsiteY33" fmla="*/ 777939 h 933532"/>
                          <a:gd name="connsiteX34" fmla="*/ 0 w 10028689"/>
                          <a:gd name="connsiteY34" fmla="*/ 388971 h 933532"/>
                          <a:gd name="connsiteX35" fmla="*/ 0 w 10028689"/>
                          <a:gd name="connsiteY35" fmla="*/ 301455 h 933532"/>
                          <a:gd name="connsiteX36" fmla="*/ 0 w 10028689"/>
                          <a:gd name="connsiteY36" fmla="*/ 155588 h 933532"/>
                          <a:gd name="connsiteX37" fmla="*/ 0 w 10028689"/>
                          <a:gd name="connsiteY37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890167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57028 w 10028689"/>
                          <a:gd name="connsiteY5" fmla="*/ 0 h 933532"/>
                          <a:gd name="connsiteX6" fmla="*/ 3317823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937305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454678 w 10028689"/>
                          <a:gd name="connsiteY10" fmla="*/ 0 h 933532"/>
                          <a:gd name="connsiteX11" fmla="*/ 7156259 w 10028689"/>
                          <a:gd name="connsiteY11" fmla="*/ 0 h 933532"/>
                          <a:gd name="connsiteX12" fmla="*/ 7800733 w 10028689"/>
                          <a:gd name="connsiteY12" fmla="*/ 0 h 933532"/>
                          <a:gd name="connsiteX13" fmla="*/ 8445210 w 10028689"/>
                          <a:gd name="connsiteY13" fmla="*/ 0 h 933532"/>
                          <a:gd name="connsiteX14" fmla="*/ 9146789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9073369 w 10028689"/>
                          <a:gd name="connsiteY22" fmla="*/ 933532 h 933532"/>
                          <a:gd name="connsiteX23" fmla="*/ 8428894 w 10028689"/>
                          <a:gd name="connsiteY23" fmla="*/ 933532 h 933532"/>
                          <a:gd name="connsiteX24" fmla="*/ 7670208 w 10028689"/>
                          <a:gd name="connsiteY24" fmla="*/ 933532 h 933532"/>
                          <a:gd name="connsiteX25" fmla="*/ 6740205 w 10028689"/>
                          <a:gd name="connsiteY25" fmla="*/ 933532 h 933532"/>
                          <a:gd name="connsiteX26" fmla="*/ 5810202 w 10028689"/>
                          <a:gd name="connsiteY26" fmla="*/ 933532 h 933532"/>
                          <a:gd name="connsiteX27" fmla="*/ 4994411 w 10028689"/>
                          <a:gd name="connsiteY27" fmla="*/ 933532 h 933532"/>
                          <a:gd name="connsiteX28" fmla="*/ 4178619 w 10028689"/>
                          <a:gd name="connsiteY28" fmla="*/ 933532 h 933532"/>
                          <a:gd name="connsiteX29" fmla="*/ 3418110 w 10028689"/>
                          <a:gd name="connsiteY29" fmla="*/ 933532 h 933532"/>
                          <a:gd name="connsiteX30" fmla="*/ 2607459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1671447 w 10028689"/>
                          <a:gd name="connsiteY32" fmla="*/ 933532 h 933532"/>
                          <a:gd name="connsiteX33" fmla="*/ 936125 w 10028689"/>
                          <a:gd name="connsiteY33" fmla="*/ 933532 h 933532"/>
                          <a:gd name="connsiteX34" fmla="*/ 139527 w 10028689"/>
                          <a:gd name="connsiteY34" fmla="*/ 933532 h 933532"/>
                          <a:gd name="connsiteX35" fmla="*/ 0 w 10028689"/>
                          <a:gd name="connsiteY35" fmla="*/ 777939 h 933532"/>
                          <a:gd name="connsiteX36" fmla="*/ 0 w 10028689"/>
                          <a:gd name="connsiteY36" fmla="*/ 388971 h 933532"/>
                          <a:gd name="connsiteX37" fmla="*/ 0 w 10028689"/>
                          <a:gd name="connsiteY37" fmla="*/ 301455 h 933532"/>
                          <a:gd name="connsiteX38" fmla="*/ 0 w 10028689"/>
                          <a:gd name="connsiteY38" fmla="*/ 155588 h 933532"/>
                          <a:gd name="connsiteX39" fmla="*/ 0 w 10028689"/>
                          <a:gd name="connsiteY39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147613 w 10028689"/>
                          <a:gd name="connsiteY10" fmla="*/ 0 h 933532"/>
                          <a:gd name="connsiteX11" fmla="*/ 6511783 w 10028689"/>
                          <a:gd name="connsiteY11" fmla="*/ 0 h 933532"/>
                          <a:gd name="connsiteX12" fmla="*/ 7270470 w 10028689"/>
                          <a:gd name="connsiteY12" fmla="*/ 0 h 933532"/>
                          <a:gd name="connsiteX13" fmla="*/ 8200472 w 10028689"/>
                          <a:gd name="connsiteY13" fmla="*/ 0 h 933532"/>
                          <a:gd name="connsiteX14" fmla="*/ 8844948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8959158 w 10028689"/>
                          <a:gd name="connsiteY22" fmla="*/ 933532 h 933532"/>
                          <a:gd name="connsiteX23" fmla="*/ 8029156 w 10028689"/>
                          <a:gd name="connsiteY23" fmla="*/ 933532 h 933532"/>
                          <a:gd name="connsiteX24" fmla="*/ 7213364 w 10028689"/>
                          <a:gd name="connsiteY24" fmla="*/ 933532 h 933532"/>
                          <a:gd name="connsiteX25" fmla="*/ 6340467 w 10028689"/>
                          <a:gd name="connsiteY25" fmla="*/ 933532 h 933532"/>
                          <a:gd name="connsiteX26" fmla="*/ 5410464 w 10028689"/>
                          <a:gd name="connsiteY26" fmla="*/ 933532 h 933532"/>
                          <a:gd name="connsiteX27" fmla="*/ 4178619 w 10028689"/>
                          <a:gd name="connsiteY27" fmla="*/ 933532 h 933532"/>
                          <a:gd name="connsiteX28" fmla="*/ 3292751 w 10028689"/>
                          <a:gd name="connsiteY28" fmla="*/ 933532 h 933532"/>
                          <a:gd name="connsiteX29" fmla="*/ 2406884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951445 w 10028689"/>
                          <a:gd name="connsiteY32" fmla="*/ 933532 h 933532"/>
                          <a:gd name="connsiteX33" fmla="*/ 139527 w 10028689"/>
                          <a:gd name="connsiteY33" fmla="*/ 933532 h 933532"/>
                          <a:gd name="connsiteX34" fmla="*/ 0 w 10028689"/>
                          <a:gd name="connsiteY34" fmla="*/ 777939 h 933532"/>
                          <a:gd name="connsiteX35" fmla="*/ 0 w 10028689"/>
                          <a:gd name="connsiteY35" fmla="*/ 388971 h 933532"/>
                          <a:gd name="connsiteX36" fmla="*/ 0 w 10028689"/>
                          <a:gd name="connsiteY36" fmla="*/ 301455 h 933532"/>
                          <a:gd name="connsiteX37" fmla="*/ 0 w 10028689"/>
                          <a:gd name="connsiteY37" fmla="*/ 155588 h 933532"/>
                          <a:gd name="connsiteX38" fmla="*/ 0 w 10028689"/>
                          <a:gd name="connsiteY38" fmla="*/ 155591 h 9335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</a:cxnLst>
                        <a:rect l="l" t="t" r="r" b="b"/>
                        <a:pathLst>
                          <a:path w="10028689" h="933532" fill="none" extrusionOk="0">
                            <a:moveTo>
                              <a:pt x="0" y="155591"/>
                            </a:moveTo>
                            <a:cubicBezTo>
                              <a:pt x="24964" y="70994"/>
                              <a:pt x="35492" y="-5413"/>
                              <a:pt x="139527" y="0"/>
                            </a:cubicBezTo>
                            <a:cubicBezTo>
                              <a:pt x="298736" y="-73883"/>
                              <a:pt x="628191" y="75300"/>
                              <a:pt x="936125" y="0"/>
                            </a:cubicBezTo>
                            <a:cubicBezTo>
                              <a:pt x="1223838" y="-55469"/>
                              <a:pt x="1551600" y="-3255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10753" y="5770"/>
                              <a:pt x="2213111" y="-79340"/>
                              <a:pt x="2431956" y="0"/>
                            </a:cubicBezTo>
                            <a:cubicBezTo>
                              <a:pt x="2693671" y="89199"/>
                              <a:pt x="2885443" y="7673"/>
                              <a:pt x="3217536" y="0"/>
                            </a:cubicBezTo>
                            <a:cubicBezTo>
                              <a:pt x="3522942" y="-79452"/>
                              <a:pt x="3852991" y="-75230"/>
                              <a:pt x="4178619" y="0"/>
                            </a:cubicBezTo>
                            <a:cubicBezTo>
                              <a:pt x="4418966" y="-65990"/>
                              <a:pt x="4667265" y="-39030"/>
                              <a:pt x="4823094" y="0"/>
                            </a:cubicBezTo>
                            <a:cubicBezTo>
                              <a:pt x="5018405" y="-69955"/>
                              <a:pt x="5470031" y="-26154"/>
                              <a:pt x="5753096" y="0"/>
                            </a:cubicBezTo>
                            <a:cubicBezTo>
                              <a:pt x="6132389" y="-18226"/>
                              <a:pt x="6323280" y="-47036"/>
                              <a:pt x="6511783" y="0"/>
                            </a:cubicBezTo>
                            <a:cubicBezTo>
                              <a:pt x="6717632" y="50736"/>
                              <a:pt x="6969147" y="34013"/>
                              <a:pt x="7270470" y="0"/>
                            </a:cubicBezTo>
                            <a:cubicBezTo>
                              <a:pt x="7510384" y="-96165"/>
                              <a:pt x="7993273" y="88195"/>
                              <a:pt x="8200472" y="0"/>
                            </a:cubicBezTo>
                            <a:cubicBezTo>
                              <a:pt x="8500368" y="-35295"/>
                              <a:pt x="8605721" y="-36777"/>
                              <a:pt x="8844948" y="0"/>
                            </a:cubicBezTo>
                            <a:cubicBezTo>
                              <a:pt x="9181352" y="40794"/>
                              <a:pt x="9435054" y="39167"/>
                              <a:pt x="9889160" y="0"/>
                            </a:cubicBezTo>
                            <a:cubicBezTo>
                              <a:pt x="9947618" y="-12732"/>
                              <a:pt x="10058749" y="6002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8119" y="251039"/>
                              <a:pt x="10016306" y="322125"/>
                              <a:pt x="10028689" y="388971"/>
                            </a:cubicBezTo>
                            <a:cubicBezTo>
                              <a:pt x="10016734" y="585598"/>
                              <a:pt x="10026712" y="623000"/>
                              <a:pt x="10028689" y="777939"/>
                            </a:cubicBezTo>
                            <a:cubicBezTo>
                              <a:pt x="10046117" y="860728"/>
                              <a:pt x="9989200" y="937587"/>
                              <a:pt x="9889160" y="933532"/>
                            </a:cubicBezTo>
                            <a:cubicBezTo>
                              <a:pt x="9546489" y="992641"/>
                              <a:pt x="9288134" y="954958"/>
                              <a:pt x="8959158" y="933532"/>
                            </a:cubicBezTo>
                            <a:cubicBezTo>
                              <a:pt x="8806728" y="908585"/>
                              <a:pt x="8290712" y="838587"/>
                              <a:pt x="8029156" y="933532"/>
                            </a:cubicBezTo>
                            <a:cubicBezTo>
                              <a:pt x="7879324" y="959339"/>
                              <a:pt x="7544692" y="956686"/>
                              <a:pt x="7213364" y="933532"/>
                            </a:cubicBezTo>
                            <a:cubicBezTo>
                              <a:pt x="6857648" y="870154"/>
                              <a:pt x="6522739" y="959699"/>
                              <a:pt x="6340467" y="933532"/>
                            </a:cubicBezTo>
                            <a:cubicBezTo>
                              <a:pt x="6151162" y="1023845"/>
                              <a:pt x="5682724" y="920280"/>
                              <a:pt x="5410464" y="933532"/>
                            </a:cubicBezTo>
                            <a:cubicBezTo>
                              <a:pt x="5102822" y="802372"/>
                              <a:pt x="4551719" y="903168"/>
                              <a:pt x="4178619" y="933532"/>
                            </a:cubicBezTo>
                            <a:cubicBezTo>
                              <a:pt x="3854888" y="917582"/>
                              <a:pt x="3731446" y="943262"/>
                              <a:pt x="3292751" y="933532"/>
                            </a:cubicBezTo>
                            <a:cubicBezTo>
                              <a:pt x="2943019" y="909308"/>
                              <a:pt x="2817926" y="1019406"/>
                              <a:pt x="2406884" y="933532"/>
                            </a:cubicBezTo>
                            <a:cubicBezTo>
                              <a:pt x="2055873" y="891991"/>
                              <a:pt x="2022565" y="979745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18868" y="990789"/>
                              <a:pt x="1315925" y="941844"/>
                              <a:pt x="951445" y="933532"/>
                            </a:cubicBezTo>
                            <a:cubicBezTo>
                              <a:pt x="584428" y="888799"/>
                              <a:pt x="316018" y="953582"/>
                              <a:pt x="139527" y="933532"/>
                            </a:cubicBezTo>
                            <a:cubicBezTo>
                              <a:pt x="67075" y="910722"/>
                              <a:pt x="-29911" y="852033"/>
                              <a:pt x="0" y="777939"/>
                            </a:cubicBezTo>
                            <a:cubicBezTo>
                              <a:pt x="-33842" y="604187"/>
                              <a:pt x="27192" y="506568"/>
                              <a:pt x="0" y="388971"/>
                            </a:cubicBezTo>
                            <a:cubicBezTo>
                              <a:pt x="8072" y="356973"/>
                              <a:pt x="-8597" y="334066"/>
                              <a:pt x="0" y="301455"/>
                            </a:cubicBezTo>
                            <a:cubicBezTo>
                              <a:pt x="8131" y="289726"/>
                              <a:pt x="22731" y="213503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stroke="0" extrusionOk="0">
                            <a:moveTo>
                              <a:pt x="0" y="155591"/>
                            </a:moveTo>
                            <a:cubicBezTo>
                              <a:pt x="16734" y="48757"/>
                              <a:pt x="59995" y="-10491"/>
                              <a:pt x="139527" y="0"/>
                            </a:cubicBezTo>
                            <a:cubicBezTo>
                              <a:pt x="400277" y="21600"/>
                              <a:pt x="657273" y="781"/>
                              <a:pt x="890167" y="0"/>
                            </a:cubicBezTo>
                            <a:cubicBezTo>
                              <a:pt x="1155745" y="25665"/>
                              <a:pt x="1251735" y="10649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84348" y="-20718"/>
                              <a:pt x="2174036" y="17579"/>
                              <a:pt x="2457028" y="0"/>
                            </a:cubicBezTo>
                            <a:cubicBezTo>
                              <a:pt x="2808761" y="-20514"/>
                              <a:pt x="2901555" y="36778"/>
                              <a:pt x="3317823" y="0"/>
                            </a:cubicBezTo>
                            <a:cubicBezTo>
                              <a:pt x="3698238" y="-51109"/>
                              <a:pt x="3924758" y="75531"/>
                              <a:pt x="4178619" y="0"/>
                            </a:cubicBezTo>
                            <a:cubicBezTo>
                              <a:pt x="4251719" y="-62603"/>
                              <a:pt x="4562995" y="-23275"/>
                              <a:pt x="4937305" y="0"/>
                            </a:cubicBezTo>
                            <a:cubicBezTo>
                              <a:pt x="5175518" y="-54123"/>
                              <a:pt x="5530284" y="-31752"/>
                              <a:pt x="5753096" y="0"/>
                            </a:cubicBezTo>
                            <a:cubicBezTo>
                              <a:pt x="5911078" y="-5839"/>
                              <a:pt x="6308951" y="33011"/>
                              <a:pt x="6454678" y="0"/>
                            </a:cubicBezTo>
                            <a:cubicBezTo>
                              <a:pt x="6586796" y="30334"/>
                              <a:pt x="6923987" y="-7953"/>
                              <a:pt x="7156259" y="0"/>
                            </a:cubicBezTo>
                            <a:cubicBezTo>
                              <a:pt x="7378858" y="61099"/>
                              <a:pt x="7493170" y="-17831"/>
                              <a:pt x="7800733" y="0"/>
                            </a:cubicBezTo>
                            <a:cubicBezTo>
                              <a:pt x="8081799" y="15071"/>
                              <a:pt x="8199094" y="-27804"/>
                              <a:pt x="8445210" y="0"/>
                            </a:cubicBezTo>
                            <a:cubicBezTo>
                              <a:pt x="8659857" y="-15945"/>
                              <a:pt x="8777453" y="-42076"/>
                              <a:pt x="9146789" y="0"/>
                            </a:cubicBezTo>
                            <a:cubicBezTo>
                              <a:pt x="9506946" y="-15687"/>
                              <a:pt x="9577896" y="-46592"/>
                              <a:pt x="9889160" y="0"/>
                            </a:cubicBezTo>
                            <a:cubicBezTo>
                              <a:pt x="9984130" y="7175"/>
                              <a:pt x="9999072" y="51574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10043186" y="254016"/>
                              <a:pt x="10047504" y="277044"/>
                              <a:pt x="10028689" y="388971"/>
                            </a:cubicBezTo>
                            <a:cubicBezTo>
                              <a:pt x="10063984" y="460643"/>
                              <a:pt x="10067680" y="642358"/>
                              <a:pt x="10028689" y="777939"/>
                            </a:cubicBezTo>
                            <a:cubicBezTo>
                              <a:pt x="10033305" y="864809"/>
                              <a:pt x="9963162" y="926876"/>
                              <a:pt x="9889160" y="933532"/>
                            </a:cubicBezTo>
                            <a:cubicBezTo>
                              <a:pt x="9500177" y="913906"/>
                              <a:pt x="9334021" y="935932"/>
                              <a:pt x="9073369" y="933532"/>
                            </a:cubicBezTo>
                            <a:cubicBezTo>
                              <a:pt x="8811211" y="911764"/>
                              <a:pt x="8558193" y="914793"/>
                              <a:pt x="8428894" y="933532"/>
                            </a:cubicBezTo>
                            <a:cubicBezTo>
                              <a:pt x="8356657" y="1009575"/>
                              <a:pt x="7937906" y="928041"/>
                              <a:pt x="7670208" y="933532"/>
                            </a:cubicBezTo>
                            <a:cubicBezTo>
                              <a:pt x="7388796" y="961770"/>
                              <a:pt x="7168250" y="947301"/>
                              <a:pt x="6740205" y="933532"/>
                            </a:cubicBezTo>
                            <a:cubicBezTo>
                              <a:pt x="6397334" y="957048"/>
                              <a:pt x="6006359" y="1024147"/>
                              <a:pt x="5810202" y="933532"/>
                            </a:cubicBezTo>
                            <a:cubicBezTo>
                              <a:pt x="5600496" y="960994"/>
                              <a:pt x="5246375" y="1022917"/>
                              <a:pt x="4994411" y="933532"/>
                            </a:cubicBezTo>
                            <a:cubicBezTo>
                              <a:pt x="4751392" y="901427"/>
                              <a:pt x="4412200" y="833449"/>
                              <a:pt x="4178619" y="933532"/>
                            </a:cubicBezTo>
                            <a:cubicBezTo>
                              <a:pt x="3900141" y="962177"/>
                              <a:pt x="3580023" y="945557"/>
                              <a:pt x="3418110" y="933532"/>
                            </a:cubicBezTo>
                            <a:cubicBezTo>
                              <a:pt x="3223158" y="1003575"/>
                              <a:pt x="2809897" y="971713"/>
                              <a:pt x="2607459" y="933532"/>
                            </a:cubicBezTo>
                            <a:cubicBezTo>
                              <a:pt x="2414075" y="930914"/>
                              <a:pt x="2123028" y="944396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318570" y="941437"/>
                              <a:pt x="1217644" y="933287"/>
                              <a:pt x="936125" y="933532"/>
                            </a:cubicBezTo>
                            <a:cubicBezTo>
                              <a:pt x="694735" y="967118"/>
                              <a:pt x="425962" y="914937"/>
                              <a:pt x="139527" y="933532"/>
                            </a:cubicBezTo>
                            <a:cubicBezTo>
                              <a:pt x="73249" y="897016"/>
                              <a:pt x="-8456" y="857049"/>
                              <a:pt x="0" y="777939"/>
                            </a:cubicBezTo>
                            <a:cubicBezTo>
                              <a:pt x="11458" y="588692"/>
                              <a:pt x="26637" y="510442"/>
                              <a:pt x="0" y="388971"/>
                            </a:cubicBezTo>
                            <a:cubicBezTo>
                              <a:pt x="6464" y="338882"/>
                              <a:pt x="7089" y="320845"/>
                              <a:pt x="0" y="301455"/>
                            </a:cubicBezTo>
                            <a:cubicBezTo>
                              <a:pt x="9770" y="236159"/>
                              <a:pt x="-20525" y="212754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6493" y="60153"/>
                              <a:pt x="67459" y="-17924"/>
                              <a:pt x="139527" y="0"/>
                            </a:cubicBezTo>
                            <a:cubicBezTo>
                              <a:pt x="252993" y="-4244"/>
                              <a:pt x="706418" y="59035"/>
                              <a:pt x="936125" y="0"/>
                            </a:cubicBezTo>
                            <a:cubicBezTo>
                              <a:pt x="1187145" y="-18623"/>
                              <a:pt x="1536179" y="46042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153" y="-48340"/>
                              <a:pt x="2230340" y="-32285"/>
                              <a:pt x="2431956" y="0"/>
                            </a:cubicBezTo>
                            <a:cubicBezTo>
                              <a:pt x="2659997" y="86951"/>
                              <a:pt x="2929432" y="26410"/>
                              <a:pt x="3217536" y="0"/>
                            </a:cubicBezTo>
                            <a:cubicBezTo>
                              <a:pt x="3499078" y="-9328"/>
                              <a:pt x="3806145" y="-82300"/>
                              <a:pt x="4178619" y="0"/>
                            </a:cubicBezTo>
                            <a:cubicBezTo>
                              <a:pt x="4415662" y="-24712"/>
                              <a:pt x="4688034" y="-7196"/>
                              <a:pt x="4823094" y="0"/>
                            </a:cubicBezTo>
                            <a:cubicBezTo>
                              <a:pt x="4899257" y="-31334"/>
                              <a:pt x="5348179" y="-41345"/>
                              <a:pt x="5753096" y="0"/>
                            </a:cubicBezTo>
                            <a:cubicBezTo>
                              <a:pt x="5896965" y="-4526"/>
                              <a:pt x="5986190" y="-8207"/>
                              <a:pt x="6147613" y="0"/>
                            </a:cubicBezTo>
                            <a:cubicBezTo>
                              <a:pt x="6309036" y="8207"/>
                              <a:pt x="6378040" y="-2188"/>
                              <a:pt x="6511783" y="0"/>
                            </a:cubicBezTo>
                            <a:cubicBezTo>
                              <a:pt x="6772165" y="18845"/>
                              <a:pt x="7010048" y="-42297"/>
                              <a:pt x="7270470" y="0"/>
                            </a:cubicBezTo>
                            <a:cubicBezTo>
                              <a:pt x="7563408" y="-36929"/>
                              <a:pt x="7883312" y="40087"/>
                              <a:pt x="8200472" y="0"/>
                            </a:cubicBezTo>
                            <a:cubicBezTo>
                              <a:pt x="8508456" y="-23897"/>
                              <a:pt x="8606211" y="-18963"/>
                              <a:pt x="8844948" y="0"/>
                            </a:cubicBezTo>
                            <a:cubicBezTo>
                              <a:pt x="9056571" y="-2492"/>
                              <a:pt x="9346554" y="-28348"/>
                              <a:pt x="9889160" y="0"/>
                            </a:cubicBezTo>
                            <a:cubicBezTo>
                              <a:pt x="9974186" y="5467"/>
                              <a:pt x="10072233" y="80701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7123" y="243897"/>
                              <a:pt x="10023914" y="305482"/>
                              <a:pt x="10028689" y="388971"/>
                            </a:cubicBezTo>
                            <a:cubicBezTo>
                              <a:pt x="10035043" y="571824"/>
                              <a:pt x="10030277" y="647786"/>
                              <a:pt x="10028689" y="777939"/>
                            </a:cubicBezTo>
                            <a:cubicBezTo>
                              <a:pt x="10014534" y="874476"/>
                              <a:pt x="9958631" y="913272"/>
                              <a:pt x="9889160" y="933532"/>
                            </a:cubicBezTo>
                            <a:cubicBezTo>
                              <a:pt x="9503020" y="1010699"/>
                              <a:pt x="9182609" y="931518"/>
                              <a:pt x="8959158" y="933532"/>
                            </a:cubicBezTo>
                            <a:cubicBezTo>
                              <a:pt x="8690120" y="975196"/>
                              <a:pt x="8255076" y="935698"/>
                              <a:pt x="8029156" y="933532"/>
                            </a:cubicBezTo>
                            <a:cubicBezTo>
                              <a:pt x="7746568" y="949027"/>
                              <a:pt x="7477941" y="1035280"/>
                              <a:pt x="7213364" y="933532"/>
                            </a:cubicBezTo>
                            <a:cubicBezTo>
                              <a:pt x="6966753" y="875045"/>
                              <a:pt x="6518473" y="913318"/>
                              <a:pt x="6340467" y="933532"/>
                            </a:cubicBezTo>
                            <a:cubicBezTo>
                              <a:pt x="6180606" y="817442"/>
                              <a:pt x="5712772" y="970925"/>
                              <a:pt x="5410464" y="933532"/>
                            </a:cubicBezTo>
                            <a:cubicBezTo>
                              <a:pt x="5042631" y="914137"/>
                              <a:pt x="4771412" y="932925"/>
                              <a:pt x="4178619" y="933532"/>
                            </a:cubicBezTo>
                            <a:cubicBezTo>
                              <a:pt x="3881731" y="1001137"/>
                              <a:pt x="3654948" y="962189"/>
                              <a:pt x="3292751" y="933532"/>
                            </a:cubicBezTo>
                            <a:cubicBezTo>
                              <a:pt x="2915657" y="891033"/>
                              <a:pt x="2739005" y="974579"/>
                              <a:pt x="2406884" y="933532"/>
                            </a:cubicBezTo>
                            <a:cubicBezTo>
                              <a:pt x="2073543" y="883380"/>
                              <a:pt x="1997092" y="950380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480978" y="968555"/>
                              <a:pt x="1327858" y="929445"/>
                              <a:pt x="951445" y="933532"/>
                            </a:cubicBezTo>
                            <a:cubicBezTo>
                              <a:pt x="593182" y="919037"/>
                              <a:pt x="355508" y="977988"/>
                              <a:pt x="139527" y="933532"/>
                            </a:cubicBezTo>
                            <a:cubicBezTo>
                              <a:pt x="55598" y="952134"/>
                              <a:pt x="-2274" y="849497"/>
                              <a:pt x="0" y="777939"/>
                            </a:cubicBezTo>
                            <a:cubicBezTo>
                              <a:pt x="11018" y="625447"/>
                              <a:pt x="20194" y="477481"/>
                              <a:pt x="0" y="388971"/>
                            </a:cubicBezTo>
                            <a:cubicBezTo>
                              <a:pt x="6552" y="365849"/>
                              <a:pt x="-96" y="329600"/>
                              <a:pt x="0" y="301455"/>
                            </a:cubicBezTo>
                            <a:cubicBezTo>
                              <a:pt x="12659" y="288468"/>
                              <a:pt x="-10652" y="206479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27596" y="54221"/>
                              <a:pt x="55244" y="-7828"/>
                              <a:pt x="139527" y="0"/>
                            </a:cubicBezTo>
                            <a:cubicBezTo>
                              <a:pt x="276907" y="-51831"/>
                              <a:pt x="683232" y="48083"/>
                              <a:pt x="936125" y="0"/>
                            </a:cubicBezTo>
                            <a:cubicBezTo>
                              <a:pt x="1203733" y="-10477"/>
                              <a:pt x="1525662" y="27831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903" y="-56303"/>
                              <a:pt x="2230861" y="-29936"/>
                              <a:pt x="2431956" y="0"/>
                            </a:cubicBezTo>
                            <a:cubicBezTo>
                              <a:pt x="2702977" y="89839"/>
                              <a:pt x="2928914" y="190"/>
                              <a:pt x="3217536" y="0"/>
                            </a:cubicBezTo>
                            <a:cubicBezTo>
                              <a:pt x="3516922" y="-119296"/>
                              <a:pt x="3851787" y="-77290"/>
                              <a:pt x="4178619" y="0"/>
                            </a:cubicBezTo>
                            <a:cubicBezTo>
                              <a:pt x="4414656" y="-38102"/>
                              <a:pt x="4692375" y="-49846"/>
                              <a:pt x="4823094" y="0"/>
                            </a:cubicBezTo>
                            <a:cubicBezTo>
                              <a:pt x="4987931" y="-38844"/>
                              <a:pt x="5466066" y="-48582"/>
                              <a:pt x="5753096" y="0"/>
                            </a:cubicBezTo>
                            <a:cubicBezTo>
                              <a:pt x="6106062" y="-7038"/>
                              <a:pt x="6300380" y="-30079"/>
                              <a:pt x="6511783" y="0"/>
                            </a:cubicBezTo>
                            <a:cubicBezTo>
                              <a:pt x="6716830" y="-4926"/>
                              <a:pt x="6999927" y="-873"/>
                              <a:pt x="7270470" y="0"/>
                            </a:cubicBezTo>
                            <a:cubicBezTo>
                              <a:pt x="7541740" y="-51689"/>
                              <a:pt x="7903006" y="11752"/>
                              <a:pt x="8200472" y="0"/>
                            </a:cubicBezTo>
                            <a:cubicBezTo>
                              <a:pt x="8511949" y="-34295"/>
                              <a:pt x="8601609" y="-34565"/>
                              <a:pt x="8844948" y="0"/>
                            </a:cubicBezTo>
                            <a:cubicBezTo>
                              <a:pt x="9100932" y="-15132"/>
                              <a:pt x="9374937" y="40485"/>
                              <a:pt x="9889160" y="0"/>
                            </a:cubicBezTo>
                            <a:cubicBezTo>
                              <a:pt x="9952455" y="1709"/>
                              <a:pt x="10068765" y="5824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2961" y="246931"/>
                              <a:pt x="10026036" y="319796"/>
                              <a:pt x="10028689" y="388971"/>
                            </a:cubicBezTo>
                            <a:cubicBezTo>
                              <a:pt x="10029354" y="579577"/>
                              <a:pt x="10029652" y="630588"/>
                              <a:pt x="10028689" y="777939"/>
                            </a:cubicBezTo>
                            <a:cubicBezTo>
                              <a:pt x="10029698" y="851970"/>
                              <a:pt x="9953372" y="919336"/>
                              <a:pt x="9889160" y="933532"/>
                            </a:cubicBezTo>
                            <a:cubicBezTo>
                              <a:pt x="9550329" y="932040"/>
                              <a:pt x="9196122" y="913546"/>
                              <a:pt x="8959158" y="933532"/>
                            </a:cubicBezTo>
                            <a:cubicBezTo>
                              <a:pt x="8733661" y="927594"/>
                              <a:pt x="8273200" y="835383"/>
                              <a:pt x="8029156" y="933532"/>
                            </a:cubicBezTo>
                            <a:cubicBezTo>
                              <a:pt x="7857650" y="943470"/>
                              <a:pt x="7502177" y="1024537"/>
                              <a:pt x="7213364" y="933532"/>
                            </a:cubicBezTo>
                            <a:cubicBezTo>
                              <a:pt x="6911828" y="896458"/>
                              <a:pt x="6547485" y="967513"/>
                              <a:pt x="6340467" y="933532"/>
                            </a:cubicBezTo>
                            <a:cubicBezTo>
                              <a:pt x="6165154" y="925197"/>
                              <a:pt x="5710131" y="974944"/>
                              <a:pt x="5410464" y="933532"/>
                            </a:cubicBezTo>
                            <a:cubicBezTo>
                              <a:pt x="5041080" y="943563"/>
                              <a:pt x="4549227" y="909270"/>
                              <a:pt x="4178619" y="933532"/>
                            </a:cubicBezTo>
                            <a:cubicBezTo>
                              <a:pt x="3860300" y="927844"/>
                              <a:pt x="3703308" y="956368"/>
                              <a:pt x="3292751" y="933532"/>
                            </a:cubicBezTo>
                            <a:cubicBezTo>
                              <a:pt x="2928359" y="900173"/>
                              <a:pt x="2797621" y="1002440"/>
                              <a:pt x="2406884" y="933532"/>
                            </a:cubicBezTo>
                            <a:cubicBezTo>
                              <a:pt x="2061894" y="883251"/>
                              <a:pt x="2025302" y="957968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08857" y="1002643"/>
                              <a:pt x="1259502" y="880387"/>
                              <a:pt x="951445" y="933532"/>
                            </a:cubicBezTo>
                            <a:cubicBezTo>
                              <a:pt x="619267" y="925038"/>
                              <a:pt x="338782" y="948676"/>
                              <a:pt x="139527" y="933532"/>
                            </a:cubicBezTo>
                            <a:cubicBezTo>
                              <a:pt x="64007" y="922743"/>
                              <a:pt x="-21132" y="857700"/>
                              <a:pt x="0" y="777939"/>
                            </a:cubicBezTo>
                            <a:cubicBezTo>
                              <a:pt x="-17689" y="602504"/>
                              <a:pt x="32903" y="489091"/>
                              <a:pt x="0" y="388971"/>
                            </a:cubicBezTo>
                            <a:cubicBezTo>
                              <a:pt x="11285" y="364948"/>
                              <a:pt x="-4775" y="331067"/>
                              <a:pt x="0" y="301455"/>
                            </a:cubicBezTo>
                            <a:cubicBezTo>
                              <a:pt x="7185" y="281621"/>
                              <a:pt x="11805" y="215752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F1C8AA4D-039B-D335-5584-8055CE5F5F1C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3930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LUYỆN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TẬP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8672FEF7-84CD-7D54-90D4-AD6412BCC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6901" y="1717723"/>
              <a:ext cx="738863" cy="117065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F0BDD22-9A6A-0FA2-B064-209C33EA35A2}"/>
              </a:ext>
            </a:extLst>
          </p:cNvPr>
          <p:cNvGrpSpPr/>
          <p:nvPr/>
        </p:nvGrpSpPr>
        <p:grpSpPr>
          <a:xfrm>
            <a:off x="1301544" y="2024743"/>
            <a:ext cx="9206866" cy="3605348"/>
            <a:chOff x="-187217" y="1482690"/>
            <a:chExt cx="11033285" cy="4682049"/>
          </a:xfrm>
        </p:grpSpPr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0D14E3CA-AE75-7125-3CE1-9AB54517068B}"/>
                </a:ext>
              </a:extLst>
            </p:cNvPr>
            <p:cNvGrpSpPr/>
            <p:nvPr/>
          </p:nvGrpSpPr>
          <p:grpSpPr>
            <a:xfrm>
              <a:off x="-187217" y="1482690"/>
              <a:ext cx="11033285" cy="4682049"/>
              <a:chOff x="-1176695" y="30302"/>
              <a:chExt cx="11863786" cy="5596749"/>
            </a:xfrm>
          </p:grpSpPr>
          <p:sp>
            <p:nvSpPr>
              <p:cNvPr id="10" name="Hình chữ nhật: Góc Tròn 38">
                <a:extLst>
                  <a:ext uri="{FF2B5EF4-FFF2-40B4-BE49-F238E27FC236}">
                    <a16:creationId xmlns="" xmlns:a16="http://schemas.microsoft.com/office/drawing/2014/main" id="{298E067E-C6C6-DBF3-9332-C3730B28715D}"/>
                  </a:ext>
                </a:extLst>
              </p:cNvPr>
              <p:cNvSpPr/>
              <p:nvPr/>
            </p:nvSpPr>
            <p:spPr>
              <a:xfrm>
                <a:off x="-1176695" y="30302"/>
                <a:ext cx="11863786" cy="5596749"/>
              </a:xfrm>
              <a:custGeom>
                <a:avLst/>
                <a:gdLst>
                  <a:gd name="connsiteX0" fmla="*/ 0 w 11863786"/>
                  <a:gd name="connsiteY0" fmla="*/ 932811 h 5596749"/>
                  <a:gd name="connsiteX1" fmla="*/ 165057 w 11863786"/>
                  <a:gd name="connsiteY1" fmla="*/ 0 h 5596749"/>
                  <a:gd name="connsiteX2" fmla="*/ 1107421 w 11863786"/>
                  <a:gd name="connsiteY2" fmla="*/ 0 h 5596749"/>
                  <a:gd name="connsiteX3" fmla="*/ 1977295 w 11863786"/>
                  <a:gd name="connsiteY3" fmla="*/ 0 h 5596749"/>
                  <a:gd name="connsiteX4" fmla="*/ 1977295 w 11863786"/>
                  <a:gd name="connsiteY4" fmla="*/ 0 h 5596749"/>
                  <a:gd name="connsiteX5" fmla="*/ 2876966 w 11863786"/>
                  <a:gd name="connsiteY5" fmla="*/ 0 h 5596749"/>
                  <a:gd name="connsiteX6" fmla="*/ 3806296 w 11863786"/>
                  <a:gd name="connsiteY6" fmla="*/ 0 h 5596749"/>
                  <a:gd name="connsiteX7" fmla="*/ 4943242 w 11863786"/>
                  <a:gd name="connsiteY7" fmla="*/ 0 h 5596749"/>
                  <a:gd name="connsiteX8" fmla="*/ 5705646 w 11863786"/>
                  <a:gd name="connsiteY8" fmla="*/ 0 h 5596749"/>
                  <a:gd name="connsiteX9" fmla="*/ 6805825 w 11863786"/>
                  <a:gd name="connsiteY9" fmla="*/ 0 h 5596749"/>
                  <a:gd name="connsiteX10" fmla="*/ 7703339 w 11863786"/>
                  <a:gd name="connsiteY10" fmla="*/ 0 h 5596749"/>
                  <a:gd name="connsiteX11" fmla="*/ 8600855 w 11863786"/>
                  <a:gd name="connsiteY11" fmla="*/ 0 h 5596749"/>
                  <a:gd name="connsiteX12" fmla="*/ 9701032 w 11863786"/>
                  <a:gd name="connsiteY12" fmla="*/ 0 h 5596749"/>
                  <a:gd name="connsiteX13" fmla="*/ 10463438 w 11863786"/>
                  <a:gd name="connsiteY13" fmla="*/ 0 h 5596749"/>
                  <a:gd name="connsiteX14" fmla="*/ 11698726 w 11863786"/>
                  <a:gd name="connsiteY14" fmla="*/ 0 h 5596749"/>
                  <a:gd name="connsiteX15" fmla="*/ 11863786 w 11863786"/>
                  <a:gd name="connsiteY15" fmla="*/ 932811 h 5596749"/>
                  <a:gd name="connsiteX16" fmla="*/ 11863786 w 11863786"/>
                  <a:gd name="connsiteY16" fmla="*/ 932791 h 5596749"/>
                  <a:gd name="connsiteX17" fmla="*/ 11863786 w 11863786"/>
                  <a:gd name="connsiteY17" fmla="*/ 932791 h 5596749"/>
                  <a:gd name="connsiteX18" fmla="*/ 11863786 w 11863786"/>
                  <a:gd name="connsiteY18" fmla="*/ 2331976 h 5596749"/>
                  <a:gd name="connsiteX19" fmla="*/ 11863786 w 11863786"/>
                  <a:gd name="connsiteY19" fmla="*/ 4663933 h 5596749"/>
                  <a:gd name="connsiteX20" fmla="*/ 11698726 w 11863786"/>
                  <a:gd name="connsiteY20" fmla="*/ 5596749 h 5596749"/>
                  <a:gd name="connsiteX21" fmla="*/ 10598546 w 11863786"/>
                  <a:gd name="connsiteY21" fmla="*/ 5596749 h 5596749"/>
                  <a:gd name="connsiteX22" fmla="*/ 9498368 w 11863786"/>
                  <a:gd name="connsiteY22" fmla="*/ 5596749 h 5596749"/>
                  <a:gd name="connsiteX23" fmla="*/ 8533298 w 11863786"/>
                  <a:gd name="connsiteY23" fmla="*/ 5596749 h 5596749"/>
                  <a:gd name="connsiteX24" fmla="*/ 7500674 w 11863786"/>
                  <a:gd name="connsiteY24" fmla="*/ 5596749 h 5596749"/>
                  <a:gd name="connsiteX25" fmla="*/ 6400495 w 11863786"/>
                  <a:gd name="connsiteY25" fmla="*/ 5596749 h 5596749"/>
                  <a:gd name="connsiteX26" fmla="*/ 4943242 w 11863786"/>
                  <a:gd name="connsiteY26" fmla="*/ 5596749 h 5596749"/>
                  <a:gd name="connsiteX27" fmla="*/ 3895273 w 11863786"/>
                  <a:gd name="connsiteY27" fmla="*/ 5596749 h 5596749"/>
                  <a:gd name="connsiteX28" fmla="*/ 2847306 w 11863786"/>
                  <a:gd name="connsiteY28" fmla="*/ 5596749 h 5596749"/>
                  <a:gd name="connsiteX29" fmla="*/ 1977295 w 11863786"/>
                  <a:gd name="connsiteY29" fmla="*/ 5596749 h 5596749"/>
                  <a:gd name="connsiteX30" fmla="*/ 1977295 w 11863786"/>
                  <a:gd name="connsiteY30" fmla="*/ 5596749 h 5596749"/>
                  <a:gd name="connsiteX31" fmla="*/ 1125544 w 11863786"/>
                  <a:gd name="connsiteY31" fmla="*/ 5596749 h 5596749"/>
                  <a:gd name="connsiteX32" fmla="*/ 165057 w 11863786"/>
                  <a:gd name="connsiteY32" fmla="*/ 5596749 h 5596749"/>
                  <a:gd name="connsiteX33" fmla="*/ 0 w 11863786"/>
                  <a:gd name="connsiteY33" fmla="*/ 4663933 h 5596749"/>
                  <a:gd name="connsiteX34" fmla="*/ 0 w 11863786"/>
                  <a:gd name="connsiteY34" fmla="*/ 2331976 h 5596749"/>
                  <a:gd name="connsiteX35" fmla="*/ 0 w 11863786"/>
                  <a:gd name="connsiteY35" fmla="*/ 1807297 h 5596749"/>
                  <a:gd name="connsiteX36" fmla="*/ 0 w 11863786"/>
                  <a:gd name="connsiteY36" fmla="*/ 932791 h 5596749"/>
                  <a:gd name="connsiteX37" fmla="*/ 0 w 11863786"/>
                  <a:gd name="connsiteY37" fmla="*/ 932811 h 5596749"/>
                  <a:gd name="connsiteX0" fmla="*/ 0 w 11863786"/>
                  <a:gd name="connsiteY0" fmla="*/ 932811 h 5596749"/>
                  <a:gd name="connsiteX1" fmla="*/ 165057 w 11863786"/>
                  <a:gd name="connsiteY1" fmla="*/ 0 h 5596749"/>
                  <a:gd name="connsiteX2" fmla="*/ 1053054 w 11863786"/>
                  <a:gd name="connsiteY2" fmla="*/ 0 h 5596749"/>
                  <a:gd name="connsiteX3" fmla="*/ 1977295 w 11863786"/>
                  <a:gd name="connsiteY3" fmla="*/ 0 h 5596749"/>
                  <a:gd name="connsiteX4" fmla="*/ 1977295 w 11863786"/>
                  <a:gd name="connsiteY4" fmla="*/ 0 h 5596749"/>
                  <a:gd name="connsiteX5" fmla="*/ 2906625 w 11863786"/>
                  <a:gd name="connsiteY5" fmla="*/ 0 h 5596749"/>
                  <a:gd name="connsiteX6" fmla="*/ 3924934 w 11863786"/>
                  <a:gd name="connsiteY6" fmla="*/ 0 h 5596749"/>
                  <a:gd name="connsiteX7" fmla="*/ 4943242 w 11863786"/>
                  <a:gd name="connsiteY7" fmla="*/ 0 h 5596749"/>
                  <a:gd name="connsiteX8" fmla="*/ 5840755 w 11863786"/>
                  <a:gd name="connsiteY8" fmla="*/ 0 h 5596749"/>
                  <a:gd name="connsiteX9" fmla="*/ 6805825 w 11863786"/>
                  <a:gd name="connsiteY9" fmla="*/ 0 h 5596749"/>
                  <a:gd name="connsiteX10" fmla="*/ 7635784 w 11863786"/>
                  <a:gd name="connsiteY10" fmla="*/ 0 h 5596749"/>
                  <a:gd name="connsiteX11" fmla="*/ 8465744 w 11863786"/>
                  <a:gd name="connsiteY11" fmla="*/ 0 h 5596749"/>
                  <a:gd name="connsiteX12" fmla="*/ 9228149 w 11863786"/>
                  <a:gd name="connsiteY12" fmla="*/ 0 h 5596749"/>
                  <a:gd name="connsiteX13" fmla="*/ 9990555 w 11863786"/>
                  <a:gd name="connsiteY13" fmla="*/ 0 h 5596749"/>
                  <a:gd name="connsiteX14" fmla="*/ 10820512 w 11863786"/>
                  <a:gd name="connsiteY14" fmla="*/ 0 h 5596749"/>
                  <a:gd name="connsiteX15" fmla="*/ 11698726 w 11863786"/>
                  <a:gd name="connsiteY15" fmla="*/ 0 h 5596749"/>
                  <a:gd name="connsiteX16" fmla="*/ 11863786 w 11863786"/>
                  <a:gd name="connsiteY16" fmla="*/ 932811 h 5596749"/>
                  <a:gd name="connsiteX17" fmla="*/ 11863786 w 11863786"/>
                  <a:gd name="connsiteY17" fmla="*/ 932791 h 5596749"/>
                  <a:gd name="connsiteX18" fmla="*/ 11863786 w 11863786"/>
                  <a:gd name="connsiteY18" fmla="*/ 932791 h 5596749"/>
                  <a:gd name="connsiteX19" fmla="*/ 11863786 w 11863786"/>
                  <a:gd name="connsiteY19" fmla="*/ 2331976 h 5596749"/>
                  <a:gd name="connsiteX20" fmla="*/ 11863786 w 11863786"/>
                  <a:gd name="connsiteY20" fmla="*/ 4663933 h 5596749"/>
                  <a:gd name="connsiteX21" fmla="*/ 11698726 w 11863786"/>
                  <a:gd name="connsiteY21" fmla="*/ 5596749 h 5596749"/>
                  <a:gd name="connsiteX22" fmla="*/ 10733656 w 11863786"/>
                  <a:gd name="connsiteY22" fmla="*/ 5596749 h 5596749"/>
                  <a:gd name="connsiteX23" fmla="*/ 9971253 w 11863786"/>
                  <a:gd name="connsiteY23" fmla="*/ 5596749 h 5596749"/>
                  <a:gd name="connsiteX24" fmla="*/ 9073738 w 11863786"/>
                  <a:gd name="connsiteY24" fmla="*/ 5596749 h 5596749"/>
                  <a:gd name="connsiteX25" fmla="*/ 7973559 w 11863786"/>
                  <a:gd name="connsiteY25" fmla="*/ 5596749 h 5596749"/>
                  <a:gd name="connsiteX26" fmla="*/ 6873379 w 11863786"/>
                  <a:gd name="connsiteY26" fmla="*/ 5596749 h 5596749"/>
                  <a:gd name="connsiteX27" fmla="*/ 5908311 w 11863786"/>
                  <a:gd name="connsiteY27" fmla="*/ 5596749 h 5596749"/>
                  <a:gd name="connsiteX28" fmla="*/ 4943242 w 11863786"/>
                  <a:gd name="connsiteY28" fmla="*/ 5596749 h 5596749"/>
                  <a:gd name="connsiteX29" fmla="*/ 4043572 w 11863786"/>
                  <a:gd name="connsiteY29" fmla="*/ 5596749 h 5596749"/>
                  <a:gd name="connsiteX30" fmla="*/ 3084583 w 11863786"/>
                  <a:gd name="connsiteY30" fmla="*/ 5596749 h 5596749"/>
                  <a:gd name="connsiteX31" fmla="*/ 1977295 w 11863786"/>
                  <a:gd name="connsiteY31" fmla="*/ 5596749 h 5596749"/>
                  <a:gd name="connsiteX32" fmla="*/ 1977295 w 11863786"/>
                  <a:gd name="connsiteY32" fmla="*/ 5596749 h 5596749"/>
                  <a:gd name="connsiteX33" fmla="*/ 1107421 w 11863786"/>
                  <a:gd name="connsiteY33" fmla="*/ 5596749 h 5596749"/>
                  <a:gd name="connsiteX34" fmla="*/ 165057 w 11863786"/>
                  <a:gd name="connsiteY34" fmla="*/ 5596749 h 5596749"/>
                  <a:gd name="connsiteX35" fmla="*/ 0 w 11863786"/>
                  <a:gd name="connsiteY35" fmla="*/ 4663933 h 5596749"/>
                  <a:gd name="connsiteX36" fmla="*/ 0 w 11863786"/>
                  <a:gd name="connsiteY36" fmla="*/ 2331976 h 5596749"/>
                  <a:gd name="connsiteX37" fmla="*/ 0 w 11863786"/>
                  <a:gd name="connsiteY37" fmla="*/ 1807297 h 5596749"/>
                  <a:gd name="connsiteX38" fmla="*/ 0 w 11863786"/>
                  <a:gd name="connsiteY38" fmla="*/ 932791 h 5596749"/>
                  <a:gd name="connsiteX39" fmla="*/ 0 w 11863786"/>
                  <a:gd name="connsiteY39" fmla="*/ 932811 h 5596749"/>
                  <a:gd name="connsiteX0" fmla="*/ 0 w 11863786"/>
                  <a:gd name="connsiteY0" fmla="*/ 932811 h 5596749"/>
                  <a:gd name="connsiteX1" fmla="*/ 165057 w 11863786"/>
                  <a:gd name="connsiteY1" fmla="*/ 0 h 5596749"/>
                  <a:gd name="connsiteX2" fmla="*/ 1107421 w 11863786"/>
                  <a:gd name="connsiteY2" fmla="*/ 0 h 5596749"/>
                  <a:gd name="connsiteX3" fmla="*/ 1977295 w 11863786"/>
                  <a:gd name="connsiteY3" fmla="*/ 0 h 5596749"/>
                  <a:gd name="connsiteX4" fmla="*/ 1977295 w 11863786"/>
                  <a:gd name="connsiteY4" fmla="*/ 0 h 5596749"/>
                  <a:gd name="connsiteX5" fmla="*/ 2876966 w 11863786"/>
                  <a:gd name="connsiteY5" fmla="*/ 0 h 5596749"/>
                  <a:gd name="connsiteX6" fmla="*/ 3806296 w 11863786"/>
                  <a:gd name="connsiteY6" fmla="*/ 0 h 5596749"/>
                  <a:gd name="connsiteX7" fmla="*/ 4943242 w 11863786"/>
                  <a:gd name="connsiteY7" fmla="*/ 0 h 5596749"/>
                  <a:gd name="connsiteX8" fmla="*/ 5705646 w 11863786"/>
                  <a:gd name="connsiteY8" fmla="*/ 0 h 5596749"/>
                  <a:gd name="connsiteX9" fmla="*/ 6805825 w 11863786"/>
                  <a:gd name="connsiteY9" fmla="*/ 0 h 5596749"/>
                  <a:gd name="connsiteX10" fmla="*/ 7703339 w 11863786"/>
                  <a:gd name="connsiteY10" fmla="*/ 0 h 5596749"/>
                  <a:gd name="connsiteX11" fmla="*/ 8600855 w 11863786"/>
                  <a:gd name="connsiteY11" fmla="*/ 0 h 5596749"/>
                  <a:gd name="connsiteX12" fmla="*/ 9701032 w 11863786"/>
                  <a:gd name="connsiteY12" fmla="*/ 0 h 5596749"/>
                  <a:gd name="connsiteX13" fmla="*/ 10463438 w 11863786"/>
                  <a:gd name="connsiteY13" fmla="*/ 0 h 5596749"/>
                  <a:gd name="connsiteX14" fmla="*/ 11698726 w 11863786"/>
                  <a:gd name="connsiteY14" fmla="*/ 0 h 5596749"/>
                  <a:gd name="connsiteX15" fmla="*/ 11863786 w 11863786"/>
                  <a:gd name="connsiteY15" fmla="*/ 932811 h 5596749"/>
                  <a:gd name="connsiteX16" fmla="*/ 11863786 w 11863786"/>
                  <a:gd name="connsiteY16" fmla="*/ 932791 h 5596749"/>
                  <a:gd name="connsiteX17" fmla="*/ 11863786 w 11863786"/>
                  <a:gd name="connsiteY17" fmla="*/ 932791 h 5596749"/>
                  <a:gd name="connsiteX18" fmla="*/ 11863786 w 11863786"/>
                  <a:gd name="connsiteY18" fmla="*/ 2331976 h 5596749"/>
                  <a:gd name="connsiteX19" fmla="*/ 11863786 w 11863786"/>
                  <a:gd name="connsiteY19" fmla="*/ 4663933 h 5596749"/>
                  <a:gd name="connsiteX20" fmla="*/ 11698726 w 11863786"/>
                  <a:gd name="connsiteY20" fmla="*/ 5596749 h 5596749"/>
                  <a:gd name="connsiteX21" fmla="*/ 10598546 w 11863786"/>
                  <a:gd name="connsiteY21" fmla="*/ 5596749 h 5596749"/>
                  <a:gd name="connsiteX22" fmla="*/ 9498368 w 11863786"/>
                  <a:gd name="connsiteY22" fmla="*/ 5596749 h 5596749"/>
                  <a:gd name="connsiteX23" fmla="*/ 8533298 w 11863786"/>
                  <a:gd name="connsiteY23" fmla="*/ 5596749 h 5596749"/>
                  <a:gd name="connsiteX24" fmla="*/ 7500674 w 11863786"/>
                  <a:gd name="connsiteY24" fmla="*/ 5596749 h 5596749"/>
                  <a:gd name="connsiteX25" fmla="*/ 6400495 w 11863786"/>
                  <a:gd name="connsiteY25" fmla="*/ 5596749 h 5596749"/>
                  <a:gd name="connsiteX26" fmla="*/ 4943242 w 11863786"/>
                  <a:gd name="connsiteY26" fmla="*/ 5596749 h 5596749"/>
                  <a:gd name="connsiteX27" fmla="*/ 3895273 w 11863786"/>
                  <a:gd name="connsiteY27" fmla="*/ 5596749 h 5596749"/>
                  <a:gd name="connsiteX28" fmla="*/ 2847306 w 11863786"/>
                  <a:gd name="connsiteY28" fmla="*/ 5596749 h 5596749"/>
                  <a:gd name="connsiteX29" fmla="*/ 1977295 w 11863786"/>
                  <a:gd name="connsiteY29" fmla="*/ 5596749 h 5596749"/>
                  <a:gd name="connsiteX30" fmla="*/ 1977295 w 11863786"/>
                  <a:gd name="connsiteY30" fmla="*/ 5596749 h 5596749"/>
                  <a:gd name="connsiteX31" fmla="*/ 1125544 w 11863786"/>
                  <a:gd name="connsiteY31" fmla="*/ 5596749 h 5596749"/>
                  <a:gd name="connsiteX32" fmla="*/ 165057 w 11863786"/>
                  <a:gd name="connsiteY32" fmla="*/ 5596749 h 5596749"/>
                  <a:gd name="connsiteX33" fmla="*/ 0 w 11863786"/>
                  <a:gd name="connsiteY33" fmla="*/ 4663933 h 5596749"/>
                  <a:gd name="connsiteX34" fmla="*/ 0 w 11863786"/>
                  <a:gd name="connsiteY34" fmla="*/ 2331976 h 5596749"/>
                  <a:gd name="connsiteX35" fmla="*/ 0 w 11863786"/>
                  <a:gd name="connsiteY35" fmla="*/ 1807297 h 5596749"/>
                  <a:gd name="connsiteX36" fmla="*/ 0 w 11863786"/>
                  <a:gd name="connsiteY36" fmla="*/ 932791 h 5596749"/>
                  <a:gd name="connsiteX37" fmla="*/ 0 w 11863786"/>
                  <a:gd name="connsiteY37" fmla="*/ 932811 h 5596749"/>
                  <a:gd name="connsiteX0" fmla="*/ 0 w 11863786"/>
                  <a:gd name="connsiteY0" fmla="*/ 932811 h 5596749"/>
                  <a:gd name="connsiteX1" fmla="*/ 165057 w 11863786"/>
                  <a:gd name="connsiteY1" fmla="*/ 0 h 5596749"/>
                  <a:gd name="connsiteX2" fmla="*/ 1107421 w 11863786"/>
                  <a:gd name="connsiteY2" fmla="*/ 0 h 5596749"/>
                  <a:gd name="connsiteX3" fmla="*/ 1977295 w 11863786"/>
                  <a:gd name="connsiteY3" fmla="*/ 0 h 5596749"/>
                  <a:gd name="connsiteX4" fmla="*/ 1977295 w 11863786"/>
                  <a:gd name="connsiteY4" fmla="*/ 0 h 5596749"/>
                  <a:gd name="connsiteX5" fmla="*/ 2876966 w 11863786"/>
                  <a:gd name="connsiteY5" fmla="*/ 0 h 5596749"/>
                  <a:gd name="connsiteX6" fmla="*/ 3806296 w 11863786"/>
                  <a:gd name="connsiteY6" fmla="*/ 0 h 5596749"/>
                  <a:gd name="connsiteX7" fmla="*/ 4943242 w 11863786"/>
                  <a:gd name="connsiteY7" fmla="*/ 0 h 5596749"/>
                  <a:gd name="connsiteX8" fmla="*/ 5705646 w 11863786"/>
                  <a:gd name="connsiteY8" fmla="*/ 0 h 5596749"/>
                  <a:gd name="connsiteX9" fmla="*/ 6805825 w 11863786"/>
                  <a:gd name="connsiteY9" fmla="*/ 0 h 5596749"/>
                  <a:gd name="connsiteX10" fmla="*/ 7703339 w 11863786"/>
                  <a:gd name="connsiteY10" fmla="*/ 0 h 5596749"/>
                  <a:gd name="connsiteX11" fmla="*/ 8600855 w 11863786"/>
                  <a:gd name="connsiteY11" fmla="*/ 0 h 5596749"/>
                  <a:gd name="connsiteX12" fmla="*/ 9701032 w 11863786"/>
                  <a:gd name="connsiteY12" fmla="*/ 0 h 5596749"/>
                  <a:gd name="connsiteX13" fmla="*/ 10463438 w 11863786"/>
                  <a:gd name="connsiteY13" fmla="*/ 0 h 5596749"/>
                  <a:gd name="connsiteX14" fmla="*/ 11698726 w 11863786"/>
                  <a:gd name="connsiteY14" fmla="*/ 0 h 5596749"/>
                  <a:gd name="connsiteX15" fmla="*/ 11863786 w 11863786"/>
                  <a:gd name="connsiteY15" fmla="*/ 932811 h 5596749"/>
                  <a:gd name="connsiteX16" fmla="*/ 11863786 w 11863786"/>
                  <a:gd name="connsiteY16" fmla="*/ 932791 h 5596749"/>
                  <a:gd name="connsiteX17" fmla="*/ 11863786 w 11863786"/>
                  <a:gd name="connsiteY17" fmla="*/ 932791 h 5596749"/>
                  <a:gd name="connsiteX18" fmla="*/ 11863786 w 11863786"/>
                  <a:gd name="connsiteY18" fmla="*/ 2331976 h 5596749"/>
                  <a:gd name="connsiteX19" fmla="*/ 11863786 w 11863786"/>
                  <a:gd name="connsiteY19" fmla="*/ 4663933 h 5596749"/>
                  <a:gd name="connsiteX20" fmla="*/ 11698726 w 11863786"/>
                  <a:gd name="connsiteY20" fmla="*/ 5596749 h 5596749"/>
                  <a:gd name="connsiteX21" fmla="*/ 10598546 w 11863786"/>
                  <a:gd name="connsiteY21" fmla="*/ 5596749 h 5596749"/>
                  <a:gd name="connsiteX22" fmla="*/ 9498368 w 11863786"/>
                  <a:gd name="connsiteY22" fmla="*/ 5596749 h 5596749"/>
                  <a:gd name="connsiteX23" fmla="*/ 8533298 w 11863786"/>
                  <a:gd name="connsiteY23" fmla="*/ 5596749 h 5596749"/>
                  <a:gd name="connsiteX24" fmla="*/ 7500674 w 11863786"/>
                  <a:gd name="connsiteY24" fmla="*/ 5596749 h 5596749"/>
                  <a:gd name="connsiteX25" fmla="*/ 6400495 w 11863786"/>
                  <a:gd name="connsiteY25" fmla="*/ 5596749 h 5596749"/>
                  <a:gd name="connsiteX26" fmla="*/ 4943242 w 11863786"/>
                  <a:gd name="connsiteY26" fmla="*/ 5596749 h 5596749"/>
                  <a:gd name="connsiteX27" fmla="*/ 3895273 w 11863786"/>
                  <a:gd name="connsiteY27" fmla="*/ 5596749 h 5596749"/>
                  <a:gd name="connsiteX28" fmla="*/ 2847306 w 11863786"/>
                  <a:gd name="connsiteY28" fmla="*/ 5596749 h 5596749"/>
                  <a:gd name="connsiteX29" fmla="*/ 1977295 w 11863786"/>
                  <a:gd name="connsiteY29" fmla="*/ 5596749 h 5596749"/>
                  <a:gd name="connsiteX30" fmla="*/ 1977295 w 11863786"/>
                  <a:gd name="connsiteY30" fmla="*/ 5596749 h 5596749"/>
                  <a:gd name="connsiteX31" fmla="*/ 1125544 w 11863786"/>
                  <a:gd name="connsiteY31" fmla="*/ 5596749 h 5596749"/>
                  <a:gd name="connsiteX32" fmla="*/ 165057 w 11863786"/>
                  <a:gd name="connsiteY32" fmla="*/ 5596749 h 5596749"/>
                  <a:gd name="connsiteX33" fmla="*/ 0 w 11863786"/>
                  <a:gd name="connsiteY33" fmla="*/ 4663933 h 5596749"/>
                  <a:gd name="connsiteX34" fmla="*/ 0 w 11863786"/>
                  <a:gd name="connsiteY34" fmla="*/ 2331976 h 5596749"/>
                  <a:gd name="connsiteX35" fmla="*/ 0 w 11863786"/>
                  <a:gd name="connsiteY35" fmla="*/ 1807297 h 5596749"/>
                  <a:gd name="connsiteX36" fmla="*/ 0 w 11863786"/>
                  <a:gd name="connsiteY36" fmla="*/ 932791 h 5596749"/>
                  <a:gd name="connsiteX37" fmla="*/ 0 w 11863786"/>
                  <a:gd name="connsiteY37" fmla="*/ 932811 h 5596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1863786" h="5596749" fill="none" extrusionOk="0">
                    <a:moveTo>
                      <a:pt x="0" y="932811"/>
                    </a:moveTo>
                    <a:cubicBezTo>
                      <a:pt x="62342" y="418658"/>
                      <a:pt x="51251" y="-14104"/>
                      <a:pt x="165057" y="0"/>
                    </a:cubicBezTo>
                    <a:cubicBezTo>
                      <a:pt x="352046" y="-522795"/>
                      <a:pt x="786349" y="483926"/>
                      <a:pt x="1107421" y="0"/>
                    </a:cubicBezTo>
                    <a:cubicBezTo>
                      <a:pt x="1424780" y="-275387"/>
                      <a:pt x="1825290" y="-8325"/>
                      <a:pt x="1977295" y="0"/>
                    </a:cubicBezTo>
                    <a:lnTo>
                      <a:pt x="1977295" y="0"/>
                    </a:lnTo>
                    <a:cubicBezTo>
                      <a:pt x="2277437" y="-48098"/>
                      <a:pt x="2648803" y="-424277"/>
                      <a:pt x="2876966" y="0"/>
                    </a:cubicBezTo>
                    <a:cubicBezTo>
                      <a:pt x="3158030" y="279071"/>
                      <a:pt x="3397474" y="-70327"/>
                      <a:pt x="3806296" y="0"/>
                    </a:cubicBezTo>
                    <a:cubicBezTo>
                      <a:pt x="4235328" y="-500749"/>
                      <a:pt x="4555408" y="-339293"/>
                      <a:pt x="4943242" y="0"/>
                    </a:cubicBezTo>
                    <a:cubicBezTo>
                      <a:pt x="5234316" y="-296418"/>
                      <a:pt x="5518701" y="-119763"/>
                      <a:pt x="5705646" y="0"/>
                    </a:cubicBezTo>
                    <a:cubicBezTo>
                      <a:pt x="5970925" y="-254416"/>
                      <a:pt x="6432852" y="-189878"/>
                      <a:pt x="6805825" y="0"/>
                    </a:cubicBezTo>
                    <a:cubicBezTo>
                      <a:pt x="7299718" y="-81109"/>
                      <a:pt x="7449307" y="-138556"/>
                      <a:pt x="7703339" y="0"/>
                    </a:cubicBezTo>
                    <a:cubicBezTo>
                      <a:pt x="8021014" y="75296"/>
                      <a:pt x="8374991" y="222286"/>
                      <a:pt x="8600855" y="0"/>
                    </a:cubicBezTo>
                    <a:cubicBezTo>
                      <a:pt x="8874427" y="-457606"/>
                      <a:pt x="9341531" y="328787"/>
                      <a:pt x="9701032" y="0"/>
                    </a:cubicBezTo>
                    <a:cubicBezTo>
                      <a:pt x="10069664" y="-226638"/>
                      <a:pt x="10171701" y="-204980"/>
                      <a:pt x="10463438" y="0"/>
                    </a:cubicBezTo>
                    <a:cubicBezTo>
                      <a:pt x="10805687" y="249520"/>
                      <a:pt x="11144034" y="282166"/>
                      <a:pt x="11698726" y="0"/>
                    </a:cubicBezTo>
                    <a:cubicBezTo>
                      <a:pt x="11723026" y="-116099"/>
                      <a:pt x="11977660" y="295903"/>
                      <a:pt x="11863786" y="932811"/>
                    </a:cubicBezTo>
                    <a:cubicBezTo>
                      <a:pt x="11863785" y="932804"/>
                      <a:pt x="11863785" y="932796"/>
                      <a:pt x="11863786" y="932791"/>
                    </a:cubicBezTo>
                    <a:lnTo>
                      <a:pt x="11863786" y="932791"/>
                    </a:lnTo>
                    <a:cubicBezTo>
                      <a:pt x="11735318" y="1558949"/>
                      <a:pt x="11777278" y="1959493"/>
                      <a:pt x="11863786" y="2331976"/>
                    </a:cubicBezTo>
                    <a:cubicBezTo>
                      <a:pt x="11883571" y="3501882"/>
                      <a:pt x="11903857" y="3704188"/>
                      <a:pt x="11863786" y="4663933"/>
                    </a:cubicBezTo>
                    <a:cubicBezTo>
                      <a:pt x="11859116" y="5179376"/>
                      <a:pt x="11811449" y="5589174"/>
                      <a:pt x="11698726" y="5596749"/>
                    </a:cubicBezTo>
                    <a:cubicBezTo>
                      <a:pt x="11273640" y="5995550"/>
                      <a:pt x="11007258" y="5585103"/>
                      <a:pt x="10598546" y="5596749"/>
                    </a:cubicBezTo>
                    <a:cubicBezTo>
                      <a:pt x="10549434" y="5489910"/>
                      <a:pt x="9776409" y="5081061"/>
                      <a:pt x="9498368" y="5596749"/>
                    </a:cubicBezTo>
                    <a:cubicBezTo>
                      <a:pt x="9242973" y="5732966"/>
                      <a:pt x="8956360" y="5774888"/>
                      <a:pt x="8533298" y="5596749"/>
                    </a:cubicBezTo>
                    <a:cubicBezTo>
                      <a:pt x="8175035" y="5296825"/>
                      <a:pt x="7746327" y="5781885"/>
                      <a:pt x="7500674" y="5596749"/>
                    </a:cubicBezTo>
                    <a:cubicBezTo>
                      <a:pt x="7271950" y="5870985"/>
                      <a:pt x="6691781" y="5552044"/>
                      <a:pt x="6400495" y="5596749"/>
                    </a:cubicBezTo>
                    <a:cubicBezTo>
                      <a:pt x="6003009" y="4861319"/>
                      <a:pt x="5519884" y="5427444"/>
                      <a:pt x="4943242" y="5596749"/>
                    </a:cubicBezTo>
                    <a:cubicBezTo>
                      <a:pt x="4533194" y="5622208"/>
                      <a:pt x="4399762" y="5690947"/>
                      <a:pt x="3895273" y="5596749"/>
                    </a:cubicBezTo>
                    <a:cubicBezTo>
                      <a:pt x="3561235" y="5306055"/>
                      <a:pt x="3371781" y="5875254"/>
                      <a:pt x="2847306" y="5596749"/>
                    </a:cubicBezTo>
                    <a:cubicBezTo>
                      <a:pt x="2384664" y="5256475"/>
                      <a:pt x="2321821" y="5804462"/>
                      <a:pt x="1977295" y="5596749"/>
                    </a:cubicBezTo>
                    <a:lnTo>
                      <a:pt x="1977295" y="5596749"/>
                    </a:lnTo>
                    <a:cubicBezTo>
                      <a:pt x="1836648" y="5853009"/>
                      <a:pt x="1566989" y="5648891"/>
                      <a:pt x="1125544" y="5596749"/>
                    </a:cubicBezTo>
                    <a:cubicBezTo>
                      <a:pt x="675256" y="5333656"/>
                      <a:pt x="390140" y="5774354"/>
                      <a:pt x="165057" y="5596749"/>
                    </a:cubicBezTo>
                    <a:cubicBezTo>
                      <a:pt x="97363" y="5374069"/>
                      <a:pt x="-97060" y="5144698"/>
                      <a:pt x="0" y="4663933"/>
                    </a:cubicBezTo>
                    <a:cubicBezTo>
                      <a:pt x="-73747" y="3562386"/>
                      <a:pt x="128156" y="3113450"/>
                      <a:pt x="0" y="2331976"/>
                    </a:cubicBezTo>
                    <a:cubicBezTo>
                      <a:pt x="23985" y="2124105"/>
                      <a:pt x="-3109" y="2008441"/>
                      <a:pt x="0" y="1807297"/>
                    </a:cubicBezTo>
                    <a:cubicBezTo>
                      <a:pt x="33077" y="1643011"/>
                      <a:pt x="-14987" y="1311378"/>
                      <a:pt x="0" y="932791"/>
                    </a:cubicBezTo>
                    <a:cubicBezTo>
                      <a:pt x="0" y="932800"/>
                      <a:pt x="1" y="932802"/>
                      <a:pt x="0" y="932811"/>
                    </a:cubicBezTo>
                    <a:close/>
                  </a:path>
                  <a:path w="11863786" h="5596749" stroke="0" extrusionOk="0">
                    <a:moveTo>
                      <a:pt x="0" y="932811"/>
                    </a:moveTo>
                    <a:cubicBezTo>
                      <a:pt x="16048" y="312272"/>
                      <a:pt x="72517" y="-55544"/>
                      <a:pt x="165057" y="0"/>
                    </a:cubicBezTo>
                    <a:cubicBezTo>
                      <a:pt x="509381" y="144707"/>
                      <a:pt x="726400" y="-142602"/>
                      <a:pt x="1053054" y="0"/>
                    </a:cubicBezTo>
                    <a:cubicBezTo>
                      <a:pt x="1340111" y="125441"/>
                      <a:pt x="1465507" y="107119"/>
                      <a:pt x="1977295" y="0"/>
                    </a:cubicBezTo>
                    <a:lnTo>
                      <a:pt x="1977295" y="0"/>
                    </a:lnTo>
                    <a:cubicBezTo>
                      <a:pt x="2343481" y="-167279"/>
                      <a:pt x="2619783" y="50545"/>
                      <a:pt x="2906625" y="0"/>
                    </a:cubicBezTo>
                    <a:cubicBezTo>
                      <a:pt x="3277526" y="27635"/>
                      <a:pt x="3367466" y="237325"/>
                      <a:pt x="3924934" y="0"/>
                    </a:cubicBezTo>
                    <a:cubicBezTo>
                      <a:pt x="4427075" y="-242984"/>
                      <a:pt x="4647274" y="401305"/>
                      <a:pt x="4943242" y="0"/>
                    </a:cubicBezTo>
                    <a:cubicBezTo>
                      <a:pt x="5030316" y="-295698"/>
                      <a:pt x="5399503" y="7716"/>
                      <a:pt x="5840755" y="0"/>
                    </a:cubicBezTo>
                    <a:cubicBezTo>
                      <a:pt x="6150315" y="-312182"/>
                      <a:pt x="6485203" y="-213862"/>
                      <a:pt x="6805825" y="0"/>
                    </a:cubicBezTo>
                    <a:cubicBezTo>
                      <a:pt x="7000359" y="31376"/>
                      <a:pt x="7445023" y="142820"/>
                      <a:pt x="7635784" y="0"/>
                    </a:cubicBezTo>
                    <a:cubicBezTo>
                      <a:pt x="7838602" y="58147"/>
                      <a:pt x="8202646" y="-125425"/>
                      <a:pt x="8465744" y="0"/>
                    </a:cubicBezTo>
                    <a:cubicBezTo>
                      <a:pt x="8753685" y="313217"/>
                      <a:pt x="8941362" y="-103586"/>
                      <a:pt x="9228149" y="0"/>
                    </a:cubicBezTo>
                    <a:cubicBezTo>
                      <a:pt x="9591708" y="15695"/>
                      <a:pt x="9751529" y="-177291"/>
                      <a:pt x="9990555" y="0"/>
                    </a:cubicBezTo>
                    <a:cubicBezTo>
                      <a:pt x="10197075" y="67501"/>
                      <a:pt x="10378705" y="-174405"/>
                      <a:pt x="10820512" y="0"/>
                    </a:cubicBezTo>
                    <a:cubicBezTo>
                      <a:pt x="11213255" y="-79030"/>
                      <a:pt x="11284809" y="-247648"/>
                      <a:pt x="11698726" y="0"/>
                    </a:cubicBezTo>
                    <a:cubicBezTo>
                      <a:pt x="11834318" y="-29042"/>
                      <a:pt x="11821092" y="353409"/>
                      <a:pt x="11863786" y="932811"/>
                    </a:cubicBezTo>
                    <a:cubicBezTo>
                      <a:pt x="11863785" y="932807"/>
                      <a:pt x="11863786" y="932799"/>
                      <a:pt x="11863786" y="932791"/>
                    </a:cubicBezTo>
                    <a:lnTo>
                      <a:pt x="11863786" y="932791"/>
                    </a:lnTo>
                    <a:cubicBezTo>
                      <a:pt x="11875742" y="1542003"/>
                      <a:pt x="11900733" y="1688990"/>
                      <a:pt x="11863786" y="2331976"/>
                    </a:cubicBezTo>
                    <a:cubicBezTo>
                      <a:pt x="11938811" y="2588111"/>
                      <a:pt x="11869715" y="3744986"/>
                      <a:pt x="11863786" y="4663933"/>
                    </a:cubicBezTo>
                    <a:cubicBezTo>
                      <a:pt x="11874505" y="5203782"/>
                      <a:pt x="11779272" y="5532462"/>
                      <a:pt x="11698726" y="5596749"/>
                    </a:cubicBezTo>
                    <a:cubicBezTo>
                      <a:pt x="11214152" y="5460229"/>
                      <a:pt x="11064651" y="5571779"/>
                      <a:pt x="10733656" y="5596749"/>
                    </a:cubicBezTo>
                    <a:cubicBezTo>
                      <a:pt x="10429681" y="5476776"/>
                      <a:pt x="10150846" y="5449269"/>
                      <a:pt x="9971253" y="5596749"/>
                    </a:cubicBezTo>
                    <a:cubicBezTo>
                      <a:pt x="9875129" y="5959252"/>
                      <a:pt x="9400969" y="5515827"/>
                      <a:pt x="9073738" y="5596749"/>
                    </a:cubicBezTo>
                    <a:cubicBezTo>
                      <a:pt x="8732607" y="5692741"/>
                      <a:pt x="8469894" y="5638755"/>
                      <a:pt x="7973559" y="5596749"/>
                    </a:cubicBezTo>
                    <a:cubicBezTo>
                      <a:pt x="7675076" y="5757728"/>
                      <a:pt x="7196444" y="6052130"/>
                      <a:pt x="6873379" y="5596749"/>
                    </a:cubicBezTo>
                    <a:cubicBezTo>
                      <a:pt x="6545234" y="5433603"/>
                      <a:pt x="6267718" y="6169328"/>
                      <a:pt x="5908311" y="5596749"/>
                    </a:cubicBezTo>
                    <a:cubicBezTo>
                      <a:pt x="5684661" y="5317940"/>
                      <a:pt x="5213854" y="5118635"/>
                      <a:pt x="4943242" y="5596749"/>
                    </a:cubicBezTo>
                    <a:cubicBezTo>
                      <a:pt x="4637564" y="5738303"/>
                      <a:pt x="4235051" y="5675042"/>
                      <a:pt x="4043572" y="5596749"/>
                    </a:cubicBezTo>
                    <a:cubicBezTo>
                      <a:pt x="3878914" y="5729150"/>
                      <a:pt x="3278127" y="5854149"/>
                      <a:pt x="3084583" y="5596749"/>
                    </a:cubicBezTo>
                    <a:cubicBezTo>
                      <a:pt x="2848944" y="5636379"/>
                      <a:pt x="2494910" y="5735603"/>
                      <a:pt x="1977295" y="5596749"/>
                    </a:cubicBezTo>
                    <a:lnTo>
                      <a:pt x="1977295" y="5596749"/>
                    </a:lnTo>
                    <a:cubicBezTo>
                      <a:pt x="1589675" y="5685870"/>
                      <a:pt x="1447482" y="5582670"/>
                      <a:pt x="1107421" y="5596749"/>
                    </a:cubicBezTo>
                    <a:cubicBezTo>
                      <a:pt x="821828" y="5753667"/>
                      <a:pt x="505483" y="5487349"/>
                      <a:pt x="165057" y="5596749"/>
                    </a:cubicBezTo>
                    <a:cubicBezTo>
                      <a:pt x="39617" y="5432963"/>
                      <a:pt x="5859" y="5168382"/>
                      <a:pt x="0" y="4663933"/>
                    </a:cubicBezTo>
                    <a:cubicBezTo>
                      <a:pt x="-59596" y="3523705"/>
                      <a:pt x="8072" y="3166484"/>
                      <a:pt x="0" y="2331976"/>
                    </a:cubicBezTo>
                    <a:cubicBezTo>
                      <a:pt x="-6548" y="2056037"/>
                      <a:pt x="15810" y="1890743"/>
                      <a:pt x="0" y="1807297"/>
                    </a:cubicBezTo>
                    <a:cubicBezTo>
                      <a:pt x="29903" y="1430273"/>
                      <a:pt x="-53668" y="1298977"/>
                      <a:pt x="0" y="932791"/>
                    </a:cubicBezTo>
                    <a:cubicBezTo>
                      <a:pt x="0" y="932799"/>
                      <a:pt x="0" y="932801"/>
                      <a:pt x="0" y="932811"/>
                    </a:cubicBezTo>
                    <a:close/>
                  </a:path>
                  <a:path w="11863786" h="5596749" fill="none" stroke="0" extrusionOk="0">
                    <a:moveTo>
                      <a:pt x="0" y="932811"/>
                    </a:moveTo>
                    <a:cubicBezTo>
                      <a:pt x="-14278" y="356455"/>
                      <a:pt x="77383" y="-123136"/>
                      <a:pt x="165057" y="0"/>
                    </a:cubicBezTo>
                    <a:cubicBezTo>
                      <a:pt x="265824" y="-240605"/>
                      <a:pt x="838323" y="237094"/>
                      <a:pt x="1107421" y="0"/>
                    </a:cubicBezTo>
                    <a:cubicBezTo>
                      <a:pt x="1450304" y="-155262"/>
                      <a:pt x="1808819" y="245069"/>
                      <a:pt x="1977295" y="0"/>
                    </a:cubicBezTo>
                    <a:lnTo>
                      <a:pt x="1977295" y="0"/>
                    </a:lnTo>
                    <a:cubicBezTo>
                      <a:pt x="2346897" y="-354848"/>
                      <a:pt x="2590220" y="-208120"/>
                      <a:pt x="2876966" y="0"/>
                    </a:cubicBezTo>
                    <a:cubicBezTo>
                      <a:pt x="3195065" y="287728"/>
                      <a:pt x="3448730" y="171074"/>
                      <a:pt x="3806296" y="0"/>
                    </a:cubicBezTo>
                    <a:cubicBezTo>
                      <a:pt x="4173306" y="-157044"/>
                      <a:pt x="4487200" y="-464999"/>
                      <a:pt x="4943242" y="0"/>
                    </a:cubicBezTo>
                    <a:cubicBezTo>
                      <a:pt x="5190150" y="-176253"/>
                      <a:pt x="5538126" y="-2868"/>
                      <a:pt x="5705646" y="0"/>
                    </a:cubicBezTo>
                    <a:cubicBezTo>
                      <a:pt x="5828709" y="26355"/>
                      <a:pt x="6374731" y="-282122"/>
                      <a:pt x="6805825" y="0"/>
                    </a:cubicBezTo>
                    <a:cubicBezTo>
                      <a:pt x="7142670" y="-99240"/>
                      <a:pt x="7385159" y="-61093"/>
                      <a:pt x="7703339" y="0"/>
                    </a:cubicBezTo>
                    <a:cubicBezTo>
                      <a:pt x="7857804" y="-184763"/>
                      <a:pt x="8320111" y="-20390"/>
                      <a:pt x="8600855" y="0"/>
                    </a:cubicBezTo>
                    <a:cubicBezTo>
                      <a:pt x="9031498" y="763"/>
                      <a:pt x="9316398" y="23441"/>
                      <a:pt x="9701032" y="0"/>
                    </a:cubicBezTo>
                    <a:cubicBezTo>
                      <a:pt x="10076564" y="-233524"/>
                      <a:pt x="10185939" y="-174260"/>
                      <a:pt x="10463438" y="0"/>
                    </a:cubicBezTo>
                    <a:cubicBezTo>
                      <a:pt x="10717186" y="90696"/>
                      <a:pt x="11039390" y="192945"/>
                      <a:pt x="11698726" y="0"/>
                    </a:cubicBezTo>
                    <a:cubicBezTo>
                      <a:pt x="11767863" y="-27235"/>
                      <a:pt x="11926400" y="292162"/>
                      <a:pt x="11863786" y="932811"/>
                    </a:cubicBezTo>
                    <a:cubicBezTo>
                      <a:pt x="11863786" y="932801"/>
                      <a:pt x="11863785" y="932796"/>
                      <a:pt x="11863786" y="932791"/>
                    </a:cubicBezTo>
                    <a:lnTo>
                      <a:pt x="11863786" y="932791"/>
                    </a:lnTo>
                    <a:cubicBezTo>
                      <a:pt x="11823408" y="1449057"/>
                      <a:pt x="11857890" y="2039218"/>
                      <a:pt x="11863786" y="2331976"/>
                    </a:cubicBezTo>
                    <a:cubicBezTo>
                      <a:pt x="11930313" y="3507009"/>
                      <a:pt x="11947454" y="3861522"/>
                      <a:pt x="11863786" y="4663933"/>
                    </a:cubicBezTo>
                    <a:cubicBezTo>
                      <a:pt x="11848772" y="5199956"/>
                      <a:pt x="11787250" y="5553011"/>
                      <a:pt x="11698726" y="5596749"/>
                    </a:cubicBezTo>
                    <a:cubicBezTo>
                      <a:pt x="11158868" y="5913807"/>
                      <a:pt x="10897036" y="5460211"/>
                      <a:pt x="10598546" y="5596749"/>
                    </a:cubicBezTo>
                    <a:cubicBezTo>
                      <a:pt x="10241347" y="5571908"/>
                      <a:pt x="9761701" y="5386215"/>
                      <a:pt x="9498368" y="5596749"/>
                    </a:cubicBezTo>
                    <a:cubicBezTo>
                      <a:pt x="9169121" y="5841789"/>
                      <a:pt x="8896652" y="6167218"/>
                      <a:pt x="8533298" y="5596749"/>
                    </a:cubicBezTo>
                    <a:cubicBezTo>
                      <a:pt x="8164628" y="5403856"/>
                      <a:pt x="7754347" y="5778179"/>
                      <a:pt x="7500674" y="5596749"/>
                    </a:cubicBezTo>
                    <a:cubicBezTo>
                      <a:pt x="7379964" y="5095513"/>
                      <a:pt x="6672021" y="5635554"/>
                      <a:pt x="6400495" y="5596749"/>
                    </a:cubicBezTo>
                    <a:cubicBezTo>
                      <a:pt x="6069290" y="5319057"/>
                      <a:pt x="5354955" y="5550135"/>
                      <a:pt x="4943242" y="5596749"/>
                    </a:cubicBezTo>
                    <a:cubicBezTo>
                      <a:pt x="4562515" y="5727917"/>
                      <a:pt x="4342404" y="5867048"/>
                      <a:pt x="3895273" y="5596749"/>
                    </a:cubicBezTo>
                    <a:cubicBezTo>
                      <a:pt x="3555076" y="5415060"/>
                      <a:pt x="3177156" y="5780976"/>
                      <a:pt x="2847306" y="5596749"/>
                    </a:cubicBezTo>
                    <a:cubicBezTo>
                      <a:pt x="2367940" y="5227373"/>
                      <a:pt x="2311077" y="5720365"/>
                      <a:pt x="1977295" y="5596749"/>
                    </a:cubicBezTo>
                    <a:lnTo>
                      <a:pt x="1977295" y="5596749"/>
                    </a:lnTo>
                    <a:cubicBezTo>
                      <a:pt x="1865793" y="6012180"/>
                      <a:pt x="1554552" y="5508684"/>
                      <a:pt x="1125544" y="5596749"/>
                    </a:cubicBezTo>
                    <a:cubicBezTo>
                      <a:pt x="734853" y="5627212"/>
                      <a:pt x="445047" y="5859522"/>
                      <a:pt x="165057" y="5596749"/>
                    </a:cubicBezTo>
                    <a:cubicBezTo>
                      <a:pt x="109113" y="5646585"/>
                      <a:pt x="-41333" y="5194348"/>
                      <a:pt x="0" y="4663933"/>
                    </a:cubicBezTo>
                    <a:cubicBezTo>
                      <a:pt x="36426" y="3686264"/>
                      <a:pt x="45170" y="2921290"/>
                      <a:pt x="0" y="2331976"/>
                    </a:cubicBezTo>
                    <a:cubicBezTo>
                      <a:pt x="5947" y="2232394"/>
                      <a:pt x="23729" y="1937642"/>
                      <a:pt x="0" y="1807297"/>
                    </a:cubicBezTo>
                    <a:cubicBezTo>
                      <a:pt x="-5205" y="1723289"/>
                      <a:pt x="-50258" y="1354525"/>
                      <a:pt x="0" y="932791"/>
                    </a:cubicBezTo>
                    <a:cubicBezTo>
                      <a:pt x="1" y="932799"/>
                      <a:pt x="1" y="932807"/>
                      <a:pt x="0" y="932811"/>
                    </a:cubicBezTo>
                    <a:close/>
                  </a:path>
                  <a:path w="11863786" h="5596749" fill="none" stroke="0" extrusionOk="0">
                    <a:moveTo>
                      <a:pt x="0" y="932811"/>
                    </a:moveTo>
                    <a:cubicBezTo>
                      <a:pt x="17489" y="417223"/>
                      <a:pt x="77665" y="-23384"/>
                      <a:pt x="165057" y="0"/>
                    </a:cubicBezTo>
                    <a:cubicBezTo>
                      <a:pt x="301161" y="-385283"/>
                      <a:pt x="874674" y="200234"/>
                      <a:pt x="1107421" y="0"/>
                    </a:cubicBezTo>
                    <a:cubicBezTo>
                      <a:pt x="1389289" y="-196901"/>
                      <a:pt x="1783440" y="91170"/>
                      <a:pt x="1977295" y="0"/>
                    </a:cubicBezTo>
                    <a:lnTo>
                      <a:pt x="1977295" y="0"/>
                    </a:lnTo>
                    <a:cubicBezTo>
                      <a:pt x="2312568" y="-197478"/>
                      <a:pt x="2656505" y="-181155"/>
                      <a:pt x="2876966" y="0"/>
                    </a:cubicBezTo>
                    <a:cubicBezTo>
                      <a:pt x="3137915" y="473835"/>
                      <a:pt x="3425233" y="33065"/>
                      <a:pt x="3806296" y="0"/>
                    </a:cubicBezTo>
                    <a:cubicBezTo>
                      <a:pt x="4126697" y="-607886"/>
                      <a:pt x="4426649" y="-257411"/>
                      <a:pt x="4943242" y="0"/>
                    </a:cubicBezTo>
                    <a:cubicBezTo>
                      <a:pt x="5238443" y="-225798"/>
                      <a:pt x="5556254" y="-212216"/>
                      <a:pt x="5705646" y="0"/>
                    </a:cubicBezTo>
                    <a:cubicBezTo>
                      <a:pt x="5915097" y="-97875"/>
                      <a:pt x="6445995" y="-171287"/>
                      <a:pt x="6805825" y="0"/>
                    </a:cubicBezTo>
                    <a:cubicBezTo>
                      <a:pt x="7196375" y="-14816"/>
                      <a:pt x="7481770" y="-184519"/>
                      <a:pt x="7703339" y="0"/>
                    </a:cubicBezTo>
                    <a:cubicBezTo>
                      <a:pt x="7983766" y="-553"/>
                      <a:pt x="8333048" y="145440"/>
                      <a:pt x="8600855" y="0"/>
                    </a:cubicBezTo>
                    <a:cubicBezTo>
                      <a:pt x="8902996" y="-385657"/>
                      <a:pt x="9399184" y="217444"/>
                      <a:pt x="9701032" y="0"/>
                    </a:cubicBezTo>
                    <a:cubicBezTo>
                      <a:pt x="10047350" y="-199054"/>
                      <a:pt x="10167848" y="-198346"/>
                      <a:pt x="10463438" y="0"/>
                    </a:cubicBezTo>
                    <a:cubicBezTo>
                      <a:pt x="10807894" y="135404"/>
                      <a:pt x="11087878" y="139627"/>
                      <a:pt x="11698726" y="0"/>
                    </a:cubicBezTo>
                    <a:cubicBezTo>
                      <a:pt x="11784239" y="63178"/>
                      <a:pt x="11980793" y="393691"/>
                      <a:pt x="11863786" y="932811"/>
                    </a:cubicBezTo>
                    <a:cubicBezTo>
                      <a:pt x="11863785" y="932803"/>
                      <a:pt x="11863785" y="932796"/>
                      <a:pt x="11863786" y="932791"/>
                    </a:cubicBezTo>
                    <a:lnTo>
                      <a:pt x="11863786" y="932791"/>
                    </a:lnTo>
                    <a:cubicBezTo>
                      <a:pt x="11795192" y="1462560"/>
                      <a:pt x="11847930" y="1832757"/>
                      <a:pt x="11863786" y="2331976"/>
                    </a:cubicBezTo>
                    <a:cubicBezTo>
                      <a:pt x="11890611" y="3460556"/>
                      <a:pt x="11885643" y="3738416"/>
                      <a:pt x="11863786" y="4663933"/>
                    </a:cubicBezTo>
                    <a:cubicBezTo>
                      <a:pt x="11871947" y="5135507"/>
                      <a:pt x="11787397" y="5571598"/>
                      <a:pt x="11698726" y="5596749"/>
                    </a:cubicBezTo>
                    <a:cubicBezTo>
                      <a:pt x="11275773" y="5915298"/>
                      <a:pt x="10872018" y="5513139"/>
                      <a:pt x="10598546" y="5596749"/>
                    </a:cubicBezTo>
                    <a:cubicBezTo>
                      <a:pt x="10314972" y="5567075"/>
                      <a:pt x="9878354" y="5142181"/>
                      <a:pt x="9498368" y="5596749"/>
                    </a:cubicBezTo>
                    <a:cubicBezTo>
                      <a:pt x="9256862" y="5640608"/>
                      <a:pt x="8963561" y="5856934"/>
                      <a:pt x="8533298" y="5596749"/>
                    </a:cubicBezTo>
                    <a:cubicBezTo>
                      <a:pt x="8218369" y="5421198"/>
                      <a:pt x="7776004" y="5764966"/>
                      <a:pt x="7500674" y="5596749"/>
                    </a:cubicBezTo>
                    <a:cubicBezTo>
                      <a:pt x="7238062" y="5584666"/>
                      <a:pt x="6733181" y="5912928"/>
                      <a:pt x="6400495" y="5596749"/>
                    </a:cubicBezTo>
                    <a:cubicBezTo>
                      <a:pt x="5961280" y="5498166"/>
                      <a:pt x="5454428" y="5376333"/>
                      <a:pt x="4943242" y="5596749"/>
                    </a:cubicBezTo>
                    <a:cubicBezTo>
                      <a:pt x="4615257" y="5598383"/>
                      <a:pt x="4347325" y="5713226"/>
                      <a:pt x="3895273" y="5596749"/>
                    </a:cubicBezTo>
                    <a:cubicBezTo>
                      <a:pt x="3612688" y="5371821"/>
                      <a:pt x="3273994" y="6083578"/>
                      <a:pt x="2847306" y="5596749"/>
                    </a:cubicBezTo>
                    <a:cubicBezTo>
                      <a:pt x="2460664" y="5269584"/>
                      <a:pt x="2366104" y="5781818"/>
                      <a:pt x="1977295" y="5596749"/>
                    </a:cubicBezTo>
                    <a:lnTo>
                      <a:pt x="1977295" y="5596749"/>
                    </a:lnTo>
                    <a:cubicBezTo>
                      <a:pt x="1812971" y="5876441"/>
                      <a:pt x="1544870" y="5465163"/>
                      <a:pt x="1125544" y="5596749"/>
                    </a:cubicBezTo>
                    <a:cubicBezTo>
                      <a:pt x="733107" y="5513921"/>
                      <a:pt x="416589" y="5740561"/>
                      <a:pt x="165057" y="5596749"/>
                    </a:cubicBezTo>
                    <a:cubicBezTo>
                      <a:pt x="44753" y="5474546"/>
                      <a:pt x="-17512" y="5149880"/>
                      <a:pt x="0" y="4663933"/>
                    </a:cubicBezTo>
                    <a:cubicBezTo>
                      <a:pt x="-77121" y="3635013"/>
                      <a:pt x="50491" y="2977334"/>
                      <a:pt x="0" y="2331976"/>
                    </a:cubicBezTo>
                    <a:cubicBezTo>
                      <a:pt x="48154" y="2155285"/>
                      <a:pt x="-7013" y="1973172"/>
                      <a:pt x="0" y="1807297"/>
                    </a:cubicBezTo>
                    <a:cubicBezTo>
                      <a:pt x="23880" y="1640640"/>
                      <a:pt x="6433" y="1305240"/>
                      <a:pt x="0" y="932791"/>
                    </a:cubicBezTo>
                    <a:cubicBezTo>
                      <a:pt x="0" y="932796"/>
                      <a:pt x="0" y="932803"/>
                      <a:pt x="0" y="932811"/>
                    </a:cubicBezTo>
                    <a:close/>
                  </a:path>
                  <a:path w="11863786" h="5596749" fill="none" stroke="0" extrusionOk="0">
                    <a:moveTo>
                      <a:pt x="0" y="932811"/>
                    </a:moveTo>
                    <a:cubicBezTo>
                      <a:pt x="52319" y="408623"/>
                      <a:pt x="59474" y="-25724"/>
                      <a:pt x="165057" y="0"/>
                    </a:cubicBezTo>
                    <a:cubicBezTo>
                      <a:pt x="230156" y="-445204"/>
                      <a:pt x="870608" y="379355"/>
                      <a:pt x="1107421" y="0"/>
                    </a:cubicBezTo>
                    <a:cubicBezTo>
                      <a:pt x="1430846" y="-228503"/>
                      <a:pt x="1822688" y="38050"/>
                      <a:pt x="1977295" y="0"/>
                    </a:cubicBezTo>
                    <a:lnTo>
                      <a:pt x="1977295" y="0"/>
                    </a:lnTo>
                    <a:cubicBezTo>
                      <a:pt x="2278338" y="-55362"/>
                      <a:pt x="2679946" y="-280733"/>
                      <a:pt x="2876966" y="0"/>
                    </a:cubicBezTo>
                    <a:cubicBezTo>
                      <a:pt x="3208259" y="360812"/>
                      <a:pt x="3443643" y="-63530"/>
                      <a:pt x="3806296" y="0"/>
                    </a:cubicBezTo>
                    <a:cubicBezTo>
                      <a:pt x="4163242" y="-518545"/>
                      <a:pt x="4586624" y="-365322"/>
                      <a:pt x="4943242" y="0"/>
                    </a:cubicBezTo>
                    <a:cubicBezTo>
                      <a:pt x="5232123" y="-267692"/>
                      <a:pt x="5546640" y="-201765"/>
                      <a:pt x="5705646" y="0"/>
                    </a:cubicBezTo>
                    <a:cubicBezTo>
                      <a:pt x="5938123" y="-280469"/>
                      <a:pt x="6473563" y="-174199"/>
                      <a:pt x="6805825" y="0"/>
                    </a:cubicBezTo>
                    <a:cubicBezTo>
                      <a:pt x="7241645" y="-103625"/>
                      <a:pt x="7468142" y="-143486"/>
                      <a:pt x="7703339" y="0"/>
                    </a:cubicBezTo>
                    <a:cubicBezTo>
                      <a:pt x="7925674" y="67800"/>
                      <a:pt x="8314166" y="196543"/>
                      <a:pt x="8600855" y="0"/>
                    </a:cubicBezTo>
                    <a:cubicBezTo>
                      <a:pt x="8883419" y="-403515"/>
                      <a:pt x="9376140" y="322880"/>
                      <a:pt x="9701032" y="0"/>
                    </a:cubicBezTo>
                    <a:cubicBezTo>
                      <a:pt x="10044895" y="-210379"/>
                      <a:pt x="10204224" y="-213832"/>
                      <a:pt x="10463438" y="0"/>
                    </a:cubicBezTo>
                    <a:cubicBezTo>
                      <a:pt x="10787052" y="160693"/>
                      <a:pt x="11114631" y="298320"/>
                      <a:pt x="11698726" y="0"/>
                    </a:cubicBezTo>
                    <a:cubicBezTo>
                      <a:pt x="11757165" y="-4031"/>
                      <a:pt x="11976053" y="283775"/>
                      <a:pt x="11863786" y="932811"/>
                    </a:cubicBezTo>
                    <a:cubicBezTo>
                      <a:pt x="11863786" y="932807"/>
                      <a:pt x="11863785" y="932797"/>
                      <a:pt x="11863786" y="932791"/>
                    </a:cubicBezTo>
                    <a:lnTo>
                      <a:pt x="11863786" y="932791"/>
                    </a:lnTo>
                    <a:cubicBezTo>
                      <a:pt x="11885529" y="1473084"/>
                      <a:pt x="11920417" y="1957630"/>
                      <a:pt x="11863786" y="2331976"/>
                    </a:cubicBezTo>
                    <a:cubicBezTo>
                      <a:pt x="11851890" y="3477260"/>
                      <a:pt x="11869969" y="3736682"/>
                      <a:pt x="11863786" y="4663933"/>
                    </a:cubicBezTo>
                    <a:cubicBezTo>
                      <a:pt x="11876136" y="5184358"/>
                      <a:pt x="11788245" y="5589398"/>
                      <a:pt x="11698726" y="5596749"/>
                    </a:cubicBezTo>
                    <a:cubicBezTo>
                      <a:pt x="11280738" y="5993538"/>
                      <a:pt x="10947975" y="5706683"/>
                      <a:pt x="10598546" y="5596749"/>
                    </a:cubicBezTo>
                    <a:cubicBezTo>
                      <a:pt x="10431129" y="5464023"/>
                      <a:pt x="9833060" y="5187675"/>
                      <a:pt x="9498368" y="5596749"/>
                    </a:cubicBezTo>
                    <a:cubicBezTo>
                      <a:pt x="9403633" y="5805416"/>
                      <a:pt x="9001887" y="5718098"/>
                      <a:pt x="8533298" y="5596749"/>
                    </a:cubicBezTo>
                    <a:cubicBezTo>
                      <a:pt x="8121858" y="5352530"/>
                      <a:pt x="7768687" y="5748821"/>
                      <a:pt x="7500674" y="5596749"/>
                    </a:cubicBezTo>
                    <a:cubicBezTo>
                      <a:pt x="7313461" y="5800968"/>
                      <a:pt x="6733607" y="5615375"/>
                      <a:pt x="6400495" y="5596749"/>
                    </a:cubicBezTo>
                    <a:cubicBezTo>
                      <a:pt x="6095791" y="4980703"/>
                      <a:pt x="5437588" y="5347006"/>
                      <a:pt x="4943242" y="5596749"/>
                    </a:cubicBezTo>
                    <a:cubicBezTo>
                      <a:pt x="4582117" y="5586993"/>
                      <a:pt x="4453111" y="5692434"/>
                      <a:pt x="3895273" y="5596749"/>
                    </a:cubicBezTo>
                    <a:cubicBezTo>
                      <a:pt x="3423751" y="5467840"/>
                      <a:pt x="3229055" y="5971002"/>
                      <a:pt x="2847306" y="5596749"/>
                    </a:cubicBezTo>
                    <a:cubicBezTo>
                      <a:pt x="2418393" y="5353060"/>
                      <a:pt x="2410095" y="5850390"/>
                      <a:pt x="1977295" y="5596749"/>
                    </a:cubicBezTo>
                    <a:lnTo>
                      <a:pt x="1977295" y="5596749"/>
                    </a:lnTo>
                    <a:cubicBezTo>
                      <a:pt x="1840312" y="5844031"/>
                      <a:pt x="1629234" y="5619038"/>
                      <a:pt x="1125544" y="5596749"/>
                    </a:cubicBezTo>
                    <a:cubicBezTo>
                      <a:pt x="707760" y="5362287"/>
                      <a:pt x="374726" y="5749635"/>
                      <a:pt x="165057" y="5596749"/>
                    </a:cubicBezTo>
                    <a:cubicBezTo>
                      <a:pt x="73946" y="5345677"/>
                      <a:pt x="-67706" y="5053544"/>
                      <a:pt x="0" y="4663933"/>
                    </a:cubicBezTo>
                    <a:cubicBezTo>
                      <a:pt x="-74983" y="3576163"/>
                      <a:pt x="-3578" y="3144715"/>
                      <a:pt x="0" y="2331976"/>
                    </a:cubicBezTo>
                    <a:cubicBezTo>
                      <a:pt x="18610" y="2124770"/>
                      <a:pt x="-11833" y="2026808"/>
                      <a:pt x="0" y="1807297"/>
                    </a:cubicBezTo>
                    <a:cubicBezTo>
                      <a:pt x="23708" y="1808361"/>
                      <a:pt x="78381" y="1259071"/>
                      <a:pt x="0" y="932791"/>
                    </a:cubicBezTo>
                    <a:cubicBezTo>
                      <a:pt x="0" y="932797"/>
                      <a:pt x="1" y="932806"/>
                      <a:pt x="0" y="932811"/>
                    </a:cubicBez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="" xmlns:ask="http://schemas.microsoft.com/office/drawing/2018/sketchyshapes" sd="440031243">
                      <a:custGeom>
                        <a:avLst/>
                        <a:gdLst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51512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74313 w 8466590"/>
                          <a:gd name="connsiteY5" fmla="*/ 0 h 1419306"/>
                          <a:gd name="connsiteX6" fmla="*/ 2801029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168255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49277 w 8466590"/>
                          <a:gd name="connsiteY10" fmla="*/ 0 h 1419306"/>
                          <a:gd name="connsiteX11" fmla="*/ 6041578 w 8466590"/>
                          <a:gd name="connsiteY11" fmla="*/ 0 h 1419306"/>
                          <a:gd name="connsiteX12" fmla="*/ 6585668 w 8466590"/>
                          <a:gd name="connsiteY12" fmla="*/ 0 h 1419306"/>
                          <a:gd name="connsiteX13" fmla="*/ 7129759 w 8466590"/>
                          <a:gd name="connsiteY13" fmla="*/ 0 h 1419306"/>
                          <a:gd name="connsiteX14" fmla="*/ 7722058 w 8466590"/>
                          <a:gd name="connsiteY14" fmla="*/ 0 h 1419306"/>
                          <a:gd name="connsiteX15" fmla="*/ 8348795 w 8466590"/>
                          <a:gd name="connsiteY15" fmla="*/ 0 h 1419306"/>
                          <a:gd name="connsiteX16" fmla="*/ 8466590 w 8466590"/>
                          <a:gd name="connsiteY16" fmla="*/ 236556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236551 h 1419306"/>
                          <a:gd name="connsiteX19" fmla="*/ 8466590 w 8466590"/>
                          <a:gd name="connsiteY19" fmla="*/ 591377 h 1419306"/>
                          <a:gd name="connsiteX20" fmla="*/ 8466590 w 8466590"/>
                          <a:gd name="connsiteY20" fmla="*/ 1182749 h 1419306"/>
                          <a:gd name="connsiteX21" fmla="*/ 8348795 w 8466590"/>
                          <a:gd name="connsiteY21" fmla="*/ 1419306 h 1419306"/>
                          <a:gd name="connsiteX22" fmla="*/ 7660073 w 8466590"/>
                          <a:gd name="connsiteY22" fmla="*/ 1419306 h 1419306"/>
                          <a:gd name="connsiteX23" fmla="*/ 7115984 w 8466590"/>
                          <a:gd name="connsiteY23" fmla="*/ 1419306 h 1419306"/>
                          <a:gd name="connsiteX24" fmla="*/ 6475473 w 8466590"/>
                          <a:gd name="connsiteY24" fmla="*/ 1419306 h 1419306"/>
                          <a:gd name="connsiteX25" fmla="*/ 5690330 w 8466590"/>
                          <a:gd name="connsiteY25" fmla="*/ 1419306 h 1419306"/>
                          <a:gd name="connsiteX26" fmla="*/ 4905187 w 8466590"/>
                          <a:gd name="connsiteY26" fmla="*/ 1419306 h 1419306"/>
                          <a:gd name="connsiteX27" fmla="*/ 4216466 w 8466590"/>
                          <a:gd name="connsiteY27" fmla="*/ 1419306 h 1419306"/>
                          <a:gd name="connsiteX28" fmla="*/ 3527745 w 8466590"/>
                          <a:gd name="connsiteY28" fmla="*/ 1419306 h 1419306"/>
                          <a:gd name="connsiteX29" fmla="*/ 2885695 w 8466590"/>
                          <a:gd name="connsiteY29" fmla="*/ 1419306 h 1419306"/>
                          <a:gd name="connsiteX30" fmla="*/ 2201313 w 8466590"/>
                          <a:gd name="connsiteY30" fmla="*/ 1419306 h 1419306"/>
                          <a:gd name="connsiteX31" fmla="*/ 1411097 w 8466590"/>
                          <a:gd name="connsiteY31" fmla="*/ 1419306 h 1419306"/>
                          <a:gd name="connsiteX32" fmla="*/ 1411097 w 8466590"/>
                          <a:gd name="connsiteY32" fmla="*/ 1419306 h 1419306"/>
                          <a:gd name="connsiteX33" fmla="*/ 790311 w 8466590"/>
                          <a:gd name="connsiteY33" fmla="*/ 1419306 h 1419306"/>
                          <a:gd name="connsiteX34" fmla="*/ 117793 w 8466590"/>
                          <a:gd name="connsiteY34" fmla="*/ 1419306 h 1419306"/>
                          <a:gd name="connsiteX35" fmla="*/ 0 w 8466590"/>
                          <a:gd name="connsiteY35" fmla="*/ 1182749 h 1419306"/>
                          <a:gd name="connsiteX36" fmla="*/ 0 w 8466590"/>
                          <a:gd name="connsiteY36" fmla="*/ 591377 h 1419306"/>
                          <a:gd name="connsiteX37" fmla="*/ 0 w 8466590"/>
                          <a:gd name="connsiteY37" fmla="*/ 458321 h 1419306"/>
                          <a:gd name="connsiteX38" fmla="*/ 0 w 8466590"/>
                          <a:gd name="connsiteY38" fmla="*/ 236551 h 1419306"/>
                          <a:gd name="connsiteX39" fmla="*/ 0 w 8466590"/>
                          <a:gd name="connsiteY39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8466590" h="1419306" fill="none" extrusionOk="0">
                            <a:moveTo>
                              <a:pt x="0" y="236556"/>
                            </a:moveTo>
                            <a:cubicBezTo>
                              <a:pt x="31862" y="108588"/>
                              <a:pt x="38441" y="-4258"/>
                              <a:pt x="117793" y="0"/>
                            </a:cubicBezTo>
                            <a:cubicBezTo>
                              <a:pt x="248969" y="-111514"/>
                              <a:pt x="529564" y="98116"/>
                              <a:pt x="790311" y="0"/>
                            </a:cubicBezTo>
                            <a:cubicBezTo>
                              <a:pt x="1023984" y="-67372"/>
                              <a:pt x="1301832" y="758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13717" y="-8976"/>
                              <a:pt x="1867880" y="-85407"/>
                              <a:pt x="2053147" y="0"/>
                            </a:cubicBezTo>
                            <a:cubicBezTo>
                              <a:pt x="2259922" y="75634"/>
                              <a:pt x="2409406" y="-8533"/>
                              <a:pt x="2716363" y="0"/>
                            </a:cubicBezTo>
                            <a:cubicBezTo>
                              <a:pt x="2974548" y="-116909"/>
                              <a:pt x="3233883" y="-80483"/>
                              <a:pt x="3527745" y="0"/>
                            </a:cubicBezTo>
                            <a:cubicBezTo>
                              <a:pt x="3726121" y="-66500"/>
                              <a:pt x="3942688" y="-40007"/>
                              <a:pt x="4071834" y="0"/>
                            </a:cubicBezTo>
                            <a:cubicBezTo>
                              <a:pt x="4235673" y="-65171"/>
                              <a:pt x="4618260" y="-37450"/>
                              <a:pt x="4856977" y="0"/>
                            </a:cubicBezTo>
                            <a:cubicBezTo>
                              <a:pt x="5184129" y="-25873"/>
                              <a:pt x="5332299" y="-35276"/>
                              <a:pt x="5497488" y="0"/>
                            </a:cubicBezTo>
                            <a:cubicBezTo>
                              <a:pt x="5674515" y="26291"/>
                              <a:pt x="5919637" y="53716"/>
                              <a:pt x="6138000" y="0"/>
                            </a:cubicBezTo>
                            <a:cubicBezTo>
                              <a:pt x="6337158" y="-126943"/>
                              <a:pt x="6711421" y="90726"/>
                              <a:pt x="6923141" y="0"/>
                            </a:cubicBezTo>
                            <a:cubicBezTo>
                              <a:pt x="7176827" y="-53975"/>
                              <a:pt x="7262749" y="-51980"/>
                              <a:pt x="7467232" y="0"/>
                            </a:cubicBezTo>
                            <a:cubicBezTo>
                              <a:pt x="7728911" y="55332"/>
                              <a:pt x="7961514" y="70720"/>
                              <a:pt x="8348795" y="0"/>
                            </a:cubicBezTo>
                            <a:cubicBezTo>
                              <a:pt x="8394073" y="-19474"/>
                              <a:pt x="8507915" y="79133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342" y="381654"/>
                              <a:pt x="8447944" y="494647"/>
                              <a:pt x="8466590" y="591377"/>
                            </a:cubicBezTo>
                            <a:cubicBezTo>
                              <a:pt x="8454366" y="889334"/>
                              <a:pt x="8460581" y="945931"/>
                              <a:pt x="8466590" y="1182749"/>
                            </a:cubicBezTo>
                            <a:cubicBezTo>
                              <a:pt x="8480901" y="1312528"/>
                              <a:pt x="8424054" y="1416355"/>
                              <a:pt x="8348795" y="1419306"/>
                            </a:cubicBezTo>
                            <a:cubicBezTo>
                              <a:pt x="8048112" y="1504264"/>
                              <a:pt x="7835686" y="1438851"/>
                              <a:pt x="7563652" y="1419306"/>
                            </a:cubicBezTo>
                            <a:cubicBezTo>
                              <a:pt x="7439026" y="1391840"/>
                              <a:pt x="6998488" y="1296836"/>
                              <a:pt x="6778510" y="1419306"/>
                            </a:cubicBezTo>
                            <a:cubicBezTo>
                              <a:pt x="6654888" y="1460230"/>
                              <a:pt x="6361256" y="1462853"/>
                              <a:pt x="6089788" y="1419306"/>
                            </a:cubicBezTo>
                            <a:cubicBezTo>
                              <a:pt x="5803205" y="1347815"/>
                              <a:pt x="5508899" y="1467020"/>
                              <a:pt x="5352856" y="1419306"/>
                            </a:cubicBezTo>
                            <a:cubicBezTo>
                              <a:pt x="5195821" y="1472982"/>
                              <a:pt x="4795435" y="1423986"/>
                              <a:pt x="4567713" y="1419306"/>
                            </a:cubicBezTo>
                            <a:cubicBezTo>
                              <a:pt x="4309510" y="1234197"/>
                              <a:pt x="3902504" y="1388783"/>
                              <a:pt x="3527745" y="1419306"/>
                            </a:cubicBezTo>
                            <a:cubicBezTo>
                              <a:pt x="3257738" y="1423878"/>
                              <a:pt x="3156333" y="1439466"/>
                              <a:pt x="2779862" y="1419306"/>
                            </a:cubicBezTo>
                            <a:cubicBezTo>
                              <a:pt x="2473262" y="1369859"/>
                              <a:pt x="2357121" y="1515301"/>
                              <a:pt x="2031980" y="1419306"/>
                            </a:cubicBezTo>
                            <a:cubicBezTo>
                              <a:pt x="1709235" y="1363827"/>
                              <a:pt x="1718397" y="149259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82580" y="1500914"/>
                              <a:pt x="1129135" y="1432398"/>
                              <a:pt x="803245" y="1419306"/>
                            </a:cubicBezTo>
                            <a:cubicBezTo>
                              <a:pt x="490915" y="1363688"/>
                              <a:pt x="266670" y="1461314"/>
                              <a:pt x="117793" y="1419306"/>
                            </a:cubicBezTo>
                            <a:cubicBezTo>
                              <a:pt x="61186" y="1369835"/>
                              <a:pt x="-29083" y="1294993"/>
                              <a:pt x="0" y="1182749"/>
                            </a:cubicBezTo>
                            <a:cubicBezTo>
                              <a:pt x="-46433" y="910600"/>
                              <a:pt x="30260" y="771095"/>
                              <a:pt x="0" y="591377"/>
                            </a:cubicBezTo>
                            <a:cubicBezTo>
                              <a:pt x="10454" y="539207"/>
                              <a:pt x="-9758" y="507151"/>
                              <a:pt x="0" y="458321"/>
                            </a:cubicBezTo>
                            <a:cubicBezTo>
                              <a:pt x="7750" y="436928"/>
                              <a:pt x="19611" y="325441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stroke="0" extrusionOk="0">
                            <a:moveTo>
                              <a:pt x="0" y="236556"/>
                            </a:moveTo>
                            <a:cubicBezTo>
                              <a:pt x="13000" y="79726"/>
                              <a:pt x="50646" y="-15872"/>
                              <a:pt x="117793" y="0"/>
                            </a:cubicBezTo>
                            <a:cubicBezTo>
                              <a:pt x="372977" y="39062"/>
                              <a:pt x="549122" y="-23144"/>
                              <a:pt x="751512" y="0"/>
                            </a:cubicBezTo>
                            <a:cubicBezTo>
                              <a:pt x="978049" y="34485"/>
                              <a:pt x="1069187" y="26479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81165" y="-32997"/>
                              <a:pt x="1830151" y="9533"/>
                              <a:pt x="2074313" y="0"/>
                            </a:cubicBezTo>
                            <a:cubicBezTo>
                              <a:pt x="2359760" y="-6584"/>
                              <a:pt x="2450539" y="56687"/>
                              <a:pt x="2801029" y="0"/>
                            </a:cubicBezTo>
                            <a:cubicBezTo>
                              <a:pt x="3109621" y="-79507"/>
                              <a:pt x="3314103" y="90036"/>
                              <a:pt x="3527745" y="0"/>
                            </a:cubicBezTo>
                            <a:cubicBezTo>
                              <a:pt x="3606775" y="-68284"/>
                              <a:pt x="3863916" y="1945"/>
                              <a:pt x="4168255" y="0"/>
                            </a:cubicBezTo>
                            <a:cubicBezTo>
                              <a:pt x="4392687" y="-65488"/>
                              <a:pt x="4639400" y="-46616"/>
                              <a:pt x="4856977" y="0"/>
                            </a:cubicBezTo>
                            <a:cubicBezTo>
                              <a:pt x="4990840" y="10533"/>
                              <a:pt x="5324745" y="46813"/>
                              <a:pt x="5449277" y="0"/>
                            </a:cubicBezTo>
                            <a:cubicBezTo>
                              <a:pt x="5569172" y="3033"/>
                              <a:pt x="5870850" y="-22816"/>
                              <a:pt x="6041578" y="0"/>
                            </a:cubicBezTo>
                            <a:cubicBezTo>
                              <a:pt x="6230401" y="76486"/>
                              <a:pt x="6326154" y="-31369"/>
                              <a:pt x="6585668" y="0"/>
                            </a:cubicBezTo>
                            <a:cubicBezTo>
                              <a:pt x="6806023" y="7316"/>
                              <a:pt x="6928752" y="-42341"/>
                              <a:pt x="7129759" y="0"/>
                            </a:cubicBezTo>
                            <a:cubicBezTo>
                              <a:pt x="7312912" y="17653"/>
                              <a:pt x="7416931" y="-38424"/>
                              <a:pt x="7722058" y="0"/>
                            </a:cubicBezTo>
                            <a:cubicBezTo>
                              <a:pt x="8029038" y="-19895"/>
                              <a:pt x="8085623" y="-61592"/>
                              <a:pt x="8348795" y="0"/>
                            </a:cubicBezTo>
                            <a:cubicBezTo>
                              <a:pt x="8425655" y="-2081"/>
                              <a:pt x="8439858" y="83048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79235" y="385391"/>
                              <a:pt x="8482593" y="421017"/>
                              <a:pt x="8466590" y="591377"/>
                            </a:cubicBezTo>
                            <a:cubicBezTo>
                              <a:pt x="8505130" y="700807"/>
                              <a:pt x="8537853" y="969065"/>
                              <a:pt x="8466590" y="1182749"/>
                            </a:cubicBezTo>
                            <a:cubicBezTo>
                              <a:pt x="8469642" y="1314956"/>
                              <a:pt x="8405242" y="1401848"/>
                              <a:pt x="8348795" y="1419306"/>
                            </a:cubicBezTo>
                            <a:cubicBezTo>
                              <a:pt x="8016123" y="1389760"/>
                              <a:pt x="7862420" y="1422406"/>
                              <a:pt x="7660073" y="1419306"/>
                            </a:cubicBezTo>
                            <a:cubicBezTo>
                              <a:pt x="7451177" y="1381977"/>
                              <a:pt x="7224420" y="1389950"/>
                              <a:pt x="7115984" y="1419306"/>
                            </a:cubicBezTo>
                            <a:cubicBezTo>
                              <a:pt x="7053182" y="1510979"/>
                              <a:pt x="6684721" y="1410169"/>
                              <a:pt x="6475473" y="1419306"/>
                            </a:cubicBezTo>
                            <a:cubicBezTo>
                              <a:pt x="6225067" y="1453179"/>
                              <a:pt x="6050809" y="1432391"/>
                              <a:pt x="5690330" y="1419306"/>
                            </a:cubicBezTo>
                            <a:cubicBezTo>
                              <a:pt x="5424366" y="1459901"/>
                              <a:pt x="5072320" y="1531618"/>
                              <a:pt x="4905187" y="1419306"/>
                            </a:cubicBezTo>
                            <a:cubicBezTo>
                              <a:pt x="4699075" y="1396278"/>
                              <a:pt x="4427347" y="1558576"/>
                              <a:pt x="4216466" y="1419306"/>
                            </a:cubicBezTo>
                            <a:cubicBezTo>
                              <a:pt x="4010895" y="1365715"/>
                              <a:pt x="3733458" y="1319118"/>
                              <a:pt x="3527745" y="1419306"/>
                            </a:cubicBezTo>
                            <a:cubicBezTo>
                              <a:pt x="3293310" y="1452091"/>
                              <a:pt x="3018960" y="1437581"/>
                              <a:pt x="2885695" y="1419306"/>
                            </a:cubicBezTo>
                            <a:cubicBezTo>
                              <a:pt x="2722382" y="1462284"/>
                              <a:pt x="2352733" y="1480571"/>
                              <a:pt x="2201313" y="1419306"/>
                            </a:cubicBezTo>
                            <a:cubicBezTo>
                              <a:pt x="2052920" y="1419815"/>
                              <a:pt x="1809978" y="144626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113028" y="1440686"/>
                              <a:pt x="1017405" y="1422614"/>
                              <a:pt x="790311" y="1419306"/>
                            </a:cubicBezTo>
                            <a:cubicBezTo>
                              <a:pt x="578248" y="1454837"/>
                              <a:pt x="357533" y="1393425"/>
                              <a:pt x="117793" y="1419306"/>
                            </a:cubicBezTo>
                            <a:cubicBezTo>
                              <a:pt x="63808" y="1366341"/>
                              <a:pt x="-24129" y="1305579"/>
                              <a:pt x="0" y="1182749"/>
                            </a:cubicBezTo>
                            <a:cubicBezTo>
                              <a:pt x="11590" y="893866"/>
                              <a:pt x="32428" y="780992"/>
                              <a:pt x="0" y="591377"/>
                            </a:cubicBezTo>
                            <a:cubicBezTo>
                              <a:pt x="6272" y="516528"/>
                              <a:pt x="7432" y="486258"/>
                              <a:pt x="0" y="458321"/>
                            </a:cubicBezTo>
                            <a:cubicBezTo>
                              <a:pt x="8067" y="361415"/>
                              <a:pt x="-15098" y="325623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3739" y="90629"/>
                              <a:pt x="59284" y="-29381"/>
                              <a:pt x="117793" y="0"/>
                            </a:cubicBezTo>
                            <a:cubicBezTo>
                              <a:pt x="220098" y="-52966"/>
                              <a:pt x="609155" y="64695"/>
                              <a:pt x="790311" y="0"/>
                            </a:cubicBezTo>
                            <a:cubicBezTo>
                              <a:pt x="1004985" y="-28541"/>
                              <a:pt x="1279738" y="5974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8585" y="-73368"/>
                              <a:pt x="1877853" y="-39178"/>
                              <a:pt x="2053147" y="0"/>
                            </a:cubicBezTo>
                            <a:cubicBezTo>
                              <a:pt x="2252068" y="66269"/>
                              <a:pt x="2469043" y="32904"/>
                              <a:pt x="2716363" y="0"/>
                            </a:cubicBezTo>
                            <a:cubicBezTo>
                              <a:pt x="2962591" y="-60004"/>
                              <a:pt x="3231394" y="-98851"/>
                              <a:pt x="3527745" y="0"/>
                            </a:cubicBezTo>
                            <a:cubicBezTo>
                              <a:pt x="3719929" y="-36466"/>
                              <a:pt x="3954907" y="-5845"/>
                              <a:pt x="4071834" y="0"/>
                            </a:cubicBezTo>
                            <a:cubicBezTo>
                              <a:pt x="4140134" y="-23245"/>
                              <a:pt x="4500668" y="-61506"/>
                              <a:pt x="4856977" y="0"/>
                            </a:cubicBezTo>
                            <a:cubicBezTo>
                              <a:pt x="5104085" y="-21235"/>
                              <a:pt x="5292129" y="-10019"/>
                              <a:pt x="5497488" y="0"/>
                            </a:cubicBezTo>
                            <a:cubicBezTo>
                              <a:pt x="5648246" y="-49397"/>
                              <a:pt x="5938738" y="-13866"/>
                              <a:pt x="6138000" y="0"/>
                            </a:cubicBezTo>
                            <a:cubicBezTo>
                              <a:pt x="6434543" y="15495"/>
                              <a:pt x="6640835" y="3496"/>
                              <a:pt x="6923141" y="0"/>
                            </a:cubicBezTo>
                            <a:cubicBezTo>
                              <a:pt x="7174850" y="-65983"/>
                              <a:pt x="7269756" y="-46142"/>
                              <a:pt x="7467232" y="0"/>
                            </a:cubicBezTo>
                            <a:cubicBezTo>
                              <a:pt x="7647190" y="20519"/>
                              <a:pt x="7922067" y="47960"/>
                              <a:pt x="8348795" y="0"/>
                            </a:cubicBezTo>
                            <a:cubicBezTo>
                              <a:pt x="8412807" y="-19401"/>
                              <a:pt x="8491106" y="85132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36941" y="376809"/>
                              <a:pt x="8471990" y="496009"/>
                              <a:pt x="8466590" y="591377"/>
                            </a:cubicBezTo>
                            <a:cubicBezTo>
                              <a:pt x="8495489" y="867452"/>
                              <a:pt x="8462027" y="968833"/>
                              <a:pt x="8466590" y="1182749"/>
                            </a:cubicBezTo>
                            <a:cubicBezTo>
                              <a:pt x="8453646" y="1315783"/>
                              <a:pt x="8398079" y="1408646"/>
                              <a:pt x="8348795" y="1419306"/>
                            </a:cubicBezTo>
                            <a:cubicBezTo>
                              <a:pt x="7993682" y="1515397"/>
                              <a:pt x="7754171" y="1369296"/>
                              <a:pt x="7563652" y="1419306"/>
                            </a:cubicBezTo>
                            <a:cubicBezTo>
                              <a:pt x="7346399" y="1426577"/>
                              <a:pt x="6974292" y="1367457"/>
                              <a:pt x="6778510" y="1419306"/>
                            </a:cubicBezTo>
                            <a:cubicBezTo>
                              <a:pt x="6573076" y="1485407"/>
                              <a:pt x="6330716" y="1555677"/>
                              <a:pt x="6089788" y="1419306"/>
                            </a:cubicBezTo>
                            <a:cubicBezTo>
                              <a:pt x="5837526" y="1375643"/>
                              <a:pt x="5518411" y="1460212"/>
                              <a:pt x="5352856" y="1419306"/>
                            </a:cubicBezTo>
                            <a:cubicBezTo>
                              <a:pt x="5246557" y="1302906"/>
                              <a:pt x="4807733" y="1436993"/>
                              <a:pt x="4567713" y="1419306"/>
                            </a:cubicBezTo>
                            <a:cubicBezTo>
                              <a:pt x="4287406" y="1378017"/>
                              <a:pt x="3899050" y="1391527"/>
                              <a:pt x="3527745" y="1419306"/>
                            </a:cubicBezTo>
                            <a:cubicBezTo>
                              <a:pt x="3244219" y="1457020"/>
                              <a:pt x="3106115" y="1475248"/>
                              <a:pt x="2779862" y="1419306"/>
                            </a:cubicBezTo>
                            <a:cubicBezTo>
                              <a:pt x="2473039" y="1375586"/>
                              <a:pt x="2307809" y="1475986"/>
                              <a:pt x="2031980" y="1419306"/>
                            </a:cubicBezTo>
                            <a:cubicBezTo>
                              <a:pt x="1722710" y="1321305"/>
                              <a:pt x="1662135" y="1451637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94705" y="1526092"/>
                              <a:pt x="1088064" y="1372372"/>
                              <a:pt x="803245" y="1419306"/>
                            </a:cubicBezTo>
                            <a:cubicBezTo>
                              <a:pt x="503435" y="1431055"/>
                              <a:pt x="336213" y="1469989"/>
                              <a:pt x="117793" y="1419306"/>
                            </a:cubicBezTo>
                            <a:cubicBezTo>
                              <a:pt x="34809" y="1434420"/>
                              <a:pt x="2863" y="1315168"/>
                              <a:pt x="0" y="1182749"/>
                            </a:cubicBezTo>
                            <a:cubicBezTo>
                              <a:pt x="20725" y="943623"/>
                              <a:pt x="-774" y="727398"/>
                              <a:pt x="0" y="591377"/>
                            </a:cubicBezTo>
                            <a:cubicBezTo>
                              <a:pt x="10235" y="564817"/>
                              <a:pt x="3671" y="496892"/>
                              <a:pt x="0" y="458321"/>
                            </a:cubicBezTo>
                            <a:cubicBezTo>
                              <a:pt x="-1911" y="420934"/>
                              <a:pt x="-12386" y="336759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18917" y="104744"/>
                              <a:pt x="47054" y="-8693"/>
                              <a:pt x="117793" y="0"/>
                            </a:cubicBezTo>
                            <a:cubicBezTo>
                              <a:pt x="211591" y="-78987"/>
                              <a:pt x="595275" y="73240"/>
                              <a:pt x="790311" y="0"/>
                            </a:cubicBezTo>
                            <a:cubicBezTo>
                              <a:pt x="1016848" y="-42669"/>
                              <a:pt x="1290154" y="17896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6919" y="-56562"/>
                              <a:pt x="1892918" y="-48466"/>
                              <a:pt x="2053147" y="0"/>
                            </a:cubicBezTo>
                            <a:cubicBezTo>
                              <a:pt x="2279599" y="103676"/>
                              <a:pt x="2468470" y="12674"/>
                              <a:pt x="2716363" y="0"/>
                            </a:cubicBezTo>
                            <a:cubicBezTo>
                              <a:pt x="2968473" y="-146068"/>
                              <a:pt x="3227268" y="-75718"/>
                              <a:pt x="3527745" y="0"/>
                            </a:cubicBezTo>
                            <a:cubicBezTo>
                              <a:pt x="3733043" y="-58590"/>
                              <a:pt x="3959178" y="-49862"/>
                              <a:pt x="4071834" y="0"/>
                            </a:cubicBezTo>
                            <a:cubicBezTo>
                              <a:pt x="4209835" y="-31301"/>
                              <a:pt x="4614275" y="-51726"/>
                              <a:pt x="4856977" y="0"/>
                            </a:cubicBezTo>
                            <a:cubicBezTo>
                              <a:pt x="5161480" y="-9612"/>
                              <a:pt x="5302283" y="-56411"/>
                              <a:pt x="5497488" y="0"/>
                            </a:cubicBezTo>
                            <a:cubicBezTo>
                              <a:pt x="5665632" y="-7020"/>
                              <a:pt x="5892415" y="35273"/>
                              <a:pt x="6138000" y="0"/>
                            </a:cubicBezTo>
                            <a:cubicBezTo>
                              <a:pt x="6367298" y="-77831"/>
                              <a:pt x="6675209" y="51841"/>
                              <a:pt x="6923141" y="0"/>
                            </a:cubicBezTo>
                            <a:cubicBezTo>
                              <a:pt x="7184581" y="-52797"/>
                              <a:pt x="7270609" y="-53997"/>
                              <a:pt x="7467232" y="0"/>
                            </a:cubicBezTo>
                            <a:cubicBezTo>
                              <a:pt x="7709337" y="45741"/>
                              <a:pt x="7942034" y="28448"/>
                              <a:pt x="8348795" y="0"/>
                            </a:cubicBezTo>
                            <a:cubicBezTo>
                              <a:pt x="8400710" y="16696"/>
                              <a:pt x="8498321" y="95450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897" y="373900"/>
                              <a:pt x="8467485" y="487902"/>
                              <a:pt x="8466590" y="591377"/>
                            </a:cubicBezTo>
                            <a:cubicBezTo>
                              <a:pt x="8468467" y="882492"/>
                              <a:pt x="8467729" y="956096"/>
                              <a:pt x="8466590" y="1182749"/>
                            </a:cubicBezTo>
                            <a:cubicBezTo>
                              <a:pt x="8468194" y="1301472"/>
                              <a:pt x="8415006" y="1412053"/>
                              <a:pt x="8348795" y="1419306"/>
                            </a:cubicBezTo>
                            <a:cubicBezTo>
                              <a:pt x="8037894" y="1492759"/>
                              <a:pt x="7751659" y="1397903"/>
                              <a:pt x="7563652" y="1419306"/>
                            </a:cubicBezTo>
                            <a:cubicBezTo>
                              <a:pt x="7344821" y="1411262"/>
                              <a:pt x="6985198" y="1307861"/>
                              <a:pt x="6778510" y="1419306"/>
                            </a:cubicBezTo>
                            <a:cubicBezTo>
                              <a:pt x="6619263" y="1412592"/>
                              <a:pt x="6338762" y="1502223"/>
                              <a:pt x="6089788" y="1419306"/>
                            </a:cubicBezTo>
                            <a:cubicBezTo>
                              <a:pt x="5831152" y="1360413"/>
                              <a:pt x="5534549" y="1465144"/>
                              <a:pt x="5352856" y="1419306"/>
                            </a:cubicBezTo>
                            <a:cubicBezTo>
                              <a:pt x="5208668" y="1414318"/>
                              <a:pt x="4810869" y="1508100"/>
                              <a:pt x="4567713" y="1419306"/>
                            </a:cubicBezTo>
                            <a:cubicBezTo>
                              <a:pt x="4246966" y="1398427"/>
                              <a:pt x="3861838" y="1387741"/>
                              <a:pt x="3527745" y="1419306"/>
                            </a:cubicBezTo>
                            <a:cubicBezTo>
                              <a:pt x="3258125" y="1419403"/>
                              <a:pt x="3130448" y="1460316"/>
                              <a:pt x="2779862" y="1419306"/>
                            </a:cubicBezTo>
                            <a:cubicBezTo>
                              <a:pt x="2496205" y="1372396"/>
                              <a:pt x="2386182" y="1537023"/>
                              <a:pt x="2031980" y="1419306"/>
                            </a:cubicBezTo>
                            <a:cubicBezTo>
                              <a:pt x="1742361" y="1332836"/>
                              <a:pt x="1717375" y="1457684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74084" y="1493519"/>
                              <a:pt x="1081607" y="1397471"/>
                              <a:pt x="803245" y="1419306"/>
                            </a:cubicBezTo>
                            <a:cubicBezTo>
                              <a:pt x="550019" y="1411336"/>
                              <a:pt x="297010" y="1464986"/>
                              <a:pt x="117793" y="1419306"/>
                            </a:cubicBezTo>
                            <a:cubicBezTo>
                              <a:pt x="53895" y="1398688"/>
                              <a:pt x="-22340" y="1303992"/>
                              <a:pt x="0" y="1182749"/>
                            </a:cubicBezTo>
                            <a:cubicBezTo>
                              <a:pt x="6480" y="902368"/>
                              <a:pt x="25187" y="760412"/>
                              <a:pt x="0" y="591377"/>
                            </a:cubicBezTo>
                            <a:cubicBezTo>
                              <a:pt x="7351" y="549901"/>
                              <a:pt x="-8551" y="507466"/>
                              <a:pt x="0" y="458321"/>
                            </a:cubicBezTo>
                            <a:cubicBezTo>
                              <a:pt x="9151" y="429693"/>
                              <a:pt x="7651" y="327856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231B15FC-1F74-DCB4-4793-9086BEE8E6FB}"/>
                  </a:ext>
                </a:extLst>
              </p:cNvPr>
              <p:cNvSpPr txBox="1"/>
              <p:nvPr/>
            </p:nvSpPr>
            <p:spPr>
              <a:xfrm>
                <a:off x="-753078" y="1725700"/>
                <a:ext cx="11378797" cy="29879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lang="en-US" sz="36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vi-VN" sz="36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ẽ sơ đồ tư duy thể hiện</a:t>
                </a:r>
              </a:p>
              <a:p>
                <a:pPr lvl="0" algn="just">
                  <a:defRPr/>
                </a:pPr>
                <a:r>
                  <a:rPr lang="vi-VN" sz="36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Đặc điểm của khí hậu; sông, hồ Việt Nam</a:t>
                </a:r>
              </a:p>
              <a:p>
                <a:pPr lvl="0" algn="just">
                  <a:defRPr/>
                </a:pPr>
                <a:r>
                  <a:rPr lang="vi-VN" sz="36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Một số thuận lợi và khó khăn của khí hậu, sông, hồ đối với sản xuất và đời sống.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E19A87E5-1119-2856-0A1D-8BC43BE8A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87217" y="1512371"/>
              <a:ext cx="1068155" cy="1170657"/>
            </a:xfrm>
            <a:prstGeom prst="rect">
              <a:avLst/>
            </a:prstGeom>
          </p:spPr>
        </p:pic>
      </p:grpSp>
      <p:sp>
        <p:nvSpPr>
          <p:cNvPr id="14" name="Oval 13"/>
          <p:cNvSpPr/>
          <p:nvPr/>
        </p:nvSpPr>
        <p:spPr>
          <a:xfrm>
            <a:off x="4745124" y="-4727369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42630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B1E5D34-74C3-23E7-DC7B-AABB29797BE8}"/>
              </a:ext>
            </a:extLst>
          </p:cNvPr>
          <p:cNvGrpSpPr/>
          <p:nvPr/>
        </p:nvGrpSpPr>
        <p:grpSpPr>
          <a:xfrm>
            <a:off x="1765692" y="910800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="" xmlns:a16="http://schemas.microsoft.com/office/drawing/2014/main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="" xmlns:a16="http://schemas.microsoft.com/office/drawing/2014/main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8E58C90-4F2B-6FB4-88BC-098D1B397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597" y="1959477"/>
            <a:ext cx="9004572" cy="238374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771728" y="-4784346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39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582058" y="1452406"/>
            <a:ext cx="7043057" cy="4038600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7" name="Google Shape;1910;p31">
            <a:extLst>
              <a:ext uri="{FF2B5EF4-FFF2-40B4-BE49-F238E27FC236}">
                <a16:creationId xmlns=""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-808870" y="1625093"/>
            <a:ext cx="8934720" cy="22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33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VẬN </a:t>
            </a:r>
            <a:endParaRPr kumimoji="0" lang="en-US" sz="9900" b="0" i="0" u="none" strike="noStrike" kern="1200" cap="none" spc="0" normalizeH="0" baseline="0" noProof="0">
              <a:ln>
                <a:solidFill>
                  <a:prstClr val="black">
                    <a:lumMod val="10000"/>
                  </a:prstClr>
                </a:solidFill>
              </a:ln>
              <a:solidFill>
                <a:srgbClr val="00CCFF"/>
              </a:solidFill>
              <a:effectLst>
                <a:glow rad="101600">
                  <a:prstClr val="white">
                    <a:lumMod val="60000"/>
                    <a:lumOff val="40000"/>
                    <a:alpha val="60000"/>
                  </a:prstClr>
                </a:glow>
              </a:effectLst>
              <a:uLnTx/>
              <a:uFillTx/>
              <a:latin typeface="SVN-Hole Hearted" panose="020B0A06020104020203" pitchFamily="34" charset="0"/>
              <a:sym typeface="Chang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3747" y="3355592"/>
            <a:ext cx="46461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 dirty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00CCFF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DỤNG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63082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00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rrow: Striped Right 26">
            <a:hlinkClick r:id="rId2" action="ppaction://hlinksldjump"/>
            <a:extLst>
              <a:ext uri="{FF2B5EF4-FFF2-40B4-BE49-F238E27FC236}">
                <a16:creationId xmlns="" xmlns:a16="http://schemas.microsoft.com/office/drawing/2014/main" id="{60F03FE6-D0D6-4419-849D-8A571CB5AD38}"/>
              </a:ext>
            </a:extLst>
          </p:cNvPr>
          <p:cNvSpPr/>
          <p:nvPr/>
        </p:nvSpPr>
        <p:spPr>
          <a:xfrm>
            <a:off x="10720137" y="5691516"/>
            <a:ext cx="1342072" cy="912931"/>
          </a:xfrm>
          <a:prstGeom prst="stripedRightArrow">
            <a:avLst/>
          </a:prstGeom>
          <a:solidFill>
            <a:srgbClr val="F35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hlinkClick r:id="rId3" action="ppaction://hlinksldjump"/>
            <a:extLst>
              <a:ext uri="{FF2B5EF4-FFF2-40B4-BE49-F238E27FC236}">
                <a16:creationId xmlns="" xmlns:a16="http://schemas.microsoft.com/office/drawing/2014/main" id="{088834AA-491F-4000-9F13-EDB68715F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22" y="2385835"/>
            <a:ext cx="2627604" cy="2462997"/>
          </a:xfrm>
          <a:prstGeom prst="rect">
            <a:avLst/>
          </a:prstGeom>
        </p:spPr>
      </p:pic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="" xmlns:a16="http://schemas.microsoft.com/office/drawing/2014/main" id="{224F5845-C466-4C8F-ADEF-22366685B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243" y="2055724"/>
            <a:ext cx="2834886" cy="2560542"/>
          </a:xfrm>
          <a:prstGeom prst="rect">
            <a:avLst/>
          </a:prstGeom>
        </p:spPr>
      </p:pic>
      <p:pic>
        <p:nvPicPr>
          <p:cNvPr id="30" name="Picture 29">
            <a:hlinkClick r:id="rId7" action="ppaction://hlinksldjump"/>
            <a:extLst>
              <a:ext uri="{FF2B5EF4-FFF2-40B4-BE49-F238E27FC236}">
                <a16:creationId xmlns="" xmlns:a16="http://schemas.microsoft.com/office/drawing/2014/main" id="{C7FD7B2D-A74A-4D4E-A005-D92A5D8090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8234" y="2309365"/>
            <a:ext cx="2871465" cy="2365453"/>
          </a:xfrm>
          <a:prstGeom prst="rect">
            <a:avLst/>
          </a:prstGeom>
        </p:spPr>
      </p:pic>
      <p:pic>
        <p:nvPicPr>
          <p:cNvPr id="31" name="Picture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FDFC506-15A7-431B-9FDF-E5BB96850F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2382" y="4364520"/>
            <a:ext cx="3243353" cy="2493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91A4229-6F25-44D8-AF2B-09A23127F6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8730" y="1079526"/>
            <a:ext cx="8583912" cy="2030144"/>
          </a:xfrm>
          <a:prstGeom prst="rect">
            <a:avLst/>
          </a:prstGeom>
        </p:spPr>
      </p:pic>
      <p:pic>
        <p:nvPicPr>
          <p:cNvPr id="2048" name="Picture 2047">
            <a:extLst>
              <a:ext uri="{FF2B5EF4-FFF2-40B4-BE49-F238E27FC236}">
                <a16:creationId xmlns="" xmlns:a16="http://schemas.microsoft.com/office/drawing/2014/main" id="{988200EC-0F5A-4833-8663-2B72D2AEED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0381" y="37673"/>
            <a:ext cx="6480610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290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27FB6FC-39B7-4F0D-9F73-F472EBE5EE83}"/>
              </a:ext>
            </a:extLst>
          </p:cNvPr>
          <p:cNvGrpSpPr/>
          <p:nvPr/>
        </p:nvGrpSpPr>
        <p:grpSpPr>
          <a:xfrm>
            <a:off x="940403" y="559223"/>
            <a:ext cx="4235484" cy="894316"/>
            <a:chOff x="1745060" y="302080"/>
            <a:chExt cx="4235484" cy="894316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3354C548-786C-4179-BC4F-C74233F53BD7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916984E6-B6EB-445C-8AA7-97DCCE74B4F1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0" name="组合 58">
                <a:extLst>
                  <a:ext uri="{FF2B5EF4-FFF2-40B4-BE49-F238E27FC236}">
                    <a16:creationId xmlns="" xmlns:a16="http://schemas.microsoft.com/office/drawing/2014/main" id="{F92E35B7-9C03-4D1A-A9BF-47F492609681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11" name="五角星 2">
                  <a:extLst>
                    <a:ext uri="{FF2B5EF4-FFF2-40B4-BE49-F238E27FC236}">
                      <a16:creationId xmlns="" xmlns:a16="http://schemas.microsoft.com/office/drawing/2014/main" id="{FE000F79-C6B0-4CB2-9D3E-DCF2C78B3E9D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2" name="五角星 2">
                  <a:extLst>
                    <a:ext uri="{FF2B5EF4-FFF2-40B4-BE49-F238E27FC236}">
                      <a16:creationId xmlns="" xmlns:a16="http://schemas.microsoft.com/office/drawing/2014/main" id="{96434694-B539-4506-886F-63B6EC06E2A1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CB965112-6B26-4E8A-B593-7AB9CE75B2C5}"/>
                </a:ext>
              </a:extLst>
            </p:cNvPr>
            <p:cNvSpPr txBox="1"/>
            <p:nvPr/>
          </p:nvSpPr>
          <p:spPr>
            <a:xfrm>
              <a:off x="2023858" y="356434"/>
              <a:ext cx="37611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2EC4AB16-CF83-4116-981F-30797F32F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7651" y="591406"/>
            <a:ext cx="4824088" cy="2903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6">
            <a:extLst>
              <a:ext uri="{FF2B5EF4-FFF2-40B4-BE49-F238E27FC236}">
                <a16:creationId xmlns="" xmlns:a16="http://schemas.microsoft.com/office/drawing/2014/main" id="{23730AAC-8B47-475E-B2DA-562E2CE2E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3862">
            <a:off x="7597592" y="3869915"/>
            <a:ext cx="3928597" cy="2833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C7B8AC6-95E0-4719-ADE2-11C69A2B594A}"/>
              </a:ext>
            </a:extLst>
          </p:cNvPr>
          <p:cNvSpPr txBox="1"/>
          <p:nvPr/>
        </p:nvSpPr>
        <p:spPr>
          <a:xfrm>
            <a:off x="1475874" y="4957011"/>
            <a:ext cx="186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5D371077-8F2A-4DDE-88D8-0B3ED2EF67EE}"/>
              </a:ext>
            </a:extLst>
          </p:cNvPr>
          <p:cNvGrpSpPr/>
          <p:nvPr/>
        </p:nvGrpSpPr>
        <p:grpSpPr>
          <a:xfrm>
            <a:off x="2620814" y="4612470"/>
            <a:ext cx="4087417" cy="2213810"/>
            <a:chOff x="2620814" y="4612470"/>
            <a:chExt cx="4087417" cy="2213810"/>
          </a:xfrm>
        </p:grpSpPr>
        <p:grpSp>
          <p:nvGrpSpPr>
            <p:cNvPr id="18" name="组合 226">
              <a:extLst>
                <a:ext uri="{FF2B5EF4-FFF2-40B4-BE49-F238E27FC236}">
                  <a16:creationId xmlns="" xmlns:a16="http://schemas.microsoft.com/office/drawing/2014/main" id="{7065B98D-595D-4408-AB52-DECB49DE316A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20" name="任意多边形 227">
                <a:extLst>
                  <a:ext uri="{FF2B5EF4-FFF2-40B4-BE49-F238E27FC236}">
                    <a16:creationId xmlns="" xmlns:a16="http://schemas.microsoft.com/office/drawing/2014/main" id="{F687B63F-38CA-4647-B627-3426B9A6B8CA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1" name="任意多边形 228">
                <a:extLst>
                  <a:ext uri="{FF2B5EF4-FFF2-40B4-BE49-F238E27FC236}">
                    <a16:creationId xmlns="" xmlns:a16="http://schemas.microsoft.com/office/drawing/2014/main" id="{A55F47B2-915B-4D8D-BBEC-645AE81FCC20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437F8E95-A989-469D-820A-54B91482F08A}"/>
                </a:ext>
              </a:extLst>
            </p:cNvPr>
            <p:cNvSpPr txBox="1"/>
            <p:nvPr/>
          </p:nvSpPr>
          <p:spPr>
            <a:xfrm>
              <a:off x="2863943" y="5571750"/>
              <a:ext cx="35484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Tieng-vo-tay">
            <a:hlinkClick r:id="" action="ppaction://media"/>
            <a:extLst>
              <a:ext uri="{FF2B5EF4-FFF2-40B4-BE49-F238E27FC236}">
                <a16:creationId xmlns="" xmlns:a16="http://schemas.microsoft.com/office/drawing/2014/main" id="{0F806380-DA02-49E3-80EC-E8E1C9AC9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61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3" y="487436"/>
            <a:ext cx="4593222" cy="1479461"/>
            <a:chOff x="1745060" y="302080"/>
            <a:chExt cx="4235484" cy="1479461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=""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=""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=""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2090132" y="334991"/>
              <a:ext cx="3867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="" xmlns:a16="http://schemas.microsoft.com/office/drawing/2014/main" id="{32A20CA5-A49A-4FBE-867F-74714889F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r="3737"/>
          <a:stretch/>
        </p:blipFill>
        <p:spPr bwMode="auto">
          <a:xfrm>
            <a:off x="5905500" y="387288"/>
            <a:ext cx="4677969" cy="3120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="" xmlns:a16="http://schemas.microsoft.com/office/drawing/2014/main" id="{B1336C24-87C0-437B-89A7-232BA1446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7150" y="3562350"/>
            <a:ext cx="4905558" cy="2759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105681" y="4408174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=""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=""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=""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42427" y="5337370"/>
              <a:ext cx="3548402" cy="79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Tieng-vo-tay">
            <a:hlinkClick r:id="" action="ppaction://media"/>
            <a:extLst>
              <a:ext uri="{FF2B5EF4-FFF2-40B4-BE49-F238E27FC236}">
                <a16:creationId xmlns="" xmlns:a16="http://schemas.microsoft.com/office/drawing/2014/main" id="{B3E31084-AAE2-4AB8-8F96-B2365D035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18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6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2" y="487436"/>
            <a:ext cx="4507497" cy="894316"/>
            <a:chOff x="1745060" y="302080"/>
            <a:chExt cx="4235484" cy="894316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=""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=""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=""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2042458" y="334991"/>
              <a:ext cx="3830225" cy="785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404744" y="3916821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=""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=""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=""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42427" y="5337370"/>
              <a:ext cx="3548402" cy="1352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Cửu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Long</a:t>
              </a: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="" xmlns:a16="http://schemas.microsoft.com/office/drawing/2014/main" id="{D22EC279-8019-45D5-9B9B-83BFCF286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r="1258"/>
          <a:stretch/>
        </p:blipFill>
        <p:spPr bwMode="auto">
          <a:xfrm>
            <a:off x="5358914" y="702358"/>
            <a:ext cx="4282030" cy="2630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6">
            <a:extLst>
              <a:ext uri="{FF2B5EF4-FFF2-40B4-BE49-F238E27FC236}">
                <a16:creationId xmlns="" xmlns:a16="http://schemas.microsoft.com/office/drawing/2014/main" id="{459A9930-41B3-478D-8478-EA2DB0A5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5" b="8985"/>
          <a:stretch/>
        </p:blipFill>
        <p:spPr bwMode="auto">
          <a:xfrm>
            <a:off x="7206022" y="3582193"/>
            <a:ext cx="4282030" cy="2634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vo-tay">
            <a:hlinkClick r:id="" action="ppaction://media"/>
            <a:extLst>
              <a:ext uri="{FF2B5EF4-FFF2-40B4-BE49-F238E27FC236}">
                <a16:creationId xmlns="" xmlns:a16="http://schemas.microsoft.com/office/drawing/2014/main" id="{2C325202-EE73-46B6-8136-02261859C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19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3" y="487436"/>
            <a:ext cx="4235484" cy="894316"/>
            <a:chOff x="1745060" y="302080"/>
            <a:chExt cx="4235484" cy="894316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=""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=""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=""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1909158" y="334991"/>
              <a:ext cx="39635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404744" y="3916821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=""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=""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=""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30163" y="5378014"/>
              <a:ext cx="3548402" cy="79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Đà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2BF7F423-4C59-4983-A7B7-3CA152228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68483" y="331130"/>
            <a:ext cx="4770841" cy="3029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B72ACFC5-D28F-4884-BF67-70C685E6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r="5153"/>
          <a:stretch/>
        </p:blipFill>
        <p:spPr bwMode="auto">
          <a:xfrm rot="21329371">
            <a:off x="7052319" y="3429000"/>
            <a:ext cx="4282030" cy="2864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vo-tay">
            <a:hlinkClick r:id="" action="ppaction://media"/>
            <a:extLst>
              <a:ext uri="{FF2B5EF4-FFF2-40B4-BE49-F238E27FC236}">
                <a16:creationId xmlns="" xmlns:a16="http://schemas.microsoft.com/office/drawing/2014/main" id="{C5296401-09E3-4F32-A7A4-3A74198AC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64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300155" cy="7093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64095" y="151697"/>
            <a:ext cx="10171963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2: Thiên nhiên Việt Nam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Tiết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2)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 hậu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Nhiệt đới ẩm gió mùa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4. Sông hồ</a:t>
            </a: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Phong phú (than đá, dầu mỏ, sắt, bôxít, apatit, đá vôi...).</a:t>
            </a:r>
          </a:p>
          <a:p>
            <a:pPr algn="just"/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85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B1E5D34-74C3-23E7-DC7B-AABB29797BE8}"/>
              </a:ext>
            </a:extLst>
          </p:cNvPr>
          <p:cNvGrpSpPr/>
          <p:nvPr/>
        </p:nvGrpSpPr>
        <p:grpSpPr>
          <a:xfrm>
            <a:off x="1765692" y="910800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="" xmlns:a16="http://schemas.microsoft.com/office/drawing/2014/main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="" xmlns:a16="http://schemas.microsoft.com/office/drawing/2014/main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2AA4481-6BBA-0648-D9A8-3E42F86B4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692" y="1867551"/>
            <a:ext cx="9004572" cy="2377646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="" xmlns:a16="http://schemas.microsoft.com/office/drawing/2014/main" id="{B9A3667B-FA75-40D4-8F6C-66E06B248E2A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0" name="Oval 9"/>
          <p:cNvSpPr/>
          <p:nvPr/>
        </p:nvSpPr>
        <p:spPr>
          <a:xfrm>
            <a:off x="4719751" y="-4679199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90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="" xmlns:a16="http://schemas.microsoft.com/office/drawing/2014/main" id="{92F74B83-F4F6-817F-341E-488C4BFFB276}"/>
              </a:ext>
            </a:extLst>
          </p:cNvPr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="" xmlns:a16="http://schemas.microsoft.com/office/drawing/2014/main" id="{FFCC8A82-E094-CE3E-2405-9F8709A1C9F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="" xmlns:a16="http://schemas.microsoft.com/office/drawing/2014/main" id="{3CCAC9A6-F869-EF1B-DCB3-0D6710BECF8E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="" xmlns:a16="http://schemas.microsoft.com/office/drawing/2014/main" id="{A9AE588F-0C90-DB64-AE52-5FE0FDF39824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BD06EF8-F71C-3281-9637-06B847806F24}"/>
              </a:ext>
            </a:extLst>
          </p:cNvPr>
          <p:cNvSpPr txBox="1"/>
          <p:nvPr/>
        </p:nvSpPr>
        <p:spPr>
          <a:xfrm>
            <a:off x="2305298" y="1549956"/>
            <a:ext cx="73142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4668924" y="-48768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19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0944797-CB5B-2C0A-CEA0-D5FCC1431E81}"/>
              </a:ext>
            </a:extLst>
          </p:cNvPr>
          <p:cNvGrpSpPr/>
          <p:nvPr/>
        </p:nvGrpSpPr>
        <p:grpSpPr>
          <a:xfrm>
            <a:off x="0" y="67198"/>
            <a:ext cx="2025445" cy="1820596"/>
            <a:chOff x="0" y="67198"/>
            <a:chExt cx="3024000" cy="2264220"/>
          </a:xfrm>
        </p:grpSpPr>
        <p:sp>
          <p:nvSpPr>
            <p:cNvPr id="3" name="Freeform 2">
              <a:extLst>
                <a:ext uri="{FF2B5EF4-FFF2-40B4-BE49-F238E27FC236}">
                  <a16:creationId xmlns="" xmlns:a16="http://schemas.microsoft.com/office/drawing/2014/main" id="{C9F81705-9BFE-CA49-914C-8041344FE48F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2FA02295-F1DC-BC48-233C-35D1FF2F5A51}"/>
                </a:ext>
              </a:extLst>
            </p:cNvPr>
            <p:cNvSpPr txBox="1"/>
            <p:nvPr/>
          </p:nvSpPr>
          <p:spPr>
            <a:xfrm>
              <a:off x="165320" y="526794"/>
              <a:ext cx="2535728" cy="574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3CB748B-B363-E0C4-C44A-EAFBD6DAABD8}"/>
              </a:ext>
            </a:extLst>
          </p:cNvPr>
          <p:cNvGrpSpPr/>
          <p:nvPr/>
        </p:nvGrpSpPr>
        <p:grpSpPr>
          <a:xfrm>
            <a:off x="2066544" y="192202"/>
            <a:ext cx="9848087" cy="2195446"/>
            <a:chOff x="314102" y="666654"/>
            <a:chExt cx="5266568" cy="2834640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55CB69CB-52E7-51E7-F291-A23EB3F975F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="" xmlns:a16="http://schemas.microsoft.com/office/drawing/2014/main" id="{7E85177F-470A-C869-E583-86B96CF73334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="" xmlns:a16="http://schemas.microsoft.com/office/drawing/2014/main" id="{04C44D6E-BD00-730D-096C-7E2D5568B155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A86CAA0-329D-9C74-5946-B4136ED1AB2A}"/>
                </a:ext>
              </a:extLst>
            </p:cNvPr>
            <p:cNvSpPr txBox="1"/>
            <p:nvPr/>
          </p:nvSpPr>
          <p:spPr>
            <a:xfrm>
              <a:off x="539044" y="764598"/>
              <a:ext cx="4792236" cy="2503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Đọc thông tin, bảng nhiệt độ trung bình của Hà Nội và Thành phố Hồ Chí Minh, quan sát các hình 3, 4, em hãy: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 bày đặc điểm chính của khí hậu nước ta.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 những thuận lợi và khó khăn của khí hậu đối với đời sống và hoạt động sản xuất.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CEA561CA-B33A-159A-D29B-8C04709E2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096" y="2672143"/>
            <a:ext cx="9634728" cy="362340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573674" y="-47815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88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359703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Việt Nam có khí hậu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nhiệt đới ẩm gió mùa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Nhiệt độ trung bình năm trên cả nước đều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lớn hơn 20°C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(trừ vùng núi cao).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21231D4-1F91-FF44-3371-D2A2186CED27}"/>
              </a:ext>
            </a:extLst>
          </p:cNvPr>
          <p:cNvGrpSpPr/>
          <p:nvPr/>
        </p:nvGrpSpPr>
        <p:grpSpPr>
          <a:xfrm>
            <a:off x="1150939" y="4145873"/>
            <a:ext cx="9582911" cy="1678856"/>
            <a:chOff x="6559296" y="890016"/>
            <a:chExt cx="4498848" cy="105128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C50E1391-0868-D59D-D972-EB2F410B8597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8E4727C6-867A-B5F4-B211-4534DF4B87D3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2333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Lượng mưa lớn, trung bình năm từ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1 500 đến 2 000 mm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6" name="Oval 15"/>
          <p:cNvSpPr/>
          <p:nvPr/>
        </p:nvSpPr>
        <p:spPr>
          <a:xfrm>
            <a:off x="4687974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359703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 năm có hai mùa gió chính: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gió mùa mùa đông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 yếu có hướng đông bắc và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gió mùa mùa hạ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 yếu có hướng tây nam, đông nam.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609BFFA9-F4D6-7EE3-7227-B775FDC1E442}"/>
              </a:ext>
            </a:extLst>
          </p:cNvPr>
          <p:cNvGrpSpPr/>
          <p:nvPr/>
        </p:nvGrpSpPr>
        <p:grpSpPr>
          <a:xfrm>
            <a:off x="1190563" y="4206451"/>
            <a:ext cx="9582911" cy="2359703"/>
            <a:chOff x="6559296" y="890016"/>
            <a:chExt cx="4498848" cy="105128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="" xmlns:a16="http://schemas.microsoft.com/office/drawing/2014/main" id="{C83AF986-D2F4-DDA5-7DF7-E8FE940CD06F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C5A0930D-5BAB-3761-D789-BBF804B71837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Khí hậu giữa miền Bắc và miền Nam (ranh giới là dãy núi Bạch Mã) có sự khác nhau: miền Bắc có một mùa hạ nóng, mưa nhiều và một mùa đông lạnh mưa ít hơn; miền Nam nóng quanh năm có hai mùa mưa – khô rõ rệt.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4802274" y="-49149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093765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Khí hậu thuận lợi có cây trồng phát triển quanh năm cho năng suất cao, có sản phẩm nông nghiệp đa dạng.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918335D-2EF7-EDCE-6B41-B0B32EC9A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727" y="3389185"/>
            <a:ext cx="4238625" cy="313372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707024" y="-48196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6B4A0C0-2940-A6C3-DC9D-43545E871DED}"/>
              </a:ext>
            </a:extLst>
          </p:cNvPr>
          <p:cNvSpPr txBox="1"/>
          <p:nvPr/>
        </p:nvSpPr>
        <p:spPr>
          <a:xfrm>
            <a:off x="7872567" y="6115478"/>
            <a:ext cx="328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Hưng</a:t>
            </a:r>
            <a:r>
              <a:rPr lang="en-US" dirty="0">
                <a:solidFill>
                  <a:srgbClr val="FF0000"/>
                </a:solidFill>
              </a:rPr>
              <a:t> Yên </a:t>
            </a:r>
            <a:r>
              <a:rPr lang="en-US" dirty="0" err="1">
                <a:solidFill>
                  <a:srgbClr val="FF0000"/>
                </a:solidFill>
              </a:rPr>
              <a:t>ngày</a:t>
            </a:r>
            <a:r>
              <a:rPr lang="en-US" dirty="0">
                <a:solidFill>
                  <a:srgbClr val="FF0000"/>
                </a:solidFill>
              </a:rPr>
              <a:t> nay)</a:t>
            </a:r>
          </a:p>
        </p:txBody>
      </p:sp>
    </p:spTree>
    <p:extLst>
      <p:ext uri="{BB962C8B-B14F-4D97-AF65-F5344CB8AC3E}">
        <p14:creationId xmlns:p14="http://schemas.microsoft.com/office/powerpoint/2010/main" val="193589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9A7A10E-CFDE-9B3D-D1C0-787F06B23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27" y="836612"/>
            <a:ext cx="4774248" cy="3641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596083F-3178-51F7-617E-A48AE1888C0D}"/>
              </a:ext>
            </a:extLst>
          </p:cNvPr>
          <p:cNvSpPr txBox="1"/>
          <p:nvPr/>
        </p:nvSpPr>
        <p:spPr>
          <a:xfrm>
            <a:off x="1333500" y="4810125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82E760-B516-E309-15F6-3BD06A705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969" y="941387"/>
            <a:ext cx="4646931" cy="3516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6B424FF-2160-8EDB-9431-8D26620FB736}"/>
              </a:ext>
            </a:extLst>
          </p:cNvPr>
          <p:cNvSpPr txBox="1"/>
          <p:nvPr/>
        </p:nvSpPr>
        <p:spPr>
          <a:xfrm>
            <a:off x="7124700" y="4667250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8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577</Words>
  <Application>Microsoft Office PowerPoint</Application>
  <PresentationFormat>Custom</PresentationFormat>
  <Paragraphs>58</Paragraphs>
  <Slides>26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38</cp:revision>
  <dcterms:created xsi:type="dcterms:W3CDTF">2024-06-25T08:18:34Z</dcterms:created>
  <dcterms:modified xsi:type="dcterms:W3CDTF">2025-09-18T05:47:31Z</dcterms:modified>
</cp:coreProperties>
</file>