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3.svg" ContentType="image/svg+xml"/>
  <Override PartName="/ppt/media/image3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79" r:id="rId4"/>
    <p:sldId id="280" r:id="rId5"/>
    <p:sldId id="510" r:id="rId6"/>
  </p:sldIdLst>
  <p:sldSz cx="18288000" cy="10287000"/>
  <p:notesSz cx="6858000" cy="9144000"/>
  <p:embeddedFontLst>
    <p:embeddedFont>
      <p:font typeface="#9Slide07 HoneyCream" pitchFamily="2" charset="0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#9Slide07 Koni" pitchFamily="2" charset="0"/>
      <p:bold r:id="rId15"/>
    </p:embeddedFont>
    <p:embeddedFont>
      <p:font typeface="Calibri Light" panose="020F0302020204030204" charset="0"/>
      <p:regular r:id="rId16"/>
      <p:italic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195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font" Target="fonts/font12.fntdata"/><Relationship Id="rId20" Type="http://schemas.openxmlformats.org/officeDocument/2006/relationships/font" Target="fonts/font11.fntdata"/><Relationship Id="rId2" Type="http://schemas.openxmlformats.org/officeDocument/2006/relationships/theme" Target="theme/theme1.xml"/><Relationship Id="rId19" Type="http://schemas.openxmlformats.org/officeDocument/2006/relationships/font" Target="fonts/font10.fntdata"/><Relationship Id="rId18" Type="http://schemas.openxmlformats.org/officeDocument/2006/relationships/font" Target="fonts/font9.fntdata"/><Relationship Id="rId17" Type="http://schemas.openxmlformats.org/officeDocument/2006/relationships/font" Target="fonts/font8.fntdata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WPS Presentation</Application>
  <PresentationFormat>Custom</PresentationFormat>
  <Paragraphs>11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24" baseType="lpstr">
      <vt:lpstr>Arial</vt:lpstr>
      <vt:lpstr>SimSun</vt:lpstr>
      <vt:lpstr>Wingdings</vt:lpstr>
      <vt:lpstr>SVN-Newton</vt:lpstr>
      <vt:lpstr>Segoe Print</vt:lpstr>
      <vt:lpstr>Times New Roman</vt:lpstr>
      <vt:lpstr>SVN-Ready</vt:lpstr>
      <vt:lpstr>#9Slide07 HoneyCream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Calibri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6</cp:revision>
  <dcterms:created xsi:type="dcterms:W3CDTF">2006-08-16T00:00:00Z</dcterms:created>
  <dcterms:modified xsi:type="dcterms:W3CDTF">2024-09-18T05:49:43Z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1033-12.2.0.18283</vt:lpwstr>
  </property>
</Properties>
</file>