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1" r:id="rId2"/>
    <p:sldMasterId id="2147483730" r:id="rId3"/>
  </p:sldMasterIdLst>
  <p:notesMasterIdLst>
    <p:notesMasterId r:id="rId27"/>
  </p:notesMasterIdLst>
  <p:sldIdLst>
    <p:sldId id="284" r:id="rId4"/>
    <p:sldId id="261" r:id="rId5"/>
    <p:sldId id="257" r:id="rId6"/>
    <p:sldId id="274" r:id="rId7"/>
    <p:sldId id="749" r:id="rId8"/>
    <p:sldId id="772" r:id="rId9"/>
    <p:sldId id="771" r:id="rId10"/>
    <p:sldId id="773" r:id="rId11"/>
    <p:sldId id="759" r:id="rId12"/>
    <p:sldId id="270" r:id="rId13"/>
    <p:sldId id="760" r:id="rId14"/>
    <p:sldId id="761" r:id="rId15"/>
    <p:sldId id="762" r:id="rId16"/>
    <p:sldId id="262" r:id="rId17"/>
    <p:sldId id="763" r:id="rId18"/>
    <p:sldId id="751" r:id="rId19"/>
    <p:sldId id="277" r:id="rId20"/>
    <p:sldId id="756" r:id="rId21"/>
    <p:sldId id="764" r:id="rId22"/>
    <p:sldId id="765" r:id="rId23"/>
    <p:sldId id="766" r:id="rId24"/>
    <p:sldId id="767" r:id="rId25"/>
    <p:sldId id="283"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8" d="100"/>
          <a:sy n="88" d="100"/>
        </p:scale>
        <p:origin x="-466" y="-77"/>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33F61A-C689-4EC1-8AB2-114C7DAF1636}" type="datetimeFigureOut">
              <a:rPr lang="en-US" smtClean="0"/>
              <a:t>9/18/2025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E438EF-BBFE-442D-A822-2A7DD08D90EB}" type="slidenum">
              <a:rPr lang="en-US" smtClean="0"/>
              <a:t>‹#›</a:t>
            </a:fld>
            <a:endParaRPr lang="en-US"/>
          </a:p>
        </p:txBody>
      </p:sp>
    </p:spTree>
    <p:extLst>
      <p:ext uri="{BB962C8B-B14F-4D97-AF65-F5344CB8AC3E}">
        <p14:creationId xmlns:p14="http://schemas.microsoft.com/office/powerpoint/2010/main" val="35443506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GV </a:t>
            </a:r>
            <a:r>
              <a:rPr lang="en-US" dirty="0" err="1"/>
              <a:t>tổ</a:t>
            </a:r>
            <a:r>
              <a:rPr lang="en-US" baseline="0" dirty="0"/>
              <a:t> </a:t>
            </a:r>
            <a:r>
              <a:rPr lang="en-US" baseline="0" dirty="0" err="1"/>
              <a:t>chức</a:t>
            </a:r>
            <a:r>
              <a:rPr lang="en-US" baseline="0" dirty="0"/>
              <a:t> </a:t>
            </a:r>
            <a:r>
              <a:rPr lang="en-US" baseline="0" dirty="0" err="1"/>
              <a:t>cho</a:t>
            </a:r>
            <a:r>
              <a:rPr lang="en-US" baseline="0" dirty="0"/>
              <a:t> HS </a:t>
            </a:r>
            <a:r>
              <a:rPr lang="en-US" baseline="0" dirty="0" err="1"/>
              <a:t>chơi</a:t>
            </a:r>
            <a:r>
              <a:rPr lang="en-US" baseline="0" dirty="0"/>
              <a:t> </a:t>
            </a:r>
            <a:r>
              <a:rPr lang="en-US" baseline="0" dirty="0" err="1"/>
              <a:t>trò</a:t>
            </a:r>
            <a:r>
              <a:rPr lang="en-US" baseline="0" dirty="0"/>
              <a:t> </a:t>
            </a:r>
            <a:r>
              <a:rPr lang="en-US" baseline="0" dirty="0" err="1"/>
              <a:t>Hộp</a:t>
            </a:r>
            <a:r>
              <a:rPr lang="en-US" baseline="0" dirty="0"/>
              <a:t> </a:t>
            </a:r>
            <a:r>
              <a:rPr lang="en-US" baseline="0" dirty="0" err="1"/>
              <a:t>quà</a:t>
            </a:r>
            <a:r>
              <a:rPr lang="en-US" baseline="0" dirty="0"/>
              <a:t> </a:t>
            </a:r>
            <a:r>
              <a:rPr lang="en-US" baseline="0" dirty="0" err="1"/>
              <a:t>bí</a:t>
            </a:r>
            <a:r>
              <a:rPr lang="en-US" baseline="0" dirty="0"/>
              <a:t> </a:t>
            </a:r>
            <a:r>
              <a:rPr lang="en-US" baseline="0" dirty="0" err="1"/>
              <a:t>mật</a:t>
            </a:r>
            <a:r>
              <a:rPr lang="en-US" baseline="0" dirty="0"/>
              <a:t>. </a:t>
            </a:r>
            <a:r>
              <a:rPr lang="en-US" baseline="0" dirty="0" err="1"/>
              <a:t>Gv</a:t>
            </a:r>
            <a:r>
              <a:rPr lang="en-US" baseline="0" dirty="0"/>
              <a:t> </a:t>
            </a:r>
            <a:r>
              <a:rPr lang="en-US" baseline="0" dirty="0" err="1"/>
              <a:t>chuẩn</a:t>
            </a:r>
            <a:r>
              <a:rPr lang="en-US" baseline="0" dirty="0"/>
              <a:t> </a:t>
            </a:r>
            <a:r>
              <a:rPr lang="en-US" baseline="0" dirty="0" err="1"/>
              <a:t>bị</a:t>
            </a:r>
            <a:r>
              <a:rPr lang="en-US" baseline="0" dirty="0"/>
              <a:t> </a:t>
            </a:r>
            <a:r>
              <a:rPr lang="en-US" baseline="0" dirty="0" err="1"/>
              <a:t>một</a:t>
            </a:r>
            <a:r>
              <a:rPr lang="en-US" baseline="0" dirty="0"/>
              <a:t> </a:t>
            </a:r>
            <a:r>
              <a:rPr lang="en-US" baseline="0" dirty="0" err="1"/>
              <a:t>Hộp</a:t>
            </a:r>
            <a:r>
              <a:rPr lang="en-US" baseline="0" dirty="0"/>
              <a:t> </a:t>
            </a:r>
            <a:r>
              <a:rPr lang="en-US" baseline="0" dirty="0" err="1"/>
              <a:t>quà</a:t>
            </a:r>
            <a:r>
              <a:rPr lang="en-US" baseline="0" dirty="0"/>
              <a:t>. </a:t>
            </a:r>
            <a:r>
              <a:rPr lang="en-US" baseline="0" dirty="0" err="1"/>
              <a:t>Mở</a:t>
            </a:r>
            <a:r>
              <a:rPr lang="en-US" baseline="0" dirty="0"/>
              <a:t> </a:t>
            </a:r>
            <a:r>
              <a:rPr lang="en-US" baseline="0" dirty="0" err="1"/>
              <a:t>bài</a:t>
            </a:r>
            <a:r>
              <a:rPr lang="en-US" baseline="0" dirty="0"/>
              <a:t> </a:t>
            </a:r>
            <a:r>
              <a:rPr lang="en-US" baseline="0" dirty="0" err="1"/>
              <a:t>hát</a:t>
            </a:r>
            <a:r>
              <a:rPr lang="en-US" baseline="0" dirty="0"/>
              <a:t> </a:t>
            </a:r>
            <a:r>
              <a:rPr lang="en-US" baseline="0" dirty="0" err="1"/>
              <a:t>rồi</a:t>
            </a:r>
            <a:r>
              <a:rPr lang="en-US" baseline="0" dirty="0"/>
              <a:t> HS </a:t>
            </a:r>
            <a:r>
              <a:rPr lang="en-US" baseline="0" dirty="0" err="1"/>
              <a:t>chuyền</a:t>
            </a:r>
            <a:r>
              <a:rPr lang="en-US" baseline="0" dirty="0"/>
              <a:t> </a:t>
            </a:r>
            <a:r>
              <a:rPr lang="en-US" baseline="0" dirty="0" err="1"/>
              <a:t>taynhau</a:t>
            </a:r>
            <a:r>
              <a:rPr lang="en-US" baseline="0" dirty="0"/>
              <a:t>. </a:t>
            </a:r>
            <a:r>
              <a:rPr lang="en-US" baseline="0" dirty="0" err="1"/>
              <a:t>Khi</a:t>
            </a:r>
            <a:r>
              <a:rPr lang="en-US" baseline="0" dirty="0"/>
              <a:t> </a:t>
            </a:r>
            <a:r>
              <a:rPr lang="en-US" baseline="0" dirty="0" err="1"/>
              <a:t>nhạc</a:t>
            </a:r>
            <a:r>
              <a:rPr lang="en-US" baseline="0" dirty="0"/>
              <a:t> </a:t>
            </a:r>
            <a:r>
              <a:rPr lang="en-US" baseline="0" dirty="0" err="1"/>
              <a:t>kết</a:t>
            </a:r>
            <a:r>
              <a:rPr lang="en-US" baseline="0" dirty="0"/>
              <a:t> </a:t>
            </a:r>
            <a:r>
              <a:rPr lang="en-US" baseline="0" dirty="0" err="1"/>
              <a:t>thúc</a:t>
            </a:r>
            <a:r>
              <a:rPr lang="en-US" baseline="0" dirty="0"/>
              <a:t> HS </a:t>
            </a:r>
            <a:r>
              <a:rPr lang="en-US" baseline="0" dirty="0" err="1"/>
              <a:t>nào</a:t>
            </a:r>
            <a:r>
              <a:rPr lang="en-US" baseline="0" dirty="0"/>
              <a:t> </a:t>
            </a:r>
            <a:r>
              <a:rPr lang="en-US" baseline="0" dirty="0" err="1"/>
              <a:t>cầm</a:t>
            </a:r>
            <a:r>
              <a:rPr lang="en-US" baseline="0" dirty="0"/>
              <a:t> </a:t>
            </a:r>
            <a:r>
              <a:rPr lang="en-US" baseline="0" dirty="0" err="1"/>
              <a:t>hộp</a:t>
            </a:r>
            <a:r>
              <a:rPr lang="en-US" baseline="0" dirty="0"/>
              <a:t> </a:t>
            </a:r>
            <a:r>
              <a:rPr lang="en-US" baseline="0"/>
              <a:t>quà </a:t>
            </a:r>
            <a:r>
              <a:rPr lang="en-US" baseline="0" dirty="0" err="1"/>
              <a:t>sẽ</a:t>
            </a:r>
            <a:r>
              <a:rPr lang="en-US" baseline="0" dirty="0"/>
              <a:t> </a:t>
            </a:r>
            <a:r>
              <a:rPr lang="en-US" baseline="0" dirty="0" err="1"/>
              <a:t>nêu</a:t>
            </a:r>
            <a:r>
              <a:rPr lang="en-US" baseline="0" dirty="0"/>
              <a:t> </a:t>
            </a:r>
            <a:r>
              <a:rPr lang="en-US" baseline="0" dirty="0" err="1"/>
              <a:t>một</a:t>
            </a:r>
            <a:r>
              <a:rPr lang="en-US" baseline="0" dirty="0"/>
              <a:t> </a:t>
            </a:r>
            <a:r>
              <a:rPr lang="en-US" baseline="0" dirty="0" err="1"/>
              <a:t>việc</a:t>
            </a:r>
            <a:r>
              <a:rPr lang="en-US" baseline="0" dirty="0"/>
              <a:t> </a:t>
            </a:r>
            <a:r>
              <a:rPr lang="en-US" baseline="0" dirty="0" err="1"/>
              <a:t>làm</a:t>
            </a:r>
            <a:r>
              <a:rPr lang="en-US" baseline="0" dirty="0"/>
              <a:t> </a:t>
            </a:r>
            <a:r>
              <a:rPr lang="en-US" baseline="0" dirty="0" err="1"/>
              <a:t>thể</a:t>
            </a:r>
            <a:r>
              <a:rPr lang="en-US" baseline="0" dirty="0"/>
              <a:t> </a:t>
            </a:r>
            <a:r>
              <a:rPr lang="en-US" baseline="0" dirty="0" err="1"/>
              <a:t>hiện</a:t>
            </a:r>
            <a:r>
              <a:rPr lang="en-US" baseline="0" dirty="0"/>
              <a:t> </a:t>
            </a:r>
            <a:r>
              <a:rPr lang="en-US" baseline="0" dirty="0" err="1"/>
              <a:t>sự</a:t>
            </a:r>
            <a:r>
              <a:rPr lang="en-US" baseline="0" dirty="0"/>
              <a:t> </a:t>
            </a:r>
            <a:r>
              <a:rPr lang="en-US" baseline="0" dirty="0" err="1"/>
              <a:t>quan</a:t>
            </a:r>
            <a:r>
              <a:rPr lang="en-US" baseline="0" dirty="0"/>
              <a:t> </a:t>
            </a:r>
            <a:r>
              <a:rPr lang="en-US" baseline="0" dirty="0" err="1"/>
              <a:t>tâm</a:t>
            </a:r>
            <a:r>
              <a:rPr lang="en-US" baseline="0" dirty="0"/>
              <a:t> </a:t>
            </a:r>
            <a:r>
              <a:rPr lang="en-US" baseline="0" dirty="0" err="1"/>
              <a:t>hàng</a:t>
            </a:r>
            <a:r>
              <a:rPr lang="en-US" baseline="0" dirty="0"/>
              <a:t> </a:t>
            </a:r>
            <a:r>
              <a:rPr lang="en-US" baseline="0" dirty="0" err="1"/>
              <a:t>xóm</a:t>
            </a:r>
            <a:r>
              <a:rPr lang="en-US" baseline="0" dirty="0"/>
              <a:t> </a:t>
            </a:r>
            <a:r>
              <a:rPr lang="en-US" baseline="0" dirty="0" err="1"/>
              <a:t>láng</a:t>
            </a:r>
            <a:r>
              <a:rPr lang="en-US" baseline="0" dirty="0"/>
              <a:t> </a:t>
            </a:r>
            <a:r>
              <a:rPr lang="en-US" baseline="0" dirty="0" err="1"/>
              <a:t>giềng</a:t>
            </a:r>
            <a:r>
              <a:rPr lang="en-US" baseline="0" dirty="0"/>
              <a:t>. </a:t>
            </a:r>
            <a:r>
              <a:rPr lang="en-US" baseline="0" dirty="0" err="1"/>
              <a:t>Số</a:t>
            </a:r>
            <a:r>
              <a:rPr lang="en-US" baseline="0" dirty="0"/>
              <a:t> </a:t>
            </a:r>
            <a:r>
              <a:rPr lang="en-US" baseline="0" dirty="0" err="1"/>
              <a:t>lần</a:t>
            </a:r>
            <a:r>
              <a:rPr lang="en-US" baseline="0" dirty="0"/>
              <a:t> </a:t>
            </a:r>
            <a:r>
              <a:rPr lang="en-US" baseline="0" dirty="0" err="1"/>
              <a:t>tổ</a:t>
            </a:r>
            <a:r>
              <a:rPr lang="en-US" baseline="0" dirty="0"/>
              <a:t> </a:t>
            </a:r>
            <a:r>
              <a:rPr lang="en-US" baseline="0" dirty="0" err="1"/>
              <a:t>chức</a:t>
            </a:r>
            <a:r>
              <a:rPr lang="en-US" baseline="0" dirty="0"/>
              <a:t> </a:t>
            </a:r>
            <a:r>
              <a:rPr lang="en-US" baseline="0" dirty="0" err="1"/>
              <a:t>tùy</a:t>
            </a:r>
            <a:r>
              <a:rPr lang="en-US" baseline="0" dirty="0"/>
              <a:t> GV.</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8415B7-E594-4F3D-9D49-69F0492F22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56928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GV </a:t>
            </a:r>
            <a:r>
              <a:rPr lang="en-US" sz="1200" b="0" i="0" kern="1200" dirty="0" err="1">
                <a:solidFill>
                  <a:schemeClr val="tx1"/>
                </a:solidFill>
                <a:effectLst/>
                <a:latin typeface="+mn-lt"/>
                <a:ea typeface="+mn-ea"/>
                <a:cs typeface="+mn-cs"/>
              </a:rPr>
              <a:t>cho</a:t>
            </a:r>
            <a:r>
              <a:rPr lang="en-US" sz="1200" b="0" i="0" kern="1200" dirty="0">
                <a:solidFill>
                  <a:schemeClr val="tx1"/>
                </a:solidFill>
                <a:effectLst/>
                <a:latin typeface="+mn-lt"/>
                <a:ea typeface="+mn-ea"/>
                <a:cs typeface="+mn-cs"/>
              </a:rPr>
              <a:t> HS </a:t>
            </a:r>
            <a:r>
              <a:rPr lang="en-US" sz="1200" b="0" i="0" kern="1200" dirty="0" err="1">
                <a:solidFill>
                  <a:schemeClr val="tx1"/>
                </a:solidFill>
                <a:effectLst/>
                <a:latin typeface="+mn-lt"/>
                <a:ea typeface="+mn-ea"/>
                <a:cs typeface="+mn-cs"/>
              </a:rPr>
              <a:t>đọc</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các</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câu</a:t>
            </a:r>
            <a:r>
              <a:rPr lang="en-US" sz="1200" b="0" i="0" kern="1200" baseline="0" dirty="0">
                <a:solidFill>
                  <a:schemeClr val="tx1"/>
                </a:solidFill>
                <a:effectLst/>
                <a:latin typeface="+mn-lt"/>
                <a:ea typeface="+mn-ea"/>
                <a:cs typeface="+mn-cs"/>
              </a:rPr>
              <a:t> ca </a:t>
            </a:r>
            <a:r>
              <a:rPr lang="en-US" sz="1200" b="0" i="0" kern="1200" baseline="0" dirty="0" err="1">
                <a:solidFill>
                  <a:schemeClr val="tx1"/>
                </a:solidFill>
                <a:effectLst/>
                <a:latin typeface="+mn-lt"/>
                <a:ea typeface="+mn-ea"/>
                <a:cs typeface="+mn-cs"/>
              </a:rPr>
              <a:t>dao</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tục</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ngữ</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hỏi</a:t>
            </a:r>
            <a:r>
              <a:rPr lang="en-US" sz="1200" b="0" i="0" kern="1200" baseline="0" dirty="0">
                <a:solidFill>
                  <a:schemeClr val="tx1"/>
                </a:solidFill>
                <a:effectLst/>
                <a:latin typeface="+mn-lt"/>
                <a:ea typeface="+mn-ea"/>
                <a:cs typeface="+mn-cs"/>
              </a:rPr>
              <a:t> ý </a:t>
            </a:r>
            <a:r>
              <a:rPr lang="en-US" sz="1200" b="0" i="0" kern="1200" baseline="0" dirty="0" err="1">
                <a:solidFill>
                  <a:schemeClr val="tx1"/>
                </a:solidFill>
                <a:effectLst/>
                <a:latin typeface="+mn-lt"/>
                <a:ea typeface="+mn-ea"/>
                <a:cs typeface="+mn-cs"/>
              </a:rPr>
              <a:t>nghĩa</a:t>
            </a:r>
            <a:endParaRPr lang="en-US" sz="1200" b="0" i="0" kern="1200" baseline="0" dirty="0">
              <a:solidFill>
                <a:schemeClr val="tx1"/>
              </a:solidFill>
              <a:effectLst/>
              <a:latin typeface="+mn-lt"/>
              <a:ea typeface="+mn-ea"/>
              <a:cs typeface="+mn-cs"/>
            </a:endParaRPr>
          </a:p>
          <a:p>
            <a:r>
              <a:rPr lang="en-US" sz="1200" b="0" i="0" kern="1200" baseline="0" dirty="0">
                <a:solidFill>
                  <a:schemeClr val="tx1"/>
                </a:solidFill>
                <a:effectLst/>
                <a:latin typeface="+mn-lt"/>
                <a:ea typeface="+mn-ea"/>
                <a:cs typeface="+mn-cs"/>
              </a:rPr>
              <a:t>KẾT LUẬN: </a:t>
            </a:r>
            <a:r>
              <a:rPr lang="en-US" sz="1200" b="0" i="0" kern="1200" dirty="0">
                <a:solidFill>
                  <a:schemeClr val="tx1"/>
                </a:solidFill>
                <a:effectLst/>
                <a:latin typeface="+mn-lt"/>
                <a:ea typeface="+mn-ea"/>
                <a:cs typeface="+mn-cs"/>
              </a:rPr>
              <a:t>Ý</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của</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câu</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tục</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ngữ</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K</a:t>
            </a:r>
            <a:r>
              <a:rPr lang="vi-VN" sz="1200" b="0" i="0" kern="1200" dirty="0">
                <a:solidFill>
                  <a:schemeClr val="tx1"/>
                </a:solidFill>
                <a:effectLst/>
                <a:latin typeface="+mn-lt"/>
                <a:ea typeface="+mn-ea"/>
                <a:cs typeface="+mn-cs"/>
              </a:rPr>
              <a:t>hông phải </a:t>
            </a:r>
            <a:r>
              <a:rPr lang="en-US" sz="1200" b="0" i="0" kern="1200" dirty="0" err="1">
                <a:solidFill>
                  <a:schemeClr val="tx1"/>
                </a:solidFill>
                <a:effectLst/>
                <a:latin typeface="+mn-lt"/>
                <a:ea typeface="+mn-ea"/>
                <a:cs typeface="+mn-cs"/>
              </a:rPr>
              <a:t>nói</a:t>
            </a:r>
            <a:r>
              <a:rPr lang="en-US" sz="1200" b="0" i="0" kern="1200" baseline="0" dirty="0">
                <a:solidFill>
                  <a:schemeClr val="tx1"/>
                </a:solidFill>
                <a:effectLst/>
                <a:latin typeface="+mn-lt"/>
                <a:ea typeface="+mn-ea"/>
                <a:cs typeface="+mn-cs"/>
              </a:rPr>
              <a:t> </a:t>
            </a:r>
            <a:r>
              <a:rPr lang="vi-VN" sz="1200" b="0" i="0" kern="1200" dirty="0">
                <a:solidFill>
                  <a:schemeClr val="tx1"/>
                </a:solidFill>
                <a:effectLst/>
                <a:latin typeface="+mn-lt"/>
                <a:ea typeface="+mn-ea"/>
                <a:cs typeface="+mn-cs"/>
              </a:rPr>
              <a:t>chúng ta xa lánh anh em ruột thịt của mình</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mà</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là</a:t>
            </a:r>
            <a:r>
              <a:rPr lang="en-US" sz="1200" b="0" i="0" kern="1200" baseline="0" dirty="0">
                <a:solidFill>
                  <a:schemeClr val="tx1"/>
                </a:solidFill>
                <a:effectLst/>
                <a:latin typeface="+mn-lt"/>
                <a:ea typeface="+mn-ea"/>
                <a:cs typeface="+mn-cs"/>
              </a:rPr>
              <a:t> </a:t>
            </a:r>
            <a:r>
              <a:rPr lang="vi-VN" sz="1200" b="0" i="0" kern="1200" dirty="0">
                <a:solidFill>
                  <a:schemeClr val="tx1"/>
                </a:solidFill>
                <a:effectLst/>
                <a:latin typeface="+mn-lt"/>
                <a:ea typeface="+mn-ea"/>
                <a:cs typeface="+mn-cs"/>
              </a:rPr>
              <a:t>mỗi người trong chúng ta cần phải biết vun đắp tình cảm anh em, đồng thời xây dựng tình làng nghĩa xóm, sống chan hòa, tình nghĩa.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Vì</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những</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lúc</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nguy</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cấp</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thì</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họ</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chính</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là</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người</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sẽ</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ra</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tay</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giúp</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đỡ</a:t>
            </a:r>
            <a:r>
              <a:rPr lang="en-US" sz="1200" b="0" i="0" kern="1200" baseline="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8415B7-E594-4F3D-9D49-69F0492F22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4845314"/>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30.xml.rels><?xml version="1.0" encoding="UTF-8" standalone="yes"?>
<Relationships xmlns="http://schemas.openxmlformats.org/package/2006/relationships"><Relationship Id="rId3" Type="http://schemas.openxmlformats.org/officeDocument/2006/relationships/hyperlink" Target="https://www.facebook.com/groups/629898828017053" TargetMode="External"/><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4.png"/><Relationship Id="rId7"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3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5.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hyperlink" Target="https://www.facebook.com/groups/629898828017053" TargetMode="External"/><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PPTMON title">
    <p:spTree>
      <p:nvGrpSpPr>
        <p:cNvPr id="1" name=""/>
        <p:cNvGrpSpPr/>
        <p:nvPr/>
      </p:nvGrpSpPr>
      <p:grpSpPr>
        <a:xfrm>
          <a:off x="0" y="0"/>
          <a:ext cx="0" cy="0"/>
          <a:chOff x="0" y="0"/>
          <a:chExt cx="0" cy="0"/>
        </a:xfrm>
      </p:grpSpPr>
      <p:sp>
        <p:nvSpPr>
          <p:cNvPr id="14" name="사각형: 둥근 모서리 48">
            <a:extLst>
              <a:ext uri="{FF2B5EF4-FFF2-40B4-BE49-F238E27FC236}">
                <a16:creationId xmlns:a16="http://schemas.microsoft.com/office/drawing/2014/main" xmlns="" id="{F7E610D8-1377-401B-9B4F-5E25BE85F072}"/>
              </a:ext>
            </a:extLst>
          </p:cNvPr>
          <p:cNvSpPr/>
          <p:nvPr userDrawn="1"/>
        </p:nvSpPr>
        <p:spPr>
          <a:xfrm>
            <a:off x="1532709" y="1003300"/>
            <a:ext cx="9030788" cy="4178300"/>
          </a:xfrm>
          <a:prstGeom prst="roundRect">
            <a:avLst>
              <a:gd name="adj" fmla="val 5410"/>
            </a:avLst>
          </a:prstGeom>
          <a:solidFill>
            <a:srgbClr val="00B0F0"/>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72" name="자유형: 도형 71">
            <a:extLst>
              <a:ext uri="{FF2B5EF4-FFF2-40B4-BE49-F238E27FC236}">
                <a16:creationId xmlns:a16="http://schemas.microsoft.com/office/drawing/2014/main" xmlns="" id="{6D661500-A06E-4308-A33D-B1896B4ED53C}"/>
              </a:ext>
            </a:extLst>
          </p:cNvPr>
          <p:cNvSpPr/>
          <p:nvPr userDrawn="1"/>
        </p:nvSpPr>
        <p:spPr>
          <a:xfrm>
            <a:off x="11823700" y="1003300"/>
            <a:ext cx="368300" cy="4851400"/>
          </a:xfrm>
          <a:custGeom>
            <a:avLst/>
            <a:gdLst>
              <a:gd name="connsiteX0" fmla="*/ 262461 w 368300"/>
              <a:gd name="connsiteY0" fmla="*/ 0 h 4851400"/>
              <a:gd name="connsiteX1" fmla="*/ 368300 w 368300"/>
              <a:gd name="connsiteY1" fmla="*/ 0 h 4851400"/>
              <a:gd name="connsiteX2" fmla="*/ 368300 w 368300"/>
              <a:gd name="connsiteY2" fmla="*/ 4851400 h 4851400"/>
              <a:gd name="connsiteX3" fmla="*/ 262461 w 368300"/>
              <a:gd name="connsiteY3" fmla="*/ 4851400 h 4851400"/>
              <a:gd name="connsiteX4" fmla="*/ 0 w 368300"/>
              <a:gd name="connsiteY4" fmla="*/ 4588939 h 4851400"/>
              <a:gd name="connsiteX5" fmla="*/ 0 w 368300"/>
              <a:gd name="connsiteY5" fmla="*/ 262461 h 4851400"/>
              <a:gd name="connsiteX6" fmla="*/ 262461 w 368300"/>
              <a:gd name="connsiteY6" fmla="*/ 0 h 485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00" h="4851400">
                <a:moveTo>
                  <a:pt x="262461" y="0"/>
                </a:moveTo>
                <a:lnTo>
                  <a:pt x="368300" y="0"/>
                </a:lnTo>
                <a:lnTo>
                  <a:pt x="368300" y="4851400"/>
                </a:lnTo>
                <a:lnTo>
                  <a:pt x="262461" y="4851400"/>
                </a:lnTo>
                <a:cubicBezTo>
                  <a:pt x="117508" y="4851400"/>
                  <a:pt x="0" y="4733892"/>
                  <a:pt x="0" y="4588939"/>
                </a:cubicBezTo>
                <a:lnTo>
                  <a:pt x="0" y="262461"/>
                </a:lnTo>
                <a:cubicBezTo>
                  <a:pt x="0" y="117508"/>
                  <a:pt x="117508" y="0"/>
                  <a:pt x="262461" y="0"/>
                </a:cubicBezTo>
                <a:close/>
              </a:path>
            </a:pathLst>
          </a:custGeom>
          <a:solidFill>
            <a:srgbClr val="FA4205"/>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73" name="자유형: 도형 72">
            <a:extLst>
              <a:ext uri="{FF2B5EF4-FFF2-40B4-BE49-F238E27FC236}">
                <a16:creationId xmlns:a16="http://schemas.microsoft.com/office/drawing/2014/main" xmlns="" id="{2E9DCB53-0143-48FF-8CF4-B23D3C8B8E44}"/>
              </a:ext>
            </a:extLst>
          </p:cNvPr>
          <p:cNvSpPr/>
          <p:nvPr userDrawn="1"/>
        </p:nvSpPr>
        <p:spPr>
          <a:xfrm flipH="1">
            <a:off x="0" y="1003300"/>
            <a:ext cx="368300" cy="4851400"/>
          </a:xfrm>
          <a:custGeom>
            <a:avLst/>
            <a:gdLst>
              <a:gd name="connsiteX0" fmla="*/ 262461 w 368300"/>
              <a:gd name="connsiteY0" fmla="*/ 0 h 4851400"/>
              <a:gd name="connsiteX1" fmla="*/ 368300 w 368300"/>
              <a:gd name="connsiteY1" fmla="*/ 0 h 4851400"/>
              <a:gd name="connsiteX2" fmla="*/ 368300 w 368300"/>
              <a:gd name="connsiteY2" fmla="*/ 4851400 h 4851400"/>
              <a:gd name="connsiteX3" fmla="*/ 262461 w 368300"/>
              <a:gd name="connsiteY3" fmla="*/ 4851400 h 4851400"/>
              <a:gd name="connsiteX4" fmla="*/ 0 w 368300"/>
              <a:gd name="connsiteY4" fmla="*/ 4588939 h 4851400"/>
              <a:gd name="connsiteX5" fmla="*/ 0 w 368300"/>
              <a:gd name="connsiteY5" fmla="*/ 262461 h 4851400"/>
              <a:gd name="connsiteX6" fmla="*/ 262461 w 368300"/>
              <a:gd name="connsiteY6" fmla="*/ 0 h 485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00" h="4851400">
                <a:moveTo>
                  <a:pt x="262461" y="0"/>
                </a:moveTo>
                <a:lnTo>
                  <a:pt x="368300" y="0"/>
                </a:lnTo>
                <a:lnTo>
                  <a:pt x="368300" y="4851400"/>
                </a:lnTo>
                <a:lnTo>
                  <a:pt x="262461" y="4851400"/>
                </a:lnTo>
                <a:cubicBezTo>
                  <a:pt x="117508" y="4851400"/>
                  <a:pt x="0" y="4733892"/>
                  <a:pt x="0" y="4588939"/>
                </a:cubicBezTo>
                <a:lnTo>
                  <a:pt x="0" y="262461"/>
                </a:lnTo>
                <a:cubicBezTo>
                  <a:pt x="0" y="117508"/>
                  <a:pt x="117508" y="0"/>
                  <a:pt x="262461" y="0"/>
                </a:cubicBezTo>
                <a:close/>
              </a:path>
            </a:pathLst>
          </a:custGeom>
          <a:solidFill>
            <a:srgbClr val="FA4205"/>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74" name="그림 73">
            <a:extLst>
              <a:ext uri="{FF2B5EF4-FFF2-40B4-BE49-F238E27FC236}">
                <a16:creationId xmlns:a16="http://schemas.microsoft.com/office/drawing/2014/main" xmlns="" id="{82F01EF7-EA31-4491-9B8B-35878EC688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8903" y="5049139"/>
            <a:ext cx="2359398" cy="1611122"/>
          </a:xfrm>
          <a:prstGeom prst="rect">
            <a:avLst/>
          </a:prstGeom>
        </p:spPr>
      </p:pic>
      <p:pic>
        <p:nvPicPr>
          <p:cNvPr id="79" name="그림 78">
            <a:extLst>
              <a:ext uri="{FF2B5EF4-FFF2-40B4-BE49-F238E27FC236}">
                <a16:creationId xmlns:a16="http://schemas.microsoft.com/office/drawing/2014/main" xmlns="" id="{AAE1CF61-8132-49EB-AF84-47DDDD3E87F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945303">
            <a:off x="694548" y="427710"/>
            <a:ext cx="597475" cy="1236156"/>
          </a:xfrm>
          <a:prstGeom prst="rect">
            <a:avLst/>
          </a:prstGeom>
        </p:spPr>
      </p:pic>
      <p:pic>
        <p:nvPicPr>
          <p:cNvPr id="84" name="그림 83">
            <a:extLst>
              <a:ext uri="{FF2B5EF4-FFF2-40B4-BE49-F238E27FC236}">
                <a16:creationId xmlns:a16="http://schemas.microsoft.com/office/drawing/2014/main" xmlns="" id="{B927FD5E-0D82-4903-A0F1-DC82CDB3322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53432" y="82969"/>
            <a:ext cx="1699657" cy="1900238"/>
          </a:xfrm>
          <a:prstGeom prst="rect">
            <a:avLst/>
          </a:prstGeom>
        </p:spPr>
      </p:pic>
      <p:pic>
        <p:nvPicPr>
          <p:cNvPr id="15" name="그림 14">
            <a:extLst>
              <a:ext uri="{FF2B5EF4-FFF2-40B4-BE49-F238E27FC236}">
                <a16:creationId xmlns:a16="http://schemas.microsoft.com/office/drawing/2014/main" xmlns="" id="{DCFF5A03-B69A-416F-9E70-7A9AD7603EB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384797" y="345274"/>
            <a:ext cx="2303415" cy="868100"/>
          </a:xfrm>
          <a:prstGeom prst="rect">
            <a:avLst/>
          </a:prstGeom>
        </p:spPr>
      </p:pic>
      <p:pic>
        <p:nvPicPr>
          <p:cNvPr id="16" name="그림 15">
            <a:extLst>
              <a:ext uri="{FF2B5EF4-FFF2-40B4-BE49-F238E27FC236}">
                <a16:creationId xmlns:a16="http://schemas.microsoft.com/office/drawing/2014/main" xmlns="" id="{0DCED8E7-2150-45C3-ACDF-165610B9700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1460200">
            <a:off x="9844208" y="3163126"/>
            <a:ext cx="605008" cy="2160743"/>
          </a:xfrm>
          <a:prstGeom prst="rect">
            <a:avLst/>
          </a:prstGeom>
        </p:spPr>
      </p:pic>
      <p:pic>
        <p:nvPicPr>
          <p:cNvPr id="17" name="그림 16">
            <a:extLst>
              <a:ext uri="{FF2B5EF4-FFF2-40B4-BE49-F238E27FC236}">
                <a16:creationId xmlns:a16="http://schemas.microsoft.com/office/drawing/2014/main" xmlns="" id="{E9535D18-10DD-4FA7-AB90-4A3683BD6353}"/>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583735" y="1954904"/>
            <a:ext cx="1558751" cy="1929678"/>
          </a:xfrm>
          <a:prstGeom prst="rect">
            <a:avLst/>
          </a:prstGeom>
        </p:spPr>
      </p:pic>
      <p:pic>
        <p:nvPicPr>
          <p:cNvPr id="18" name="그림 19">
            <a:extLst>
              <a:ext uri="{FF2B5EF4-FFF2-40B4-BE49-F238E27FC236}">
                <a16:creationId xmlns:a16="http://schemas.microsoft.com/office/drawing/2014/main" xmlns="" id="{240D9AD9-2B67-4850-A120-E1E29F1B7CE8}"/>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404029" y="5322639"/>
            <a:ext cx="1808014" cy="1373722"/>
          </a:xfrm>
          <a:prstGeom prst="rect">
            <a:avLst/>
          </a:prstGeom>
        </p:spPr>
      </p:pic>
    </p:spTree>
    <p:extLst>
      <p:ext uri="{BB962C8B-B14F-4D97-AF65-F5344CB8AC3E}">
        <p14:creationId xmlns:p14="http://schemas.microsoft.com/office/powerpoint/2010/main" val="2418776558"/>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7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xmlns=""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35" name="그림 34">
            <a:extLst>
              <a:ext uri="{FF2B5EF4-FFF2-40B4-BE49-F238E27FC236}">
                <a16:creationId xmlns:a16="http://schemas.microsoft.com/office/drawing/2014/main" xmlns="" id="{A56421AB-5507-4488-812B-02EC3CB5553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6114" y="5635790"/>
            <a:ext cx="1117600" cy="1117600"/>
          </a:xfrm>
          <a:prstGeom prst="rect">
            <a:avLst/>
          </a:prstGeom>
        </p:spPr>
      </p:pic>
      <p:pic>
        <p:nvPicPr>
          <p:cNvPr id="8" name="그림 7">
            <a:extLst>
              <a:ext uri="{FF2B5EF4-FFF2-40B4-BE49-F238E27FC236}">
                <a16:creationId xmlns:a16="http://schemas.microsoft.com/office/drawing/2014/main" xmlns="" id="{C9AC691D-25AE-4D03-8DF2-70E9CC8C117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256600">
            <a:off x="10866115" y="5025473"/>
            <a:ext cx="1100026" cy="1900237"/>
          </a:xfrm>
          <a:prstGeom prst="rect">
            <a:avLst/>
          </a:prstGeom>
        </p:spPr>
      </p:pic>
    </p:spTree>
    <p:extLst>
      <p:ext uri="{BB962C8B-B14F-4D97-AF65-F5344CB8AC3E}">
        <p14:creationId xmlns:p14="http://schemas.microsoft.com/office/powerpoint/2010/main" val="2456574935"/>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24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xmlns=""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35" name="그림 34">
            <a:extLst>
              <a:ext uri="{FF2B5EF4-FFF2-40B4-BE49-F238E27FC236}">
                <a16:creationId xmlns:a16="http://schemas.microsoft.com/office/drawing/2014/main" xmlns="" id="{A56421AB-5507-4488-812B-02EC3CB5553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6114" y="5635790"/>
            <a:ext cx="1117600" cy="1117600"/>
          </a:xfrm>
          <a:prstGeom prst="rect">
            <a:avLst/>
          </a:prstGeom>
        </p:spPr>
      </p:pic>
      <p:pic>
        <p:nvPicPr>
          <p:cNvPr id="8" name="그림 7">
            <a:extLst>
              <a:ext uri="{FF2B5EF4-FFF2-40B4-BE49-F238E27FC236}">
                <a16:creationId xmlns:a16="http://schemas.microsoft.com/office/drawing/2014/main" xmlns="" id="{C9AC691D-25AE-4D03-8DF2-70E9CC8C117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256600">
            <a:off x="10866115" y="5025473"/>
            <a:ext cx="1100026" cy="1900237"/>
          </a:xfrm>
          <a:prstGeom prst="rect">
            <a:avLst/>
          </a:prstGeom>
        </p:spPr>
      </p:pic>
    </p:spTree>
    <p:extLst>
      <p:ext uri="{BB962C8B-B14F-4D97-AF65-F5344CB8AC3E}">
        <p14:creationId xmlns:p14="http://schemas.microsoft.com/office/powerpoint/2010/main" val="2156438139"/>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8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xmlns=""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xmlns="" id="{5D8B2ED1-30C3-4DE2-9502-AC4B643345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01" y="72573"/>
            <a:ext cx="1315832" cy="1364342"/>
          </a:xfrm>
          <a:prstGeom prst="rect">
            <a:avLst/>
          </a:prstGeom>
        </p:spPr>
      </p:pic>
      <p:pic>
        <p:nvPicPr>
          <p:cNvPr id="9" name="그림 8">
            <a:extLst>
              <a:ext uri="{FF2B5EF4-FFF2-40B4-BE49-F238E27FC236}">
                <a16:creationId xmlns:a16="http://schemas.microsoft.com/office/drawing/2014/main" xmlns="" id="{08D0016C-3B9F-4CBB-958F-62744A19DA3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52164" y="5631543"/>
            <a:ext cx="1081314" cy="1081314"/>
          </a:xfrm>
          <a:prstGeom prst="rect">
            <a:avLst/>
          </a:prstGeom>
        </p:spPr>
      </p:pic>
    </p:spTree>
    <p:extLst>
      <p:ext uri="{BB962C8B-B14F-4D97-AF65-F5344CB8AC3E}">
        <p14:creationId xmlns:p14="http://schemas.microsoft.com/office/powerpoint/2010/main" val="1353175062"/>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23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xmlns=""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xmlns="" id="{5D8B2ED1-30C3-4DE2-9502-AC4B643345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01" y="72573"/>
            <a:ext cx="1315832" cy="1364342"/>
          </a:xfrm>
          <a:prstGeom prst="rect">
            <a:avLst/>
          </a:prstGeom>
        </p:spPr>
      </p:pic>
      <p:pic>
        <p:nvPicPr>
          <p:cNvPr id="9" name="그림 8">
            <a:extLst>
              <a:ext uri="{FF2B5EF4-FFF2-40B4-BE49-F238E27FC236}">
                <a16:creationId xmlns:a16="http://schemas.microsoft.com/office/drawing/2014/main" xmlns="" id="{08D0016C-3B9F-4CBB-958F-62744A19DA3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52164" y="5631543"/>
            <a:ext cx="1081314" cy="1081314"/>
          </a:xfrm>
          <a:prstGeom prst="rect">
            <a:avLst/>
          </a:prstGeom>
        </p:spPr>
      </p:pic>
    </p:spTree>
    <p:extLst>
      <p:ext uri="{BB962C8B-B14F-4D97-AF65-F5344CB8AC3E}">
        <p14:creationId xmlns:p14="http://schemas.microsoft.com/office/powerpoint/2010/main" val="2569594184"/>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9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xmlns="" id="{B6602701-E765-40F2-A153-2DDE76D6B83C}"/>
              </a:ext>
            </a:extLst>
          </p:cNvPr>
          <p:cNvSpPr/>
          <p:nvPr userDrawn="1"/>
        </p:nvSpPr>
        <p:spPr>
          <a:xfrm>
            <a:off x="269400" y="270000"/>
            <a:ext cx="11653200" cy="6318000"/>
          </a:xfrm>
          <a:prstGeom prst="roundRect">
            <a:avLst>
              <a:gd name="adj" fmla="val 4420"/>
            </a:avLst>
          </a:prstGeom>
          <a:solidFill>
            <a:srgbClr val="DBEEF9"/>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xmlns="" id="{7C5F6DD5-822F-4675-A7B2-BD183904B3E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869995">
            <a:off x="10848120" y="4857236"/>
            <a:ext cx="918448" cy="1900237"/>
          </a:xfrm>
          <a:prstGeom prst="rect">
            <a:avLst/>
          </a:prstGeom>
        </p:spPr>
      </p:pic>
      <p:pic>
        <p:nvPicPr>
          <p:cNvPr id="13" name="그림 12">
            <a:extLst>
              <a:ext uri="{FF2B5EF4-FFF2-40B4-BE49-F238E27FC236}">
                <a16:creationId xmlns:a16="http://schemas.microsoft.com/office/drawing/2014/main" xmlns="" id="{2DCC1E7B-5DDA-48E0-B2DC-49B141F7B47A}"/>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5304"/>
          <a:stretch/>
        </p:blipFill>
        <p:spPr>
          <a:xfrm>
            <a:off x="0" y="58830"/>
            <a:ext cx="1530417" cy="1227935"/>
          </a:xfrm>
          <a:prstGeom prst="rect">
            <a:avLst/>
          </a:prstGeom>
        </p:spPr>
      </p:pic>
    </p:spTree>
    <p:extLst>
      <p:ext uri="{BB962C8B-B14F-4D97-AF65-F5344CB8AC3E}">
        <p14:creationId xmlns:p14="http://schemas.microsoft.com/office/powerpoint/2010/main" val="3760608794"/>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25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xmlns="" id="{B6602701-E765-40F2-A153-2DDE76D6B83C}"/>
              </a:ext>
            </a:extLst>
          </p:cNvPr>
          <p:cNvSpPr/>
          <p:nvPr userDrawn="1"/>
        </p:nvSpPr>
        <p:spPr>
          <a:xfrm>
            <a:off x="269400" y="270000"/>
            <a:ext cx="11653200" cy="6318000"/>
          </a:xfrm>
          <a:prstGeom prst="roundRect">
            <a:avLst>
              <a:gd name="adj" fmla="val 4420"/>
            </a:avLst>
          </a:prstGeom>
          <a:solidFill>
            <a:srgbClr val="DBEEF9"/>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xmlns="" id="{7C5F6DD5-822F-4675-A7B2-BD183904B3E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869995">
            <a:off x="10848120" y="4857236"/>
            <a:ext cx="918448" cy="1900237"/>
          </a:xfrm>
          <a:prstGeom prst="rect">
            <a:avLst/>
          </a:prstGeom>
        </p:spPr>
      </p:pic>
      <p:pic>
        <p:nvPicPr>
          <p:cNvPr id="13" name="그림 12">
            <a:extLst>
              <a:ext uri="{FF2B5EF4-FFF2-40B4-BE49-F238E27FC236}">
                <a16:creationId xmlns:a16="http://schemas.microsoft.com/office/drawing/2014/main" xmlns="" id="{2DCC1E7B-5DDA-48E0-B2DC-49B141F7B47A}"/>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5304"/>
          <a:stretch/>
        </p:blipFill>
        <p:spPr>
          <a:xfrm>
            <a:off x="0" y="58830"/>
            <a:ext cx="1530417" cy="1227935"/>
          </a:xfrm>
          <a:prstGeom prst="rect">
            <a:avLst/>
          </a:prstGeom>
        </p:spPr>
      </p:pic>
    </p:spTree>
    <p:extLst>
      <p:ext uri="{BB962C8B-B14F-4D97-AF65-F5344CB8AC3E}">
        <p14:creationId xmlns:p14="http://schemas.microsoft.com/office/powerpoint/2010/main" val="652775593"/>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22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xmlns="" id="{B6602701-E765-40F2-A153-2DDE76D6B83C}"/>
              </a:ext>
            </a:extLst>
          </p:cNvPr>
          <p:cNvSpPr/>
          <p:nvPr userDrawn="1"/>
        </p:nvSpPr>
        <p:spPr>
          <a:xfrm>
            <a:off x="269400" y="270000"/>
            <a:ext cx="11653200" cy="6318000"/>
          </a:xfrm>
          <a:prstGeom prst="roundRect">
            <a:avLst>
              <a:gd name="adj" fmla="val 4420"/>
            </a:avLst>
          </a:prstGeom>
          <a:solidFill>
            <a:srgbClr val="DBEEF9"/>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xmlns="" id="{7C5F6DD5-822F-4675-A7B2-BD183904B3E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869995">
            <a:off x="10848120" y="4857236"/>
            <a:ext cx="918448" cy="1900237"/>
          </a:xfrm>
          <a:prstGeom prst="rect">
            <a:avLst/>
          </a:prstGeom>
        </p:spPr>
      </p:pic>
      <p:pic>
        <p:nvPicPr>
          <p:cNvPr id="13" name="그림 12">
            <a:extLst>
              <a:ext uri="{FF2B5EF4-FFF2-40B4-BE49-F238E27FC236}">
                <a16:creationId xmlns:a16="http://schemas.microsoft.com/office/drawing/2014/main" xmlns="" id="{2DCC1E7B-5DDA-48E0-B2DC-49B141F7B47A}"/>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5304"/>
          <a:stretch/>
        </p:blipFill>
        <p:spPr>
          <a:xfrm>
            <a:off x="0" y="58830"/>
            <a:ext cx="1530417" cy="1227935"/>
          </a:xfrm>
          <a:prstGeom prst="rect">
            <a:avLst/>
          </a:prstGeom>
        </p:spPr>
      </p:pic>
    </p:spTree>
    <p:extLst>
      <p:ext uri="{BB962C8B-B14F-4D97-AF65-F5344CB8AC3E}">
        <p14:creationId xmlns:p14="http://schemas.microsoft.com/office/powerpoint/2010/main" val="631393071"/>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0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xmlns=""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11" name="그림 10">
            <a:extLst>
              <a:ext uri="{FF2B5EF4-FFF2-40B4-BE49-F238E27FC236}">
                <a16:creationId xmlns:a16="http://schemas.microsoft.com/office/drawing/2014/main" xmlns="" id="{8424A7D1-FF18-45F6-B378-97CF595A3A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39808" y="163067"/>
            <a:ext cx="2782792" cy="1900237"/>
          </a:xfrm>
          <a:prstGeom prst="rect">
            <a:avLst/>
          </a:prstGeom>
        </p:spPr>
      </p:pic>
      <p:pic>
        <p:nvPicPr>
          <p:cNvPr id="9" name="그림 8">
            <a:extLst>
              <a:ext uri="{FF2B5EF4-FFF2-40B4-BE49-F238E27FC236}">
                <a16:creationId xmlns:a16="http://schemas.microsoft.com/office/drawing/2014/main" xmlns="" id="{0439C5B6-38E7-4D09-9F1F-763D0A1CF1D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9360464">
            <a:off x="299364" y="5166299"/>
            <a:ext cx="472988" cy="1689243"/>
          </a:xfrm>
          <a:prstGeom prst="rect">
            <a:avLst/>
          </a:prstGeom>
        </p:spPr>
      </p:pic>
    </p:spTree>
    <p:extLst>
      <p:ext uri="{BB962C8B-B14F-4D97-AF65-F5344CB8AC3E}">
        <p14:creationId xmlns:p14="http://schemas.microsoft.com/office/powerpoint/2010/main" val="789175365"/>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1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xmlns=""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xmlns="" id="{01902F5B-DDAB-4E62-BAF6-30F4E026544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31051"/>
            <a:ext cx="2002055" cy="754525"/>
          </a:xfrm>
          <a:prstGeom prst="rect">
            <a:avLst/>
          </a:prstGeom>
        </p:spPr>
      </p:pic>
      <p:pic>
        <p:nvPicPr>
          <p:cNvPr id="12" name="그림 11">
            <a:extLst>
              <a:ext uri="{FF2B5EF4-FFF2-40B4-BE49-F238E27FC236}">
                <a16:creationId xmlns:a16="http://schemas.microsoft.com/office/drawing/2014/main" xmlns="" id="{3C4DF744-08AD-4B29-9DBF-E8DE9E15998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84582" y="5512182"/>
            <a:ext cx="1659293" cy="1316943"/>
          </a:xfrm>
          <a:prstGeom prst="rect">
            <a:avLst/>
          </a:prstGeom>
        </p:spPr>
      </p:pic>
    </p:spTree>
    <p:extLst>
      <p:ext uri="{BB962C8B-B14F-4D97-AF65-F5344CB8AC3E}">
        <p14:creationId xmlns:p14="http://schemas.microsoft.com/office/powerpoint/2010/main" val="2631020358"/>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2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xmlns=""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xmlns="" id="{A5CB5047-B9E7-4D60-92F9-E6DD47EE360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9400" y="270000"/>
            <a:ext cx="1096572" cy="1225981"/>
          </a:xfrm>
          <a:prstGeom prst="rect">
            <a:avLst/>
          </a:prstGeom>
        </p:spPr>
      </p:pic>
      <p:pic>
        <p:nvPicPr>
          <p:cNvPr id="12" name="그림 11">
            <a:extLst>
              <a:ext uri="{FF2B5EF4-FFF2-40B4-BE49-F238E27FC236}">
                <a16:creationId xmlns:a16="http://schemas.microsoft.com/office/drawing/2014/main" xmlns="" id="{5EEA4EE7-178B-4E06-9493-844DED2C410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15049" y="5331695"/>
            <a:ext cx="1121582" cy="1388478"/>
          </a:xfrm>
          <a:prstGeom prst="rect">
            <a:avLst/>
          </a:prstGeom>
        </p:spPr>
      </p:pic>
    </p:spTree>
    <p:extLst>
      <p:ext uri="{BB962C8B-B14F-4D97-AF65-F5344CB8AC3E}">
        <p14:creationId xmlns:p14="http://schemas.microsoft.com/office/powerpoint/2010/main" val="323506062"/>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PPTMON title">
    <p:spTree>
      <p:nvGrpSpPr>
        <p:cNvPr id="1" name=""/>
        <p:cNvGrpSpPr/>
        <p:nvPr/>
      </p:nvGrpSpPr>
      <p:grpSpPr>
        <a:xfrm>
          <a:off x="0" y="0"/>
          <a:ext cx="0" cy="0"/>
          <a:chOff x="0" y="0"/>
          <a:chExt cx="0" cy="0"/>
        </a:xfrm>
      </p:grpSpPr>
      <p:sp>
        <p:nvSpPr>
          <p:cNvPr id="14" name="사각형: 둥근 모서리 48">
            <a:extLst>
              <a:ext uri="{FF2B5EF4-FFF2-40B4-BE49-F238E27FC236}">
                <a16:creationId xmlns:a16="http://schemas.microsoft.com/office/drawing/2014/main" xmlns="" id="{F7E610D8-1377-401B-9B4F-5E25BE85F072}"/>
              </a:ext>
            </a:extLst>
          </p:cNvPr>
          <p:cNvSpPr/>
          <p:nvPr userDrawn="1"/>
        </p:nvSpPr>
        <p:spPr>
          <a:xfrm>
            <a:off x="1532709" y="1003300"/>
            <a:ext cx="9030788" cy="4178300"/>
          </a:xfrm>
          <a:prstGeom prst="roundRect">
            <a:avLst>
              <a:gd name="adj" fmla="val 5410"/>
            </a:avLst>
          </a:prstGeom>
          <a:solidFill>
            <a:srgbClr val="00B0F0"/>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72" name="자유형: 도형 71">
            <a:extLst>
              <a:ext uri="{FF2B5EF4-FFF2-40B4-BE49-F238E27FC236}">
                <a16:creationId xmlns:a16="http://schemas.microsoft.com/office/drawing/2014/main" xmlns="" id="{6D661500-A06E-4308-A33D-B1896B4ED53C}"/>
              </a:ext>
            </a:extLst>
          </p:cNvPr>
          <p:cNvSpPr/>
          <p:nvPr userDrawn="1"/>
        </p:nvSpPr>
        <p:spPr>
          <a:xfrm>
            <a:off x="11823700" y="1003300"/>
            <a:ext cx="368300" cy="4851400"/>
          </a:xfrm>
          <a:custGeom>
            <a:avLst/>
            <a:gdLst>
              <a:gd name="connsiteX0" fmla="*/ 262461 w 368300"/>
              <a:gd name="connsiteY0" fmla="*/ 0 h 4851400"/>
              <a:gd name="connsiteX1" fmla="*/ 368300 w 368300"/>
              <a:gd name="connsiteY1" fmla="*/ 0 h 4851400"/>
              <a:gd name="connsiteX2" fmla="*/ 368300 w 368300"/>
              <a:gd name="connsiteY2" fmla="*/ 4851400 h 4851400"/>
              <a:gd name="connsiteX3" fmla="*/ 262461 w 368300"/>
              <a:gd name="connsiteY3" fmla="*/ 4851400 h 4851400"/>
              <a:gd name="connsiteX4" fmla="*/ 0 w 368300"/>
              <a:gd name="connsiteY4" fmla="*/ 4588939 h 4851400"/>
              <a:gd name="connsiteX5" fmla="*/ 0 w 368300"/>
              <a:gd name="connsiteY5" fmla="*/ 262461 h 4851400"/>
              <a:gd name="connsiteX6" fmla="*/ 262461 w 368300"/>
              <a:gd name="connsiteY6" fmla="*/ 0 h 485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00" h="4851400">
                <a:moveTo>
                  <a:pt x="262461" y="0"/>
                </a:moveTo>
                <a:lnTo>
                  <a:pt x="368300" y="0"/>
                </a:lnTo>
                <a:lnTo>
                  <a:pt x="368300" y="4851400"/>
                </a:lnTo>
                <a:lnTo>
                  <a:pt x="262461" y="4851400"/>
                </a:lnTo>
                <a:cubicBezTo>
                  <a:pt x="117508" y="4851400"/>
                  <a:pt x="0" y="4733892"/>
                  <a:pt x="0" y="4588939"/>
                </a:cubicBezTo>
                <a:lnTo>
                  <a:pt x="0" y="262461"/>
                </a:lnTo>
                <a:cubicBezTo>
                  <a:pt x="0" y="117508"/>
                  <a:pt x="117508" y="0"/>
                  <a:pt x="262461" y="0"/>
                </a:cubicBezTo>
                <a:close/>
              </a:path>
            </a:pathLst>
          </a:custGeom>
          <a:solidFill>
            <a:srgbClr val="FA4205"/>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73" name="자유형: 도형 72">
            <a:extLst>
              <a:ext uri="{FF2B5EF4-FFF2-40B4-BE49-F238E27FC236}">
                <a16:creationId xmlns:a16="http://schemas.microsoft.com/office/drawing/2014/main" xmlns="" id="{2E9DCB53-0143-48FF-8CF4-B23D3C8B8E44}"/>
              </a:ext>
            </a:extLst>
          </p:cNvPr>
          <p:cNvSpPr/>
          <p:nvPr userDrawn="1"/>
        </p:nvSpPr>
        <p:spPr>
          <a:xfrm flipH="1">
            <a:off x="0" y="1003300"/>
            <a:ext cx="368300" cy="4851400"/>
          </a:xfrm>
          <a:custGeom>
            <a:avLst/>
            <a:gdLst>
              <a:gd name="connsiteX0" fmla="*/ 262461 w 368300"/>
              <a:gd name="connsiteY0" fmla="*/ 0 h 4851400"/>
              <a:gd name="connsiteX1" fmla="*/ 368300 w 368300"/>
              <a:gd name="connsiteY1" fmla="*/ 0 h 4851400"/>
              <a:gd name="connsiteX2" fmla="*/ 368300 w 368300"/>
              <a:gd name="connsiteY2" fmla="*/ 4851400 h 4851400"/>
              <a:gd name="connsiteX3" fmla="*/ 262461 w 368300"/>
              <a:gd name="connsiteY3" fmla="*/ 4851400 h 4851400"/>
              <a:gd name="connsiteX4" fmla="*/ 0 w 368300"/>
              <a:gd name="connsiteY4" fmla="*/ 4588939 h 4851400"/>
              <a:gd name="connsiteX5" fmla="*/ 0 w 368300"/>
              <a:gd name="connsiteY5" fmla="*/ 262461 h 4851400"/>
              <a:gd name="connsiteX6" fmla="*/ 262461 w 368300"/>
              <a:gd name="connsiteY6" fmla="*/ 0 h 485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00" h="4851400">
                <a:moveTo>
                  <a:pt x="262461" y="0"/>
                </a:moveTo>
                <a:lnTo>
                  <a:pt x="368300" y="0"/>
                </a:lnTo>
                <a:lnTo>
                  <a:pt x="368300" y="4851400"/>
                </a:lnTo>
                <a:lnTo>
                  <a:pt x="262461" y="4851400"/>
                </a:lnTo>
                <a:cubicBezTo>
                  <a:pt x="117508" y="4851400"/>
                  <a:pt x="0" y="4733892"/>
                  <a:pt x="0" y="4588939"/>
                </a:cubicBezTo>
                <a:lnTo>
                  <a:pt x="0" y="262461"/>
                </a:lnTo>
                <a:cubicBezTo>
                  <a:pt x="0" y="117508"/>
                  <a:pt x="117508" y="0"/>
                  <a:pt x="262461" y="0"/>
                </a:cubicBezTo>
                <a:close/>
              </a:path>
            </a:pathLst>
          </a:custGeom>
          <a:solidFill>
            <a:srgbClr val="FA4205"/>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74" name="그림 73">
            <a:extLst>
              <a:ext uri="{FF2B5EF4-FFF2-40B4-BE49-F238E27FC236}">
                <a16:creationId xmlns:a16="http://schemas.microsoft.com/office/drawing/2014/main" xmlns="" id="{82F01EF7-EA31-4491-9B8B-35878EC688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8903" y="5049139"/>
            <a:ext cx="2359398" cy="1611122"/>
          </a:xfrm>
          <a:prstGeom prst="rect">
            <a:avLst/>
          </a:prstGeom>
        </p:spPr>
      </p:pic>
      <p:pic>
        <p:nvPicPr>
          <p:cNvPr id="79" name="그림 78">
            <a:extLst>
              <a:ext uri="{FF2B5EF4-FFF2-40B4-BE49-F238E27FC236}">
                <a16:creationId xmlns:a16="http://schemas.microsoft.com/office/drawing/2014/main" xmlns="" id="{AAE1CF61-8132-49EB-AF84-47DDDD3E87F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945303">
            <a:off x="694548" y="427710"/>
            <a:ext cx="597475" cy="1236156"/>
          </a:xfrm>
          <a:prstGeom prst="rect">
            <a:avLst/>
          </a:prstGeom>
        </p:spPr>
      </p:pic>
      <p:pic>
        <p:nvPicPr>
          <p:cNvPr id="84" name="그림 83">
            <a:extLst>
              <a:ext uri="{FF2B5EF4-FFF2-40B4-BE49-F238E27FC236}">
                <a16:creationId xmlns:a16="http://schemas.microsoft.com/office/drawing/2014/main" xmlns="" id="{B927FD5E-0D82-4903-A0F1-DC82CDB3322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53432" y="82969"/>
            <a:ext cx="1699657" cy="1900238"/>
          </a:xfrm>
          <a:prstGeom prst="rect">
            <a:avLst/>
          </a:prstGeom>
        </p:spPr>
      </p:pic>
      <p:pic>
        <p:nvPicPr>
          <p:cNvPr id="15" name="그림 14">
            <a:extLst>
              <a:ext uri="{FF2B5EF4-FFF2-40B4-BE49-F238E27FC236}">
                <a16:creationId xmlns:a16="http://schemas.microsoft.com/office/drawing/2014/main" xmlns="" id="{DCFF5A03-B69A-416F-9E70-7A9AD7603EB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384797" y="345274"/>
            <a:ext cx="2303415" cy="868100"/>
          </a:xfrm>
          <a:prstGeom prst="rect">
            <a:avLst/>
          </a:prstGeom>
        </p:spPr>
      </p:pic>
      <p:pic>
        <p:nvPicPr>
          <p:cNvPr id="16" name="그림 15">
            <a:extLst>
              <a:ext uri="{FF2B5EF4-FFF2-40B4-BE49-F238E27FC236}">
                <a16:creationId xmlns:a16="http://schemas.microsoft.com/office/drawing/2014/main" xmlns="" id="{0DCED8E7-2150-45C3-ACDF-165610B9700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1460200">
            <a:off x="9844208" y="3163126"/>
            <a:ext cx="605008" cy="2160743"/>
          </a:xfrm>
          <a:prstGeom prst="rect">
            <a:avLst/>
          </a:prstGeom>
        </p:spPr>
      </p:pic>
      <p:pic>
        <p:nvPicPr>
          <p:cNvPr id="17" name="그림 16">
            <a:extLst>
              <a:ext uri="{FF2B5EF4-FFF2-40B4-BE49-F238E27FC236}">
                <a16:creationId xmlns:a16="http://schemas.microsoft.com/office/drawing/2014/main" xmlns="" id="{E9535D18-10DD-4FA7-AB90-4A3683BD6353}"/>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583735" y="1954904"/>
            <a:ext cx="1558751" cy="1929678"/>
          </a:xfrm>
          <a:prstGeom prst="rect">
            <a:avLst/>
          </a:prstGeom>
        </p:spPr>
      </p:pic>
      <p:pic>
        <p:nvPicPr>
          <p:cNvPr id="18" name="그림 19">
            <a:extLst>
              <a:ext uri="{FF2B5EF4-FFF2-40B4-BE49-F238E27FC236}">
                <a16:creationId xmlns:a16="http://schemas.microsoft.com/office/drawing/2014/main" xmlns="" id="{240D9AD9-2B67-4850-A120-E1E29F1B7CE8}"/>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404029" y="5322639"/>
            <a:ext cx="1808014" cy="1373722"/>
          </a:xfrm>
          <a:prstGeom prst="rect">
            <a:avLst/>
          </a:prstGeom>
        </p:spPr>
      </p:pic>
    </p:spTree>
    <p:extLst>
      <p:ext uri="{BB962C8B-B14F-4D97-AF65-F5344CB8AC3E}">
        <p14:creationId xmlns:p14="http://schemas.microsoft.com/office/powerpoint/2010/main" val="3547609972"/>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3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xmlns=""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9" name="그림 8">
            <a:extLst>
              <a:ext uri="{FF2B5EF4-FFF2-40B4-BE49-F238E27FC236}">
                <a16:creationId xmlns:a16="http://schemas.microsoft.com/office/drawing/2014/main" xmlns="" id="{621ABE8A-AD35-48A1-BF19-5F2DFF1D230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423" y="5355771"/>
            <a:ext cx="2092547" cy="1428901"/>
          </a:xfrm>
          <a:prstGeom prst="rect">
            <a:avLst/>
          </a:prstGeom>
        </p:spPr>
      </p:pic>
      <p:pic>
        <p:nvPicPr>
          <p:cNvPr id="10" name="그림 9">
            <a:extLst>
              <a:ext uri="{FF2B5EF4-FFF2-40B4-BE49-F238E27FC236}">
                <a16:creationId xmlns:a16="http://schemas.microsoft.com/office/drawing/2014/main" xmlns="" id="{595555CA-4696-4DEB-8449-CC256643C03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15863" y="112322"/>
            <a:ext cx="2568405" cy="967968"/>
          </a:xfrm>
          <a:prstGeom prst="rect">
            <a:avLst/>
          </a:prstGeom>
        </p:spPr>
      </p:pic>
      <p:sp>
        <p:nvSpPr>
          <p:cNvPr id="8" name="그림 개체 틀 4">
            <a:extLst>
              <a:ext uri="{FF2B5EF4-FFF2-40B4-BE49-F238E27FC236}">
                <a16:creationId xmlns:a16="http://schemas.microsoft.com/office/drawing/2014/main" xmlns="" id="{C976444F-FCEE-4578-B0BC-EA9C41450962}"/>
              </a:ext>
            </a:extLst>
          </p:cNvPr>
          <p:cNvSpPr>
            <a:spLocks noGrp="1"/>
          </p:cNvSpPr>
          <p:nvPr>
            <p:ph type="pic" sz="quarter" idx="10" hasCustomPrompt="1"/>
          </p:nvPr>
        </p:nvSpPr>
        <p:spPr>
          <a:xfrm>
            <a:off x="7435691" y="834268"/>
            <a:ext cx="3892442" cy="5189462"/>
          </a:xfrm>
          <a:prstGeom prst="roundRect">
            <a:avLst>
              <a:gd name="adj" fmla="val 6972"/>
            </a:avLst>
          </a:prstGeom>
          <a:pattFill prst="pct10">
            <a:fgClr>
              <a:schemeClr val="bg1">
                <a:lumMod val="75000"/>
              </a:schemeClr>
            </a:fgClr>
            <a:bgClr>
              <a:schemeClr val="bg1">
                <a:lumMod val="95000"/>
              </a:schemeClr>
            </a:bgClr>
          </a:pattFill>
        </p:spPr>
        <p:txBody>
          <a:bodyPr wrap="square" lIns="90000" tIns="828000" anchor="ctr" anchorCtr="1"/>
          <a:lstStyle>
            <a:lvl1pPr marL="0" marR="0" indent="0" algn="ctr" defTabSz="914400" rtl="0" eaLnBrk="1" fontAlgn="auto" latinLnBrk="1" hangingPunct="1">
              <a:lnSpc>
                <a:spcPct val="90000"/>
              </a:lnSpc>
              <a:spcBef>
                <a:spcPts val="1000"/>
              </a:spcBef>
              <a:spcAft>
                <a:spcPts val="0"/>
              </a:spcAft>
              <a:buClrTx/>
              <a:buSzTx/>
              <a:buFont typeface="Arial" panose="020B0604020202020204" pitchFamily="34" charset="0"/>
              <a:buNone/>
              <a:tabLst/>
              <a:defRPr sz="11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Tree>
    <p:extLst>
      <p:ext uri="{BB962C8B-B14F-4D97-AF65-F5344CB8AC3E}">
        <p14:creationId xmlns:p14="http://schemas.microsoft.com/office/powerpoint/2010/main" val="733713225"/>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4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xmlns=""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xmlns="" id="{5D8B2ED1-30C3-4DE2-9502-AC4B643345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775" y="5210210"/>
            <a:ext cx="1502311" cy="1557696"/>
          </a:xfrm>
          <a:prstGeom prst="rect">
            <a:avLst/>
          </a:prstGeom>
        </p:spPr>
      </p:pic>
      <p:pic>
        <p:nvPicPr>
          <p:cNvPr id="8" name="그림 7">
            <a:extLst>
              <a:ext uri="{FF2B5EF4-FFF2-40B4-BE49-F238E27FC236}">
                <a16:creationId xmlns:a16="http://schemas.microsoft.com/office/drawing/2014/main" xmlns="" id="{7F33CC92-38B8-4DA8-8630-E438F9A5BA3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905180">
            <a:off x="10803879" y="50688"/>
            <a:ext cx="1100026" cy="1900237"/>
          </a:xfrm>
          <a:prstGeom prst="rect">
            <a:avLst/>
          </a:prstGeom>
        </p:spPr>
      </p:pic>
      <p:sp>
        <p:nvSpPr>
          <p:cNvPr id="9" name="그림 개체 틀 17">
            <a:extLst>
              <a:ext uri="{FF2B5EF4-FFF2-40B4-BE49-F238E27FC236}">
                <a16:creationId xmlns:a16="http://schemas.microsoft.com/office/drawing/2014/main" xmlns="" id="{EF85E3C8-F99B-412B-900F-D5B94C96A43F}"/>
              </a:ext>
            </a:extLst>
          </p:cNvPr>
          <p:cNvSpPr>
            <a:spLocks noGrp="1" noChangeAspect="1"/>
          </p:cNvSpPr>
          <p:nvPr>
            <p:ph type="pic" sz="quarter" idx="13" hasCustomPrompt="1"/>
          </p:nvPr>
        </p:nvSpPr>
        <p:spPr>
          <a:xfrm>
            <a:off x="7757024" y="1714515"/>
            <a:ext cx="3428973" cy="3428970"/>
          </a:xfrm>
          <a:prstGeom prst="ellipse">
            <a:avLst/>
          </a:prstGeom>
          <a:pattFill prst="pct10">
            <a:fgClr>
              <a:schemeClr val="bg1">
                <a:lumMod val="75000"/>
              </a:schemeClr>
            </a:fgClr>
            <a:bgClr>
              <a:schemeClr val="bg1">
                <a:lumMod val="95000"/>
              </a:schemeClr>
            </a:bgClr>
          </a:pattFill>
        </p:spPr>
        <p:txBody>
          <a:bodyPr anchor="b" anchorCtr="1"/>
          <a:lstStyle>
            <a:lvl1pPr marL="228600" marR="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lang="ko-KR" altLang="en-US"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Tree>
    <p:extLst>
      <p:ext uri="{BB962C8B-B14F-4D97-AF65-F5344CB8AC3E}">
        <p14:creationId xmlns:p14="http://schemas.microsoft.com/office/powerpoint/2010/main" val="3803724016"/>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5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xmlns="" id="{B6602701-E765-40F2-A153-2DDE76D6B83C}"/>
              </a:ext>
            </a:extLst>
          </p:cNvPr>
          <p:cNvSpPr/>
          <p:nvPr userDrawn="1"/>
        </p:nvSpPr>
        <p:spPr>
          <a:xfrm>
            <a:off x="269400" y="270000"/>
            <a:ext cx="11653200" cy="6318000"/>
          </a:xfrm>
          <a:prstGeom prst="roundRect">
            <a:avLst>
              <a:gd name="adj" fmla="val 4420"/>
            </a:avLst>
          </a:prstGeom>
          <a:solidFill>
            <a:srgbClr val="FFF5A9"/>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8" name="그림 개체 틀 4">
            <a:extLst>
              <a:ext uri="{FF2B5EF4-FFF2-40B4-BE49-F238E27FC236}">
                <a16:creationId xmlns:a16="http://schemas.microsoft.com/office/drawing/2014/main" xmlns="" id="{7943BE0F-0A1B-4499-9338-6BA8615F3D3F}"/>
              </a:ext>
            </a:extLst>
          </p:cNvPr>
          <p:cNvSpPr>
            <a:spLocks noGrp="1"/>
          </p:cNvSpPr>
          <p:nvPr>
            <p:ph type="pic" sz="quarter" idx="10" hasCustomPrompt="1"/>
          </p:nvPr>
        </p:nvSpPr>
        <p:spPr>
          <a:xfrm>
            <a:off x="978136" y="1673692"/>
            <a:ext cx="4857162" cy="2247122"/>
          </a:xfrm>
          <a:prstGeom prst="rect">
            <a:avLst/>
          </a:prstGeom>
          <a:pattFill prst="pct10">
            <a:fgClr>
              <a:schemeClr val="bg1">
                <a:lumMod val="75000"/>
              </a:schemeClr>
            </a:fgClr>
            <a:bgClr>
              <a:schemeClr val="bg1">
                <a:lumMod val="95000"/>
              </a:schemeClr>
            </a:bgClr>
          </a:pattFill>
        </p:spPr>
        <p:txBody>
          <a:bodyPr bIns="432000" anchor="b" anchorCtr="1"/>
          <a:lstStyle>
            <a:lvl1pPr marL="0" marR="0" indent="0" algn="ctr" defTabSz="914400" rtl="0" eaLnBrk="1" fontAlgn="auto" latinLnBrk="1" hangingPunct="1">
              <a:lnSpc>
                <a:spcPct val="90000"/>
              </a:lnSpc>
              <a:spcBef>
                <a:spcPts val="1000"/>
              </a:spcBef>
              <a:spcAft>
                <a:spcPts val="0"/>
              </a:spcAft>
              <a:buClrTx/>
              <a:buSzTx/>
              <a:buFont typeface="Arial" panose="020B0604020202020204" pitchFamily="34" charset="0"/>
              <a:buNone/>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
        <p:nvSpPr>
          <p:cNvPr id="11" name="그림 개체 틀 4">
            <a:extLst>
              <a:ext uri="{FF2B5EF4-FFF2-40B4-BE49-F238E27FC236}">
                <a16:creationId xmlns:a16="http://schemas.microsoft.com/office/drawing/2014/main" xmlns="" id="{BDCD3E13-7BE9-4638-97AB-190011A7D412}"/>
              </a:ext>
            </a:extLst>
          </p:cNvPr>
          <p:cNvSpPr>
            <a:spLocks noGrp="1"/>
          </p:cNvSpPr>
          <p:nvPr>
            <p:ph type="pic" sz="quarter" idx="11" hasCustomPrompt="1"/>
          </p:nvPr>
        </p:nvSpPr>
        <p:spPr>
          <a:xfrm>
            <a:off x="6356699" y="1673692"/>
            <a:ext cx="4857162" cy="2247122"/>
          </a:xfrm>
          <a:prstGeom prst="rect">
            <a:avLst/>
          </a:prstGeom>
          <a:pattFill prst="pct10">
            <a:fgClr>
              <a:schemeClr val="bg1">
                <a:lumMod val="75000"/>
              </a:schemeClr>
            </a:fgClr>
            <a:bgClr>
              <a:schemeClr val="bg1">
                <a:lumMod val="95000"/>
              </a:schemeClr>
            </a:bgClr>
          </a:pattFill>
        </p:spPr>
        <p:txBody>
          <a:bodyPr bIns="432000" anchor="b" anchorCtr="1"/>
          <a:lstStyle>
            <a:lvl1pPr marL="0" marR="0" indent="0" algn="ctr" defTabSz="914400" rtl="0" eaLnBrk="1" fontAlgn="auto" latinLnBrk="1" hangingPunct="1">
              <a:lnSpc>
                <a:spcPct val="90000"/>
              </a:lnSpc>
              <a:spcBef>
                <a:spcPts val="1000"/>
              </a:spcBef>
              <a:spcAft>
                <a:spcPts val="0"/>
              </a:spcAft>
              <a:buClrTx/>
              <a:buSzTx/>
              <a:buFont typeface="Arial" panose="020B0604020202020204" pitchFamily="34" charset="0"/>
              <a:buNone/>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pic>
        <p:nvPicPr>
          <p:cNvPr id="12" name="그림 11">
            <a:extLst>
              <a:ext uri="{FF2B5EF4-FFF2-40B4-BE49-F238E27FC236}">
                <a16:creationId xmlns:a16="http://schemas.microsoft.com/office/drawing/2014/main" xmlns="" id="{F4A62A9B-C721-4BA3-AE4B-3CF6154224F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6040"/>
          <a:stretch/>
        </p:blipFill>
        <p:spPr>
          <a:xfrm>
            <a:off x="10035559" y="144316"/>
            <a:ext cx="2156441" cy="967968"/>
          </a:xfrm>
          <a:prstGeom prst="rect">
            <a:avLst/>
          </a:prstGeom>
        </p:spPr>
      </p:pic>
      <p:pic>
        <p:nvPicPr>
          <p:cNvPr id="15" name="그림 14">
            <a:extLst>
              <a:ext uri="{FF2B5EF4-FFF2-40B4-BE49-F238E27FC236}">
                <a16:creationId xmlns:a16="http://schemas.microsoft.com/office/drawing/2014/main" xmlns="" id="{42428856-31B1-459F-9853-DD3A04F9BDE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7003"/>
          <a:stretch/>
        </p:blipFill>
        <p:spPr>
          <a:xfrm>
            <a:off x="0" y="58831"/>
            <a:ext cx="1394034" cy="1138938"/>
          </a:xfrm>
          <a:prstGeom prst="rect">
            <a:avLst/>
          </a:prstGeom>
        </p:spPr>
      </p:pic>
    </p:spTree>
    <p:extLst>
      <p:ext uri="{BB962C8B-B14F-4D97-AF65-F5344CB8AC3E}">
        <p14:creationId xmlns:p14="http://schemas.microsoft.com/office/powerpoint/2010/main" val="581204109"/>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6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xmlns=""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9" name="그림 개체 틀 4">
            <a:extLst>
              <a:ext uri="{FF2B5EF4-FFF2-40B4-BE49-F238E27FC236}">
                <a16:creationId xmlns:a16="http://schemas.microsoft.com/office/drawing/2014/main" xmlns="" id="{43055C12-641A-4345-9E34-DB42A4EA2FE6}"/>
              </a:ext>
            </a:extLst>
          </p:cNvPr>
          <p:cNvSpPr>
            <a:spLocks noGrp="1"/>
          </p:cNvSpPr>
          <p:nvPr>
            <p:ph type="pic" sz="quarter" idx="13" hasCustomPrompt="1"/>
          </p:nvPr>
        </p:nvSpPr>
        <p:spPr>
          <a:xfrm>
            <a:off x="874364" y="830344"/>
            <a:ext cx="3372756" cy="5197312"/>
          </a:xfrm>
          <a:prstGeom prst="roundRect">
            <a:avLst>
              <a:gd name="adj" fmla="val 4187"/>
            </a:avLst>
          </a:prstGeom>
          <a:pattFill prst="pct10">
            <a:fgClr>
              <a:schemeClr val="bg1">
                <a:lumMod val="75000"/>
              </a:schemeClr>
            </a:fgClr>
            <a:bgClr>
              <a:schemeClr val="bg1">
                <a:lumMod val="95000"/>
              </a:schemeClr>
            </a:bgClr>
          </a:pattFill>
        </p:spPr>
        <p:txBody>
          <a:bodyPr tIns="828000" anchor="ctr" anchorCtr="1"/>
          <a:lstStyle>
            <a:lvl1pPr marL="0" indent="0">
              <a:buNone/>
              <a:defRPr sz="1600"/>
            </a:lvl1pPr>
          </a:lstStyle>
          <a:p>
            <a:r>
              <a:rPr lang="en-US" altLang="ko-KR" dirty="0"/>
              <a:t>Click icon to add picture</a:t>
            </a:r>
            <a:endParaRPr lang="ko-KR" altLang="en-US" dirty="0"/>
          </a:p>
        </p:txBody>
      </p:sp>
      <p:pic>
        <p:nvPicPr>
          <p:cNvPr id="12" name="그림 11">
            <a:extLst>
              <a:ext uri="{FF2B5EF4-FFF2-40B4-BE49-F238E27FC236}">
                <a16:creationId xmlns:a16="http://schemas.microsoft.com/office/drawing/2014/main" xmlns="" id="{6337FFE8-1FCA-477B-8582-4E62C4D0224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18393" y="-7368"/>
            <a:ext cx="1100026" cy="1900237"/>
          </a:xfrm>
          <a:prstGeom prst="rect">
            <a:avLst/>
          </a:prstGeom>
        </p:spPr>
      </p:pic>
    </p:spTree>
    <p:extLst>
      <p:ext uri="{BB962C8B-B14F-4D97-AF65-F5344CB8AC3E}">
        <p14:creationId xmlns:p14="http://schemas.microsoft.com/office/powerpoint/2010/main" val="392687962"/>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7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xmlns=""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9" name="그림 개체 틀 4">
            <a:extLst>
              <a:ext uri="{FF2B5EF4-FFF2-40B4-BE49-F238E27FC236}">
                <a16:creationId xmlns:a16="http://schemas.microsoft.com/office/drawing/2014/main" xmlns="" id="{5F24C5DF-CAB5-47B0-8153-3CA7F507F1AE}"/>
              </a:ext>
            </a:extLst>
          </p:cNvPr>
          <p:cNvSpPr>
            <a:spLocks noGrp="1"/>
          </p:cNvSpPr>
          <p:nvPr>
            <p:ph type="pic" sz="quarter" idx="11" hasCustomPrompt="1"/>
          </p:nvPr>
        </p:nvSpPr>
        <p:spPr>
          <a:xfrm>
            <a:off x="1722607" y="2104573"/>
            <a:ext cx="2075044" cy="2075044"/>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
        <p:nvSpPr>
          <p:cNvPr id="10" name="그림 개체 틀 4">
            <a:extLst>
              <a:ext uri="{FF2B5EF4-FFF2-40B4-BE49-F238E27FC236}">
                <a16:creationId xmlns:a16="http://schemas.microsoft.com/office/drawing/2014/main" xmlns="" id="{00722EAA-99B7-4A66-B204-369E9BA11832}"/>
              </a:ext>
            </a:extLst>
          </p:cNvPr>
          <p:cNvSpPr>
            <a:spLocks noGrp="1"/>
          </p:cNvSpPr>
          <p:nvPr>
            <p:ph type="pic" sz="quarter" idx="12" hasCustomPrompt="1"/>
          </p:nvPr>
        </p:nvSpPr>
        <p:spPr>
          <a:xfrm>
            <a:off x="5058478" y="2104573"/>
            <a:ext cx="2075044" cy="2075044"/>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
        <p:nvSpPr>
          <p:cNvPr id="11" name="그림 개체 틀 4">
            <a:extLst>
              <a:ext uri="{FF2B5EF4-FFF2-40B4-BE49-F238E27FC236}">
                <a16:creationId xmlns:a16="http://schemas.microsoft.com/office/drawing/2014/main" xmlns="" id="{468836FE-9319-4E26-94CF-A20F36362C91}"/>
              </a:ext>
            </a:extLst>
          </p:cNvPr>
          <p:cNvSpPr>
            <a:spLocks noGrp="1"/>
          </p:cNvSpPr>
          <p:nvPr>
            <p:ph type="pic" sz="quarter" idx="13" hasCustomPrompt="1"/>
          </p:nvPr>
        </p:nvSpPr>
        <p:spPr>
          <a:xfrm>
            <a:off x="8394349" y="2104573"/>
            <a:ext cx="2075044" cy="2075044"/>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pic>
        <p:nvPicPr>
          <p:cNvPr id="13" name="그림 12">
            <a:extLst>
              <a:ext uri="{FF2B5EF4-FFF2-40B4-BE49-F238E27FC236}">
                <a16:creationId xmlns:a16="http://schemas.microsoft.com/office/drawing/2014/main" xmlns="" id="{60E6FBE4-188C-48A2-85B8-5814AF72BEB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7313563">
            <a:off x="683341" y="5396555"/>
            <a:ext cx="505434" cy="1805120"/>
          </a:xfrm>
          <a:prstGeom prst="rect">
            <a:avLst/>
          </a:prstGeom>
        </p:spPr>
      </p:pic>
      <p:pic>
        <p:nvPicPr>
          <p:cNvPr id="14" name="그림 13">
            <a:extLst>
              <a:ext uri="{FF2B5EF4-FFF2-40B4-BE49-F238E27FC236}">
                <a16:creationId xmlns:a16="http://schemas.microsoft.com/office/drawing/2014/main" xmlns="" id="{FC745DA1-B016-4C5F-B5A4-79B8CDAB28A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54508" y="160744"/>
            <a:ext cx="1137492" cy="1408174"/>
          </a:xfrm>
          <a:prstGeom prst="rect">
            <a:avLst/>
          </a:prstGeom>
        </p:spPr>
      </p:pic>
    </p:spTree>
    <p:extLst>
      <p:ext uri="{BB962C8B-B14F-4D97-AF65-F5344CB8AC3E}">
        <p14:creationId xmlns:p14="http://schemas.microsoft.com/office/powerpoint/2010/main" val="3941776080"/>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18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xmlns=""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xmlns="" id="{D7CFFF18-24C4-42E3-BA2C-E80E6A3C3E7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084" y="5641048"/>
            <a:ext cx="1654629" cy="1129868"/>
          </a:xfrm>
          <a:prstGeom prst="rect">
            <a:avLst/>
          </a:prstGeom>
        </p:spPr>
      </p:pic>
      <p:pic>
        <p:nvPicPr>
          <p:cNvPr id="8" name="그림 7">
            <a:extLst>
              <a:ext uri="{FF2B5EF4-FFF2-40B4-BE49-F238E27FC236}">
                <a16:creationId xmlns:a16="http://schemas.microsoft.com/office/drawing/2014/main" xmlns="" id="{A5CB5047-B9E7-4D60-92F9-E6DD47EE360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35627" y="164641"/>
            <a:ext cx="1146629" cy="1281946"/>
          </a:xfrm>
          <a:prstGeom prst="rect">
            <a:avLst/>
          </a:prstGeom>
        </p:spPr>
      </p:pic>
      <p:sp>
        <p:nvSpPr>
          <p:cNvPr id="9" name="그림 개체 틀 11">
            <a:extLst>
              <a:ext uri="{FF2B5EF4-FFF2-40B4-BE49-F238E27FC236}">
                <a16:creationId xmlns:a16="http://schemas.microsoft.com/office/drawing/2014/main" xmlns="" id="{C115E5BD-4BE1-4B2A-BB2B-C8FCFFDF3358}"/>
              </a:ext>
            </a:extLst>
          </p:cNvPr>
          <p:cNvSpPr>
            <a:spLocks noGrp="1"/>
          </p:cNvSpPr>
          <p:nvPr>
            <p:ph type="pic" sz="quarter" idx="10" hasCustomPrompt="1"/>
          </p:nvPr>
        </p:nvSpPr>
        <p:spPr>
          <a:xfrm>
            <a:off x="7812298" y="1013424"/>
            <a:ext cx="2230404" cy="4839324"/>
          </a:xfrm>
          <a:prstGeom prst="roundRect">
            <a:avLst>
              <a:gd name="adj" fmla="val 14137"/>
            </a:avLst>
          </a:prstGeom>
          <a:pattFill prst="pct10">
            <a:fgClr>
              <a:schemeClr val="bg1">
                <a:lumMod val="75000"/>
              </a:schemeClr>
            </a:fgClr>
            <a:bgClr>
              <a:schemeClr val="bg1"/>
            </a:bgClr>
          </a:pattFill>
        </p:spPr>
        <p:txBody>
          <a:bodyPr tIns="1152000" anchor="ctr" anchorCtr="1"/>
          <a:lstStyle>
            <a:lvl1pPr marL="228600" marR="0" indent="-228600" algn="ctr" defTabSz="914400" rtl="0" eaLnBrk="1" fontAlgn="auto" latinLnBrk="1" hangingPunct="1">
              <a:lnSpc>
                <a:spcPct val="90000"/>
              </a:lnSpc>
              <a:spcBef>
                <a:spcPts val="1000"/>
              </a:spcBef>
              <a:spcAft>
                <a:spcPts val="0"/>
              </a:spcAft>
              <a:buClrTx/>
              <a:buSzTx/>
              <a:buFont typeface="Arial" panose="020B0604020202020204" pitchFamily="34" charset="0"/>
              <a:buChar char="•"/>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Tree>
    <p:extLst>
      <p:ext uri="{BB962C8B-B14F-4D97-AF65-F5344CB8AC3E}">
        <p14:creationId xmlns:p14="http://schemas.microsoft.com/office/powerpoint/2010/main" val="4280909771"/>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21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xmlns=""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xmlns="" id="{D7CFFF18-24C4-42E3-BA2C-E80E6A3C3E7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084" y="5641048"/>
            <a:ext cx="1654629" cy="1129868"/>
          </a:xfrm>
          <a:prstGeom prst="rect">
            <a:avLst/>
          </a:prstGeom>
        </p:spPr>
      </p:pic>
      <p:pic>
        <p:nvPicPr>
          <p:cNvPr id="8" name="그림 7">
            <a:extLst>
              <a:ext uri="{FF2B5EF4-FFF2-40B4-BE49-F238E27FC236}">
                <a16:creationId xmlns:a16="http://schemas.microsoft.com/office/drawing/2014/main" xmlns="" id="{A5CB5047-B9E7-4D60-92F9-E6DD47EE360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35627" y="164641"/>
            <a:ext cx="1146629" cy="1281946"/>
          </a:xfrm>
          <a:prstGeom prst="rect">
            <a:avLst/>
          </a:prstGeom>
        </p:spPr>
      </p:pic>
      <p:sp>
        <p:nvSpPr>
          <p:cNvPr id="9" name="그림 개체 틀 11">
            <a:extLst>
              <a:ext uri="{FF2B5EF4-FFF2-40B4-BE49-F238E27FC236}">
                <a16:creationId xmlns:a16="http://schemas.microsoft.com/office/drawing/2014/main" xmlns="" id="{C115E5BD-4BE1-4B2A-BB2B-C8FCFFDF3358}"/>
              </a:ext>
            </a:extLst>
          </p:cNvPr>
          <p:cNvSpPr>
            <a:spLocks noGrp="1"/>
          </p:cNvSpPr>
          <p:nvPr>
            <p:ph type="pic" sz="quarter" idx="10" hasCustomPrompt="1"/>
          </p:nvPr>
        </p:nvSpPr>
        <p:spPr>
          <a:xfrm>
            <a:off x="7812298" y="1013424"/>
            <a:ext cx="2230404" cy="4839324"/>
          </a:xfrm>
          <a:prstGeom prst="roundRect">
            <a:avLst>
              <a:gd name="adj" fmla="val 14137"/>
            </a:avLst>
          </a:prstGeom>
          <a:pattFill prst="pct10">
            <a:fgClr>
              <a:schemeClr val="bg1">
                <a:lumMod val="75000"/>
              </a:schemeClr>
            </a:fgClr>
            <a:bgClr>
              <a:schemeClr val="bg1"/>
            </a:bgClr>
          </a:pattFill>
        </p:spPr>
        <p:txBody>
          <a:bodyPr tIns="1152000" anchor="ctr" anchorCtr="1"/>
          <a:lstStyle>
            <a:lvl1pPr marL="228600" marR="0" indent="-228600" algn="ctr" defTabSz="914400" rtl="0" eaLnBrk="1" fontAlgn="auto" latinLnBrk="1" hangingPunct="1">
              <a:lnSpc>
                <a:spcPct val="90000"/>
              </a:lnSpc>
              <a:spcBef>
                <a:spcPts val="1000"/>
              </a:spcBef>
              <a:spcAft>
                <a:spcPts val="0"/>
              </a:spcAft>
              <a:buClrTx/>
              <a:buSzTx/>
              <a:buFont typeface="Arial" panose="020B0604020202020204" pitchFamily="34" charset="0"/>
              <a:buChar char="•"/>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Tree>
    <p:extLst>
      <p:ext uri="{BB962C8B-B14F-4D97-AF65-F5344CB8AC3E}">
        <p14:creationId xmlns:p14="http://schemas.microsoft.com/office/powerpoint/2010/main" val="1790072405"/>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9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xmlns=""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35" name="그림 34">
            <a:extLst>
              <a:ext uri="{FF2B5EF4-FFF2-40B4-BE49-F238E27FC236}">
                <a16:creationId xmlns:a16="http://schemas.microsoft.com/office/drawing/2014/main" xmlns="" id="{A56421AB-5507-4488-812B-02EC3CB5553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6114" y="5635790"/>
            <a:ext cx="1117600" cy="1117600"/>
          </a:xfrm>
          <a:prstGeom prst="rect">
            <a:avLst/>
          </a:prstGeom>
        </p:spPr>
      </p:pic>
      <p:pic>
        <p:nvPicPr>
          <p:cNvPr id="8" name="그림 7">
            <a:extLst>
              <a:ext uri="{FF2B5EF4-FFF2-40B4-BE49-F238E27FC236}">
                <a16:creationId xmlns:a16="http://schemas.microsoft.com/office/drawing/2014/main" xmlns="" id="{C9AC691D-25AE-4D03-8DF2-70E9CC8C117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256600">
            <a:off x="10866115" y="5025473"/>
            <a:ext cx="1100026" cy="1900237"/>
          </a:xfrm>
          <a:prstGeom prst="rect">
            <a:avLst/>
          </a:prstGeom>
        </p:spPr>
      </p:pic>
      <p:sp>
        <p:nvSpPr>
          <p:cNvPr id="9" name="그림 개체 틀 5">
            <a:extLst>
              <a:ext uri="{FF2B5EF4-FFF2-40B4-BE49-F238E27FC236}">
                <a16:creationId xmlns:a16="http://schemas.microsoft.com/office/drawing/2014/main" xmlns="" id="{395A803E-A331-4612-B67F-8E10A7185281}"/>
              </a:ext>
            </a:extLst>
          </p:cNvPr>
          <p:cNvSpPr>
            <a:spLocks noGrp="1"/>
          </p:cNvSpPr>
          <p:nvPr>
            <p:ph type="pic" sz="quarter" idx="10" hasCustomPrompt="1"/>
          </p:nvPr>
        </p:nvSpPr>
        <p:spPr>
          <a:xfrm>
            <a:off x="6937544" y="986200"/>
            <a:ext cx="3649776" cy="4868128"/>
          </a:xfrm>
          <a:prstGeom prst="roundRect">
            <a:avLst>
              <a:gd name="adj" fmla="val 1370"/>
            </a:avLst>
          </a:prstGeom>
          <a:pattFill prst="pct10">
            <a:fgClr>
              <a:schemeClr val="bg1">
                <a:lumMod val="75000"/>
              </a:schemeClr>
            </a:fgClr>
            <a:bgClr>
              <a:schemeClr val="bg1"/>
            </a:bgClr>
          </a:pattFill>
        </p:spPr>
        <p:txBody>
          <a:bodyPr tIns="1152000" anchor="ctr" anchorCtr="1"/>
          <a:lstStyle>
            <a:lvl1pPr>
              <a:defRPr lang="ko-KR" altLang="en-US" sz="1600" dirty="0"/>
            </a:lvl1pPr>
          </a:lstStyle>
          <a:p>
            <a:pPr marR="0" lvl="0" fontAlgn="auto">
              <a:spcAft>
                <a:spcPts val="0"/>
              </a:spcAft>
              <a:buClrTx/>
              <a:buSzTx/>
              <a:tabLst/>
            </a:pPr>
            <a:r>
              <a:rPr lang="en-US" altLang="ko-KR" dirty="0"/>
              <a:t>Click icon to add picture</a:t>
            </a:r>
            <a:endParaRPr lang="ko-KR" altLang="en-US" dirty="0"/>
          </a:p>
        </p:txBody>
      </p:sp>
    </p:spTree>
    <p:extLst>
      <p:ext uri="{BB962C8B-B14F-4D97-AF65-F5344CB8AC3E}">
        <p14:creationId xmlns:p14="http://schemas.microsoft.com/office/powerpoint/2010/main" val="3602251285"/>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20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xmlns=""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xmlns="" id="{5D8B2ED1-30C3-4DE2-9502-AC4B643345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01" y="72573"/>
            <a:ext cx="1315832" cy="1364342"/>
          </a:xfrm>
          <a:prstGeom prst="rect">
            <a:avLst/>
          </a:prstGeom>
        </p:spPr>
      </p:pic>
      <p:pic>
        <p:nvPicPr>
          <p:cNvPr id="9" name="그림 8">
            <a:extLst>
              <a:ext uri="{FF2B5EF4-FFF2-40B4-BE49-F238E27FC236}">
                <a16:creationId xmlns:a16="http://schemas.microsoft.com/office/drawing/2014/main" xmlns="" id="{08D0016C-3B9F-4CBB-958F-62744A19DA3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52164" y="5631543"/>
            <a:ext cx="1081314" cy="1081314"/>
          </a:xfrm>
          <a:prstGeom prst="rect">
            <a:avLst/>
          </a:prstGeom>
        </p:spPr>
      </p:pic>
      <p:sp>
        <p:nvSpPr>
          <p:cNvPr id="8" name="그림 개체 틀 8">
            <a:extLst>
              <a:ext uri="{FF2B5EF4-FFF2-40B4-BE49-F238E27FC236}">
                <a16:creationId xmlns:a16="http://schemas.microsoft.com/office/drawing/2014/main" xmlns="" id="{CFD5F847-5DE9-485D-881C-0D971423EFAF}"/>
              </a:ext>
            </a:extLst>
          </p:cNvPr>
          <p:cNvSpPr>
            <a:spLocks noGrp="1"/>
          </p:cNvSpPr>
          <p:nvPr>
            <p:ph type="pic" sz="quarter" idx="10" hasCustomPrompt="1"/>
          </p:nvPr>
        </p:nvSpPr>
        <p:spPr>
          <a:xfrm>
            <a:off x="5240532" y="1325444"/>
            <a:ext cx="5209432" cy="3222744"/>
          </a:xfrm>
          <a:prstGeom prst="rect">
            <a:avLst/>
          </a:prstGeom>
          <a:pattFill prst="pct10">
            <a:fgClr>
              <a:schemeClr val="bg1">
                <a:lumMod val="75000"/>
              </a:schemeClr>
            </a:fgClr>
            <a:bgClr>
              <a:schemeClr val="bg1"/>
            </a:bgClr>
          </a:pattFill>
        </p:spPr>
        <p:txBody>
          <a:bodyPr tIns="1152000" anchor="ctr" anchorCtr="1"/>
          <a:lstStyle>
            <a:lvl1pPr>
              <a:defRPr lang="ko-KR" altLang="en-US" sz="1600" dirty="0"/>
            </a:lvl1pPr>
          </a:lstStyle>
          <a:p>
            <a:pPr marR="0" lvl="0" fontAlgn="auto">
              <a:spcAft>
                <a:spcPts val="0"/>
              </a:spcAft>
              <a:buClrTx/>
              <a:buSzTx/>
              <a:tabLst/>
            </a:pPr>
            <a:r>
              <a:rPr lang="en-US" altLang="ko-KR" dirty="0"/>
              <a:t>Click icon to add picture</a:t>
            </a:r>
            <a:endParaRPr lang="ko-KR" altLang="en-US" dirty="0"/>
          </a:p>
        </p:txBody>
      </p:sp>
    </p:spTree>
    <p:extLst>
      <p:ext uri="{BB962C8B-B14F-4D97-AF65-F5344CB8AC3E}">
        <p14:creationId xmlns:p14="http://schemas.microsoft.com/office/powerpoint/2010/main" val="3539739514"/>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7932430"/>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PPTMON title">
    <p:spTree>
      <p:nvGrpSpPr>
        <p:cNvPr id="1" name=""/>
        <p:cNvGrpSpPr/>
        <p:nvPr/>
      </p:nvGrpSpPr>
      <p:grpSpPr>
        <a:xfrm>
          <a:off x="0" y="0"/>
          <a:ext cx="0" cy="0"/>
          <a:chOff x="0" y="0"/>
          <a:chExt cx="0" cy="0"/>
        </a:xfrm>
      </p:grpSpPr>
      <p:sp>
        <p:nvSpPr>
          <p:cNvPr id="49" name="사각형: 둥근 모서리 48">
            <a:extLst>
              <a:ext uri="{FF2B5EF4-FFF2-40B4-BE49-F238E27FC236}">
                <a16:creationId xmlns:a16="http://schemas.microsoft.com/office/drawing/2014/main" xmlns="" id="{F7E610D8-1377-401B-9B4F-5E25BE85F072}"/>
              </a:ext>
            </a:extLst>
          </p:cNvPr>
          <p:cNvSpPr/>
          <p:nvPr userDrawn="1"/>
        </p:nvSpPr>
        <p:spPr>
          <a:xfrm>
            <a:off x="1676400" y="1470656"/>
            <a:ext cx="8839200" cy="3916688"/>
          </a:xfrm>
          <a:prstGeom prst="roundRect">
            <a:avLst>
              <a:gd name="adj" fmla="val 5410"/>
            </a:avLst>
          </a:prstGeom>
          <a:solidFill>
            <a:srgbClr val="FFFF00"/>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17" name="자유형: 도형 16">
            <a:extLst>
              <a:ext uri="{FF2B5EF4-FFF2-40B4-BE49-F238E27FC236}">
                <a16:creationId xmlns:a16="http://schemas.microsoft.com/office/drawing/2014/main" xmlns="" id="{DDC2FB16-E717-42D8-9CF4-742D030DEDA6}"/>
              </a:ext>
            </a:extLst>
          </p:cNvPr>
          <p:cNvSpPr/>
          <p:nvPr userDrawn="1"/>
        </p:nvSpPr>
        <p:spPr>
          <a:xfrm>
            <a:off x="11909408" y="1470656"/>
            <a:ext cx="282592" cy="3916688"/>
          </a:xfrm>
          <a:custGeom>
            <a:avLst/>
            <a:gdLst>
              <a:gd name="connsiteX0" fmla="*/ 211893 w 282592"/>
              <a:gd name="connsiteY0" fmla="*/ 0 h 3916688"/>
              <a:gd name="connsiteX1" fmla="*/ 282592 w 282592"/>
              <a:gd name="connsiteY1" fmla="*/ 0 h 3916688"/>
              <a:gd name="connsiteX2" fmla="*/ 282592 w 282592"/>
              <a:gd name="connsiteY2" fmla="*/ 3916688 h 3916688"/>
              <a:gd name="connsiteX3" fmla="*/ 211893 w 282592"/>
              <a:gd name="connsiteY3" fmla="*/ 3916688 h 3916688"/>
              <a:gd name="connsiteX4" fmla="*/ 0 w 282592"/>
              <a:gd name="connsiteY4" fmla="*/ 3704795 h 3916688"/>
              <a:gd name="connsiteX5" fmla="*/ 0 w 282592"/>
              <a:gd name="connsiteY5" fmla="*/ 211893 h 3916688"/>
              <a:gd name="connsiteX6" fmla="*/ 211893 w 282592"/>
              <a:gd name="connsiteY6" fmla="*/ 0 h 391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2592" h="3916688">
                <a:moveTo>
                  <a:pt x="211893" y="0"/>
                </a:moveTo>
                <a:lnTo>
                  <a:pt x="282592" y="0"/>
                </a:lnTo>
                <a:lnTo>
                  <a:pt x="282592" y="3916688"/>
                </a:lnTo>
                <a:lnTo>
                  <a:pt x="211893" y="3916688"/>
                </a:lnTo>
                <a:cubicBezTo>
                  <a:pt x="94868" y="3916688"/>
                  <a:pt x="0" y="3821820"/>
                  <a:pt x="0" y="3704795"/>
                </a:cubicBezTo>
                <a:lnTo>
                  <a:pt x="0" y="211893"/>
                </a:lnTo>
                <a:cubicBezTo>
                  <a:pt x="0" y="94868"/>
                  <a:pt x="94868" y="0"/>
                  <a:pt x="211893" y="0"/>
                </a:cubicBezTo>
                <a:close/>
              </a:path>
            </a:pathLst>
          </a:custGeom>
          <a:solidFill>
            <a:srgbClr val="7793F0"/>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18" name="자유형: 도형 17">
            <a:extLst>
              <a:ext uri="{FF2B5EF4-FFF2-40B4-BE49-F238E27FC236}">
                <a16:creationId xmlns:a16="http://schemas.microsoft.com/office/drawing/2014/main" xmlns="" id="{4DCD5F0A-ED2F-4C12-A32A-835BBDD369E0}"/>
              </a:ext>
            </a:extLst>
          </p:cNvPr>
          <p:cNvSpPr/>
          <p:nvPr userDrawn="1"/>
        </p:nvSpPr>
        <p:spPr>
          <a:xfrm flipH="1">
            <a:off x="0" y="1470656"/>
            <a:ext cx="282592" cy="3916688"/>
          </a:xfrm>
          <a:custGeom>
            <a:avLst/>
            <a:gdLst>
              <a:gd name="connsiteX0" fmla="*/ 211893 w 282592"/>
              <a:gd name="connsiteY0" fmla="*/ 0 h 3916688"/>
              <a:gd name="connsiteX1" fmla="*/ 282592 w 282592"/>
              <a:gd name="connsiteY1" fmla="*/ 0 h 3916688"/>
              <a:gd name="connsiteX2" fmla="*/ 282592 w 282592"/>
              <a:gd name="connsiteY2" fmla="*/ 3916688 h 3916688"/>
              <a:gd name="connsiteX3" fmla="*/ 211893 w 282592"/>
              <a:gd name="connsiteY3" fmla="*/ 3916688 h 3916688"/>
              <a:gd name="connsiteX4" fmla="*/ 0 w 282592"/>
              <a:gd name="connsiteY4" fmla="*/ 3704795 h 3916688"/>
              <a:gd name="connsiteX5" fmla="*/ 0 w 282592"/>
              <a:gd name="connsiteY5" fmla="*/ 211893 h 3916688"/>
              <a:gd name="connsiteX6" fmla="*/ 211893 w 282592"/>
              <a:gd name="connsiteY6" fmla="*/ 0 h 391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2592" h="3916688">
                <a:moveTo>
                  <a:pt x="211893" y="0"/>
                </a:moveTo>
                <a:lnTo>
                  <a:pt x="282592" y="0"/>
                </a:lnTo>
                <a:lnTo>
                  <a:pt x="282592" y="3916688"/>
                </a:lnTo>
                <a:lnTo>
                  <a:pt x="211893" y="3916688"/>
                </a:lnTo>
                <a:cubicBezTo>
                  <a:pt x="94868" y="3916688"/>
                  <a:pt x="0" y="3821820"/>
                  <a:pt x="0" y="3704795"/>
                </a:cubicBezTo>
                <a:lnTo>
                  <a:pt x="0" y="211893"/>
                </a:lnTo>
                <a:cubicBezTo>
                  <a:pt x="0" y="94868"/>
                  <a:pt x="94868" y="0"/>
                  <a:pt x="211893" y="0"/>
                </a:cubicBezTo>
                <a:close/>
              </a:path>
            </a:pathLst>
          </a:custGeom>
          <a:solidFill>
            <a:srgbClr val="7793F0"/>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25" name="그림 24">
            <a:extLst>
              <a:ext uri="{FF2B5EF4-FFF2-40B4-BE49-F238E27FC236}">
                <a16:creationId xmlns:a16="http://schemas.microsoft.com/office/drawing/2014/main" xmlns="" id="{3ADD9313-248E-432A-84F3-513ED298298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737175">
            <a:off x="1334774" y="4486046"/>
            <a:ext cx="1157330" cy="2394475"/>
          </a:xfrm>
          <a:prstGeom prst="rect">
            <a:avLst/>
          </a:prstGeom>
        </p:spPr>
      </p:pic>
      <p:pic>
        <p:nvPicPr>
          <p:cNvPr id="28" name="그림 27">
            <a:extLst>
              <a:ext uri="{FF2B5EF4-FFF2-40B4-BE49-F238E27FC236}">
                <a16:creationId xmlns:a16="http://schemas.microsoft.com/office/drawing/2014/main" xmlns="" id="{7BF88B6D-E381-4AD3-8F27-D25056783A0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40835" y="5469771"/>
            <a:ext cx="1388229" cy="1388229"/>
          </a:xfrm>
          <a:prstGeom prst="rect">
            <a:avLst/>
          </a:prstGeom>
        </p:spPr>
      </p:pic>
      <p:pic>
        <p:nvPicPr>
          <p:cNvPr id="15" name="그림 14">
            <a:extLst>
              <a:ext uri="{FF2B5EF4-FFF2-40B4-BE49-F238E27FC236}">
                <a16:creationId xmlns:a16="http://schemas.microsoft.com/office/drawing/2014/main" xmlns="" id="{CDBBE8CE-A7B0-4D09-A256-229A5F85C1A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7241377" y="2327459"/>
            <a:ext cx="2568405" cy="967968"/>
          </a:xfrm>
          <a:prstGeom prst="rect">
            <a:avLst/>
          </a:prstGeom>
        </p:spPr>
      </p:pic>
      <p:pic>
        <p:nvPicPr>
          <p:cNvPr id="11" name="그림 18">
            <a:extLst>
              <a:ext uri="{FF2B5EF4-FFF2-40B4-BE49-F238E27FC236}">
                <a16:creationId xmlns:a16="http://schemas.microsoft.com/office/drawing/2014/main" xmlns="" id="{EDBD2A9E-BF2F-47CE-A342-B4BCFD0B6B1F}"/>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809782" y="4811299"/>
            <a:ext cx="1659293" cy="1316943"/>
          </a:xfrm>
          <a:prstGeom prst="rect">
            <a:avLst/>
          </a:prstGeom>
        </p:spPr>
      </p:pic>
    </p:spTree>
    <p:extLst>
      <p:ext uri="{BB962C8B-B14F-4D97-AF65-F5344CB8AC3E}">
        <p14:creationId xmlns:p14="http://schemas.microsoft.com/office/powerpoint/2010/main" val="2965655548"/>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PPTMON custom">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10ECB967-163D-97A1-9542-86B164988CD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8142"/>
          <a:stretch/>
        </p:blipFill>
        <p:spPr>
          <a:xfrm>
            <a:off x="650633" y="6783225"/>
            <a:ext cx="1960710" cy="2212719"/>
          </a:xfrm>
          <a:prstGeom prst="rect">
            <a:avLst/>
          </a:prstGeom>
        </p:spPr>
      </p:pic>
      <p:sp>
        <p:nvSpPr>
          <p:cNvPr id="8" name="TextBox 3">
            <a:extLst>
              <a:ext uri="{FF2B5EF4-FFF2-40B4-BE49-F238E27FC236}">
                <a16:creationId xmlns:a16="http://schemas.microsoft.com/office/drawing/2014/main" xmlns="" id="{29EA2F57-C96A-966D-50AE-CA599802F3D7}"/>
              </a:ext>
            </a:extLst>
          </p:cNvPr>
          <p:cNvSpPr txBox="1"/>
          <p:nvPr userDrawn="1"/>
        </p:nvSpPr>
        <p:spPr>
          <a:xfrm>
            <a:off x="2539171" y="7974020"/>
            <a:ext cx="7283515" cy="1064137"/>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105"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534654" rtl="0" eaLnBrk="1" fontAlgn="auto" latinLnBrk="0" hangingPunct="1">
              <a:lnSpc>
                <a:spcPct val="100000"/>
              </a:lnSpc>
              <a:spcBef>
                <a:spcPts val="0"/>
              </a:spcBef>
              <a:spcAft>
                <a:spcPts val="0"/>
              </a:spcAft>
              <a:buClrTx/>
              <a:buSzTx/>
              <a:buFontTx/>
              <a:buNone/>
              <a:tabLst/>
              <a:defRPr/>
            </a:pPr>
            <a:r>
              <a:rPr lang="en-US" sz="2105" b="1" dirty="0" err="1">
                <a:latin typeface="Times New Roman" panose="02020603050405020304" pitchFamily="18" charset="0"/>
                <a:cs typeface="Times New Roman" panose="02020603050405020304" pitchFamily="18" charset="0"/>
              </a:rPr>
              <a:t>Mời</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truy</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cập</a:t>
            </a:r>
            <a:r>
              <a:rPr lang="en-US" sz="2105" b="1" dirty="0">
                <a:latin typeface="Times New Roman" panose="02020603050405020304" pitchFamily="18" charset="0"/>
                <a:cs typeface="Times New Roman" panose="02020603050405020304" pitchFamily="18" charset="0"/>
              </a:rPr>
              <a:t>: </a:t>
            </a:r>
            <a:r>
              <a:rPr lang="en-US" sz="2105" dirty="0">
                <a:solidFill>
                  <a:srgbClr val="FF0066"/>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xmlns="" val="tx"/>
                    </a:ext>
                  </a:extLst>
                </a:hlinkClick>
              </a:rPr>
              <a:t>MĂNG NON- TÀI LIỆU TIỂU HỌC | Facebook</a:t>
            </a:r>
            <a:endParaRPr lang="en-US" sz="2105" dirty="0">
              <a:solidFill>
                <a:srgbClr val="FF0066"/>
              </a:solidFill>
              <a:latin typeface="SVN-Newton" panose="02040603050506020204" pitchFamily="18" charset="0"/>
              <a:cs typeface="Times New Roman" panose="02020603050405020304" pitchFamily="18" charset="0"/>
            </a:endParaRPr>
          </a:p>
          <a:p>
            <a:pPr algn="ctr"/>
            <a:r>
              <a:rPr lang="en-US" sz="2105" b="1" dirty="0">
                <a:solidFill>
                  <a:srgbClr val="0D4370"/>
                </a:solidFill>
                <a:latin typeface="SVN-Newton" panose="02040603050506020204" pitchFamily="18" charset="0"/>
                <a:cs typeface="Times New Roman" panose="02020603050405020304" pitchFamily="18" charset="0"/>
              </a:rPr>
              <a:t>SĐT ZALO : </a:t>
            </a:r>
            <a:r>
              <a:rPr lang="en-US" sz="2105" b="1" u="sng" dirty="0">
                <a:solidFill>
                  <a:srgbClr val="0D4370"/>
                </a:solidFill>
                <a:latin typeface="SVN-Newton" panose="02040603050506020204" pitchFamily="18" charset="0"/>
              </a:rPr>
              <a:t>0382348780</a:t>
            </a:r>
            <a:r>
              <a:rPr lang="en-US" sz="2105" b="1" dirty="0">
                <a:solidFill>
                  <a:srgbClr val="0D4370"/>
                </a:solidFill>
                <a:latin typeface="SVN-Newton" panose="02040603050506020204" pitchFamily="18" charset="0"/>
              </a:rPr>
              <a:t> - </a:t>
            </a:r>
            <a:r>
              <a:rPr lang="en-US" sz="2105" b="1" u="sng" dirty="0">
                <a:solidFill>
                  <a:srgbClr val="0D4370"/>
                </a:solidFill>
                <a:latin typeface="SVN-Newton" panose="02040603050506020204" pitchFamily="18" charset="0"/>
              </a:rPr>
              <a:t>0984848929</a:t>
            </a:r>
            <a:endParaRPr lang="en-US" sz="2105" b="1" dirty="0">
              <a:solidFill>
                <a:srgbClr val="0D4370"/>
              </a:solidFill>
              <a:latin typeface="SVN-Newton" panose="02040603050506020204" pitchFamily="18" charset="0"/>
              <a:cs typeface="Times New Roman" panose="02020603050405020304" pitchFamily="18" charset="0"/>
            </a:endParaRPr>
          </a:p>
        </p:txBody>
      </p:sp>
      <p:sp>
        <p:nvSpPr>
          <p:cNvPr id="9" name="Title 1">
            <a:extLst>
              <a:ext uri="{FF2B5EF4-FFF2-40B4-BE49-F238E27FC236}">
                <a16:creationId xmlns:a16="http://schemas.microsoft.com/office/drawing/2014/main" xmlns="" id="{839CB496-B064-1976-8A73-F5C96C8179F1}"/>
              </a:ext>
            </a:extLst>
          </p:cNvPr>
          <p:cNvSpPr txBox="1">
            <a:spLocks/>
          </p:cNvSpPr>
          <p:nvPr userDrawn="1"/>
        </p:nvSpPr>
        <p:spPr>
          <a:xfrm>
            <a:off x="10432286" y="-739654"/>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0" name="Title 1">
            <a:extLst>
              <a:ext uri="{FF2B5EF4-FFF2-40B4-BE49-F238E27FC236}">
                <a16:creationId xmlns:a16="http://schemas.microsoft.com/office/drawing/2014/main" xmlns="" id="{C2819393-8A5D-E722-6425-C1F457F21F4D}"/>
              </a:ext>
            </a:extLst>
          </p:cNvPr>
          <p:cNvSpPr txBox="1">
            <a:spLocks/>
          </p:cNvSpPr>
          <p:nvPr userDrawn="1"/>
        </p:nvSpPr>
        <p:spPr>
          <a:xfrm>
            <a:off x="455940" y="9080370"/>
            <a:ext cx="2350096" cy="387363"/>
          </a:xfrm>
          <a:prstGeom prst="rect">
            <a:avLst/>
          </a:prstGeom>
        </p:spPr>
        <p:txBody>
          <a:bodyPr vert="horz" lIns="106934" tIns="53467" rIns="106934" bIns="53467"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743" b="0" dirty="0" err="1">
                <a:solidFill>
                  <a:srgbClr val="2C9430"/>
                </a:solidFill>
                <a:latin typeface="#9Slide07 HoneyCream" pitchFamily="2" charset="0"/>
              </a:rPr>
              <a:t>Măng</a:t>
            </a:r>
            <a:r>
              <a:rPr lang="en-US" sz="3743" b="0" dirty="0">
                <a:solidFill>
                  <a:srgbClr val="2C9430"/>
                </a:solidFill>
                <a:latin typeface="#9Slide07 HoneyCream" pitchFamily="2" charset="0"/>
              </a:rPr>
              <a:t> Non</a:t>
            </a:r>
          </a:p>
        </p:txBody>
      </p:sp>
      <p:sp>
        <p:nvSpPr>
          <p:cNvPr id="11" name="Title 1">
            <a:extLst>
              <a:ext uri="{FF2B5EF4-FFF2-40B4-BE49-F238E27FC236}">
                <a16:creationId xmlns:a16="http://schemas.microsoft.com/office/drawing/2014/main" xmlns="" id="{67CE625A-7EB5-37D6-AA98-E6F10E173EFB}"/>
              </a:ext>
            </a:extLst>
          </p:cNvPr>
          <p:cNvSpPr txBox="1">
            <a:spLocks/>
          </p:cNvSpPr>
          <p:nvPr userDrawn="1"/>
        </p:nvSpPr>
        <p:spPr>
          <a:xfrm>
            <a:off x="-668746" y="5662860"/>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3" name="TextBox 12">
            <a:extLst>
              <a:ext uri="{FF2B5EF4-FFF2-40B4-BE49-F238E27FC236}">
                <a16:creationId xmlns:a16="http://schemas.microsoft.com/office/drawing/2014/main" xmlns="" id="{6BE93520-6E9F-4C6B-1BDC-F5F4B404C88B}"/>
              </a:ext>
            </a:extLst>
          </p:cNvPr>
          <p:cNvSpPr txBox="1"/>
          <p:nvPr userDrawn="1"/>
        </p:nvSpPr>
        <p:spPr>
          <a:xfrm>
            <a:off x="1630988" y="7353444"/>
            <a:ext cx="10284198" cy="578363"/>
          </a:xfrm>
          <a:prstGeom prst="rect">
            <a:avLst/>
          </a:prstGeom>
          <a:noFill/>
        </p:spPr>
        <p:txBody>
          <a:bodyPr wrap="square">
            <a:spAutoFit/>
          </a:bodyPr>
          <a:lstStyle/>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err="1">
                <a:solidFill>
                  <a:srgbClr val="C00000"/>
                </a:solidFill>
                <a:latin typeface="UTM Avo" panose="02040603050506020204" pitchFamily="18" charset="0"/>
              </a:rPr>
              <a:t>Sản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phẩm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của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Măng</a:t>
            </a:r>
            <a:r>
              <a:rPr lang="en-US" sz="1579" b="1" dirty="0">
                <a:solidFill>
                  <a:srgbClr val="C00000"/>
                </a:solidFill>
                <a:latin typeface="UTM Avo" panose="02040603050506020204" pitchFamily="18" charset="0"/>
              </a:rPr>
              <a:t> Non – </a:t>
            </a:r>
            <a:r>
              <a:rPr lang="en-US" sz="1579" b="1" dirty="0" err="1">
                <a:solidFill>
                  <a:srgbClr val="C00000"/>
                </a:solidFill>
                <a:latin typeface="UTM Avo" panose="02040603050506020204" pitchFamily="18" charset="0"/>
              </a:rPr>
              <a:t>Tài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liệu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Tiểu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học</a:t>
            </a:r>
            <a:r>
              <a:rPr lang="en-US" sz="1579" b="1" dirty="0">
                <a:solidFill>
                  <a:srgbClr val="C00000"/>
                </a:solidFill>
                <a:latin typeface="UTM Avo" panose="02040603050506020204" pitchFamily="18" charset="0"/>
              </a:rPr>
              <a:t>.</a:t>
            </a:r>
          </a:p>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Nghiêm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cấm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buôn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bán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sao</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chép</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và</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chỉnh</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sửa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để</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thu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lợi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nhuận</a:t>
            </a:r>
            <a:r>
              <a:rPr lang="en-US" sz="1579" b="1" dirty="0">
                <a:solidFill>
                  <a:srgbClr val="C00000"/>
                </a:solidFill>
                <a:latin typeface="UTM Avo" panose="02040603050506020204" pitchFamily="18" charset="0"/>
              </a:rPr>
              <a:t>.</a:t>
            </a:r>
          </a:p>
        </p:txBody>
      </p:sp>
      <p:sp>
        <p:nvSpPr>
          <p:cNvPr id="14" name="TextBox 13"/>
          <p:cNvSpPr txBox="1"/>
          <p:nvPr userDrawn="1"/>
        </p:nvSpPr>
        <p:spPr>
          <a:xfrm>
            <a:off x="9306272" y="6858000"/>
            <a:ext cx="2885728" cy="523220"/>
          </a:xfrm>
          <a:prstGeom prst="rect">
            <a:avLst/>
          </a:prstGeom>
          <a:noFill/>
        </p:spPr>
        <p:txBody>
          <a:bodyPr wrap="square" rtlCol="0">
            <a:spAutoFit/>
          </a:bodyPr>
          <a:lstStyle/>
          <a:p>
            <a:pPr algn="ctr"/>
            <a:r>
              <a:rPr lang="en-US" sz="2800" dirty="0">
                <a:latin typeface="UTM Aquarelle" panose="02040603050506020204" pitchFamily="18" charset="0"/>
              </a:rPr>
              <a:t>By </a:t>
            </a:r>
            <a:r>
              <a:rPr lang="en-US" sz="2800" dirty="0" err="1">
                <a:latin typeface="UTM Aquarelle" panose="02040603050506020204" pitchFamily="18" charset="0"/>
              </a:rPr>
              <a:t>Phước</a:t>
            </a:r>
            <a:r>
              <a:rPr lang="en-US" sz="2800" baseline="0" dirty="0">
                <a:latin typeface="UTM Aquarelle" panose="02040603050506020204" pitchFamily="18" charset="0"/>
              </a:rPr>
              <a:t> </a:t>
            </a:r>
            <a:r>
              <a:rPr lang="en-US" sz="2800" baseline="0" dirty="0" err="1">
                <a:latin typeface="UTM Aquarelle" panose="02040603050506020204" pitchFamily="18" charset="0"/>
              </a:rPr>
              <a:t>Trang</a:t>
            </a:r>
            <a:endParaRPr lang="en-US" sz="2800" dirty="0">
              <a:latin typeface="UTM Aquarelle" panose="02040603050506020204" pitchFamily="18" charset="0"/>
            </a:endParaRPr>
          </a:p>
        </p:txBody>
      </p:sp>
    </p:spTree>
    <p:extLst>
      <p:ext uri="{BB962C8B-B14F-4D97-AF65-F5344CB8AC3E}">
        <p14:creationId xmlns:p14="http://schemas.microsoft.com/office/powerpoint/2010/main" val="176202895"/>
      </p:ext>
    </p:extLst>
  </p:cSld>
  <p:clrMapOvr>
    <a:masterClrMapping/>
  </p:clrMapOvr>
  <p:extLst>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PPTMON title">
    <p:spTree>
      <p:nvGrpSpPr>
        <p:cNvPr id="1" name=""/>
        <p:cNvGrpSpPr/>
        <p:nvPr/>
      </p:nvGrpSpPr>
      <p:grpSpPr>
        <a:xfrm>
          <a:off x="0" y="0"/>
          <a:ext cx="0" cy="0"/>
          <a:chOff x="0" y="0"/>
          <a:chExt cx="0" cy="0"/>
        </a:xfrm>
      </p:grpSpPr>
      <p:sp>
        <p:nvSpPr>
          <p:cNvPr id="14" name="사각형: 둥근 모서리 48">
            <a:extLst>
              <a:ext uri="{FF2B5EF4-FFF2-40B4-BE49-F238E27FC236}">
                <a16:creationId xmlns:a16="http://schemas.microsoft.com/office/drawing/2014/main" xmlns="" id="{F7E610D8-1377-401B-9B4F-5E25BE85F072}"/>
              </a:ext>
            </a:extLst>
          </p:cNvPr>
          <p:cNvSpPr/>
          <p:nvPr userDrawn="1"/>
        </p:nvSpPr>
        <p:spPr>
          <a:xfrm>
            <a:off x="1532709" y="1003300"/>
            <a:ext cx="9030788" cy="4178300"/>
          </a:xfrm>
          <a:prstGeom prst="roundRect">
            <a:avLst>
              <a:gd name="adj" fmla="val 5410"/>
            </a:avLst>
          </a:prstGeom>
          <a:solidFill>
            <a:srgbClr val="FFBC38"/>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72" name="자유형: 도형 71">
            <a:extLst>
              <a:ext uri="{FF2B5EF4-FFF2-40B4-BE49-F238E27FC236}">
                <a16:creationId xmlns:a16="http://schemas.microsoft.com/office/drawing/2014/main" xmlns="" id="{6D661500-A06E-4308-A33D-B1896B4ED53C}"/>
              </a:ext>
            </a:extLst>
          </p:cNvPr>
          <p:cNvSpPr/>
          <p:nvPr userDrawn="1"/>
        </p:nvSpPr>
        <p:spPr>
          <a:xfrm>
            <a:off x="11823700" y="1003300"/>
            <a:ext cx="368300" cy="4851400"/>
          </a:xfrm>
          <a:custGeom>
            <a:avLst/>
            <a:gdLst>
              <a:gd name="connsiteX0" fmla="*/ 262461 w 368300"/>
              <a:gd name="connsiteY0" fmla="*/ 0 h 4851400"/>
              <a:gd name="connsiteX1" fmla="*/ 368300 w 368300"/>
              <a:gd name="connsiteY1" fmla="*/ 0 h 4851400"/>
              <a:gd name="connsiteX2" fmla="*/ 368300 w 368300"/>
              <a:gd name="connsiteY2" fmla="*/ 4851400 h 4851400"/>
              <a:gd name="connsiteX3" fmla="*/ 262461 w 368300"/>
              <a:gd name="connsiteY3" fmla="*/ 4851400 h 4851400"/>
              <a:gd name="connsiteX4" fmla="*/ 0 w 368300"/>
              <a:gd name="connsiteY4" fmla="*/ 4588939 h 4851400"/>
              <a:gd name="connsiteX5" fmla="*/ 0 w 368300"/>
              <a:gd name="connsiteY5" fmla="*/ 262461 h 4851400"/>
              <a:gd name="connsiteX6" fmla="*/ 262461 w 368300"/>
              <a:gd name="connsiteY6" fmla="*/ 0 h 485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00" h="4851400">
                <a:moveTo>
                  <a:pt x="262461" y="0"/>
                </a:moveTo>
                <a:lnTo>
                  <a:pt x="368300" y="0"/>
                </a:lnTo>
                <a:lnTo>
                  <a:pt x="368300" y="4851400"/>
                </a:lnTo>
                <a:lnTo>
                  <a:pt x="262461" y="4851400"/>
                </a:lnTo>
                <a:cubicBezTo>
                  <a:pt x="117508" y="4851400"/>
                  <a:pt x="0" y="4733892"/>
                  <a:pt x="0" y="4588939"/>
                </a:cubicBezTo>
                <a:lnTo>
                  <a:pt x="0" y="262461"/>
                </a:lnTo>
                <a:cubicBezTo>
                  <a:pt x="0" y="117508"/>
                  <a:pt x="117508" y="0"/>
                  <a:pt x="262461" y="0"/>
                </a:cubicBezTo>
                <a:close/>
              </a:path>
            </a:pathLst>
          </a:custGeom>
          <a:solidFill>
            <a:srgbClr val="FA4205"/>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73" name="자유형: 도형 72">
            <a:extLst>
              <a:ext uri="{FF2B5EF4-FFF2-40B4-BE49-F238E27FC236}">
                <a16:creationId xmlns:a16="http://schemas.microsoft.com/office/drawing/2014/main" xmlns="" id="{2E9DCB53-0143-48FF-8CF4-B23D3C8B8E44}"/>
              </a:ext>
            </a:extLst>
          </p:cNvPr>
          <p:cNvSpPr/>
          <p:nvPr userDrawn="1"/>
        </p:nvSpPr>
        <p:spPr>
          <a:xfrm flipH="1">
            <a:off x="0" y="1003300"/>
            <a:ext cx="368300" cy="4851400"/>
          </a:xfrm>
          <a:custGeom>
            <a:avLst/>
            <a:gdLst>
              <a:gd name="connsiteX0" fmla="*/ 262461 w 368300"/>
              <a:gd name="connsiteY0" fmla="*/ 0 h 4851400"/>
              <a:gd name="connsiteX1" fmla="*/ 368300 w 368300"/>
              <a:gd name="connsiteY1" fmla="*/ 0 h 4851400"/>
              <a:gd name="connsiteX2" fmla="*/ 368300 w 368300"/>
              <a:gd name="connsiteY2" fmla="*/ 4851400 h 4851400"/>
              <a:gd name="connsiteX3" fmla="*/ 262461 w 368300"/>
              <a:gd name="connsiteY3" fmla="*/ 4851400 h 4851400"/>
              <a:gd name="connsiteX4" fmla="*/ 0 w 368300"/>
              <a:gd name="connsiteY4" fmla="*/ 4588939 h 4851400"/>
              <a:gd name="connsiteX5" fmla="*/ 0 w 368300"/>
              <a:gd name="connsiteY5" fmla="*/ 262461 h 4851400"/>
              <a:gd name="connsiteX6" fmla="*/ 262461 w 368300"/>
              <a:gd name="connsiteY6" fmla="*/ 0 h 485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00" h="4851400">
                <a:moveTo>
                  <a:pt x="262461" y="0"/>
                </a:moveTo>
                <a:lnTo>
                  <a:pt x="368300" y="0"/>
                </a:lnTo>
                <a:lnTo>
                  <a:pt x="368300" y="4851400"/>
                </a:lnTo>
                <a:lnTo>
                  <a:pt x="262461" y="4851400"/>
                </a:lnTo>
                <a:cubicBezTo>
                  <a:pt x="117508" y="4851400"/>
                  <a:pt x="0" y="4733892"/>
                  <a:pt x="0" y="4588939"/>
                </a:cubicBezTo>
                <a:lnTo>
                  <a:pt x="0" y="262461"/>
                </a:lnTo>
                <a:cubicBezTo>
                  <a:pt x="0" y="117508"/>
                  <a:pt x="117508" y="0"/>
                  <a:pt x="262461" y="0"/>
                </a:cubicBezTo>
                <a:close/>
              </a:path>
            </a:pathLst>
          </a:custGeom>
          <a:solidFill>
            <a:srgbClr val="FA4205"/>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74" name="그림 73">
            <a:extLst>
              <a:ext uri="{FF2B5EF4-FFF2-40B4-BE49-F238E27FC236}">
                <a16:creationId xmlns:a16="http://schemas.microsoft.com/office/drawing/2014/main" xmlns="" id="{82F01EF7-EA31-4491-9B8B-35878EC688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8903" y="5049139"/>
            <a:ext cx="2359398" cy="1611122"/>
          </a:xfrm>
          <a:prstGeom prst="rect">
            <a:avLst/>
          </a:prstGeom>
        </p:spPr>
      </p:pic>
      <p:pic>
        <p:nvPicPr>
          <p:cNvPr id="79" name="그림 78">
            <a:extLst>
              <a:ext uri="{FF2B5EF4-FFF2-40B4-BE49-F238E27FC236}">
                <a16:creationId xmlns:a16="http://schemas.microsoft.com/office/drawing/2014/main" xmlns="" id="{AAE1CF61-8132-49EB-AF84-47DDDD3E87F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945303">
            <a:off x="694548" y="427710"/>
            <a:ext cx="597475" cy="1236156"/>
          </a:xfrm>
          <a:prstGeom prst="rect">
            <a:avLst/>
          </a:prstGeom>
        </p:spPr>
      </p:pic>
      <p:pic>
        <p:nvPicPr>
          <p:cNvPr id="15" name="그림 14">
            <a:extLst>
              <a:ext uri="{FF2B5EF4-FFF2-40B4-BE49-F238E27FC236}">
                <a16:creationId xmlns:a16="http://schemas.microsoft.com/office/drawing/2014/main" xmlns="" id="{DCFF5A03-B69A-416F-9E70-7A9AD7603EB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384797" y="345274"/>
            <a:ext cx="2303415" cy="868100"/>
          </a:xfrm>
          <a:prstGeom prst="rect">
            <a:avLst/>
          </a:prstGeom>
        </p:spPr>
      </p:pic>
      <p:pic>
        <p:nvPicPr>
          <p:cNvPr id="16" name="그림 15">
            <a:extLst>
              <a:ext uri="{FF2B5EF4-FFF2-40B4-BE49-F238E27FC236}">
                <a16:creationId xmlns:a16="http://schemas.microsoft.com/office/drawing/2014/main" xmlns="" id="{0DCED8E7-2150-45C3-ACDF-165610B9700F}"/>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0139800" flipH="1">
            <a:off x="1600483" y="2796710"/>
            <a:ext cx="605008" cy="2160743"/>
          </a:xfrm>
          <a:prstGeom prst="rect">
            <a:avLst/>
          </a:prstGeom>
        </p:spPr>
      </p:pic>
      <p:pic>
        <p:nvPicPr>
          <p:cNvPr id="17" name="그림 16">
            <a:extLst>
              <a:ext uri="{FF2B5EF4-FFF2-40B4-BE49-F238E27FC236}">
                <a16:creationId xmlns:a16="http://schemas.microsoft.com/office/drawing/2014/main" xmlns="" id="{E9535D18-10DD-4FA7-AB90-4A3683BD6353}"/>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583735" y="1954904"/>
            <a:ext cx="1558751" cy="1929678"/>
          </a:xfrm>
          <a:prstGeom prst="rect">
            <a:avLst/>
          </a:prstGeom>
        </p:spPr>
      </p:pic>
      <p:pic>
        <p:nvPicPr>
          <p:cNvPr id="18" name="그림 19">
            <a:extLst>
              <a:ext uri="{FF2B5EF4-FFF2-40B4-BE49-F238E27FC236}">
                <a16:creationId xmlns:a16="http://schemas.microsoft.com/office/drawing/2014/main" xmlns="" id="{240D9AD9-2B67-4850-A120-E1E29F1B7CE8}"/>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897455" y="4580204"/>
            <a:ext cx="1808014" cy="1373722"/>
          </a:xfrm>
          <a:prstGeom prst="rect">
            <a:avLst/>
          </a:prstGeom>
        </p:spPr>
      </p:pic>
      <p:pic>
        <p:nvPicPr>
          <p:cNvPr id="2" name="그림 83">
            <a:extLst>
              <a:ext uri="{FF2B5EF4-FFF2-40B4-BE49-F238E27FC236}">
                <a16:creationId xmlns:a16="http://schemas.microsoft.com/office/drawing/2014/main" xmlns="" id="{1C237F97-E75A-DD3D-5C0A-3C138D4F5B7F}"/>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653432" y="82969"/>
            <a:ext cx="1699657" cy="1900238"/>
          </a:xfrm>
          <a:prstGeom prst="rect">
            <a:avLst/>
          </a:prstGeom>
        </p:spPr>
      </p:pic>
    </p:spTree>
    <p:extLst>
      <p:ext uri="{BB962C8B-B14F-4D97-AF65-F5344CB8AC3E}">
        <p14:creationId xmlns:p14="http://schemas.microsoft.com/office/powerpoint/2010/main" val="396648361"/>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3_PPTMON title">
    <p:spTree>
      <p:nvGrpSpPr>
        <p:cNvPr id="1" name=""/>
        <p:cNvGrpSpPr/>
        <p:nvPr/>
      </p:nvGrpSpPr>
      <p:grpSpPr>
        <a:xfrm>
          <a:off x="0" y="0"/>
          <a:ext cx="0" cy="0"/>
          <a:chOff x="0" y="0"/>
          <a:chExt cx="0" cy="0"/>
        </a:xfrm>
      </p:grpSpPr>
      <p:sp>
        <p:nvSpPr>
          <p:cNvPr id="14" name="사각형: 둥근 모서리 48">
            <a:extLst>
              <a:ext uri="{FF2B5EF4-FFF2-40B4-BE49-F238E27FC236}">
                <a16:creationId xmlns:a16="http://schemas.microsoft.com/office/drawing/2014/main" xmlns="" id="{F7E610D8-1377-401B-9B4F-5E25BE85F072}"/>
              </a:ext>
            </a:extLst>
          </p:cNvPr>
          <p:cNvSpPr/>
          <p:nvPr userDrawn="1"/>
        </p:nvSpPr>
        <p:spPr>
          <a:xfrm>
            <a:off x="1532709" y="1003300"/>
            <a:ext cx="9030788" cy="4178300"/>
          </a:xfrm>
          <a:prstGeom prst="roundRect">
            <a:avLst>
              <a:gd name="adj" fmla="val 5410"/>
            </a:avLst>
          </a:prstGeom>
          <a:solidFill>
            <a:srgbClr val="FFBC38"/>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72" name="자유형: 도형 71">
            <a:extLst>
              <a:ext uri="{FF2B5EF4-FFF2-40B4-BE49-F238E27FC236}">
                <a16:creationId xmlns:a16="http://schemas.microsoft.com/office/drawing/2014/main" xmlns="" id="{6D661500-A06E-4308-A33D-B1896B4ED53C}"/>
              </a:ext>
            </a:extLst>
          </p:cNvPr>
          <p:cNvSpPr/>
          <p:nvPr userDrawn="1"/>
        </p:nvSpPr>
        <p:spPr>
          <a:xfrm>
            <a:off x="11823700" y="1003300"/>
            <a:ext cx="368300" cy="4851400"/>
          </a:xfrm>
          <a:custGeom>
            <a:avLst/>
            <a:gdLst>
              <a:gd name="connsiteX0" fmla="*/ 262461 w 368300"/>
              <a:gd name="connsiteY0" fmla="*/ 0 h 4851400"/>
              <a:gd name="connsiteX1" fmla="*/ 368300 w 368300"/>
              <a:gd name="connsiteY1" fmla="*/ 0 h 4851400"/>
              <a:gd name="connsiteX2" fmla="*/ 368300 w 368300"/>
              <a:gd name="connsiteY2" fmla="*/ 4851400 h 4851400"/>
              <a:gd name="connsiteX3" fmla="*/ 262461 w 368300"/>
              <a:gd name="connsiteY3" fmla="*/ 4851400 h 4851400"/>
              <a:gd name="connsiteX4" fmla="*/ 0 w 368300"/>
              <a:gd name="connsiteY4" fmla="*/ 4588939 h 4851400"/>
              <a:gd name="connsiteX5" fmla="*/ 0 w 368300"/>
              <a:gd name="connsiteY5" fmla="*/ 262461 h 4851400"/>
              <a:gd name="connsiteX6" fmla="*/ 262461 w 368300"/>
              <a:gd name="connsiteY6" fmla="*/ 0 h 485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00" h="4851400">
                <a:moveTo>
                  <a:pt x="262461" y="0"/>
                </a:moveTo>
                <a:lnTo>
                  <a:pt x="368300" y="0"/>
                </a:lnTo>
                <a:lnTo>
                  <a:pt x="368300" y="4851400"/>
                </a:lnTo>
                <a:lnTo>
                  <a:pt x="262461" y="4851400"/>
                </a:lnTo>
                <a:cubicBezTo>
                  <a:pt x="117508" y="4851400"/>
                  <a:pt x="0" y="4733892"/>
                  <a:pt x="0" y="4588939"/>
                </a:cubicBezTo>
                <a:lnTo>
                  <a:pt x="0" y="262461"/>
                </a:lnTo>
                <a:cubicBezTo>
                  <a:pt x="0" y="117508"/>
                  <a:pt x="117508" y="0"/>
                  <a:pt x="262461" y="0"/>
                </a:cubicBezTo>
                <a:close/>
              </a:path>
            </a:pathLst>
          </a:custGeom>
          <a:solidFill>
            <a:srgbClr val="FA4205"/>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73" name="자유형: 도형 72">
            <a:extLst>
              <a:ext uri="{FF2B5EF4-FFF2-40B4-BE49-F238E27FC236}">
                <a16:creationId xmlns:a16="http://schemas.microsoft.com/office/drawing/2014/main" xmlns="" id="{2E9DCB53-0143-48FF-8CF4-B23D3C8B8E44}"/>
              </a:ext>
            </a:extLst>
          </p:cNvPr>
          <p:cNvSpPr/>
          <p:nvPr userDrawn="1"/>
        </p:nvSpPr>
        <p:spPr>
          <a:xfrm flipH="1">
            <a:off x="0" y="1003300"/>
            <a:ext cx="368300" cy="4851400"/>
          </a:xfrm>
          <a:custGeom>
            <a:avLst/>
            <a:gdLst>
              <a:gd name="connsiteX0" fmla="*/ 262461 w 368300"/>
              <a:gd name="connsiteY0" fmla="*/ 0 h 4851400"/>
              <a:gd name="connsiteX1" fmla="*/ 368300 w 368300"/>
              <a:gd name="connsiteY1" fmla="*/ 0 h 4851400"/>
              <a:gd name="connsiteX2" fmla="*/ 368300 w 368300"/>
              <a:gd name="connsiteY2" fmla="*/ 4851400 h 4851400"/>
              <a:gd name="connsiteX3" fmla="*/ 262461 w 368300"/>
              <a:gd name="connsiteY3" fmla="*/ 4851400 h 4851400"/>
              <a:gd name="connsiteX4" fmla="*/ 0 w 368300"/>
              <a:gd name="connsiteY4" fmla="*/ 4588939 h 4851400"/>
              <a:gd name="connsiteX5" fmla="*/ 0 w 368300"/>
              <a:gd name="connsiteY5" fmla="*/ 262461 h 4851400"/>
              <a:gd name="connsiteX6" fmla="*/ 262461 w 368300"/>
              <a:gd name="connsiteY6" fmla="*/ 0 h 485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00" h="4851400">
                <a:moveTo>
                  <a:pt x="262461" y="0"/>
                </a:moveTo>
                <a:lnTo>
                  <a:pt x="368300" y="0"/>
                </a:lnTo>
                <a:lnTo>
                  <a:pt x="368300" y="4851400"/>
                </a:lnTo>
                <a:lnTo>
                  <a:pt x="262461" y="4851400"/>
                </a:lnTo>
                <a:cubicBezTo>
                  <a:pt x="117508" y="4851400"/>
                  <a:pt x="0" y="4733892"/>
                  <a:pt x="0" y="4588939"/>
                </a:cubicBezTo>
                <a:lnTo>
                  <a:pt x="0" y="262461"/>
                </a:lnTo>
                <a:cubicBezTo>
                  <a:pt x="0" y="117508"/>
                  <a:pt x="117508" y="0"/>
                  <a:pt x="262461" y="0"/>
                </a:cubicBezTo>
                <a:close/>
              </a:path>
            </a:pathLst>
          </a:custGeom>
          <a:solidFill>
            <a:srgbClr val="FA4205"/>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74" name="그림 73">
            <a:extLst>
              <a:ext uri="{FF2B5EF4-FFF2-40B4-BE49-F238E27FC236}">
                <a16:creationId xmlns:a16="http://schemas.microsoft.com/office/drawing/2014/main" xmlns="" id="{82F01EF7-EA31-4491-9B8B-35878EC688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8903" y="5049139"/>
            <a:ext cx="2359398" cy="1611122"/>
          </a:xfrm>
          <a:prstGeom prst="rect">
            <a:avLst/>
          </a:prstGeom>
        </p:spPr>
      </p:pic>
      <p:pic>
        <p:nvPicPr>
          <p:cNvPr id="79" name="그림 78">
            <a:extLst>
              <a:ext uri="{FF2B5EF4-FFF2-40B4-BE49-F238E27FC236}">
                <a16:creationId xmlns:a16="http://schemas.microsoft.com/office/drawing/2014/main" xmlns="" id="{AAE1CF61-8132-49EB-AF84-47DDDD3E87F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945303">
            <a:off x="694548" y="427710"/>
            <a:ext cx="597475" cy="1236156"/>
          </a:xfrm>
          <a:prstGeom prst="rect">
            <a:avLst/>
          </a:prstGeom>
        </p:spPr>
      </p:pic>
      <p:pic>
        <p:nvPicPr>
          <p:cNvPr id="84" name="그림 83">
            <a:extLst>
              <a:ext uri="{FF2B5EF4-FFF2-40B4-BE49-F238E27FC236}">
                <a16:creationId xmlns:a16="http://schemas.microsoft.com/office/drawing/2014/main" xmlns="" id="{B927FD5E-0D82-4903-A0F1-DC82CDB3322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219799" y="299785"/>
            <a:ext cx="1699657" cy="1900238"/>
          </a:xfrm>
          <a:prstGeom prst="rect">
            <a:avLst/>
          </a:prstGeom>
        </p:spPr>
      </p:pic>
      <p:pic>
        <p:nvPicPr>
          <p:cNvPr id="15" name="그림 14">
            <a:extLst>
              <a:ext uri="{FF2B5EF4-FFF2-40B4-BE49-F238E27FC236}">
                <a16:creationId xmlns:a16="http://schemas.microsoft.com/office/drawing/2014/main" xmlns="" id="{DCFF5A03-B69A-416F-9E70-7A9AD7603EB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384797" y="345274"/>
            <a:ext cx="2303415" cy="868100"/>
          </a:xfrm>
          <a:prstGeom prst="rect">
            <a:avLst/>
          </a:prstGeom>
        </p:spPr>
      </p:pic>
      <p:pic>
        <p:nvPicPr>
          <p:cNvPr id="16" name="그림 15">
            <a:extLst>
              <a:ext uri="{FF2B5EF4-FFF2-40B4-BE49-F238E27FC236}">
                <a16:creationId xmlns:a16="http://schemas.microsoft.com/office/drawing/2014/main" xmlns="" id="{0DCED8E7-2150-45C3-ACDF-165610B9700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139800" flipH="1">
            <a:off x="1600483" y="2796710"/>
            <a:ext cx="605008" cy="2160743"/>
          </a:xfrm>
          <a:prstGeom prst="rect">
            <a:avLst/>
          </a:prstGeom>
        </p:spPr>
      </p:pic>
      <p:pic>
        <p:nvPicPr>
          <p:cNvPr id="17" name="그림 16">
            <a:extLst>
              <a:ext uri="{FF2B5EF4-FFF2-40B4-BE49-F238E27FC236}">
                <a16:creationId xmlns:a16="http://schemas.microsoft.com/office/drawing/2014/main" xmlns="" id="{E9535D18-10DD-4FA7-AB90-4A3683BD6353}"/>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583735" y="1954904"/>
            <a:ext cx="1558751" cy="1929678"/>
          </a:xfrm>
          <a:prstGeom prst="rect">
            <a:avLst/>
          </a:prstGeom>
        </p:spPr>
      </p:pic>
      <p:pic>
        <p:nvPicPr>
          <p:cNvPr id="18" name="그림 19">
            <a:extLst>
              <a:ext uri="{FF2B5EF4-FFF2-40B4-BE49-F238E27FC236}">
                <a16:creationId xmlns:a16="http://schemas.microsoft.com/office/drawing/2014/main" xmlns="" id="{240D9AD9-2B67-4850-A120-E1E29F1B7CE8}"/>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897455" y="4580204"/>
            <a:ext cx="1808014" cy="1373722"/>
          </a:xfrm>
          <a:prstGeom prst="rect">
            <a:avLst/>
          </a:prstGeom>
        </p:spPr>
      </p:pic>
    </p:spTree>
    <p:extLst>
      <p:ext uri="{BB962C8B-B14F-4D97-AF65-F5344CB8AC3E}">
        <p14:creationId xmlns:p14="http://schemas.microsoft.com/office/powerpoint/2010/main" val="1681217722"/>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2_PPTMON title">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xmlns="" id="{A3A31073-3FCE-7DDC-738D-6478D01D6DF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9325"/>
          <a:stretch/>
        </p:blipFill>
        <p:spPr>
          <a:xfrm>
            <a:off x="10087920" y="0"/>
            <a:ext cx="1187615" cy="1225371"/>
          </a:xfrm>
          <a:prstGeom prst="rect">
            <a:avLst/>
          </a:prstGeom>
        </p:spPr>
      </p:pic>
      <p:sp>
        <p:nvSpPr>
          <p:cNvPr id="14" name="사각형: 둥근 모서리 48">
            <a:extLst>
              <a:ext uri="{FF2B5EF4-FFF2-40B4-BE49-F238E27FC236}">
                <a16:creationId xmlns:a16="http://schemas.microsoft.com/office/drawing/2014/main" xmlns="" id="{F7E610D8-1377-401B-9B4F-5E25BE85F072}"/>
              </a:ext>
            </a:extLst>
          </p:cNvPr>
          <p:cNvSpPr/>
          <p:nvPr userDrawn="1"/>
        </p:nvSpPr>
        <p:spPr>
          <a:xfrm>
            <a:off x="1532709" y="1003300"/>
            <a:ext cx="9030788" cy="4178300"/>
          </a:xfrm>
          <a:prstGeom prst="roundRect">
            <a:avLst>
              <a:gd name="adj" fmla="val 5410"/>
            </a:avLst>
          </a:prstGeom>
          <a:solidFill>
            <a:srgbClr val="FFBC38"/>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72" name="자유형: 도형 71">
            <a:extLst>
              <a:ext uri="{FF2B5EF4-FFF2-40B4-BE49-F238E27FC236}">
                <a16:creationId xmlns:a16="http://schemas.microsoft.com/office/drawing/2014/main" xmlns="" id="{6D661500-A06E-4308-A33D-B1896B4ED53C}"/>
              </a:ext>
            </a:extLst>
          </p:cNvPr>
          <p:cNvSpPr/>
          <p:nvPr userDrawn="1"/>
        </p:nvSpPr>
        <p:spPr>
          <a:xfrm>
            <a:off x="11823700" y="1003300"/>
            <a:ext cx="368300" cy="4851400"/>
          </a:xfrm>
          <a:custGeom>
            <a:avLst/>
            <a:gdLst>
              <a:gd name="connsiteX0" fmla="*/ 262461 w 368300"/>
              <a:gd name="connsiteY0" fmla="*/ 0 h 4851400"/>
              <a:gd name="connsiteX1" fmla="*/ 368300 w 368300"/>
              <a:gd name="connsiteY1" fmla="*/ 0 h 4851400"/>
              <a:gd name="connsiteX2" fmla="*/ 368300 w 368300"/>
              <a:gd name="connsiteY2" fmla="*/ 4851400 h 4851400"/>
              <a:gd name="connsiteX3" fmla="*/ 262461 w 368300"/>
              <a:gd name="connsiteY3" fmla="*/ 4851400 h 4851400"/>
              <a:gd name="connsiteX4" fmla="*/ 0 w 368300"/>
              <a:gd name="connsiteY4" fmla="*/ 4588939 h 4851400"/>
              <a:gd name="connsiteX5" fmla="*/ 0 w 368300"/>
              <a:gd name="connsiteY5" fmla="*/ 262461 h 4851400"/>
              <a:gd name="connsiteX6" fmla="*/ 262461 w 368300"/>
              <a:gd name="connsiteY6" fmla="*/ 0 h 485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00" h="4851400">
                <a:moveTo>
                  <a:pt x="262461" y="0"/>
                </a:moveTo>
                <a:lnTo>
                  <a:pt x="368300" y="0"/>
                </a:lnTo>
                <a:lnTo>
                  <a:pt x="368300" y="4851400"/>
                </a:lnTo>
                <a:lnTo>
                  <a:pt x="262461" y="4851400"/>
                </a:lnTo>
                <a:cubicBezTo>
                  <a:pt x="117508" y="4851400"/>
                  <a:pt x="0" y="4733892"/>
                  <a:pt x="0" y="4588939"/>
                </a:cubicBezTo>
                <a:lnTo>
                  <a:pt x="0" y="262461"/>
                </a:lnTo>
                <a:cubicBezTo>
                  <a:pt x="0" y="117508"/>
                  <a:pt x="117508" y="0"/>
                  <a:pt x="262461" y="0"/>
                </a:cubicBezTo>
                <a:close/>
              </a:path>
            </a:pathLst>
          </a:custGeom>
          <a:solidFill>
            <a:srgbClr val="FA4205"/>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73" name="자유형: 도형 72">
            <a:extLst>
              <a:ext uri="{FF2B5EF4-FFF2-40B4-BE49-F238E27FC236}">
                <a16:creationId xmlns:a16="http://schemas.microsoft.com/office/drawing/2014/main" xmlns="" id="{2E9DCB53-0143-48FF-8CF4-B23D3C8B8E44}"/>
              </a:ext>
            </a:extLst>
          </p:cNvPr>
          <p:cNvSpPr/>
          <p:nvPr userDrawn="1"/>
        </p:nvSpPr>
        <p:spPr>
          <a:xfrm flipH="1">
            <a:off x="0" y="1003300"/>
            <a:ext cx="368300" cy="4851400"/>
          </a:xfrm>
          <a:custGeom>
            <a:avLst/>
            <a:gdLst>
              <a:gd name="connsiteX0" fmla="*/ 262461 w 368300"/>
              <a:gd name="connsiteY0" fmla="*/ 0 h 4851400"/>
              <a:gd name="connsiteX1" fmla="*/ 368300 w 368300"/>
              <a:gd name="connsiteY1" fmla="*/ 0 h 4851400"/>
              <a:gd name="connsiteX2" fmla="*/ 368300 w 368300"/>
              <a:gd name="connsiteY2" fmla="*/ 4851400 h 4851400"/>
              <a:gd name="connsiteX3" fmla="*/ 262461 w 368300"/>
              <a:gd name="connsiteY3" fmla="*/ 4851400 h 4851400"/>
              <a:gd name="connsiteX4" fmla="*/ 0 w 368300"/>
              <a:gd name="connsiteY4" fmla="*/ 4588939 h 4851400"/>
              <a:gd name="connsiteX5" fmla="*/ 0 w 368300"/>
              <a:gd name="connsiteY5" fmla="*/ 262461 h 4851400"/>
              <a:gd name="connsiteX6" fmla="*/ 262461 w 368300"/>
              <a:gd name="connsiteY6" fmla="*/ 0 h 485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00" h="4851400">
                <a:moveTo>
                  <a:pt x="262461" y="0"/>
                </a:moveTo>
                <a:lnTo>
                  <a:pt x="368300" y="0"/>
                </a:lnTo>
                <a:lnTo>
                  <a:pt x="368300" y="4851400"/>
                </a:lnTo>
                <a:lnTo>
                  <a:pt x="262461" y="4851400"/>
                </a:lnTo>
                <a:cubicBezTo>
                  <a:pt x="117508" y="4851400"/>
                  <a:pt x="0" y="4733892"/>
                  <a:pt x="0" y="4588939"/>
                </a:cubicBezTo>
                <a:lnTo>
                  <a:pt x="0" y="262461"/>
                </a:lnTo>
                <a:cubicBezTo>
                  <a:pt x="0" y="117508"/>
                  <a:pt x="117508" y="0"/>
                  <a:pt x="262461" y="0"/>
                </a:cubicBezTo>
                <a:close/>
              </a:path>
            </a:pathLst>
          </a:custGeom>
          <a:solidFill>
            <a:srgbClr val="FA4205"/>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74" name="그림 73">
            <a:extLst>
              <a:ext uri="{FF2B5EF4-FFF2-40B4-BE49-F238E27FC236}">
                <a16:creationId xmlns:a16="http://schemas.microsoft.com/office/drawing/2014/main" xmlns="" id="{82F01EF7-EA31-4491-9B8B-35878EC688E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8903" y="5049139"/>
            <a:ext cx="2359398" cy="1611122"/>
          </a:xfrm>
          <a:prstGeom prst="rect">
            <a:avLst/>
          </a:prstGeom>
        </p:spPr>
      </p:pic>
      <p:pic>
        <p:nvPicPr>
          <p:cNvPr id="79" name="그림 78">
            <a:extLst>
              <a:ext uri="{FF2B5EF4-FFF2-40B4-BE49-F238E27FC236}">
                <a16:creationId xmlns:a16="http://schemas.microsoft.com/office/drawing/2014/main" xmlns="" id="{AAE1CF61-8132-49EB-AF84-47DDDD3E87F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945303">
            <a:off x="694548" y="427710"/>
            <a:ext cx="597475" cy="1236156"/>
          </a:xfrm>
          <a:prstGeom prst="rect">
            <a:avLst/>
          </a:prstGeom>
        </p:spPr>
      </p:pic>
      <p:pic>
        <p:nvPicPr>
          <p:cNvPr id="84" name="그림 83">
            <a:extLst>
              <a:ext uri="{FF2B5EF4-FFF2-40B4-BE49-F238E27FC236}">
                <a16:creationId xmlns:a16="http://schemas.microsoft.com/office/drawing/2014/main" xmlns="" id="{B927FD5E-0D82-4903-A0F1-DC82CDB3322F}"/>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653432" y="82969"/>
            <a:ext cx="1699657" cy="1900238"/>
          </a:xfrm>
          <a:prstGeom prst="rect">
            <a:avLst/>
          </a:prstGeom>
        </p:spPr>
      </p:pic>
      <p:pic>
        <p:nvPicPr>
          <p:cNvPr id="15" name="그림 14">
            <a:extLst>
              <a:ext uri="{FF2B5EF4-FFF2-40B4-BE49-F238E27FC236}">
                <a16:creationId xmlns:a16="http://schemas.microsoft.com/office/drawing/2014/main" xmlns="" id="{DCFF5A03-B69A-416F-9E70-7A9AD7603EBA}"/>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384797" y="345274"/>
            <a:ext cx="2303415" cy="868100"/>
          </a:xfrm>
          <a:prstGeom prst="rect">
            <a:avLst/>
          </a:prstGeom>
        </p:spPr>
      </p:pic>
      <p:pic>
        <p:nvPicPr>
          <p:cNvPr id="16" name="그림 15">
            <a:extLst>
              <a:ext uri="{FF2B5EF4-FFF2-40B4-BE49-F238E27FC236}">
                <a16:creationId xmlns:a16="http://schemas.microsoft.com/office/drawing/2014/main" xmlns="" id="{0DCED8E7-2150-45C3-ACDF-165610B9700F}"/>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20139800" flipH="1">
            <a:off x="1600483" y="2796710"/>
            <a:ext cx="605008" cy="2160743"/>
          </a:xfrm>
          <a:prstGeom prst="rect">
            <a:avLst/>
          </a:prstGeom>
        </p:spPr>
      </p:pic>
      <p:pic>
        <p:nvPicPr>
          <p:cNvPr id="17" name="그림 16">
            <a:extLst>
              <a:ext uri="{FF2B5EF4-FFF2-40B4-BE49-F238E27FC236}">
                <a16:creationId xmlns:a16="http://schemas.microsoft.com/office/drawing/2014/main" xmlns="" id="{E9535D18-10DD-4FA7-AB90-4A3683BD6353}"/>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583735" y="1954904"/>
            <a:ext cx="1558751" cy="1929678"/>
          </a:xfrm>
          <a:prstGeom prst="rect">
            <a:avLst/>
          </a:prstGeom>
        </p:spPr>
      </p:pic>
      <p:pic>
        <p:nvPicPr>
          <p:cNvPr id="18" name="그림 19">
            <a:extLst>
              <a:ext uri="{FF2B5EF4-FFF2-40B4-BE49-F238E27FC236}">
                <a16:creationId xmlns:a16="http://schemas.microsoft.com/office/drawing/2014/main" xmlns="" id="{240D9AD9-2B67-4850-A120-E1E29F1B7CE8}"/>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9897455" y="4580204"/>
            <a:ext cx="1808014" cy="1373722"/>
          </a:xfrm>
          <a:prstGeom prst="rect">
            <a:avLst/>
          </a:prstGeom>
        </p:spPr>
      </p:pic>
    </p:spTree>
    <p:extLst>
      <p:ext uri="{BB962C8B-B14F-4D97-AF65-F5344CB8AC3E}">
        <p14:creationId xmlns:p14="http://schemas.microsoft.com/office/powerpoint/2010/main" val="779581634"/>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1_PPTMON title">
    <p:spTree>
      <p:nvGrpSpPr>
        <p:cNvPr id="1" name=""/>
        <p:cNvGrpSpPr/>
        <p:nvPr/>
      </p:nvGrpSpPr>
      <p:grpSpPr>
        <a:xfrm>
          <a:off x="0" y="0"/>
          <a:ext cx="0" cy="0"/>
          <a:chOff x="0" y="0"/>
          <a:chExt cx="0" cy="0"/>
        </a:xfrm>
      </p:grpSpPr>
      <p:sp>
        <p:nvSpPr>
          <p:cNvPr id="49" name="사각형: 둥근 모서리 48">
            <a:extLst>
              <a:ext uri="{FF2B5EF4-FFF2-40B4-BE49-F238E27FC236}">
                <a16:creationId xmlns:a16="http://schemas.microsoft.com/office/drawing/2014/main" xmlns="" id="{F7E610D8-1377-401B-9B4F-5E25BE85F072}"/>
              </a:ext>
            </a:extLst>
          </p:cNvPr>
          <p:cNvSpPr/>
          <p:nvPr userDrawn="1"/>
        </p:nvSpPr>
        <p:spPr>
          <a:xfrm>
            <a:off x="1676400" y="1470656"/>
            <a:ext cx="8839200" cy="3916688"/>
          </a:xfrm>
          <a:prstGeom prst="roundRect">
            <a:avLst>
              <a:gd name="adj" fmla="val 5410"/>
            </a:avLst>
          </a:prstGeom>
          <a:solidFill>
            <a:srgbClr val="00B050"/>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17" name="자유형: 도형 16">
            <a:extLst>
              <a:ext uri="{FF2B5EF4-FFF2-40B4-BE49-F238E27FC236}">
                <a16:creationId xmlns:a16="http://schemas.microsoft.com/office/drawing/2014/main" xmlns="" id="{DDC2FB16-E717-42D8-9CF4-742D030DEDA6}"/>
              </a:ext>
            </a:extLst>
          </p:cNvPr>
          <p:cNvSpPr/>
          <p:nvPr userDrawn="1"/>
        </p:nvSpPr>
        <p:spPr>
          <a:xfrm>
            <a:off x="11909408" y="1470656"/>
            <a:ext cx="282592" cy="3916688"/>
          </a:xfrm>
          <a:custGeom>
            <a:avLst/>
            <a:gdLst>
              <a:gd name="connsiteX0" fmla="*/ 211893 w 282592"/>
              <a:gd name="connsiteY0" fmla="*/ 0 h 3916688"/>
              <a:gd name="connsiteX1" fmla="*/ 282592 w 282592"/>
              <a:gd name="connsiteY1" fmla="*/ 0 h 3916688"/>
              <a:gd name="connsiteX2" fmla="*/ 282592 w 282592"/>
              <a:gd name="connsiteY2" fmla="*/ 3916688 h 3916688"/>
              <a:gd name="connsiteX3" fmla="*/ 211893 w 282592"/>
              <a:gd name="connsiteY3" fmla="*/ 3916688 h 3916688"/>
              <a:gd name="connsiteX4" fmla="*/ 0 w 282592"/>
              <a:gd name="connsiteY4" fmla="*/ 3704795 h 3916688"/>
              <a:gd name="connsiteX5" fmla="*/ 0 w 282592"/>
              <a:gd name="connsiteY5" fmla="*/ 211893 h 3916688"/>
              <a:gd name="connsiteX6" fmla="*/ 211893 w 282592"/>
              <a:gd name="connsiteY6" fmla="*/ 0 h 391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2592" h="3916688">
                <a:moveTo>
                  <a:pt x="211893" y="0"/>
                </a:moveTo>
                <a:lnTo>
                  <a:pt x="282592" y="0"/>
                </a:lnTo>
                <a:lnTo>
                  <a:pt x="282592" y="3916688"/>
                </a:lnTo>
                <a:lnTo>
                  <a:pt x="211893" y="3916688"/>
                </a:lnTo>
                <a:cubicBezTo>
                  <a:pt x="94868" y="3916688"/>
                  <a:pt x="0" y="3821820"/>
                  <a:pt x="0" y="3704795"/>
                </a:cubicBezTo>
                <a:lnTo>
                  <a:pt x="0" y="211893"/>
                </a:lnTo>
                <a:cubicBezTo>
                  <a:pt x="0" y="94868"/>
                  <a:pt x="94868" y="0"/>
                  <a:pt x="211893" y="0"/>
                </a:cubicBezTo>
                <a:close/>
              </a:path>
            </a:pathLst>
          </a:custGeom>
          <a:solidFill>
            <a:srgbClr val="7793F0"/>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18" name="자유형: 도형 17">
            <a:extLst>
              <a:ext uri="{FF2B5EF4-FFF2-40B4-BE49-F238E27FC236}">
                <a16:creationId xmlns:a16="http://schemas.microsoft.com/office/drawing/2014/main" xmlns="" id="{4DCD5F0A-ED2F-4C12-A32A-835BBDD369E0}"/>
              </a:ext>
            </a:extLst>
          </p:cNvPr>
          <p:cNvSpPr/>
          <p:nvPr userDrawn="1"/>
        </p:nvSpPr>
        <p:spPr>
          <a:xfrm flipH="1">
            <a:off x="0" y="1470656"/>
            <a:ext cx="282592" cy="3916688"/>
          </a:xfrm>
          <a:custGeom>
            <a:avLst/>
            <a:gdLst>
              <a:gd name="connsiteX0" fmla="*/ 211893 w 282592"/>
              <a:gd name="connsiteY0" fmla="*/ 0 h 3916688"/>
              <a:gd name="connsiteX1" fmla="*/ 282592 w 282592"/>
              <a:gd name="connsiteY1" fmla="*/ 0 h 3916688"/>
              <a:gd name="connsiteX2" fmla="*/ 282592 w 282592"/>
              <a:gd name="connsiteY2" fmla="*/ 3916688 h 3916688"/>
              <a:gd name="connsiteX3" fmla="*/ 211893 w 282592"/>
              <a:gd name="connsiteY3" fmla="*/ 3916688 h 3916688"/>
              <a:gd name="connsiteX4" fmla="*/ 0 w 282592"/>
              <a:gd name="connsiteY4" fmla="*/ 3704795 h 3916688"/>
              <a:gd name="connsiteX5" fmla="*/ 0 w 282592"/>
              <a:gd name="connsiteY5" fmla="*/ 211893 h 3916688"/>
              <a:gd name="connsiteX6" fmla="*/ 211893 w 282592"/>
              <a:gd name="connsiteY6" fmla="*/ 0 h 391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2592" h="3916688">
                <a:moveTo>
                  <a:pt x="211893" y="0"/>
                </a:moveTo>
                <a:lnTo>
                  <a:pt x="282592" y="0"/>
                </a:lnTo>
                <a:lnTo>
                  <a:pt x="282592" y="3916688"/>
                </a:lnTo>
                <a:lnTo>
                  <a:pt x="211893" y="3916688"/>
                </a:lnTo>
                <a:cubicBezTo>
                  <a:pt x="94868" y="3916688"/>
                  <a:pt x="0" y="3821820"/>
                  <a:pt x="0" y="3704795"/>
                </a:cubicBezTo>
                <a:lnTo>
                  <a:pt x="0" y="211893"/>
                </a:lnTo>
                <a:cubicBezTo>
                  <a:pt x="0" y="94868"/>
                  <a:pt x="94868" y="0"/>
                  <a:pt x="211893" y="0"/>
                </a:cubicBezTo>
                <a:close/>
              </a:path>
            </a:pathLst>
          </a:custGeom>
          <a:solidFill>
            <a:srgbClr val="7793F0"/>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25" name="그림 24">
            <a:extLst>
              <a:ext uri="{FF2B5EF4-FFF2-40B4-BE49-F238E27FC236}">
                <a16:creationId xmlns:a16="http://schemas.microsoft.com/office/drawing/2014/main" xmlns="" id="{3ADD9313-248E-432A-84F3-513ED298298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737175">
            <a:off x="1334774" y="4486046"/>
            <a:ext cx="1157330" cy="2394475"/>
          </a:xfrm>
          <a:prstGeom prst="rect">
            <a:avLst/>
          </a:prstGeom>
        </p:spPr>
      </p:pic>
      <p:pic>
        <p:nvPicPr>
          <p:cNvPr id="28" name="그림 27">
            <a:extLst>
              <a:ext uri="{FF2B5EF4-FFF2-40B4-BE49-F238E27FC236}">
                <a16:creationId xmlns:a16="http://schemas.microsoft.com/office/drawing/2014/main" xmlns="" id="{7BF88B6D-E381-4AD3-8F27-D25056783A0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40835" y="5469771"/>
            <a:ext cx="1388229" cy="1388229"/>
          </a:xfrm>
          <a:prstGeom prst="rect">
            <a:avLst/>
          </a:prstGeom>
        </p:spPr>
      </p:pic>
      <p:pic>
        <p:nvPicPr>
          <p:cNvPr id="15" name="그림 14">
            <a:extLst>
              <a:ext uri="{FF2B5EF4-FFF2-40B4-BE49-F238E27FC236}">
                <a16:creationId xmlns:a16="http://schemas.microsoft.com/office/drawing/2014/main" xmlns="" id="{CDBBE8CE-A7B0-4D09-A256-229A5F85C1A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7241377" y="2327459"/>
            <a:ext cx="2568405" cy="967968"/>
          </a:xfrm>
          <a:prstGeom prst="rect">
            <a:avLst/>
          </a:prstGeom>
        </p:spPr>
      </p:pic>
      <p:pic>
        <p:nvPicPr>
          <p:cNvPr id="11" name="그림 18">
            <a:extLst>
              <a:ext uri="{FF2B5EF4-FFF2-40B4-BE49-F238E27FC236}">
                <a16:creationId xmlns:a16="http://schemas.microsoft.com/office/drawing/2014/main" xmlns="" id="{EDBD2A9E-BF2F-47CE-A342-B4BCFD0B6B1F}"/>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809782" y="4811299"/>
            <a:ext cx="1659293" cy="1316943"/>
          </a:xfrm>
          <a:prstGeom prst="rect">
            <a:avLst/>
          </a:prstGeom>
        </p:spPr>
      </p:pic>
    </p:spTree>
    <p:extLst>
      <p:ext uri="{BB962C8B-B14F-4D97-AF65-F5344CB8AC3E}">
        <p14:creationId xmlns:p14="http://schemas.microsoft.com/office/powerpoint/2010/main" val="3308935056"/>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1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xmlns=""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35" name="그림 34">
            <a:extLst>
              <a:ext uri="{FF2B5EF4-FFF2-40B4-BE49-F238E27FC236}">
                <a16:creationId xmlns:a16="http://schemas.microsoft.com/office/drawing/2014/main" xmlns="" id="{A56421AB-5507-4488-812B-02EC3CB5553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572" y="89334"/>
            <a:ext cx="1262743" cy="1262743"/>
          </a:xfrm>
          <a:prstGeom prst="rect">
            <a:avLst/>
          </a:prstGeom>
        </p:spPr>
      </p:pic>
      <p:pic>
        <p:nvPicPr>
          <p:cNvPr id="36" name="그림 35">
            <a:extLst>
              <a:ext uri="{FF2B5EF4-FFF2-40B4-BE49-F238E27FC236}">
                <a16:creationId xmlns:a16="http://schemas.microsoft.com/office/drawing/2014/main" xmlns="" id="{4914DD7A-052E-43BD-B60E-7A4B0C7CC51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50483" y="5380437"/>
            <a:ext cx="1388229" cy="1388229"/>
          </a:xfrm>
          <a:prstGeom prst="rect">
            <a:avLst/>
          </a:prstGeom>
        </p:spPr>
      </p:pic>
    </p:spTree>
    <p:extLst>
      <p:ext uri="{BB962C8B-B14F-4D97-AF65-F5344CB8AC3E}">
        <p14:creationId xmlns:p14="http://schemas.microsoft.com/office/powerpoint/2010/main" val="3580377918"/>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2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xmlns=""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xmlns="" id="{5D8B2ED1-30C3-4DE2-9502-AC4B643345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775" y="5210210"/>
            <a:ext cx="1502311" cy="1557696"/>
          </a:xfrm>
          <a:prstGeom prst="rect">
            <a:avLst/>
          </a:prstGeom>
        </p:spPr>
      </p:pic>
      <p:pic>
        <p:nvPicPr>
          <p:cNvPr id="8" name="그림 7">
            <a:extLst>
              <a:ext uri="{FF2B5EF4-FFF2-40B4-BE49-F238E27FC236}">
                <a16:creationId xmlns:a16="http://schemas.microsoft.com/office/drawing/2014/main" xmlns="" id="{7F33CC92-38B8-4DA8-8630-E438F9A5BA3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905180">
            <a:off x="10803879" y="50688"/>
            <a:ext cx="1100026" cy="1900237"/>
          </a:xfrm>
          <a:prstGeom prst="rect">
            <a:avLst/>
          </a:prstGeom>
        </p:spPr>
      </p:pic>
    </p:spTree>
    <p:extLst>
      <p:ext uri="{BB962C8B-B14F-4D97-AF65-F5344CB8AC3E}">
        <p14:creationId xmlns:p14="http://schemas.microsoft.com/office/powerpoint/2010/main" val="2822861845"/>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3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xmlns="" id="{B6602701-E765-40F2-A153-2DDE76D6B83C}"/>
              </a:ext>
            </a:extLst>
          </p:cNvPr>
          <p:cNvSpPr/>
          <p:nvPr userDrawn="1"/>
        </p:nvSpPr>
        <p:spPr>
          <a:xfrm>
            <a:off x="269400" y="270000"/>
            <a:ext cx="11653200" cy="6318000"/>
          </a:xfrm>
          <a:prstGeom prst="roundRect">
            <a:avLst>
              <a:gd name="adj" fmla="val 4420"/>
            </a:avLst>
          </a:prstGeom>
          <a:solidFill>
            <a:srgbClr val="FFF5A9"/>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xmlns="" id="{355958B4-8A2D-43F4-824C-CB58C5F56C2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9038"/>
          <a:stretch/>
        </p:blipFill>
        <p:spPr>
          <a:xfrm>
            <a:off x="10112561" y="154468"/>
            <a:ext cx="2079440" cy="967968"/>
          </a:xfrm>
          <a:prstGeom prst="rect">
            <a:avLst/>
          </a:prstGeom>
        </p:spPr>
      </p:pic>
      <p:pic>
        <p:nvPicPr>
          <p:cNvPr id="13" name="그림 12">
            <a:extLst>
              <a:ext uri="{FF2B5EF4-FFF2-40B4-BE49-F238E27FC236}">
                <a16:creationId xmlns:a16="http://schemas.microsoft.com/office/drawing/2014/main" xmlns="" id="{0A7A2D4C-366C-4265-B211-7166E369F2A7}"/>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3975"/>
          <a:stretch/>
        </p:blipFill>
        <p:spPr>
          <a:xfrm>
            <a:off x="0" y="0"/>
            <a:ext cx="1357162" cy="1198682"/>
          </a:xfrm>
          <a:prstGeom prst="rect">
            <a:avLst/>
          </a:prstGeom>
        </p:spPr>
      </p:pic>
    </p:spTree>
    <p:extLst>
      <p:ext uri="{BB962C8B-B14F-4D97-AF65-F5344CB8AC3E}">
        <p14:creationId xmlns:p14="http://schemas.microsoft.com/office/powerpoint/2010/main" val="4163879373"/>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4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xmlns=""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xmlns="" id="{82A2E0AD-163C-4A4E-80BC-21114F0D606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507365">
            <a:off x="269400" y="0"/>
            <a:ext cx="918448" cy="1900237"/>
          </a:xfrm>
          <a:prstGeom prst="rect">
            <a:avLst/>
          </a:prstGeom>
        </p:spPr>
      </p:pic>
      <p:pic>
        <p:nvPicPr>
          <p:cNvPr id="13" name="그림 12">
            <a:extLst>
              <a:ext uri="{FF2B5EF4-FFF2-40B4-BE49-F238E27FC236}">
                <a16:creationId xmlns:a16="http://schemas.microsoft.com/office/drawing/2014/main" xmlns="" id="{8BD60948-590C-41F1-866A-89604E0C13E9}"/>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b="4883"/>
          <a:stretch/>
        </p:blipFill>
        <p:spPr>
          <a:xfrm>
            <a:off x="10532707" y="5605371"/>
            <a:ext cx="1659293" cy="1252629"/>
          </a:xfrm>
          <a:prstGeom prst="rect">
            <a:avLst/>
          </a:prstGeom>
        </p:spPr>
      </p:pic>
    </p:spTree>
    <p:extLst>
      <p:ext uri="{BB962C8B-B14F-4D97-AF65-F5344CB8AC3E}">
        <p14:creationId xmlns:p14="http://schemas.microsoft.com/office/powerpoint/2010/main" val="108465804"/>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5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xmlns=""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10" name="그림 9">
            <a:extLst>
              <a:ext uri="{FF2B5EF4-FFF2-40B4-BE49-F238E27FC236}">
                <a16:creationId xmlns:a16="http://schemas.microsoft.com/office/drawing/2014/main" xmlns="" id="{74038296-BDAD-476A-BC40-E0D263FA78A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9400" y="4581754"/>
            <a:ext cx="605008" cy="2160743"/>
          </a:xfrm>
          <a:prstGeom prst="rect">
            <a:avLst/>
          </a:prstGeom>
        </p:spPr>
      </p:pic>
      <p:pic>
        <p:nvPicPr>
          <p:cNvPr id="11" name="그림 10">
            <a:extLst>
              <a:ext uri="{FF2B5EF4-FFF2-40B4-BE49-F238E27FC236}">
                <a16:creationId xmlns:a16="http://schemas.microsoft.com/office/drawing/2014/main" xmlns="" id="{425722E1-0B32-473F-812E-B45DF218473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19442" y="115503"/>
            <a:ext cx="1272558" cy="1575381"/>
          </a:xfrm>
          <a:prstGeom prst="rect">
            <a:avLst/>
          </a:prstGeom>
        </p:spPr>
      </p:pic>
    </p:spTree>
    <p:extLst>
      <p:ext uri="{BB962C8B-B14F-4D97-AF65-F5344CB8AC3E}">
        <p14:creationId xmlns:p14="http://schemas.microsoft.com/office/powerpoint/2010/main" val="1775978035"/>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xmlns=""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35" name="그림 34">
            <a:extLst>
              <a:ext uri="{FF2B5EF4-FFF2-40B4-BE49-F238E27FC236}">
                <a16:creationId xmlns:a16="http://schemas.microsoft.com/office/drawing/2014/main" xmlns="" id="{A56421AB-5507-4488-812B-02EC3CB5553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572" y="89334"/>
            <a:ext cx="1262743" cy="1262743"/>
          </a:xfrm>
          <a:prstGeom prst="rect">
            <a:avLst/>
          </a:prstGeom>
        </p:spPr>
      </p:pic>
      <p:pic>
        <p:nvPicPr>
          <p:cNvPr id="36" name="그림 35">
            <a:extLst>
              <a:ext uri="{FF2B5EF4-FFF2-40B4-BE49-F238E27FC236}">
                <a16:creationId xmlns:a16="http://schemas.microsoft.com/office/drawing/2014/main" xmlns="" id="{4914DD7A-052E-43BD-B60E-7A4B0C7CC51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50483" y="5380437"/>
            <a:ext cx="1388229" cy="1388229"/>
          </a:xfrm>
          <a:prstGeom prst="rect">
            <a:avLst/>
          </a:prstGeom>
        </p:spPr>
      </p:pic>
    </p:spTree>
    <p:extLst>
      <p:ext uri="{BB962C8B-B14F-4D97-AF65-F5344CB8AC3E}">
        <p14:creationId xmlns:p14="http://schemas.microsoft.com/office/powerpoint/2010/main" val="3863092052"/>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6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xmlns=""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xmlns="" id="{D7CFFF18-24C4-42E3-BA2C-E80E6A3C3E7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084" y="5641048"/>
            <a:ext cx="1654629" cy="1129868"/>
          </a:xfrm>
          <a:prstGeom prst="rect">
            <a:avLst/>
          </a:prstGeom>
        </p:spPr>
      </p:pic>
      <p:pic>
        <p:nvPicPr>
          <p:cNvPr id="8" name="그림 7">
            <a:extLst>
              <a:ext uri="{FF2B5EF4-FFF2-40B4-BE49-F238E27FC236}">
                <a16:creationId xmlns:a16="http://schemas.microsoft.com/office/drawing/2014/main" xmlns="" id="{A5CB5047-B9E7-4D60-92F9-E6DD47EE360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35627" y="164641"/>
            <a:ext cx="1146629" cy="1281946"/>
          </a:xfrm>
          <a:prstGeom prst="rect">
            <a:avLst/>
          </a:prstGeom>
        </p:spPr>
      </p:pic>
    </p:spTree>
    <p:extLst>
      <p:ext uri="{BB962C8B-B14F-4D97-AF65-F5344CB8AC3E}">
        <p14:creationId xmlns:p14="http://schemas.microsoft.com/office/powerpoint/2010/main" val="1551777360"/>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7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xmlns=""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35" name="그림 34">
            <a:extLst>
              <a:ext uri="{FF2B5EF4-FFF2-40B4-BE49-F238E27FC236}">
                <a16:creationId xmlns:a16="http://schemas.microsoft.com/office/drawing/2014/main" xmlns="" id="{A56421AB-5507-4488-812B-02EC3CB5553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6114" y="5635790"/>
            <a:ext cx="1117600" cy="1117600"/>
          </a:xfrm>
          <a:prstGeom prst="rect">
            <a:avLst/>
          </a:prstGeom>
        </p:spPr>
      </p:pic>
      <p:pic>
        <p:nvPicPr>
          <p:cNvPr id="8" name="그림 7">
            <a:extLst>
              <a:ext uri="{FF2B5EF4-FFF2-40B4-BE49-F238E27FC236}">
                <a16:creationId xmlns:a16="http://schemas.microsoft.com/office/drawing/2014/main" xmlns="" id="{C9AC691D-25AE-4D03-8DF2-70E9CC8C117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256600">
            <a:off x="10866115" y="5025473"/>
            <a:ext cx="1100026" cy="1900237"/>
          </a:xfrm>
          <a:prstGeom prst="rect">
            <a:avLst/>
          </a:prstGeom>
        </p:spPr>
      </p:pic>
    </p:spTree>
    <p:extLst>
      <p:ext uri="{BB962C8B-B14F-4D97-AF65-F5344CB8AC3E}">
        <p14:creationId xmlns:p14="http://schemas.microsoft.com/office/powerpoint/2010/main" val="4206024966"/>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8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xmlns=""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xmlns="" id="{5D8B2ED1-30C3-4DE2-9502-AC4B643345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01" y="72573"/>
            <a:ext cx="1315832" cy="1364342"/>
          </a:xfrm>
          <a:prstGeom prst="rect">
            <a:avLst/>
          </a:prstGeom>
        </p:spPr>
      </p:pic>
      <p:pic>
        <p:nvPicPr>
          <p:cNvPr id="9" name="그림 8">
            <a:extLst>
              <a:ext uri="{FF2B5EF4-FFF2-40B4-BE49-F238E27FC236}">
                <a16:creationId xmlns:a16="http://schemas.microsoft.com/office/drawing/2014/main" xmlns="" id="{08D0016C-3B9F-4CBB-958F-62744A19DA3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52164" y="5631543"/>
            <a:ext cx="1081314" cy="1081314"/>
          </a:xfrm>
          <a:prstGeom prst="rect">
            <a:avLst/>
          </a:prstGeom>
        </p:spPr>
      </p:pic>
    </p:spTree>
    <p:extLst>
      <p:ext uri="{BB962C8B-B14F-4D97-AF65-F5344CB8AC3E}">
        <p14:creationId xmlns:p14="http://schemas.microsoft.com/office/powerpoint/2010/main" val="3236670809"/>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9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xmlns="" id="{B6602701-E765-40F2-A153-2DDE76D6B83C}"/>
              </a:ext>
            </a:extLst>
          </p:cNvPr>
          <p:cNvSpPr/>
          <p:nvPr userDrawn="1"/>
        </p:nvSpPr>
        <p:spPr>
          <a:xfrm>
            <a:off x="269400" y="270000"/>
            <a:ext cx="11653200" cy="6318000"/>
          </a:xfrm>
          <a:prstGeom prst="roundRect">
            <a:avLst>
              <a:gd name="adj" fmla="val 4420"/>
            </a:avLst>
          </a:prstGeom>
          <a:solidFill>
            <a:srgbClr val="DBEEF9"/>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xmlns="" id="{7C5F6DD5-822F-4675-A7B2-BD183904B3E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869995">
            <a:off x="10848120" y="4857236"/>
            <a:ext cx="918448" cy="1900237"/>
          </a:xfrm>
          <a:prstGeom prst="rect">
            <a:avLst/>
          </a:prstGeom>
        </p:spPr>
      </p:pic>
      <p:pic>
        <p:nvPicPr>
          <p:cNvPr id="13" name="그림 12">
            <a:extLst>
              <a:ext uri="{FF2B5EF4-FFF2-40B4-BE49-F238E27FC236}">
                <a16:creationId xmlns:a16="http://schemas.microsoft.com/office/drawing/2014/main" xmlns="" id="{2DCC1E7B-5DDA-48E0-B2DC-49B141F7B47A}"/>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5304"/>
          <a:stretch/>
        </p:blipFill>
        <p:spPr>
          <a:xfrm>
            <a:off x="0" y="58830"/>
            <a:ext cx="1530417" cy="1227935"/>
          </a:xfrm>
          <a:prstGeom prst="rect">
            <a:avLst/>
          </a:prstGeom>
        </p:spPr>
      </p:pic>
    </p:spTree>
    <p:extLst>
      <p:ext uri="{BB962C8B-B14F-4D97-AF65-F5344CB8AC3E}">
        <p14:creationId xmlns:p14="http://schemas.microsoft.com/office/powerpoint/2010/main" val="2784753085"/>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10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xmlns=""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11" name="그림 10">
            <a:extLst>
              <a:ext uri="{FF2B5EF4-FFF2-40B4-BE49-F238E27FC236}">
                <a16:creationId xmlns:a16="http://schemas.microsoft.com/office/drawing/2014/main" xmlns="" id="{8424A7D1-FF18-45F6-B378-97CF595A3A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39808" y="163067"/>
            <a:ext cx="2782792" cy="1900237"/>
          </a:xfrm>
          <a:prstGeom prst="rect">
            <a:avLst/>
          </a:prstGeom>
        </p:spPr>
      </p:pic>
      <p:pic>
        <p:nvPicPr>
          <p:cNvPr id="9" name="그림 8">
            <a:extLst>
              <a:ext uri="{FF2B5EF4-FFF2-40B4-BE49-F238E27FC236}">
                <a16:creationId xmlns:a16="http://schemas.microsoft.com/office/drawing/2014/main" xmlns="" id="{0439C5B6-38E7-4D09-9F1F-763D0A1CF1D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9360464">
            <a:off x="299364" y="5166299"/>
            <a:ext cx="472988" cy="1689243"/>
          </a:xfrm>
          <a:prstGeom prst="rect">
            <a:avLst/>
          </a:prstGeom>
        </p:spPr>
      </p:pic>
    </p:spTree>
    <p:extLst>
      <p:ext uri="{BB962C8B-B14F-4D97-AF65-F5344CB8AC3E}">
        <p14:creationId xmlns:p14="http://schemas.microsoft.com/office/powerpoint/2010/main" val="1885051666"/>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11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xmlns=""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xmlns="" id="{01902F5B-DDAB-4E62-BAF6-30F4E026544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31051"/>
            <a:ext cx="2002055" cy="754525"/>
          </a:xfrm>
          <a:prstGeom prst="rect">
            <a:avLst/>
          </a:prstGeom>
        </p:spPr>
      </p:pic>
      <p:pic>
        <p:nvPicPr>
          <p:cNvPr id="12" name="그림 11">
            <a:extLst>
              <a:ext uri="{FF2B5EF4-FFF2-40B4-BE49-F238E27FC236}">
                <a16:creationId xmlns:a16="http://schemas.microsoft.com/office/drawing/2014/main" xmlns="" id="{3C4DF744-08AD-4B29-9DBF-E8DE9E15998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84582" y="5512182"/>
            <a:ext cx="1659293" cy="1316943"/>
          </a:xfrm>
          <a:prstGeom prst="rect">
            <a:avLst/>
          </a:prstGeom>
        </p:spPr>
      </p:pic>
    </p:spTree>
    <p:extLst>
      <p:ext uri="{BB962C8B-B14F-4D97-AF65-F5344CB8AC3E}">
        <p14:creationId xmlns:p14="http://schemas.microsoft.com/office/powerpoint/2010/main" val="3808026274"/>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12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xmlns=""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xmlns="" id="{A5CB5047-B9E7-4D60-92F9-E6DD47EE360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9400" y="270000"/>
            <a:ext cx="1096572" cy="1225981"/>
          </a:xfrm>
          <a:prstGeom prst="rect">
            <a:avLst/>
          </a:prstGeom>
        </p:spPr>
      </p:pic>
      <p:pic>
        <p:nvPicPr>
          <p:cNvPr id="12" name="그림 11">
            <a:extLst>
              <a:ext uri="{FF2B5EF4-FFF2-40B4-BE49-F238E27FC236}">
                <a16:creationId xmlns:a16="http://schemas.microsoft.com/office/drawing/2014/main" xmlns="" id="{5EEA4EE7-178B-4E06-9493-844DED2C410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15049" y="5331695"/>
            <a:ext cx="1121582" cy="1388478"/>
          </a:xfrm>
          <a:prstGeom prst="rect">
            <a:avLst/>
          </a:prstGeom>
        </p:spPr>
      </p:pic>
    </p:spTree>
    <p:extLst>
      <p:ext uri="{BB962C8B-B14F-4D97-AF65-F5344CB8AC3E}">
        <p14:creationId xmlns:p14="http://schemas.microsoft.com/office/powerpoint/2010/main" val="452653288"/>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13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xmlns=""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9" name="그림 8">
            <a:extLst>
              <a:ext uri="{FF2B5EF4-FFF2-40B4-BE49-F238E27FC236}">
                <a16:creationId xmlns:a16="http://schemas.microsoft.com/office/drawing/2014/main" xmlns="" id="{621ABE8A-AD35-48A1-BF19-5F2DFF1D230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423" y="5355771"/>
            <a:ext cx="2092547" cy="1428901"/>
          </a:xfrm>
          <a:prstGeom prst="rect">
            <a:avLst/>
          </a:prstGeom>
        </p:spPr>
      </p:pic>
      <p:pic>
        <p:nvPicPr>
          <p:cNvPr id="10" name="그림 9">
            <a:extLst>
              <a:ext uri="{FF2B5EF4-FFF2-40B4-BE49-F238E27FC236}">
                <a16:creationId xmlns:a16="http://schemas.microsoft.com/office/drawing/2014/main" xmlns="" id="{595555CA-4696-4DEB-8449-CC256643C03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15863" y="112322"/>
            <a:ext cx="2568405" cy="967968"/>
          </a:xfrm>
          <a:prstGeom prst="rect">
            <a:avLst/>
          </a:prstGeom>
        </p:spPr>
      </p:pic>
      <p:sp>
        <p:nvSpPr>
          <p:cNvPr id="8" name="그림 개체 틀 4">
            <a:extLst>
              <a:ext uri="{FF2B5EF4-FFF2-40B4-BE49-F238E27FC236}">
                <a16:creationId xmlns:a16="http://schemas.microsoft.com/office/drawing/2014/main" xmlns="" id="{C976444F-FCEE-4578-B0BC-EA9C41450962}"/>
              </a:ext>
            </a:extLst>
          </p:cNvPr>
          <p:cNvSpPr>
            <a:spLocks noGrp="1"/>
          </p:cNvSpPr>
          <p:nvPr>
            <p:ph type="pic" sz="quarter" idx="10" hasCustomPrompt="1"/>
          </p:nvPr>
        </p:nvSpPr>
        <p:spPr>
          <a:xfrm>
            <a:off x="7435691" y="834268"/>
            <a:ext cx="3892442" cy="5189462"/>
          </a:xfrm>
          <a:prstGeom prst="roundRect">
            <a:avLst>
              <a:gd name="adj" fmla="val 6972"/>
            </a:avLst>
          </a:prstGeom>
          <a:pattFill prst="pct10">
            <a:fgClr>
              <a:schemeClr val="bg1">
                <a:lumMod val="75000"/>
              </a:schemeClr>
            </a:fgClr>
            <a:bgClr>
              <a:schemeClr val="bg1">
                <a:lumMod val="95000"/>
              </a:schemeClr>
            </a:bgClr>
          </a:pattFill>
        </p:spPr>
        <p:txBody>
          <a:bodyPr wrap="square" lIns="90000" tIns="828000" anchor="ctr" anchorCtr="1"/>
          <a:lstStyle>
            <a:lvl1pPr marL="0" marR="0" indent="0" algn="ctr" defTabSz="914400" rtl="0" eaLnBrk="1" fontAlgn="auto" latinLnBrk="1" hangingPunct="1">
              <a:lnSpc>
                <a:spcPct val="90000"/>
              </a:lnSpc>
              <a:spcBef>
                <a:spcPts val="1000"/>
              </a:spcBef>
              <a:spcAft>
                <a:spcPts val="0"/>
              </a:spcAft>
              <a:buClrTx/>
              <a:buSzTx/>
              <a:buFont typeface="Arial" panose="020B0604020202020204" pitchFamily="34" charset="0"/>
              <a:buNone/>
              <a:tabLst/>
              <a:defRPr sz="11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Tree>
    <p:extLst>
      <p:ext uri="{BB962C8B-B14F-4D97-AF65-F5344CB8AC3E}">
        <p14:creationId xmlns:p14="http://schemas.microsoft.com/office/powerpoint/2010/main" val="1280431693"/>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14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xmlns=""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xmlns="" id="{5D8B2ED1-30C3-4DE2-9502-AC4B643345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775" y="5210210"/>
            <a:ext cx="1502311" cy="1557696"/>
          </a:xfrm>
          <a:prstGeom prst="rect">
            <a:avLst/>
          </a:prstGeom>
        </p:spPr>
      </p:pic>
      <p:pic>
        <p:nvPicPr>
          <p:cNvPr id="8" name="그림 7">
            <a:extLst>
              <a:ext uri="{FF2B5EF4-FFF2-40B4-BE49-F238E27FC236}">
                <a16:creationId xmlns:a16="http://schemas.microsoft.com/office/drawing/2014/main" xmlns="" id="{7F33CC92-38B8-4DA8-8630-E438F9A5BA3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905180">
            <a:off x="10803879" y="50688"/>
            <a:ext cx="1100026" cy="1900237"/>
          </a:xfrm>
          <a:prstGeom prst="rect">
            <a:avLst/>
          </a:prstGeom>
        </p:spPr>
      </p:pic>
      <p:sp>
        <p:nvSpPr>
          <p:cNvPr id="9" name="그림 개체 틀 17">
            <a:extLst>
              <a:ext uri="{FF2B5EF4-FFF2-40B4-BE49-F238E27FC236}">
                <a16:creationId xmlns:a16="http://schemas.microsoft.com/office/drawing/2014/main" xmlns="" id="{EF85E3C8-F99B-412B-900F-D5B94C96A43F}"/>
              </a:ext>
            </a:extLst>
          </p:cNvPr>
          <p:cNvSpPr>
            <a:spLocks noGrp="1" noChangeAspect="1"/>
          </p:cNvSpPr>
          <p:nvPr>
            <p:ph type="pic" sz="quarter" idx="13" hasCustomPrompt="1"/>
          </p:nvPr>
        </p:nvSpPr>
        <p:spPr>
          <a:xfrm>
            <a:off x="7757024" y="1714515"/>
            <a:ext cx="3428973" cy="3428970"/>
          </a:xfrm>
          <a:prstGeom prst="ellipse">
            <a:avLst/>
          </a:prstGeom>
          <a:pattFill prst="pct10">
            <a:fgClr>
              <a:schemeClr val="bg1">
                <a:lumMod val="75000"/>
              </a:schemeClr>
            </a:fgClr>
            <a:bgClr>
              <a:schemeClr val="bg1">
                <a:lumMod val="95000"/>
              </a:schemeClr>
            </a:bgClr>
          </a:pattFill>
        </p:spPr>
        <p:txBody>
          <a:bodyPr anchor="b" anchorCtr="1"/>
          <a:lstStyle>
            <a:lvl1pPr marL="228600" marR="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lang="ko-KR" altLang="en-US"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Tree>
    <p:extLst>
      <p:ext uri="{BB962C8B-B14F-4D97-AF65-F5344CB8AC3E}">
        <p14:creationId xmlns:p14="http://schemas.microsoft.com/office/powerpoint/2010/main" val="4104409448"/>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15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xmlns="" id="{B6602701-E765-40F2-A153-2DDE76D6B83C}"/>
              </a:ext>
            </a:extLst>
          </p:cNvPr>
          <p:cNvSpPr/>
          <p:nvPr userDrawn="1"/>
        </p:nvSpPr>
        <p:spPr>
          <a:xfrm>
            <a:off x="269400" y="270000"/>
            <a:ext cx="11653200" cy="6318000"/>
          </a:xfrm>
          <a:prstGeom prst="roundRect">
            <a:avLst>
              <a:gd name="adj" fmla="val 4420"/>
            </a:avLst>
          </a:prstGeom>
          <a:solidFill>
            <a:srgbClr val="FFF5A9"/>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8" name="그림 개체 틀 4">
            <a:extLst>
              <a:ext uri="{FF2B5EF4-FFF2-40B4-BE49-F238E27FC236}">
                <a16:creationId xmlns:a16="http://schemas.microsoft.com/office/drawing/2014/main" xmlns="" id="{7943BE0F-0A1B-4499-9338-6BA8615F3D3F}"/>
              </a:ext>
            </a:extLst>
          </p:cNvPr>
          <p:cNvSpPr>
            <a:spLocks noGrp="1"/>
          </p:cNvSpPr>
          <p:nvPr>
            <p:ph type="pic" sz="quarter" idx="10" hasCustomPrompt="1"/>
          </p:nvPr>
        </p:nvSpPr>
        <p:spPr>
          <a:xfrm>
            <a:off x="978136" y="1673692"/>
            <a:ext cx="4857162" cy="2247122"/>
          </a:xfrm>
          <a:prstGeom prst="rect">
            <a:avLst/>
          </a:prstGeom>
          <a:pattFill prst="pct10">
            <a:fgClr>
              <a:schemeClr val="bg1">
                <a:lumMod val="75000"/>
              </a:schemeClr>
            </a:fgClr>
            <a:bgClr>
              <a:schemeClr val="bg1">
                <a:lumMod val="95000"/>
              </a:schemeClr>
            </a:bgClr>
          </a:pattFill>
        </p:spPr>
        <p:txBody>
          <a:bodyPr bIns="432000" anchor="b" anchorCtr="1"/>
          <a:lstStyle>
            <a:lvl1pPr marL="0" marR="0" indent="0" algn="ctr" defTabSz="914400" rtl="0" eaLnBrk="1" fontAlgn="auto" latinLnBrk="1" hangingPunct="1">
              <a:lnSpc>
                <a:spcPct val="90000"/>
              </a:lnSpc>
              <a:spcBef>
                <a:spcPts val="1000"/>
              </a:spcBef>
              <a:spcAft>
                <a:spcPts val="0"/>
              </a:spcAft>
              <a:buClrTx/>
              <a:buSzTx/>
              <a:buFont typeface="Arial" panose="020B0604020202020204" pitchFamily="34" charset="0"/>
              <a:buNone/>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
        <p:nvSpPr>
          <p:cNvPr id="11" name="그림 개체 틀 4">
            <a:extLst>
              <a:ext uri="{FF2B5EF4-FFF2-40B4-BE49-F238E27FC236}">
                <a16:creationId xmlns:a16="http://schemas.microsoft.com/office/drawing/2014/main" xmlns="" id="{BDCD3E13-7BE9-4638-97AB-190011A7D412}"/>
              </a:ext>
            </a:extLst>
          </p:cNvPr>
          <p:cNvSpPr>
            <a:spLocks noGrp="1"/>
          </p:cNvSpPr>
          <p:nvPr>
            <p:ph type="pic" sz="quarter" idx="11" hasCustomPrompt="1"/>
          </p:nvPr>
        </p:nvSpPr>
        <p:spPr>
          <a:xfrm>
            <a:off x="6356699" y="1673692"/>
            <a:ext cx="4857162" cy="2247122"/>
          </a:xfrm>
          <a:prstGeom prst="rect">
            <a:avLst/>
          </a:prstGeom>
          <a:pattFill prst="pct10">
            <a:fgClr>
              <a:schemeClr val="bg1">
                <a:lumMod val="75000"/>
              </a:schemeClr>
            </a:fgClr>
            <a:bgClr>
              <a:schemeClr val="bg1">
                <a:lumMod val="95000"/>
              </a:schemeClr>
            </a:bgClr>
          </a:pattFill>
        </p:spPr>
        <p:txBody>
          <a:bodyPr bIns="432000" anchor="b" anchorCtr="1"/>
          <a:lstStyle>
            <a:lvl1pPr marL="0" marR="0" indent="0" algn="ctr" defTabSz="914400" rtl="0" eaLnBrk="1" fontAlgn="auto" latinLnBrk="1" hangingPunct="1">
              <a:lnSpc>
                <a:spcPct val="90000"/>
              </a:lnSpc>
              <a:spcBef>
                <a:spcPts val="1000"/>
              </a:spcBef>
              <a:spcAft>
                <a:spcPts val="0"/>
              </a:spcAft>
              <a:buClrTx/>
              <a:buSzTx/>
              <a:buFont typeface="Arial" panose="020B0604020202020204" pitchFamily="34" charset="0"/>
              <a:buNone/>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pic>
        <p:nvPicPr>
          <p:cNvPr id="12" name="그림 11">
            <a:extLst>
              <a:ext uri="{FF2B5EF4-FFF2-40B4-BE49-F238E27FC236}">
                <a16:creationId xmlns:a16="http://schemas.microsoft.com/office/drawing/2014/main" xmlns="" id="{F4A62A9B-C721-4BA3-AE4B-3CF6154224F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6040"/>
          <a:stretch/>
        </p:blipFill>
        <p:spPr>
          <a:xfrm>
            <a:off x="10035559" y="144316"/>
            <a:ext cx="2156441" cy="967968"/>
          </a:xfrm>
          <a:prstGeom prst="rect">
            <a:avLst/>
          </a:prstGeom>
        </p:spPr>
      </p:pic>
      <p:pic>
        <p:nvPicPr>
          <p:cNvPr id="15" name="그림 14">
            <a:extLst>
              <a:ext uri="{FF2B5EF4-FFF2-40B4-BE49-F238E27FC236}">
                <a16:creationId xmlns:a16="http://schemas.microsoft.com/office/drawing/2014/main" xmlns="" id="{42428856-31B1-459F-9853-DD3A04F9BDE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7003"/>
          <a:stretch/>
        </p:blipFill>
        <p:spPr>
          <a:xfrm>
            <a:off x="0" y="58831"/>
            <a:ext cx="1394034" cy="1138938"/>
          </a:xfrm>
          <a:prstGeom prst="rect">
            <a:avLst/>
          </a:prstGeom>
        </p:spPr>
      </p:pic>
    </p:spTree>
    <p:extLst>
      <p:ext uri="{BB962C8B-B14F-4D97-AF65-F5344CB8AC3E}">
        <p14:creationId xmlns:p14="http://schemas.microsoft.com/office/powerpoint/2010/main" val="216021574"/>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2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xmlns=""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xmlns="" id="{5D8B2ED1-30C3-4DE2-9502-AC4B643345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775" y="5210210"/>
            <a:ext cx="1502311" cy="1557696"/>
          </a:xfrm>
          <a:prstGeom prst="rect">
            <a:avLst/>
          </a:prstGeom>
        </p:spPr>
      </p:pic>
      <p:pic>
        <p:nvPicPr>
          <p:cNvPr id="8" name="그림 7">
            <a:extLst>
              <a:ext uri="{FF2B5EF4-FFF2-40B4-BE49-F238E27FC236}">
                <a16:creationId xmlns:a16="http://schemas.microsoft.com/office/drawing/2014/main" xmlns="" id="{7F33CC92-38B8-4DA8-8630-E438F9A5BA3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905180">
            <a:off x="10803879" y="50688"/>
            <a:ext cx="1100026" cy="1900237"/>
          </a:xfrm>
          <a:prstGeom prst="rect">
            <a:avLst/>
          </a:prstGeom>
        </p:spPr>
      </p:pic>
    </p:spTree>
    <p:extLst>
      <p:ext uri="{BB962C8B-B14F-4D97-AF65-F5344CB8AC3E}">
        <p14:creationId xmlns:p14="http://schemas.microsoft.com/office/powerpoint/2010/main" val="179634078"/>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16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xmlns=""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9" name="그림 개체 틀 4">
            <a:extLst>
              <a:ext uri="{FF2B5EF4-FFF2-40B4-BE49-F238E27FC236}">
                <a16:creationId xmlns:a16="http://schemas.microsoft.com/office/drawing/2014/main" xmlns="" id="{43055C12-641A-4345-9E34-DB42A4EA2FE6}"/>
              </a:ext>
            </a:extLst>
          </p:cNvPr>
          <p:cNvSpPr>
            <a:spLocks noGrp="1"/>
          </p:cNvSpPr>
          <p:nvPr>
            <p:ph type="pic" sz="quarter" idx="13" hasCustomPrompt="1"/>
          </p:nvPr>
        </p:nvSpPr>
        <p:spPr>
          <a:xfrm>
            <a:off x="874364" y="830344"/>
            <a:ext cx="3372756" cy="5197312"/>
          </a:xfrm>
          <a:prstGeom prst="roundRect">
            <a:avLst>
              <a:gd name="adj" fmla="val 4187"/>
            </a:avLst>
          </a:prstGeom>
          <a:pattFill prst="pct10">
            <a:fgClr>
              <a:schemeClr val="bg1">
                <a:lumMod val="75000"/>
              </a:schemeClr>
            </a:fgClr>
            <a:bgClr>
              <a:schemeClr val="bg1">
                <a:lumMod val="95000"/>
              </a:schemeClr>
            </a:bgClr>
          </a:pattFill>
        </p:spPr>
        <p:txBody>
          <a:bodyPr tIns="828000" anchor="ctr" anchorCtr="1"/>
          <a:lstStyle>
            <a:lvl1pPr marL="0" indent="0">
              <a:buNone/>
              <a:defRPr sz="1600"/>
            </a:lvl1pPr>
          </a:lstStyle>
          <a:p>
            <a:r>
              <a:rPr lang="en-US" altLang="ko-KR" dirty="0"/>
              <a:t>Click icon to add picture</a:t>
            </a:r>
            <a:endParaRPr lang="ko-KR" altLang="en-US" dirty="0"/>
          </a:p>
        </p:txBody>
      </p:sp>
      <p:pic>
        <p:nvPicPr>
          <p:cNvPr id="12" name="그림 11">
            <a:extLst>
              <a:ext uri="{FF2B5EF4-FFF2-40B4-BE49-F238E27FC236}">
                <a16:creationId xmlns:a16="http://schemas.microsoft.com/office/drawing/2014/main" xmlns="" id="{6337FFE8-1FCA-477B-8582-4E62C4D0224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18393" y="-7368"/>
            <a:ext cx="1100026" cy="1900237"/>
          </a:xfrm>
          <a:prstGeom prst="rect">
            <a:avLst/>
          </a:prstGeom>
        </p:spPr>
      </p:pic>
    </p:spTree>
    <p:extLst>
      <p:ext uri="{BB962C8B-B14F-4D97-AF65-F5344CB8AC3E}">
        <p14:creationId xmlns:p14="http://schemas.microsoft.com/office/powerpoint/2010/main" val="795543403"/>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17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xmlns=""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9" name="그림 개체 틀 4">
            <a:extLst>
              <a:ext uri="{FF2B5EF4-FFF2-40B4-BE49-F238E27FC236}">
                <a16:creationId xmlns:a16="http://schemas.microsoft.com/office/drawing/2014/main" xmlns="" id="{5F24C5DF-CAB5-47B0-8153-3CA7F507F1AE}"/>
              </a:ext>
            </a:extLst>
          </p:cNvPr>
          <p:cNvSpPr>
            <a:spLocks noGrp="1"/>
          </p:cNvSpPr>
          <p:nvPr>
            <p:ph type="pic" sz="quarter" idx="11" hasCustomPrompt="1"/>
          </p:nvPr>
        </p:nvSpPr>
        <p:spPr>
          <a:xfrm>
            <a:off x="1722607" y="2104573"/>
            <a:ext cx="2075044" cy="2075044"/>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
        <p:nvSpPr>
          <p:cNvPr id="10" name="그림 개체 틀 4">
            <a:extLst>
              <a:ext uri="{FF2B5EF4-FFF2-40B4-BE49-F238E27FC236}">
                <a16:creationId xmlns:a16="http://schemas.microsoft.com/office/drawing/2014/main" xmlns="" id="{00722EAA-99B7-4A66-B204-369E9BA11832}"/>
              </a:ext>
            </a:extLst>
          </p:cNvPr>
          <p:cNvSpPr>
            <a:spLocks noGrp="1"/>
          </p:cNvSpPr>
          <p:nvPr>
            <p:ph type="pic" sz="quarter" idx="12" hasCustomPrompt="1"/>
          </p:nvPr>
        </p:nvSpPr>
        <p:spPr>
          <a:xfrm>
            <a:off x="5058478" y="2104573"/>
            <a:ext cx="2075044" cy="2075044"/>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
        <p:nvSpPr>
          <p:cNvPr id="11" name="그림 개체 틀 4">
            <a:extLst>
              <a:ext uri="{FF2B5EF4-FFF2-40B4-BE49-F238E27FC236}">
                <a16:creationId xmlns:a16="http://schemas.microsoft.com/office/drawing/2014/main" xmlns="" id="{468836FE-9319-4E26-94CF-A20F36362C91}"/>
              </a:ext>
            </a:extLst>
          </p:cNvPr>
          <p:cNvSpPr>
            <a:spLocks noGrp="1"/>
          </p:cNvSpPr>
          <p:nvPr>
            <p:ph type="pic" sz="quarter" idx="13" hasCustomPrompt="1"/>
          </p:nvPr>
        </p:nvSpPr>
        <p:spPr>
          <a:xfrm>
            <a:off x="8394349" y="2104573"/>
            <a:ext cx="2075044" cy="2075044"/>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pic>
        <p:nvPicPr>
          <p:cNvPr id="13" name="그림 12">
            <a:extLst>
              <a:ext uri="{FF2B5EF4-FFF2-40B4-BE49-F238E27FC236}">
                <a16:creationId xmlns:a16="http://schemas.microsoft.com/office/drawing/2014/main" xmlns="" id="{60E6FBE4-188C-48A2-85B8-5814AF72BEB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7313563">
            <a:off x="683341" y="5396555"/>
            <a:ext cx="505434" cy="1805120"/>
          </a:xfrm>
          <a:prstGeom prst="rect">
            <a:avLst/>
          </a:prstGeom>
        </p:spPr>
      </p:pic>
      <p:pic>
        <p:nvPicPr>
          <p:cNvPr id="14" name="그림 13">
            <a:extLst>
              <a:ext uri="{FF2B5EF4-FFF2-40B4-BE49-F238E27FC236}">
                <a16:creationId xmlns:a16="http://schemas.microsoft.com/office/drawing/2014/main" xmlns="" id="{FC745DA1-B016-4C5F-B5A4-79B8CDAB28A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54508" y="160744"/>
            <a:ext cx="1137492" cy="1408174"/>
          </a:xfrm>
          <a:prstGeom prst="rect">
            <a:avLst/>
          </a:prstGeom>
        </p:spPr>
      </p:pic>
    </p:spTree>
    <p:extLst>
      <p:ext uri="{BB962C8B-B14F-4D97-AF65-F5344CB8AC3E}">
        <p14:creationId xmlns:p14="http://schemas.microsoft.com/office/powerpoint/2010/main" val="4245370525"/>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18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xmlns=""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xmlns="" id="{D7CFFF18-24C4-42E3-BA2C-E80E6A3C3E7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084" y="5641048"/>
            <a:ext cx="1654629" cy="1129868"/>
          </a:xfrm>
          <a:prstGeom prst="rect">
            <a:avLst/>
          </a:prstGeom>
        </p:spPr>
      </p:pic>
      <p:pic>
        <p:nvPicPr>
          <p:cNvPr id="8" name="그림 7">
            <a:extLst>
              <a:ext uri="{FF2B5EF4-FFF2-40B4-BE49-F238E27FC236}">
                <a16:creationId xmlns:a16="http://schemas.microsoft.com/office/drawing/2014/main" xmlns="" id="{A5CB5047-B9E7-4D60-92F9-E6DD47EE360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35627" y="164641"/>
            <a:ext cx="1146629" cy="1281946"/>
          </a:xfrm>
          <a:prstGeom prst="rect">
            <a:avLst/>
          </a:prstGeom>
        </p:spPr>
      </p:pic>
      <p:sp>
        <p:nvSpPr>
          <p:cNvPr id="9" name="그림 개체 틀 11">
            <a:extLst>
              <a:ext uri="{FF2B5EF4-FFF2-40B4-BE49-F238E27FC236}">
                <a16:creationId xmlns:a16="http://schemas.microsoft.com/office/drawing/2014/main" xmlns="" id="{C115E5BD-4BE1-4B2A-BB2B-C8FCFFDF3358}"/>
              </a:ext>
            </a:extLst>
          </p:cNvPr>
          <p:cNvSpPr>
            <a:spLocks noGrp="1"/>
          </p:cNvSpPr>
          <p:nvPr>
            <p:ph type="pic" sz="quarter" idx="10" hasCustomPrompt="1"/>
          </p:nvPr>
        </p:nvSpPr>
        <p:spPr>
          <a:xfrm>
            <a:off x="7812298" y="1013424"/>
            <a:ext cx="2230404" cy="4839324"/>
          </a:xfrm>
          <a:prstGeom prst="roundRect">
            <a:avLst>
              <a:gd name="adj" fmla="val 14137"/>
            </a:avLst>
          </a:prstGeom>
          <a:pattFill prst="pct10">
            <a:fgClr>
              <a:schemeClr val="bg1">
                <a:lumMod val="75000"/>
              </a:schemeClr>
            </a:fgClr>
            <a:bgClr>
              <a:schemeClr val="bg1"/>
            </a:bgClr>
          </a:pattFill>
        </p:spPr>
        <p:txBody>
          <a:bodyPr tIns="1152000" anchor="ctr" anchorCtr="1"/>
          <a:lstStyle>
            <a:lvl1pPr marL="228600" marR="0" indent="-228600" algn="ctr" defTabSz="914400" rtl="0" eaLnBrk="1" fontAlgn="auto" latinLnBrk="1" hangingPunct="1">
              <a:lnSpc>
                <a:spcPct val="90000"/>
              </a:lnSpc>
              <a:spcBef>
                <a:spcPts val="1000"/>
              </a:spcBef>
              <a:spcAft>
                <a:spcPts val="0"/>
              </a:spcAft>
              <a:buClrTx/>
              <a:buSzTx/>
              <a:buFont typeface="Arial" panose="020B0604020202020204" pitchFamily="34" charset="0"/>
              <a:buChar char="•"/>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Tree>
    <p:extLst>
      <p:ext uri="{BB962C8B-B14F-4D97-AF65-F5344CB8AC3E}">
        <p14:creationId xmlns:p14="http://schemas.microsoft.com/office/powerpoint/2010/main" val="3901875887"/>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19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xmlns=""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35" name="그림 34">
            <a:extLst>
              <a:ext uri="{FF2B5EF4-FFF2-40B4-BE49-F238E27FC236}">
                <a16:creationId xmlns:a16="http://schemas.microsoft.com/office/drawing/2014/main" xmlns="" id="{A56421AB-5507-4488-812B-02EC3CB5553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6114" y="5635790"/>
            <a:ext cx="1117600" cy="1117600"/>
          </a:xfrm>
          <a:prstGeom prst="rect">
            <a:avLst/>
          </a:prstGeom>
        </p:spPr>
      </p:pic>
      <p:pic>
        <p:nvPicPr>
          <p:cNvPr id="8" name="그림 7">
            <a:extLst>
              <a:ext uri="{FF2B5EF4-FFF2-40B4-BE49-F238E27FC236}">
                <a16:creationId xmlns:a16="http://schemas.microsoft.com/office/drawing/2014/main" xmlns="" id="{C9AC691D-25AE-4D03-8DF2-70E9CC8C117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256600">
            <a:off x="10866115" y="5025473"/>
            <a:ext cx="1100026" cy="1900237"/>
          </a:xfrm>
          <a:prstGeom prst="rect">
            <a:avLst/>
          </a:prstGeom>
        </p:spPr>
      </p:pic>
      <p:sp>
        <p:nvSpPr>
          <p:cNvPr id="9" name="그림 개체 틀 5">
            <a:extLst>
              <a:ext uri="{FF2B5EF4-FFF2-40B4-BE49-F238E27FC236}">
                <a16:creationId xmlns:a16="http://schemas.microsoft.com/office/drawing/2014/main" xmlns="" id="{395A803E-A331-4612-B67F-8E10A7185281}"/>
              </a:ext>
            </a:extLst>
          </p:cNvPr>
          <p:cNvSpPr>
            <a:spLocks noGrp="1"/>
          </p:cNvSpPr>
          <p:nvPr>
            <p:ph type="pic" sz="quarter" idx="10" hasCustomPrompt="1"/>
          </p:nvPr>
        </p:nvSpPr>
        <p:spPr>
          <a:xfrm>
            <a:off x="6937544" y="986200"/>
            <a:ext cx="3649776" cy="4868128"/>
          </a:xfrm>
          <a:prstGeom prst="roundRect">
            <a:avLst>
              <a:gd name="adj" fmla="val 1370"/>
            </a:avLst>
          </a:prstGeom>
          <a:pattFill prst="pct10">
            <a:fgClr>
              <a:schemeClr val="bg1">
                <a:lumMod val="75000"/>
              </a:schemeClr>
            </a:fgClr>
            <a:bgClr>
              <a:schemeClr val="bg1"/>
            </a:bgClr>
          </a:pattFill>
        </p:spPr>
        <p:txBody>
          <a:bodyPr tIns="1152000" anchor="ctr" anchorCtr="1"/>
          <a:lstStyle>
            <a:lvl1pPr>
              <a:defRPr lang="ko-KR" altLang="en-US" sz="1600" dirty="0"/>
            </a:lvl1pPr>
          </a:lstStyle>
          <a:p>
            <a:pPr marR="0" lvl="0" fontAlgn="auto">
              <a:spcAft>
                <a:spcPts val="0"/>
              </a:spcAft>
              <a:buClrTx/>
              <a:buSzTx/>
              <a:tabLst/>
            </a:pPr>
            <a:r>
              <a:rPr lang="en-US" altLang="ko-KR" dirty="0"/>
              <a:t>Click icon to add picture</a:t>
            </a:r>
            <a:endParaRPr lang="ko-KR" altLang="en-US" dirty="0"/>
          </a:p>
        </p:txBody>
      </p:sp>
    </p:spTree>
    <p:extLst>
      <p:ext uri="{BB962C8B-B14F-4D97-AF65-F5344CB8AC3E}">
        <p14:creationId xmlns:p14="http://schemas.microsoft.com/office/powerpoint/2010/main" val="3419895416"/>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20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xmlns=""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xmlns="" id="{5D8B2ED1-30C3-4DE2-9502-AC4B643345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01" y="72573"/>
            <a:ext cx="1315832" cy="1364342"/>
          </a:xfrm>
          <a:prstGeom prst="rect">
            <a:avLst/>
          </a:prstGeom>
        </p:spPr>
      </p:pic>
      <p:pic>
        <p:nvPicPr>
          <p:cNvPr id="9" name="그림 8">
            <a:extLst>
              <a:ext uri="{FF2B5EF4-FFF2-40B4-BE49-F238E27FC236}">
                <a16:creationId xmlns:a16="http://schemas.microsoft.com/office/drawing/2014/main" xmlns="" id="{08D0016C-3B9F-4CBB-958F-62744A19DA3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52164" y="5631543"/>
            <a:ext cx="1081314" cy="1081314"/>
          </a:xfrm>
          <a:prstGeom prst="rect">
            <a:avLst/>
          </a:prstGeom>
        </p:spPr>
      </p:pic>
      <p:sp>
        <p:nvSpPr>
          <p:cNvPr id="8" name="그림 개체 틀 8">
            <a:extLst>
              <a:ext uri="{FF2B5EF4-FFF2-40B4-BE49-F238E27FC236}">
                <a16:creationId xmlns:a16="http://schemas.microsoft.com/office/drawing/2014/main" xmlns="" id="{CFD5F847-5DE9-485D-881C-0D971423EFAF}"/>
              </a:ext>
            </a:extLst>
          </p:cNvPr>
          <p:cNvSpPr>
            <a:spLocks noGrp="1"/>
          </p:cNvSpPr>
          <p:nvPr>
            <p:ph type="pic" sz="quarter" idx="10" hasCustomPrompt="1"/>
          </p:nvPr>
        </p:nvSpPr>
        <p:spPr>
          <a:xfrm>
            <a:off x="5240532" y="1325444"/>
            <a:ext cx="5209432" cy="3222744"/>
          </a:xfrm>
          <a:prstGeom prst="rect">
            <a:avLst/>
          </a:prstGeom>
          <a:pattFill prst="pct10">
            <a:fgClr>
              <a:schemeClr val="bg1">
                <a:lumMod val="75000"/>
              </a:schemeClr>
            </a:fgClr>
            <a:bgClr>
              <a:schemeClr val="bg1"/>
            </a:bgClr>
          </a:pattFill>
        </p:spPr>
        <p:txBody>
          <a:bodyPr tIns="1152000" anchor="ctr" anchorCtr="1"/>
          <a:lstStyle>
            <a:lvl1pPr>
              <a:defRPr lang="ko-KR" altLang="en-US" sz="1600" dirty="0"/>
            </a:lvl1pPr>
          </a:lstStyle>
          <a:p>
            <a:pPr marR="0" lvl="0" fontAlgn="auto">
              <a:spcAft>
                <a:spcPts val="0"/>
              </a:spcAft>
              <a:buClrTx/>
              <a:buSzTx/>
              <a:tabLst/>
            </a:pPr>
            <a:r>
              <a:rPr lang="en-US" altLang="ko-KR" dirty="0"/>
              <a:t>Click icon to add picture</a:t>
            </a:r>
            <a:endParaRPr lang="ko-KR" altLang="en-US" dirty="0"/>
          </a:p>
        </p:txBody>
      </p:sp>
    </p:spTree>
    <p:extLst>
      <p:ext uri="{BB962C8B-B14F-4D97-AF65-F5344CB8AC3E}">
        <p14:creationId xmlns:p14="http://schemas.microsoft.com/office/powerpoint/2010/main" val="1251306256"/>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3379766"/>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PPTMON custom">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10ECB967-163D-97A1-9542-86B164988CD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8142"/>
          <a:stretch/>
        </p:blipFill>
        <p:spPr>
          <a:xfrm>
            <a:off x="650633" y="6783225"/>
            <a:ext cx="1960710" cy="2212719"/>
          </a:xfrm>
          <a:prstGeom prst="rect">
            <a:avLst/>
          </a:prstGeom>
        </p:spPr>
      </p:pic>
      <p:sp>
        <p:nvSpPr>
          <p:cNvPr id="8" name="TextBox 3">
            <a:extLst>
              <a:ext uri="{FF2B5EF4-FFF2-40B4-BE49-F238E27FC236}">
                <a16:creationId xmlns:a16="http://schemas.microsoft.com/office/drawing/2014/main" xmlns="" id="{29EA2F57-C96A-966D-50AE-CA599802F3D7}"/>
              </a:ext>
            </a:extLst>
          </p:cNvPr>
          <p:cNvSpPr txBox="1"/>
          <p:nvPr userDrawn="1"/>
        </p:nvSpPr>
        <p:spPr>
          <a:xfrm>
            <a:off x="2539171" y="7974020"/>
            <a:ext cx="7283515" cy="1064137"/>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105"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534654" rtl="0" eaLnBrk="1" fontAlgn="auto" latinLnBrk="0" hangingPunct="1">
              <a:lnSpc>
                <a:spcPct val="100000"/>
              </a:lnSpc>
              <a:spcBef>
                <a:spcPts val="0"/>
              </a:spcBef>
              <a:spcAft>
                <a:spcPts val="0"/>
              </a:spcAft>
              <a:buClrTx/>
              <a:buSzTx/>
              <a:buFontTx/>
              <a:buNone/>
              <a:tabLst/>
              <a:defRPr/>
            </a:pPr>
            <a:r>
              <a:rPr lang="en-US" sz="2105" b="1" dirty="0" err="1">
                <a:latin typeface="Times New Roman" panose="02020603050405020304" pitchFamily="18" charset="0"/>
                <a:cs typeface="Times New Roman" panose="02020603050405020304" pitchFamily="18" charset="0"/>
              </a:rPr>
              <a:t>Mời</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truy</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cập</a:t>
            </a:r>
            <a:r>
              <a:rPr lang="en-US" sz="2105" b="1" dirty="0">
                <a:latin typeface="Times New Roman" panose="02020603050405020304" pitchFamily="18" charset="0"/>
                <a:cs typeface="Times New Roman" panose="02020603050405020304" pitchFamily="18" charset="0"/>
              </a:rPr>
              <a:t>: </a:t>
            </a:r>
            <a:r>
              <a:rPr lang="en-US" sz="2105" dirty="0">
                <a:solidFill>
                  <a:srgbClr val="FF0066"/>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xmlns="" val="tx"/>
                    </a:ext>
                  </a:extLst>
                </a:hlinkClick>
              </a:rPr>
              <a:t>MĂNG NON- TÀI LIỆU TIỂU HỌC | Facebook</a:t>
            </a:r>
            <a:endParaRPr lang="en-US" sz="2105" dirty="0">
              <a:solidFill>
                <a:srgbClr val="FF0066"/>
              </a:solidFill>
              <a:latin typeface="SVN-Newton" panose="02040603050506020204" pitchFamily="18" charset="0"/>
              <a:cs typeface="Times New Roman" panose="02020603050405020304" pitchFamily="18" charset="0"/>
            </a:endParaRPr>
          </a:p>
          <a:p>
            <a:pPr algn="ctr"/>
            <a:r>
              <a:rPr lang="en-US" sz="2105" b="1" dirty="0">
                <a:solidFill>
                  <a:srgbClr val="0D4370"/>
                </a:solidFill>
                <a:latin typeface="SVN-Newton" panose="02040603050506020204" pitchFamily="18" charset="0"/>
                <a:cs typeface="Times New Roman" panose="02020603050405020304" pitchFamily="18" charset="0"/>
              </a:rPr>
              <a:t>SĐT ZALO : </a:t>
            </a:r>
            <a:r>
              <a:rPr lang="en-US" sz="2105" b="1" u="sng" dirty="0">
                <a:solidFill>
                  <a:srgbClr val="0D4370"/>
                </a:solidFill>
                <a:latin typeface="SVN-Newton" panose="02040603050506020204" pitchFamily="18" charset="0"/>
              </a:rPr>
              <a:t>0382348780</a:t>
            </a:r>
            <a:r>
              <a:rPr lang="en-US" sz="2105" b="1" dirty="0">
                <a:solidFill>
                  <a:srgbClr val="0D4370"/>
                </a:solidFill>
                <a:latin typeface="SVN-Newton" panose="02040603050506020204" pitchFamily="18" charset="0"/>
              </a:rPr>
              <a:t> - </a:t>
            </a:r>
            <a:r>
              <a:rPr lang="en-US" sz="2105" b="1" u="sng" dirty="0">
                <a:solidFill>
                  <a:srgbClr val="0D4370"/>
                </a:solidFill>
                <a:latin typeface="SVN-Newton" panose="02040603050506020204" pitchFamily="18" charset="0"/>
              </a:rPr>
              <a:t>0984848929</a:t>
            </a:r>
            <a:endParaRPr lang="en-US" sz="2105" b="1" dirty="0">
              <a:solidFill>
                <a:srgbClr val="0D4370"/>
              </a:solidFill>
              <a:latin typeface="SVN-Newton" panose="02040603050506020204" pitchFamily="18" charset="0"/>
              <a:cs typeface="Times New Roman" panose="02020603050405020304" pitchFamily="18" charset="0"/>
            </a:endParaRPr>
          </a:p>
        </p:txBody>
      </p:sp>
      <p:sp>
        <p:nvSpPr>
          <p:cNvPr id="9" name="Title 1">
            <a:extLst>
              <a:ext uri="{FF2B5EF4-FFF2-40B4-BE49-F238E27FC236}">
                <a16:creationId xmlns:a16="http://schemas.microsoft.com/office/drawing/2014/main" xmlns="" id="{839CB496-B064-1976-8A73-F5C96C8179F1}"/>
              </a:ext>
            </a:extLst>
          </p:cNvPr>
          <p:cNvSpPr txBox="1">
            <a:spLocks/>
          </p:cNvSpPr>
          <p:nvPr userDrawn="1"/>
        </p:nvSpPr>
        <p:spPr>
          <a:xfrm>
            <a:off x="10432286" y="-739654"/>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0" name="Title 1">
            <a:extLst>
              <a:ext uri="{FF2B5EF4-FFF2-40B4-BE49-F238E27FC236}">
                <a16:creationId xmlns:a16="http://schemas.microsoft.com/office/drawing/2014/main" xmlns="" id="{C2819393-8A5D-E722-6425-C1F457F21F4D}"/>
              </a:ext>
            </a:extLst>
          </p:cNvPr>
          <p:cNvSpPr txBox="1">
            <a:spLocks/>
          </p:cNvSpPr>
          <p:nvPr userDrawn="1"/>
        </p:nvSpPr>
        <p:spPr>
          <a:xfrm>
            <a:off x="455940" y="9080370"/>
            <a:ext cx="2350096" cy="387363"/>
          </a:xfrm>
          <a:prstGeom prst="rect">
            <a:avLst/>
          </a:prstGeom>
        </p:spPr>
        <p:txBody>
          <a:bodyPr vert="horz" lIns="106934" tIns="53467" rIns="106934" bIns="53467"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743" b="0" dirty="0" err="1">
                <a:solidFill>
                  <a:srgbClr val="2C9430"/>
                </a:solidFill>
                <a:latin typeface="#9Slide07 HoneyCream" pitchFamily="2" charset="0"/>
              </a:rPr>
              <a:t>Măng</a:t>
            </a:r>
            <a:r>
              <a:rPr lang="en-US" sz="3743" b="0" dirty="0">
                <a:solidFill>
                  <a:srgbClr val="2C9430"/>
                </a:solidFill>
                <a:latin typeface="#9Slide07 HoneyCream" pitchFamily="2" charset="0"/>
              </a:rPr>
              <a:t> Non</a:t>
            </a:r>
          </a:p>
        </p:txBody>
      </p:sp>
      <p:sp>
        <p:nvSpPr>
          <p:cNvPr id="11" name="Title 1">
            <a:extLst>
              <a:ext uri="{FF2B5EF4-FFF2-40B4-BE49-F238E27FC236}">
                <a16:creationId xmlns:a16="http://schemas.microsoft.com/office/drawing/2014/main" xmlns="" id="{67CE625A-7EB5-37D6-AA98-E6F10E173EFB}"/>
              </a:ext>
            </a:extLst>
          </p:cNvPr>
          <p:cNvSpPr txBox="1">
            <a:spLocks/>
          </p:cNvSpPr>
          <p:nvPr userDrawn="1"/>
        </p:nvSpPr>
        <p:spPr>
          <a:xfrm>
            <a:off x="-668746" y="5662860"/>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3" name="TextBox 12">
            <a:extLst>
              <a:ext uri="{FF2B5EF4-FFF2-40B4-BE49-F238E27FC236}">
                <a16:creationId xmlns:a16="http://schemas.microsoft.com/office/drawing/2014/main" xmlns="" id="{6BE93520-6E9F-4C6B-1BDC-F5F4B404C88B}"/>
              </a:ext>
            </a:extLst>
          </p:cNvPr>
          <p:cNvSpPr txBox="1"/>
          <p:nvPr userDrawn="1"/>
        </p:nvSpPr>
        <p:spPr>
          <a:xfrm>
            <a:off x="1630988" y="7353444"/>
            <a:ext cx="10284198" cy="578363"/>
          </a:xfrm>
          <a:prstGeom prst="rect">
            <a:avLst/>
          </a:prstGeom>
          <a:noFill/>
        </p:spPr>
        <p:txBody>
          <a:bodyPr wrap="square">
            <a:spAutoFit/>
          </a:bodyPr>
          <a:lstStyle/>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err="1">
                <a:solidFill>
                  <a:srgbClr val="C00000"/>
                </a:solidFill>
                <a:latin typeface="UTM Avo" panose="02040603050506020204" pitchFamily="18" charset="0"/>
              </a:rPr>
              <a:t>Sản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phẩm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của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Măng</a:t>
            </a:r>
            <a:r>
              <a:rPr lang="en-US" sz="1579" b="1" dirty="0">
                <a:solidFill>
                  <a:srgbClr val="C00000"/>
                </a:solidFill>
                <a:latin typeface="UTM Avo" panose="02040603050506020204" pitchFamily="18" charset="0"/>
              </a:rPr>
              <a:t> Non – </a:t>
            </a:r>
            <a:r>
              <a:rPr lang="en-US" sz="1579" b="1" dirty="0" err="1">
                <a:solidFill>
                  <a:srgbClr val="C00000"/>
                </a:solidFill>
                <a:latin typeface="UTM Avo" panose="02040603050506020204" pitchFamily="18" charset="0"/>
              </a:rPr>
              <a:t>Tài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liệu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Tiểu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học</a:t>
            </a:r>
            <a:r>
              <a:rPr lang="en-US" sz="1579" b="1" dirty="0">
                <a:solidFill>
                  <a:srgbClr val="C00000"/>
                </a:solidFill>
                <a:latin typeface="UTM Avo" panose="02040603050506020204" pitchFamily="18" charset="0"/>
              </a:rPr>
              <a:t>.</a:t>
            </a:r>
          </a:p>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Nghiêm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cấm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buôn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bán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sao</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chép</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và</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chỉnh</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sửa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để</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thu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lợi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nhuận</a:t>
            </a:r>
            <a:r>
              <a:rPr lang="en-US" sz="1579" b="1" dirty="0">
                <a:solidFill>
                  <a:srgbClr val="C00000"/>
                </a:solidFill>
                <a:latin typeface="UTM Avo" panose="02040603050506020204" pitchFamily="18" charset="0"/>
              </a:rPr>
              <a:t>.</a:t>
            </a:r>
          </a:p>
        </p:txBody>
      </p:sp>
      <p:sp>
        <p:nvSpPr>
          <p:cNvPr id="14" name="TextBox 13"/>
          <p:cNvSpPr txBox="1"/>
          <p:nvPr userDrawn="1"/>
        </p:nvSpPr>
        <p:spPr>
          <a:xfrm>
            <a:off x="9306272" y="6858000"/>
            <a:ext cx="2885728" cy="523220"/>
          </a:xfrm>
          <a:prstGeom prst="rect">
            <a:avLst/>
          </a:prstGeom>
          <a:noFill/>
        </p:spPr>
        <p:txBody>
          <a:bodyPr wrap="square" rtlCol="0">
            <a:spAutoFit/>
          </a:bodyPr>
          <a:lstStyle/>
          <a:p>
            <a:pPr algn="ctr"/>
            <a:r>
              <a:rPr lang="en-US" sz="2800" dirty="0">
                <a:latin typeface="UTM Aquarelle" panose="02040603050506020204" pitchFamily="18" charset="0"/>
              </a:rPr>
              <a:t>By </a:t>
            </a:r>
            <a:r>
              <a:rPr lang="en-US" sz="2800" dirty="0" err="1">
                <a:latin typeface="UTM Aquarelle" panose="02040603050506020204" pitchFamily="18" charset="0"/>
              </a:rPr>
              <a:t>Phước</a:t>
            </a:r>
            <a:r>
              <a:rPr lang="en-US" sz="2800" baseline="0" dirty="0">
                <a:latin typeface="UTM Aquarelle" panose="02040603050506020204" pitchFamily="18" charset="0"/>
              </a:rPr>
              <a:t> </a:t>
            </a:r>
            <a:r>
              <a:rPr lang="en-US" sz="2800" baseline="0" dirty="0" err="1">
                <a:latin typeface="UTM Aquarelle" panose="02040603050506020204" pitchFamily="18" charset="0"/>
              </a:rPr>
              <a:t>Trang</a:t>
            </a:r>
            <a:endParaRPr lang="en-US" sz="2800" dirty="0">
              <a:latin typeface="UTM Aquarelle" panose="02040603050506020204" pitchFamily="18" charset="0"/>
            </a:endParaRPr>
          </a:p>
        </p:txBody>
      </p:sp>
    </p:spTree>
    <p:extLst>
      <p:ext uri="{BB962C8B-B14F-4D97-AF65-F5344CB8AC3E}">
        <p14:creationId xmlns:p14="http://schemas.microsoft.com/office/powerpoint/2010/main" val="3609566479"/>
      </p:ext>
    </p:extLst>
  </p:cSld>
  <p:clrMapOvr>
    <a:masterClrMapping/>
  </p:clrMapOvr>
  <p:extLst>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784FFA4-0D12-4EE9-92BC-E51C97B1FA68}"/>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0AFC310C-11B7-4EBB-8A31-CA60B4DB7890}"/>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C4751B84-21B4-4F5D-B372-C32C073DDAA7}"/>
              </a:ext>
            </a:extLst>
          </p:cNvPr>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t>9/18/2025</a:t>
            </a:fld>
            <a:endParaRPr lang="en-US"/>
          </a:p>
        </p:txBody>
      </p:sp>
      <p:sp>
        <p:nvSpPr>
          <p:cNvPr id="5" name="Footer Placeholder 4">
            <a:extLst>
              <a:ext uri="{FF2B5EF4-FFF2-40B4-BE49-F238E27FC236}">
                <a16:creationId xmlns:a16="http://schemas.microsoft.com/office/drawing/2014/main" xmlns="" id="{7FF3CE4A-5597-42E5-85BB-6615F035C68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3BD63A7F-1490-4742-9B42-566697AE327C}"/>
              </a:ext>
            </a:extLst>
          </p:cNvPr>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397944195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548AEA8-F1B6-4053-9ADA-F53B238C8B1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A85CB888-9931-4ABB-9505-1A4B6A32480A}"/>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6897393-0D8D-4C5F-BC8C-B9953ADD5123}"/>
              </a:ext>
            </a:extLst>
          </p:cNvPr>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t>9/18/2025</a:t>
            </a:fld>
            <a:endParaRPr lang="en-US"/>
          </a:p>
        </p:txBody>
      </p:sp>
      <p:sp>
        <p:nvSpPr>
          <p:cNvPr id="5" name="Footer Placeholder 4">
            <a:extLst>
              <a:ext uri="{FF2B5EF4-FFF2-40B4-BE49-F238E27FC236}">
                <a16:creationId xmlns:a16="http://schemas.microsoft.com/office/drawing/2014/main" xmlns="" id="{AD074DF0-D6D5-4E6B-BD85-D44339F2D98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091B51D8-611B-48BC-A3D8-C1201DD03335}"/>
              </a:ext>
            </a:extLst>
          </p:cNvPr>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19780145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DDB5ED-943F-4CC0-9FE5-DFE16982919D}"/>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640D0BC8-CB23-4831-88C2-29072BE3C075}"/>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B9F0002D-0EBA-467B-9B1C-EEB4C24AC120}"/>
              </a:ext>
            </a:extLst>
          </p:cNvPr>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t>9/18/2025</a:t>
            </a:fld>
            <a:endParaRPr lang="en-US"/>
          </a:p>
        </p:txBody>
      </p:sp>
      <p:sp>
        <p:nvSpPr>
          <p:cNvPr id="5" name="Footer Placeholder 4">
            <a:extLst>
              <a:ext uri="{FF2B5EF4-FFF2-40B4-BE49-F238E27FC236}">
                <a16:creationId xmlns:a16="http://schemas.microsoft.com/office/drawing/2014/main" xmlns="" id="{D0292DC0-C22E-4903-8F0A-E0C338840D7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79300723-4A72-4F36-A854-A472B23F50B9}"/>
              </a:ext>
            </a:extLst>
          </p:cNvPr>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2316163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3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xmlns="" id="{B6602701-E765-40F2-A153-2DDE76D6B83C}"/>
              </a:ext>
            </a:extLst>
          </p:cNvPr>
          <p:cNvSpPr/>
          <p:nvPr userDrawn="1"/>
        </p:nvSpPr>
        <p:spPr>
          <a:xfrm>
            <a:off x="269400" y="270000"/>
            <a:ext cx="11653200" cy="6318000"/>
          </a:xfrm>
          <a:prstGeom prst="roundRect">
            <a:avLst>
              <a:gd name="adj" fmla="val 4420"/>
            </a:avLst>
          </a:prstGeom>
          <a:solidFill>
            <a:srgbClr val="FFF5A9"/>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xmlns="" id="{355958B4-8A2D-43F4-824C-CB58C5F56C2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9038"/>
          <a:stretch/>
        </p:blipFill>
        <p:spPr>
          <a:xfrm>
            <a:off x="10112561" y="154468"/>
            <a:ext cx="2079440" cy="967968"/>
          </a:xfrm>
          <a:prstGeom prst="rect">
            <a:avLst/>
          </a:prstGeom>
        </p:spPr>
      </p:pic>
      <p:pic>
        <p:nvPicPr>
          <p:cNvPr id="13" name="그림 12">
            <a:extLst>
              <a:ext uri="{FF2B5EF4-FFF2-40B4-BE49-F238E27FC236}">
                <a16:creationId xmlns:a16="http://schemas.microsoft.com/office/drawing/2014/main" xmlns="" id="{0A7A2D4C-366C-4265-B211-7166E369F2A7}"/>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3975"/>
          <a:stretch/>
        </p:blipFill>
        <p:spPr>
          <a:xfrm>
            <a:off x="0" y="0"/>
            <a:ext cx="1357162" cy="1198682"/>
          </a:xfrm>
          <a:prstGeom prst="rect">
            <a:avLst/>
          </a:prstGeom>
        </p:spPr>
      </p:pic>
    </p:spTree>
    <p:extLst>
      <p:ext uri="{BB962C8B-B14F-4D97-AF65-F5344CB8AC3E}">
        <p14:creationId xmlns:p14="http://schemas.microsoft.com/office/powerpoint/2010/main" val="191372399"/>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4A0DF6A-DC03-4E80-A5D6-93ECD5E200D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491CBAE6-5D84-4232-88FC-DB16A47B80E6}"/>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47A5C4A1-B904-42B2-BD7C-4BF515021A71}"/>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6BDF9929-51BD-47B2-BD86-5C17D97892EB}"/>
              </a:ext>
            </a:extLst>
          </p:cNvPr>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t>9/18/2025</a:t>
            </a:fld>
            <a:endParaRPr lang="en-US"/>
          </a:p>
        </p:txBody>
      </p:sp>
      <p:sp>
        <p:nvSpPr>
          <p:cNvPr id="6" name="Footer Placeholder 5">
            <a:extLst>
              <a:ext uri="{FF2B5EF4-FFF2-40B4-BE49-F238E27FC236}">
                <a16:creationId xmlns:a16="http://schemas.microsoft.com/office/drawing/2014/main" xmlns="" id="{6BE81555-D367-4980-972F-8230E3A8536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E4102A58-44FE-4919-8117-F1C4C82D5157}"/>
              </a:ext>
            </a:extLst>
          </p:cNvPr>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209819377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C1B2163-8774-4694-8732-8529EDE2D409}"/>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xmlns="" id="{3CD2396A-125A-4093-87CB-5143941E24B0}"/>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723F745C-CEC4-4262-A419-D1A9BC07032F}"/>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7E613C1C-5CBF-4D7D-B443-BD5C043924CC}"/>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F21FA5C8-4416-4490-9FA3-76A938A38489}"/>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16D24032-AF1B-4A5B-B363-27EF57210159}"/>
              </a:ext>
            </a:extLst>
          </p:cNvPr>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t>9/18/2025</a:t>
            </a:fld>
            <a:endParaRPr lang="en-US"/>
          </a:p>
        </p:txBody>
      </p:sp>
      <p:sp>
        <p:nvSpPr>
          <p:cNvPr id="8" name="Footer Placeholder 7">
            <a:extLst>
              <a:ext uri="{FF2B5EF4-FFF2-40B4-BE49-F238E27FC236}">
                <a16:creationId xmlns:a16="http://schemas.microsoft.com/office/drawing/2014/main" xmlns="" id="{1D102CFF-7702-44B3-90F4-0D01186B338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xmlns="" id="{B00425C2-3619-4199-915D-64265B79E716}"/>
              </a:ext>
            </a:extLst>
          </p:cNvPr>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360946743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24EE672-1971-45A6-B6EF-B15A5AF1544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xmlns="" id="{52B38E21-F0DB-49C1-9365-54FECCFC2B17}"/>
              </a:ext>
            </a:extLst>
          </p:cNvPr>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t>9/18/2025</a:t>
            </a:fld>
            <a:endParaRPr lang="en-US"/>
          </a:p>
        </p:txBody>
      </p:sp>
      <p:sp>
        <p:nvSpPr>
          <p:cNvPr id="4" name="Footer Placeholder 3">
            <a:extLst>
              <a:ext uri="{FF2B5EF4-FFF2-40B4-BE49-F238E27FC236}">
                <a16:creationId xmlns:a16="http://schemas.microsoft.com/office/drawing/2014/main" xmlns="" id="{DEFDB467-4525-4191-8D95-464D47FBB6E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xmlns="" id="{A5B3A8FA-9878-43BA-8CBE-6AC38D7316CC}"/>
              </a:ext>
            </a:extLst>
          </p:cNvPr>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324708553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47CAFD5A-29C6-4CEC-9BAC-CAD8FFEB3742}"/>
              </a:ext>
            </a:extLst>
          </p:cNvPr>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t>9/18/2025</a:t>
            </a:fld>
            <a:endParaRPr lang="en-US"/>
          </a:p>
        </p:txBody>
      </p:sp>
      <p:sp>
        <p:nvSpPr>
          <p:cNvPr id="3" name="Footer Placeholder 2">
            <a:extLst>
              <a:ext uri="{FF2B5EF4-FFF2-40B4-BE49-F238E27FC236}">
                <a16:creationId xmlns:a16="http://schemas.microsoft.com/office/drawing/2014/main" xmlns="" id="{A12980E7-D904-44AF-953E-9D26E8DCA76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xmlns="" id="{6B07CC90-5AF6-4A4D-AF73-1769AA83CF18}"/>
              </a:ext>
            </a:extLst>
          </p:cNvPr>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225951004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DDB19F-70B7-4B71-BD0C-AEA2DC7E096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95EE9D82-77F6-44D8-90F7-39222E1FD067}"/>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FF4D7DED-2594-4374-B8AA-E18446CD1C2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1A79A8AF-5B56-4627-8470-16E942BFA88B}"/>
              </a:ext>
            </a:extLst>
          </p:cNvPr>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t>9/18/2025</a:t>
            </a:fld>
            <a:endParaRPr lang="en-US"/>
          </a:p>
        </p:txBody>
      </p:sp>
      <p:sp>
        <p:nvSpPr>
          <p:cNvPr id="6" name="Footer Placeholder 5">
            <a:extLst>
              <a:ext uri="{FF2B5EF4-FFF2-40B4-BE49-F238E27FC236}">
                <a16:creationId xmlns:a16="http://schemas.microsoft.com/office/drawing/2014/main" xmlns="" id="{E3652CCF-CC6F-4016-882B-7F1DEB89418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863C84E2-A202-42B0-BFC5-01021A849B76}"/>
              </a:ext>
            </a:extLst>
          </p:cNvPr>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184025631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CB00451-C421-4217-BC8D-8270315EBD5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B268335A-5DFC-4EFE-8B32-EAD8FB15A77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AD4E026D-72B3-478E-8084-D678BE52CF0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F9ED9B2D-2761-4989-8EC3-2CDA4514A077}"/>
              </a:ext>
            </a:extLst>
          </p:cNvPr>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t>9/18/2025</a:t>
            </a:fld>
            <a:endParaRPr lang="en-US"/>
          </a:p>
        </p:txBody>
      </p:sp>
      <p:sp>
        <p:nvSpPr>
          <p:cNvPr id="6" name="Footer Placeholder 5">
            <a:extLst>
              <a:ext uri="{FF2B5EF4-FFF2-40B4-BE49-F238E27FC236}">
                <a16:creationId xmlns:a16="http://schemas.microsoft.com/office/drawing/2014/main" xmlns="" id="{12191019-979C-429C-86E6-E87D999E0E3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9ED8330C-3BFB-48ED-9FA4-596B373E3C89}"/>
              </a:ext>
            </a:extLst>
          </p:cNvPr>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326793171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1E9246B-9F21-453D-A4B1-2D0458C54CF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ECB6E7BD-097C-483A-85A6-120F400FF52F}"/>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A042B33-FA50-41E8-8D16-B3D354656214}"/>
              </a:ext>
            </a:extLst>
          </p:cNvPr>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t>9/18/2025</a:t>
            </a:fld>
            <a:endParaRPr lang="en-US"/>
          </a:p>
        </p:txBody>
      </p:sp>
      <p:sp>
        <p:nvSpPr>
          <p:cNvPr id="5" name="Footer Placeholder 4">
            <a:extLst>
              <a:ext uri="{FF2B5EF4-FFF2-40B4-BE49-F238E27FC236}">
                <a16:creationId xmlns:a16="http://schemas.microsoft.com/office/drawing/2014/main" xmlns="" id="{A7B3E049-037B-41EB-B08C-57D1B162B3E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37A9DC01-6A5C-499E-9F56-D9284876A0B4}"/>
              </a:ext>
            </a:extLst>
          </p:cNvPr>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225054858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20FCC8FA-EE53-4402-9AE7-3C21AEC8FA71}"/>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71602FB4-097D-4A22-B8D1-13E6BD2C5A21}"/>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12D9FF8-B0E3-425A-8262-414AEEAB5551}"/>
              </a:ext>
            </a:extLst>
          </p:cNvPr>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t>9/18/2025</a:t>
            </a:fld>
            <a:endParaRPr lang="en-US"/>
          </a:p>
        </p:txBody>
      </p:sp>
      <p:sp>
        <p:nvSpPr>
          <p:cNvPr id="5" name="Footer Placeholder 4">
            <a:extLst>
              <a:ext uri="{FF2B5EF4-FFF2-40B4-BE49-F238E27FC236}">
                <a16:creationId xmlns:a16="http://schemas.microsoft.com/office/drawing/2014/main" xmlns="" id="{D96755FB-3C39-4DFA-9E29-F5E4EBBB274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9627A908-69CF-45E4-A599-E440842104A4}"/>
              </a:ext>
            </a:extLst>
          </p:cNvPr>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2159230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4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xmlns=""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Tree>
    <p:extLst>
      <p:ext uri="{BB962C8B-B14F-4D97-AF65-F5344CB8AC3E}">
        <p14:creationId xmlns:p14="http://schemas.microsoft.com/office/powerpoint/2010/main" val="1992115702"/>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5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xmlns=""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10" name="그림 9">
            <a:extLst>
              <a:ext uri="{FF2B5EF4-FFF2-40B4-BE49-F238E27FC236}">
                <a16:creationId xmlns:a16="http://schemas.microsoft.com/office/drawing/2014/main" xmlns="" id="{74038296-BDAD-476A-BC40-E0D263FA78A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9400" y="4581754"/>
            <a:ext cx="605008" cy="2160743"/>
          </a:xfrm>
          <a:prstGeom prst="rect">
            <a:avLst/>
          </a:prstGeom>
        </p:spPr>
      </p:pic>
      <p:pic>
        <p:nvPicPr>
          <p:cNvPr id="11" name="그림 10">
            <a:extLst>
              <a:ext uri="{FF2B5EF4-FFF2-40B4-BE49-F238E27FC236}">
                <a16:creationId xmlns:a16="http://schemas.microsoft.com/office/drawing/2014/main" xmlns="" id="{425722E1-0B32-473F-812E-B45DF218473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19442" y="115503"/>
            <a:ext cx="1272558" cy="1575381"/>
          </a:xfrm>
          <a:prstGeom prst="rect">
            <a:avLst/>
          </a:prstGeom>
        </p:spPr>
      </p:pic>
    </p:spTree>
    <p:extLst>
      <p:ext uri="{BB962C8B-B14F-4D97-AF65-F5344CB8AC3E}">
        <p14:creationId xmlns:p14="http://schemas.microsoft.com/office/powerpoint/2010/main" val="3408222649"/>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6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xmlns=""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xmlns="" id="{D7CFFF18-24C4-42E3-BA2C-E80E6A3C3E7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084" y="5641048"/>
            <a:ext cx="1654629" cy="1129868"/>
          </a:xfrm>
          <a:prstGeom prst="rect">
            <a:avLst/>
          </a:prstGeom>
        </p:spPr>
      </p:pic>
      <p:pic>
        <p:nvPicPr>
          <p:cNvPr id="8" name="그림 7">
            <a:extLst>
              <a:ext uri="{FF2B5EF4-FFF2-40B4-BE49-F238E27FC236}">
                <a16:creationId xmlns:a16="http://schemas.microsoft.com/office/drawing/2014/main" xmlns="" id="{A5CB5047-B9E7-4D60-92F9-E6DD47EE360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35627" y="164641"/>
            <a:ext cx="1146629" cy="1281946"/>
          </a:xfrm>
          <a:prstGeom prst="rect">
            <a:avLst/>
          </a:prstGeom>
        </p:spPr>
      </p:pic>
    </p:spTree>
    <p:extLst>
      <p:ext uri="{BB962C8B-B14F-4D97-AF65-F5344CB8AC3E}">
        <p14:creationId xmlns:p14="http://schemas.microsoft.com/office/powerpoint/2010/main" val="2171265116"/>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2.sv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slideLayout" Target="../slideLayouts/slideLayout48.xml"/><Relationship Id="rId26" Type="http://schemas.openxmlformats.org/officeDocument/2006/relationships/slideLayout" Target="../slideLayouts/slideLayout56.xml"/><Relationship Id="rId3" Type="http://schemas.openxmlformats.org/officeDocument/2006/relationships/slideLayout" Target="../slideLayouts/slideLayout33.xml"/><Relationship Id="rId21" Type="http://schemas.openxmlformats.org/officeDocument/2006/relationships/slideLayout" Target="../slideLayouts/slideLayout51.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5" Type="http://schemas.openxmlformats.org/officeDocument/2006/relationships/slideLayout" Target="../slideLayouts/slideLayout55.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slideLayout" Target="../slideLayouts/slideLayout50.xml"/><Relationship Id="rId29" Type="http://schemas.openxmlformats.org/officeDocument/2006/relationships/image" Target="../media/image2.svg"/><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24" Type="http://schemas.openxmlformats.org/officeDocument/2006/relationships/slideLayout" Target="../slideLayouts/slideLayout54.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23" Type="http://schemas.openxmlformats.org/officeDocument/2006/relationships/slideLayout" Target="../slideLayouts/slideLayout53.xml"/><Relationship Id="rId28" Type="http://schemas.openxmlformats.org/officeDocument/2006/relationships/image" Target="../media/image1.png"/><Relationship Id="rId10" Type="http://schemas.openxmlformats.org/officeDocument/2006/relationships/slideLayout" Target="../slideLayouts/slideLayout40.xml"/><Relationship Id="rId19" Type="http://schemas.openxmlformats.org/officeDocument/2006/relationships/slideLayout" Target="../slideLayouts/slideLayout49.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 Id="rId22" Type="http://schemas.openxmlformats.org/officeDocument/2006/relationships/slideLayout" Target="../slideLayouts/slideLayout52.xml"/><Relationship Id="rId27"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3.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5A9"/>
        </a:solidFill>
        <a:effectLst/>
      </p:bgPr>
    </p:bg>
    <p:spTree>
      <p:nvGrpSpPr>
        <p:cNvPr id="1" name=""/>
        <p:cNvGrpSpPr/>
        <p:nvPr/>
      </p:nvGrpSpPr>
      <p:grpSpPr>
        <a:xfrm>
          <a:off x="0" y="0"/>
          <a:ext cx="0" cy="0"/>
          <a:chOff x="0" y="0"/>
          <a:chExt cx="0" cy="0"/>
        </a:xfrm>
      </p:grpSpPr>
      <p:pic>
        <p:nvPicPr>
          <p:cNvPr id="4" name="그래픽 3">
            <a:extLst>
              <a:ext uri="{FF2B5EF4-FFF2-40B4-BE49-F238E27FC236}">
                <a16:creationId xmlns:a16="http://schemas.microsoft.com/office/drawing/2014/main" xmlns="" id="{19262090-E030-46FE-B129-3E950CF3CE20}"/>
              </a:ext>
            </a:extLst>
          </p:cNvPr>
          <p:cNvPicPr>
            <a:picLocks noChangeAspect="1"/>
          </p:cNvPicPr>
          <p:nvPr userDrawn="1"/>
        </p:nvPicPr>
        <p:blipFill>
          <a:blip r:embed="rId32">
            <a:extLst>
              <a:ext uri="{96DAC541-7B7A-43D3-8B79-37D633B846F1}">
                <asvg:svgBlip xmlns:asvg="http://schemas.microsoft.com/office/drawing/2016/SVG/main" xmlns="" r:embed="rId33"/>
              </a:ext>
            </a:extLst>
          </a:blip>
          <a:stretch>
            <a:fillRect/>
          </a:stretch>
        </p:blipFill>
        <p:spPr>
          <a:xfrm>
            <a:off x="0" y="0"/>
            <a:ext cx="12192000" cy="6858000"/>
          </a:xfrm>
          <a:prstGeom prst="rect">
            <a:avLst/>
          </a:prstGeom>
        </p:spPr>
      </p:pic>
      <p:pic>
        <p:nvPicPr>
          <p:cNvPr id="5" name="Picture 4" descr="A round pink circle with a white and black text and a black background&#10;&#10;Description automatically generated">
            <a:extLst>
              <a:ext uri="{FF2B5EF4-FFF2-40B4-BE49-F238E27FC236}">
                <a16:creationId xmlns:a16="http://schemas.microsoft.com/office/drawing/2014/main" xmlns="" id="{5E5039F2-43D5-B5FE-5190-E7497E17C7FF}"/>
              </a:ext>
            </a:extLst>
          </p:cNvPr>
          <p:cNvPicPr>
            <a:picLocks noChangeAspect="1"/>
          </p:cNvPicPr>
          <p:nvPr userDrawn="1"/>
        </p:nvPicPr>
        <p:blipFill>
          <a:blip r:embed="rId34" cstate="print">
            <a:extLst>
              <a:ext uri="{28A0092B-C50C-407E-A947-70E740481C1C}">
                <a14:useLocalDpi xmlns:a14="http://schemas.microsoft.com/office/drawing/2010/main" val="0"/>
              </a:ext>
            </a:extLst>
          </a:blip>
          <a:stretch>
            <a:fillRect/>
          </a:stretch>
        </p:blipFill>
        <p:spPr>
          <a:xfrm>
            <a:off x="4381882" y="-6199817"/>
            <a:ext cx="1953604" cy="1953604"/>
          </a:xfrm>
          <a:prstGeom prst="rect">
            <a:avLst/>
          </a:prstGeom>
        </p:spPr>
      </p:pic>
    </p:spTree>
    <p:extLst>
      <p:ext uri="{BB962C8B-B14F-4D97-AF65-F5344CB8AC3E}">
        <p14:creationId xmlns:p14="http://schemas.microsoft.com/office/powerpoint/2010/main" val="34896739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5A9"/>
        </a:solidFill>
        <a:effectLst/>
      </p:bgPr>
    </p:bg>
    <p:spTree>
      <p:nvGrpSpPr>
        <p:cNvPr id="1" name=""/>
        <p:cNvGrpSpPr/>
        <p:nvPr/>
      </p:nvGrpSpPr>
      <p:grpSpPr>
        <a:xfrm>
          <a:off x="0" y="0"/>
          <a:ext cx="0" cy="0"/>
          <a:chOff x="0" y="0"/>
          <a:chExt cx="0" cy="0"/>
        </a:xfrm>
      </p:grpSpPr>
      <p:pic>
        <p:nvPicPr>
          <p:cNvPr id="4" name="그래픽 3">
            <a:extLst>
              <a:ext uri="{FF2B5EF4-FFF2-40B4-BE49-F238E27FC236}">
                <a16:creationId xmlns:a16="http://schemas.microsoft.com/office/drawing/2014/main" xmlns="" id="{19262090-E030-46FE-B129-3E950CF3CE20}"/>
              </a:ext>
            </a:extLst>
          </p:cNvPr>
          <p:cNvPicPr>
            <a:picLocks noChangeAspect="1"/>
          </p:cNvPicPr>
          <p:nvPr userDrawn="1"/>
        </p:nvPicPr>
        <p:blipFill>
          <a:blip r:embed="rId28">
            <a:extLst>
              <a:ext uri="{96DAC541-7B7A-43D3-8B79-37D633B846F1}">
                <asvg:svgBlip xmlns:asvg="http://schemas.microsoft.com/office/drawing/2016/SVG/main" xmlns="" r:embed="rId29"/>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50737443"/>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 id="2147483707" r:id="rId16"/>
    <p:sldLayoutId id="2147483708" r:id="rId17"/>
    <p:sldLayoutId id="2147483709" r:id="rId18"/>
    <p:sldLayoutId id="2147483710" r:id="rId19"/>
    <p:sldLayoutId id="2147483711" r:id="rId20"/>
    <p:sldLayoutId id="2147483712" r:id="rId21"/>
    <p:sldLayoutId id="2147483713" r:id="rId22"/>
    <p:sldLayoutId id="2147483714" r:id="rId23"/>
    <p:sldLayoutId id="2147483715" r:id="rId24"/>
    <p:sldLayoutId id="2147483716" r:id="rId25"/>
    <p:sldLayoutId id="2147483717" r:id="rId26"/>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0218393"/>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31.xml"/><Relationship Id="rId5" Type="http://schemas.microsoft.com/office/2007/relationships/hdphoto" Target="../media/hdphoto1.wdp"/><Relationship Id="rId4" Type="http://schemas.openxmlformats.org/officeDocument/2006/relationships/image" Target="../media/image26.png"/></Relationships>
</file>

<file path=ppt/slides/_rels/slide1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2.png"/><Relationship Id="rId1" Type="http://schemas.openxmlformats.org/officeDocument/2006/relationships/slideLayout" Target="../slideLayouts/slideLayout5.xml"/><Relationship Id="rId4" Type="http://schemas.openxmlformats.org/officeDocument/2006/relationships/image" Target="../media/image44.png"/></Relationships>
</file>

<file path=ppt/slides/_rels/slide1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2.png"/><Relationship Id="rId1" Type="http://schemas.openxmlformats.org/officeDocument/2006/relationships/slideLayout" Target="../slideLayouts/slideLayout5.xml"/><Relationship Id="rId4" Type="http://schemas.openxmlformats.org/officeDocument/2006/relationships/image" Target="../media/image45.png"/></Relationships>
</file>

<file path=ppt/slides/_rels/slide1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2.png"/><Relationship Id="rId1" Type="http://schemas.openxmlformats.org/officeDocument/2006/relationships/slideLayout" Target="../slideLayouts/slideLayout5.xml"/><Relationship Id="rId4" Type="http://schemas.openxmlformats.org/officeDocument/2006/relationships/image" Target="../media/image46.png"/></Relationships>
</file>

<file path=ppt/slides/_rels/slide1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2.png"/><Relationship Id="rId1" Type="http://schemas.openxmlformats.org/officeDocument/2006/relationships/slideLayout" Target="../slideLayouts/slideLayout5.xml"/><Relationship Id="rId4" Type="http://schemas.openxmlformats.org/officeDocument/2006/relationships/image" Target="../media/image47.png"/></Relationships>
</file>

<file path=ppt/slides/_rels/slide1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Layout" Target="../slideLayouts/slideLayout5.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32.png"/><Relationship Id="rId1" Type="http://schemas.openxmlformats.org/officeDocument/2006/relationships/slideLayout" Target="../slideLayouts/slideLayout6.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17.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3.png"/><Relationship Id="rId7" Type="http://schemas.openxmlformats.org/officeDocument/2006/relationships/image" Target="../media/image56.png"/><Relationship Id="rId2" Type="http://schemas.openxmlformats.org/officeDocument/2006/relationships/notesSlide" Target="../notesSlides/notesSlide2.xml"/><Relationship Id="rId1" Type="http://schemas.openxmlformats.org/officeDocument/2006/relationships/slideLayout" Target="../slideLayouts/slideLayout19.xml"/><Relationship Id="rId6" Type="http://schemas.openxmlformats.org/officeDocument/2006/relationships/image" Target="../media/image55.png"/><Relationship Id="rId5" Type="http://schemas.openxmlformats.org/officeDocument/2006/relationships/image" Target="../media/image54.png"/><Relationship Id="rId4" Type="http://schemas.microsoft.com/office/2007/relationships/hdphoto" Target="../media/hdphoto3.wdp"/></Relationships>
</file>

<file path=ppt/slides/_rels/slide1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43.png"/><Relationship Id="rId1" Type="http://schemas.openxmlformats.org/officeDocument/2006/relationships/slideLayout" Target="../slideLayouts/slideLayout5.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29.pn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43.png"/><Relationship Id="rId1" Type="http://schemas.openxmlformats.org/officeDocument/2006/relationships/slideLayout" Target="../slideLayouts/slideLayout5.xml"/><Relationship Id="rId4" Type="http://schemas.openxmlformats.org/officeDocument/2006/relationships/image" Target="../media/image55.png"/></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43.png"/><Relationship Id="rId1" Type="http://schemas.openxmlformats.org/officeDocument/2006/relationships/slideLayout" Target="../slideLayouts/slideLayout5.xml"/><Relationship Id="rId4" Type="http://schemas.openxmlformats.org/officeDocument/2006/relationships/image" Target="../media/image56.png"/></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43.png"/><Relationship Id="rId1" Type="http://schemas.openxmlformats.org/officeDocument/2006/relationships/slideLayout" Target="../slideLayouts/slideLayout5.xml"/><Relationship Id="rId4" Type="http://schemas.openxmlformats.org/officeDocument/2006/relationships/image" Target="../media/image57.png"/></Relationships>
</file>

<file path=ppt/slides/_rels/slide23.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Layout" Target="../slideLayouts/slideLayout5.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2.xml"/><Relationship Id="rId4" Type="http://schemas.openxmlformats.org/officeDocument/2006/relationships/image" Target="../media/image42.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그림 79">
            <a:extLst>
              <a:ext uri="{FF2B5EF4-FFF2-40B4-BE49-F238E27FC236}">
                <a16:creationId xmlns:a16="http://schemas.microsoft.com/office/drawing/2014/main" xmlns="" id="{9F5F0DD1-BC35-4988-A914-1A2E34667FA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7711" y="2018935"/>
            <a:ext cx="1756232" cy="1820979"/>
          </a:xfrm>
          <a:prstGeom prst="rect">
            <a:avLst/>
          </a:prstGeom>
        </p:spPr>
      </p:pic>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brightnessContrast contrast="40000"/>
                    </a14:imgEffect>
                  </a14:imgLayer>
                </a14:imgProps>
              </a:ext>
            </a:extLst>
          </a:blip>
          <a:stretch>
            <a:fillRect/>
          </a:stretch>
        </p:blipFill>
        <p:spPr>
          <a:xfrm>
            <a:off x="3178042" y="1026221"/>
            <a:ext cx="5728954" cy="4006031"/>
          </a:xfrm>
          <a:prstGeom prst="rect">
            <a:avLst/>
          </a:prstGeom>
        </p:spPr>
      </p:pic>
    </p:spTree>
    <p:extLst>
      <p:ext uri="{BB962C8B-B14F-4D97-AF65-F5344CB8AC3E}">
        <p14:creationId xmlns:p14="http://schemas.microsoft.com/office/powerpoint/2010/main" val="3407988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3"/>
                                        </p:tgtEl>
                                      </p:cBhvr>
                                    </p:animEffect>
                                    <p:animScale>
                                      <p:cBhvr>
                                        <p:cTn id="7" dur="25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40895734-9169-474D-81DF-9DA739793D6B}"/>
              </a:ext>
            </a:extLst>
          </p:cNvPr>
          <p:cNvGrpSpPr/>
          <p:nvPr/>
        </p:nvGrpSpPr>
        <p:grpSpPr>
          <a:xfrm>
            <a:off x="4610100" y="1724024"/>
            <a:ext cx="7191375" cy="3724275"/>
            <a:chOff x="310800" y="1911333"/>
            <a:chExt cx="5650162" cy="3047186"/>
          </a:xfrm>
        </p:grpSpPr>
        <p:sp>
          <p:nvSpPr>
            <p:cNvPr id="3" name="Google Shape;718;p33">
              <a:extLst>
                <a:ext uri="{FF2B5EF4-FFF2-40B4-BE49-F238E27FC236}">
                  <a16:creationId xmlns:a16="http://schemas.microsoft.com/office/drawing/2014/main" xmlns="" id="{B1299215-F8D1-FF47-09AC-07122D3D1760}"/>
                </a:ext>
              </a:extLst>
            </p:cNvPr>
            <p:cNvSpPr/>
            <p:nvPr/>
          </p:nvSpPr>
          <p:spPr>
            <a:xfrm>
              <a:off x="310800" y="2127565"/>
              <a:ext cx="5650162" cy="2830954"/>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solidFill>
              <a:schemeClr val="accent4">
                <a:lumMod val="20000"/>
                <a:lumOff val="8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4" name="Google Shape;718;p33">
              <a:extLst>
                <a:ext uri="{FF2B5EF4-FFF2-40B4-BE49-F238E27FC236}">
                  <a16:creationId xmlns:a16="http://schemas.microsoft.com/office/drawing/2014/main" xmlns="" id="{8E82A037-3936-7A52-660A-56B031565F3B}"/>
                </a:ext>
              </a:extLst>
            </p:cNvPr>
            <p:cNvSpPr/>
            <p:nvPr/>
          </p:nvSpPr>
          <p:spPr>
            <a:xfrm>
              <a:off x="478016" y="2218264"/>
              <a:ext cx="5274601" cy="2608379"/>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noFill/>
            <a:ln w="38100">
              <a:solidFill>
                <a:srgbClr val="FFC000"/>
              </a:solidFill>
              <a:prstDash val="dash"/>
            </a:ln>
          </p:spPr>
          <p:txBody>
            <a:bodyPr spcFirstLastPara="1" wrap="square" lIns="182880" tIns="182880" rIns="182880" bIns="121900" anchor="t" anchorCtr="0">
              <a:no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lang="en-US" sz="2600" b="1" kern="0" dirty="0">
                  <a:solidFill>
                    <a:srgbClr val="000000"/>
                  </a:solidFill>
                  <a:latin typeface="Cambria" panose="02040503050406030204" pitchFamily="18" charset="0"/>
                  <a:ea typeface="Cambria" panose="02040503050406030204" pitchFamily="18" charset="0"/>
                  <a:cs typeface="Arial"/>
                  <a:sym typeface="Arial"/>
                </a:rPr>
                <a:t>Đ</a:t>
              </a:r>
              <a:r>
                <a:rPr kumimoji="0" lang="vi-VN" sz="26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ồng ý với ý kiến của Đạt. </a:t>
              </a:r>
              <a:r>
                <a:rPr kumimoji="0" lang="vi-VN" sz="240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Những người có đóng góp trong mọi lĩnh vực, bao gồm cả kinh tế, xã hội, văn hóa, giáo dục, y tế </a:t>
              </a:r>
              <a:r>
                <a:rPr kumimoji="0" lang="en-US" sz="240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vi-VN" sz="240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đều đóng góp vào sự phát triển và thịnh vượng của quê hương và đất nước. Công lao của họ không chỉ giới hạn trong lĩnh vực quân sự mà còn ở nhiều phương diện khác nhau.</a:t>
              </a:r>
              <a:endParaRPr kumimoji="0" lang="vi-VN" sz="260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grpSp>
          <p:nvGrpSpPr>
            <p:cNvPr id="5" name="Group 4">
              <a:extLst>
                <a:ext uri="{FF2B5EF4-FFF2-40B4-BE49-F238E27FC236}">
                  <a16:creationId xmlns:a16="http://schemas.microsoft.com/office/drawing/2014/main" xmlns="" id="{A8F04559-C9B1-D9A3-13FF-891A3CFD9DBD}"/>
                </a:ext>
              </a:extLst>
            </p:cNvPr>
            <p:cNvGrpSpPr/>
            <p:nvPr/>
          </p:nvGrpSpPr>
          <p:grpSpPr>
            <a:xfrm>
              <a:off x="646756" y="4315458"/>
              <a:ext cx="4758622" cy="643061"/>
              <a:chOff x="855100" y="4477504"/>
              <a:chExt cx="4758622" cy="643061"/>
            </a:xfrm>
          </p:grpSpPr>
          <p:cxnSp>
            <p:nvCxnSpPr>
              <p:cNvPr id="13" name="Straight Connector 12">
                <a:extLst>
                  <a:ext uri="{FF2B5EF4-FFF2-40B4-BE49-F238E27FC236}">
                    <a16:creationId xmlns:a16="http://schemas.microsoft.com/office/drawing/2014/main" xmlns="" id="{C755DEB7-815B-4DDF-7A61-4FB7068776A3}"/>
                  </a:ext>
                </a:extLst>
              </p:cNvPr>
              <p:cNvCxnSpPr/>
              <p:nvPr/>
            </p:nvCxnSpPr>
            <p:spPr>
              <a:xfrm>
                <a:off x="855100" y="4847894"/>
                <a:ext cx="1805651" cy="13473"/>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41F8B8EA-F2BD-F2E5-E05E-5F74BF0AAD4D}"/>
                  </a:ext>
                </a:extLst>
              </p:cNvPr>
              <p:cNvCxnSpPr/>
              <p:nvPr/>
            </p:nvCxnSpPr>
            <p:spPr>
              <a:xfrm flipV="1">
                <a:off x="3798426" y="4861367"/>
                <a:ext cx="1815296" cy="11575"/>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xmlns="" id="{1F0E1225-C46E-B19C-0B65-81EA3D2CB353}"/>
                  </a:ext>
                </a:extLst>
              </p:cNvPr>
              <p:cNvPicPr>
                <a:picLocks noChangeAspect="1"/>
              </p:cNvPicPr>
              <p:nvPr/>
            </p:nvPicPr>
            <p:blipFill rotWithShape="1">
              <a:blip r:embed="rId2"/>
              <a:srcRect t="16340" b="43951"/>
              <a:stretch/>
            </p:blipFill>
            <p:spPr>
              <a:xfrm>
                <a:off x="2778507" y="4477504"/>
                <a:ext cx="730339" cy="643061"/>
              </a:xfrm>
              <a:prstGeom prst="rect">
                <a:avLst/>
              </a:prstGeom>
            </p:spPr>
          </p:pic>
        </p:grpSp>
        <p:grpSp>
          <p:nvGrpSpPr>
            <p:cNvPr id="6" name="Google Shape;724;p33">
              <a:extLst>
                <a:ext uri="{FF2B5EF4-FFF2-40B4-BE49-F238E27FC236}">
                  <a16:creationId xmlns:a16="http://schemas.microsoft.com/office/drawing/2014/main" xmlns="" id="{F87D685E-140D-A773-1209-146080941CBD}"/>
                </a:ext>
              </a:extLst>
            </p:cNvPr>
            <p:cNvGrpSpPr/>
            <p:nvPr/>
          </p:nvGrpSpPr>
          <p:grpSpPr>
            <a:xfrm>
              <a:off x="1906680" y="1911333"/>
              <a:ext cx="1854260" cy="523163"/>
              <a:chOff x="1639601" y="539501"/>
              <a:chExt cx="1091683" cy="548641"/>
            </a:xfrm>
          </p:grpSpPr>
          <p:sp>
            <p:nvSpPr>
              <p:cNvPr id="7" name="Google Shape;725;p33">
                <a:extLst>
                  <a:ext uri="{FF2B5EF4-FFF2-40B4-BE49-F238E27FC236}">
                    <a16:creationId xmlns:a16="http://schemas.microsoft.com/office/drawing/2014/main" xmlns="" id="{5CF1DCD3-C318-7694-D139-72DDA57779BE}"/>
                  </a:ext>
                </a:extLst>
              </p:cNvPr>
              <p:cNvSpPr/>
              <p:nvPr/>
            </p:nvSpPr>
            <p:spPr>
              <a:xfrm>
                <a:off x="1639601" y="539501"/>
                <a:ext cx="1091683" cy="548641"/>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rgbClr val="FFE25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726;p33">
                <a:extLst>
                  <a:ext uri="{FF2B5EF4-FFF2-40B4-BE49-F238E27FC236}">
                    <a16:creationId xmlns:a16="http://schemas.microsoft.com/office/drawing/2014/main" xmlns="" id="{9BBC8E4C-4B86-BA23-7024-8E21F735A800}"/>
                  </a:ext>
                </a:extLst>
              </p:cNvPr>
              <p:cNvSpPr/>
              <p:nvPr/>
            </p:nvSpPr>
            <p:spPr>
              <a:xfrm>
                <a:off x="2097918" y="607640"/>
                <a:ext cx="279602"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727;p33">
                <a:extLst>
                  <a:ext uri="{FF2B5EF4-FFF2-40B4-BE49-F238E27FC236}">
                    <a16:creationId xmlns:a16="http://schemas.microsoft.com/office/drawing/2014/main" xmlns="" id="{7A446EF0-87BC-641E-0EBA-2513981350B3}"/>
                  </a:ext>
                </a:extLst>
              </p:cNvPr>
              <p:cNvSpPr/>
              <p:nvPr/>
            </p:nvSpPr>
            <p:spPr>
              <a:xfrm>
                <a:off x="2403952" y="609989"/>
                <a:ext cx="121592"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grpSp>
      </p:grpSp>
      <p:pic>
        <p:nvPicPr>
          <p:cNvPr id="24" name="Picture 23">
            <a:extLst>
              <a:ext uri="{FF2B5EF4-FFF2-40B4-BE49-F238E27FC236}">
                <a16:creationId xmlns:a16="http://schemas.microsoft.com/office/drawing/2014/main" xmlns="" id="{86847946-FD8A-B79D-FAE6-1403B69C5C84}"/>
              </a:ext>
            </a:extLst>
          </p:cNvPr>
          <p:cNvPicPr>
            <a:picLocks noChangeAspect="1"/>
          </p:cNvPicPr>
          <p:nvPr/>
        </p:nvPicPr>
        <p:blipFill>
          <a:blip r:embed="rId3"/>
          <a:stretch>
            <a:fillRect/>
          </a:stretch>
        </p:blipFill>
        <p:spPr>
          <a:xfrm>
            <a:off x="2659898" y="535641"/>
            <a:ext cx="5614903" cy="1024217"/>
          </a:xfrm>
          <a:prstGeom prst="rect">
            <a:avLst/>
          </a:prstGeom>
        </p:spPr>
      </p:pic>
      <p:pic>
        <p:nvPicPr>
          <p:cNvPr id="9" name="Picture 8">
            <a:extLst>
              <a:ext uri="{FF2B5EF4-FFF2-40B4-BE49-F238E27FC236}">
                <a16:creationId xmlns:a16="http://schemas.microsoft.com/office/drawing/2014/main" xmlns="" id="{18D37D75-71DF-1F16-2AA3-A096903C1D27}"/>
              </a:ext>
            </a:extLst>
          </p:cNvPr>
          <p:cNvPicPr>
            <a:picLocks noChangeAspect="1"/>
          </p:cNvPicPr>
          <p:nvPr/>
        </p:nvPicPr>
        <p:blipFill>
          <a:blip r:embed="rId4"/>
          <a:stretch>
            <a:fillRect/>
          </a:stretch>
        </p:blipFill>
        <p:spPr>
          <a:xfrm>
            <a:off x="271462" y="1862137"/>
            <a:ext cx="4257675" cy="3248025"/>
          </a:xfrm>
          <a:prstGeom prst="rect">
            <a:avLst/>
          </a:prstGeom>
        </p:spPr>
      </p:pic>
    </p:spTree>
    <p:extLst>
      <p:ext uri="{BB962C8B-B14F-4D97-AF65-F5344CB8AC3E}">
        <p14:creationId xmlns:p14="http://schemas.microsoft.com/office/powerpoint/2010/main" val="169271971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40895734-9169-474D-81DF-9DA739793D6B}"/>
              </a:ext>
            </a:extLst>
          </p:cNvPr>
          <p:cNvGrpSpPr/>
          <p:nvPr/>
        </p:nvGrpSpPr>
        <p:grpSpPr>
          <a:xfrm>
            <a:off x="4686301" y="1733550"/>
            <a:ext cx="6953250" cy="3152778"/>
            <a:chOff x="310800" y="1911332"/>
            <a:chExt cx="5650162" cy="3047187"/>
          </a:xfrm>
        </p:grpSpPr>
        <p:sp>
          <p:nvSpPr>
            <p:cNvPr id="3" name="Google Shape;718;p33">
              <a:extLst>
                <a:ext uri="{FF2B5EF4-FFF2-40B4-BE49-F238E27FC236}">
                  <a16:creationId xmlns:a16="http://schemas.microsoft.com/office/drawing/2014/main" xmlns="" id="{B1299215-F8D1-FF47-09AC-07122D3D1760}"/>
                </a:ext>
              </a:extLst>
            </p:cNvPr>
            <p:cNvSpPr/>
            <p:nvPr/>
          </p:nvSpPr>
          <p:spPr>
            <a:xfrm>
              <a:off x="310800" y="2127565"/>
              <a:ext cx="5650162" cy="2830954"/>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solidFill>
              <a:schemeClr val="accent4">
                <a:lumMod val="20000"/>
                <a:lumOff val="8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4" name="Google Shape;718;p33">
              <a:extLst>
                <a:ext uri="{FF2B5EF4-FFF2-40B4-BE49-F238E27FC236}">
                  <a16:creationId xmlns:a16="http://schemas.microsoft.com/office/drawing/2014/main" xmlns="" id="{8E82A037-3936-7A52-660A-56B031565F3B}"/>
                </a:ext>
              </a:extLst>
            </p:cNvPr>
            <p:cNvSpPr/>
            <p:nvPr/>
          </p:nvSpPr>
          <p:spPr>
            <a:xfrm>
              <a:off x="478016" y="2218264"/>
              <a:ext cx="5274601" cy="2608379"/>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noFill/>
            <a:ln w="38100">
              <a:solidFill>
                <a:srgbClr val="FFC000"/>
              </a:solidFill>
              <a:prstDash val="dash"/>
            </a:ln>
          </p:spPr>
          <p:txBody>
            <a:bodyPr spcFirstLastPara="1" wrap="square" lIns="182880" tIns="182880" rIns="182880" bIns="121900" anchor="t" anchorCtr="0">
              <a:no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lang="en-US" sz="3600" b="1" kern="0" dirty="0" err="1">
                  <a:solidFill>
                    <a:srgbClr val="000000"/>
                  </a:solidFill>
                  <a:latin typeface="Cambria" panose="02040503050406030204" pitchFamily="18" charset="0"/>
                  <a:ea typeface="Cambria" panose="02040503050406030204" pitchFamily="18" charset="0"/>
                  <a:cs typeface="Arial"/>
                  <a:sym typeface="Arial"/>
                </a:rPr>
                <a:t>Đồng</a:t>
              </a:r>
              <a:r>
                <a:rPr lang="en-US" sz="3600" b="1" kern="0" dirty="0">
                  <a:solidFill>
                    <a:srgbClr val="000000"/>
                  </a:solidFill>
                  <a:latin typeface="Cambria" panose="02040503050406030204" pitchFamily="18" charset="0"/>
                  <a:ea typeface="Cambria" panose="02040503050406030204" pitchFamily="18" charset="0"/>
                  <a:cs typeface="Arial"/>
                  <a:sym typeface="Arial"/>
                </a:rPr>
                <a:t> </a:t>
              </a:r>
              <a:r>
                <a:rPr kumimoji="0" lang="vi-VN" sz="36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ý với ý kiến của Tình</a:t>
              </a:r>
              <a:r>
                <a:rPr kumimoji="0" lang="en-US" sz="36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a:t>
              </a:r>
              <a:r>
                <a:rPr kumimoji="0" lang="vi-VN" sz="36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vi-VN" sz="360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Tất cả mọi người đều phải có trách nhiệm đền ơn đáp</a:t>
              </a:r>
              <a:r>
                <a:rPr lang="en-US" sz="3600" kern="0" dirty="0">
                  <a:solidFill>
                    <a:srgbClr val="000000"/>
                  </a:solidFill>
                  <a:latin typeface="Cambria" panose="02040503050406030204" pitchFamily="18" charset="0"/>
                  <a:ea typeface="Cambria" panose="02040503050406030204" pitchFamily="18" charset="0"/>
                  <a:cs typeface="Arial"/>
                  <a:sym typeface="Arial"/>
                </a:rPr>
                <a:t> </a:t>
              </a:r>
              <a:r>
                <a:rPr lang="en-US" sz="3600" kern="0" dirty="0" err="1">
                  <a:solidFill>
                    <a:srgbClr val="000000"/>
                  </a:solidFill>
                  <a:latin typeface="Cambria" panose="02040503050406030204" pitchFamily="18" charset="0"/>
                  <a:ea typeface="Cambria" panose="02040503050406030204" pitchFamily="18" charset="0"/>
                  <a:cs typeface="Arial"/>
                  <a:sym typeface="Arial"/>
                </a:rPr>
                <a:t>nghĩa</a:t>
              </a:r>
              <a:r>
                <a:rPr lang="en-US" sz="3600" kern="0" dirty="0">
                  <a:solidFill>
                    <a:srgbClr val="000000"/>
                  </a:solidFill>
                  <a:latin typeface="Cambria" panose="02040503050406030204" pitchFamily="18" charset="0"/>
                  <a:ea typeface="Cambria" panose="02040503050406030204" pitchFamily="18" charset="0"/>
                  <a:cs typeface="Arial"/>
                  <a:sym typeface="Arial"/>
                </a:rPr>
                <a:t>.</a:t>
              </a:r>
              <a:endParaRPr kumimoji="0" lang="vi-VN" sz="360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grpSp>
          <p:nvGrpSpPr>
            <p:cNvPr id="5" name="Group 4">
              <a:extLst>
                <a:ext uri="{FF2B5EF4-FFF2-40B4-BE49-F238E27FC236}">
                  <a16:creationId xmlns:a16="http://schemas.microsoft.com/office/drawing/2014/main" xmlns="" id="{A8F04559-C9B1-D9A3-13FF-891A3CFD9DBD}"/>
                </a:ext>
              </a:extLst>
            </p:cNvPr>
            <p:cNvGrpSpPr/>
            <p:nvPr/>
          </p:nvGrpSpPr>
          <p:grpSpPr>
            <a:xfrm>
              <a:off x="646756" y="4315458"/>
              <a:ext cx="4758622" cy="643061"/>
              <a:chOff x="855100" y="4477504"/>
              <a:chExt cx="4758622" cy="643061"/>
            </a:xfrm>
          </p:grpSpPr>
          <p:cxnSp>
            <p:nvCxnSpPr>
              <p:cNvPr id="13" name="Straight Connector 12">
                <a:extLst>
                  <a:ext uri="{FF2B5EF4-FFF2-40B4-BE49-F238E27FC236}">
                    <a16:creationId xmlns:a16="http://schemas.microsoft.com/office/drawing/2014/main" xmlns="" id="{C755DEB7-815B-4DDF-7A61-4FB7068776A3}"/>
                  </a:ext>
                </a:extLst>
              </p:cNvPr>
              <p:cNvCxnSpPr/>
              <p:nvPr/>
            </p:nvCxnSpPr>
            <p:spPr>
              <a:xfrm>
                <a:off x="855100" y="4847894"/>
                <a:ext cx="1805651" cy="13473"/>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41F8B8EA-F2BD-F2E5-E05E-5F74BF0AAD4D}"/>
                  </a:ext>
                </a:extLst>
              </p:cNvPr>
              <p:cNvCxnSpPr/>
              <p:nvPr/>
            </p:nvCxnSpPr>
            <p:spPr>
              <a:xfrm flipV="1">
                <a:off x="3798426" y="4861367"/>
                <a:ext cx="1815296" cy="11575"/>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xmlns="" id="{1F0E1225-C46E-B19C-0B65-81EA3D2CB353}"/>
                  </a:ext>
                </a:extLst>
              </p:cNvPr>
              <p:cNvPicPr>
                <a:picLocks noChangeAspect="1"/>
              </p:cNvPicPr>
              <p:nvPr/>
            </p:nvPicPr>
            <p:blipFill rotWithShape="1">
              <a:blip r:embed="rId2"/>
              <a:srcRect t="16340" b="43951"/>
              <a:stretch/>
            </p:blipFill>
            <p:spPr>
              <a:xfrm>
                <a:off x="2778507" y="4477504"/>
                <a:ext cx="730339" cy="643061"/>
              </a:xfrm>
              <a:prstGeom prst="rect">
                <a:avLst/>
              </a:prstGeom>
            </p:spPr>
          </p:pic>
        </p:grpSp>
        <p:grpSp>
          <p:nvGrpSpPr>
            <p:cNvPr id="6" name="Google Shape;724;p33">
              <a:extLst>
                <a:ext uri="{FF2B5EF4-FFF2-40B4-BE49-F238E27FC236}">
                  <a16:creationId xmlns:a16="http://schemas.microsoft.com/office/drawing/2014/main" xmlns="" id="{F87D685E-140D-A773-1209-146080941CBD}"/>
                </a:ext>
              </a:extLst>
            </p:cNvPr>
            <p:cNvGrpSpPr/>
            <p:nvPr/>
          </p:nvGrpSpPr>
          <p:grpSpPr>
            <a:xfrm>
              <a:off x="1906680" y="1911332"/>
              <a:ext cx="1854260" cy="523163"/>
              <a:chOff x="1639601" y="539500"/>
              <a:chExt cx="1091683" cy="548641"/>
            </a:xfrm>
          </p:grpSpPr>
          <p:sp>
            <p:nvSpPr>
              <p:cNvPr id="7" name="Google Shape;725;p33">
                <a:extLst>
                  <a:ext uri="{FF2B5EF4-FFF2-40B4-BE49-F238E27FC236}">
                    <a16:creationId xmlns:a16="http://schemas.microsoft.com/office/drawing/2014/main" xmlns="" id="{5CF1DCD3-C318-7694-D139-72DDA57779BE}"/>
                  </a:ext>
                </a:extLst>
              </p:cNvPr>
              <p:cNvSpPr/>
              <p:nvPr/>
            </p:nvSpPr>
            <p:spPr>
              <a:xfrm>
                <a:off x="1639601" y="539500"/>
                <a:ext cx="1091683" cy="548641"/>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rgbClr val="FFE25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726;p33">
                <a:extLst>
                  <a:ext uri="{FF2B5EF4-FFF2-40B4-BE49-F238E27FC236}">
                    <a16:creationId xmlns:a16="http://schemas.microsoft.com/office/drawing/2014/main" xmlns="" id="{9BBC8E4C-4B86-BA23-7024-8E21F735A800}"/>
                  </a:ext>
                </a:extLst>
              </p:cNvPr>
              <p:cNvSpPr/>
              <p:nvPr/>
            </p:nvSpPr>
            <p:spPr>
              <a:xfrm>
                <a:off x="2097918" y="607640"/>
                <a:ext cx="279602"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727;p33">
                <a:extLst>
                  <a:ext uri="{FF2B5EF4-FFF2-40B4-BE49-F238E27FC236}">
                    <a16:creationId xmlns:a16="http://schemas.microsoft.com/office/drawing/2014/main" xmlns="" id="{7A446EF0-87BC-641E-0EBA-2513981350B3}"/>
                  </a:ext>
                </a:extLst>
              </p:cNvPr>
              <p:cNvSpPr/>
              <p:nvPr/>
            </p:nvSpPr>
            <p:spPr>
              <a:xfrm>
                <a:off x="2403952" y="609989"/>
                <a:ext cx="121592"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grpSp>
      </p:grpSp>
      <p:pic>
        <p:nvPicPr>
          <p:cNvPr id="24" name="Picture 23">
            <a:extLst>
              <a:ext uri="{FF2B5EF4-FFF2-40B4-BE49-F238E27FC236}">
                <a16:creationId xmlns:a16="http://schemas.microsoft.com/office/drawing/2014/main" xmlns="" id="{86847946-FD8A-B79D-FAE6-1403B69C5C84}"/>
              </a:ext>
            </a:extLst>
          </p:cNvPr>
          <p:cNvPicPr>
            <a:picLocks noChangeAspect="1"/>
          </p:cNvPicPr>
          <p:nvPr/>
        </p:nvPicPr>
        <p:blipFill>
          <a:blip r:embed="rId3"/>
          <a:stretch>
            <a:fillRect/>
          </a:stretch>
        </p:blipFill>
        <p:spPr>
          <a:xfrm>
            <a:off x="2659898" y="535641"/>
            <a:ext cx="5614903" cy="1024217"/>
          </a:xfrm>
          <a:prstGeom prst="rect">
            <a:avLst/>
          </a:prstGeom>
        </p:spPr>
      </p:pic>
      <p:pic>
        <p:nvPicPr>
          <p:cNvPr id="11" name="Picture 10">
            <a:extLst>
              <a:ext uri="{FF2B5EF4-FFF2-40B4-BE49-F238E27FC236}">
                <a16:creationId xmlns:a16="http://schemas.microsoft.com/office/drawing/2014/main" xmlns="" id="{75843CD6-AF6D-E96F-6DD0-7C85629F7FA1}"/>
              </a:ext>
            </a:extLst>
          </p:cNvPr>
          <p:cNvPicPr>
            <a:picLocks noChangeAspect="1"/>
          </p:cNvPicPr>
          <p:nvPr/>
        </p:nvPicPr>
        <p:blipFill>
          <a:blip r:embed="rId4"/>
          <a:stretch>
            <a:fillRect/>
          </a:stretch>
        </p:blipFill>
        <p:spPr>
          <a:xfrm>
            <a:off x="385762" y="1933575"/>
            <a:ext cx="4219575" cy="3257550"/>
          </a:xfrm>
          <a:prstGeom prst="rect">
            <a:avLst/>
          </a:prstGeom>
        </p:spPr>
      </p:pic>
    </p:spTree>
    <p:extLst>
      <p:ext uri="{BB962C8B-B14F-4D97-AF65-F5344CB8AC3E}">
        <p14:creationId xmlns:p14="http://schemas.microsoft.com/office/powerpoint/2010/main" val="203001401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40895734-9169-474D-81DF-9DA739793D6B}"/>
              </a:ext>
            </a:extLst>
          </p:cNvPr>
          <p:cNvGrpSpPr/>
          <p:nvPr/>
        </p:nvGrpSpPr>
        <p:grpSpPr>
          <a:xfrm>
            <a:off x="1714500" y="3705224"/>
            <a:ext cx="9229725" cy="3152776"/>
            <a:chOff x="310800" y="1911333"/>
            <a:chExt cx="5650162" cy="3047186"/>
          </a:xfrm>
        </p:grpSpPr>
        <p:sp>
          <p:nvSpPr>
            <p:cNvPr id="3" name="Google Shape;718;p33">
              <a:extLst>
                <a:ext uri="{FF2B5EF4-FFF2-40B4-BE49-F238E27FC236}">
                  <a16:creationId xmlns:a16="http://schemas.microsoft.com/office/drawing/2014/main" xmlns="" id="{B1299215-F8D1-FF47-09AC-07122D3D1760}"/>
                </a:ext>
              </a:extLst>
            </p:cNvPr>
            <p:cNvSpPr/>
            <p:nvPr/>
          </p:nvSpPr>
          <p:spPr>
            <a:xfrm>
              <a:off x="310800" y="2127565"/>
              <a:ext cx="5650162" cy="2830954"/>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solidFill>
              <a:schemeClr val="accent4">
                <a:lumMod val="20000"/>
                <a:lumOff val="8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4" name="Google Shape;718;p33">
              <a:extLst>
                <a:ext uri="{FF2B5EF4-FFF2-40B4-BE49-F238E27FC236}">
                  <a16:creationId xmlns:a16="http://schemas.microsoft.com/office/drawing/2014/main" xmlns="" id="{8E82A037-3936-7A52-660A-56B031565F3B}"/>
                </a:ext>
              </a:extLst>
            </p:cNvPr>
            <p:cNvSpPr/>
            <p:nvPr/>
          </p:nvSpPr>
          <p:spPr>
            <a:xfrm>
              <a:off x="478016" y="2218264"/>
              <a:ext cx="5274601" cy="2608379"/>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noFill/>
            <a:ln w="38100">
              <a:solidFill>
                <a:srgbClr val="FFC000"/>
              </a:solidFill>
              <a:prstDash val="dash"/>
            </a:ln>
          </p:spPr>
          <p:txBody>
            <a:bodyPr spcFirstLastPara="1" wrap="square" lIns="182880" tIns="182880" rIns="182880" bIns="121900" anchor="t" anchorCtr="0">
              <a:no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lang="en-US" sz="3600" b="1" kern="0" dirty="0">
                  <a:solidFill>
                    <a:srgbClr val="000000"/>
                  </a:solidFill>
                  <a:latin typeface="Cambria" panose="02040503050406030204" pitchFamily="18" charset="0"/>
                  <a:ea typeface="Cambria" panose="02040503050406030204" pitchFamily="18" charset="0"/>
                  <a:cs typeface="Arial"/>
                  <a:sym typeface="Arial"/>
                </a:rPr>
                <a:t>Đ</a:t>
              </a:r>
              <a:r>
                <a:rPr kumimoji="0" lang="vi-VN" sz="36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ồng ý với ý kiến của Nghĩa</a:t>
              </a:r>
              <a:r>
                <a:rPr kumimoji="0" lang="en-US" sz="36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a:t>
              </a:r>
              <a:r>
                <a:rPr kumimoji="0" lang="vi-VN" sz="36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vi-VN" sz="360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Chúng ta có thể có nhiều cách đền ơn đáp nghĩa khác nhau. Có thể bằng cách học tập chăm chỉ để thành người có ích cho đất nước.</a:t>
              </a:r>
            </a:p>
          </p:txBody>
        </p:sp>
        <p:grpSp>
          <p:nvGrpSpPr>
            <p:cNvPr id="5" name="Group 4">
              <a:extLst>
                <a:ext uri="{FF2B5EF4-FFF2-40B4-BE49-F238E27FC236}">
                  <a16:creationId xmlns:a16="http://schemas.microsoft.com/office/drawing/2014/main" xmlns="" id="{A8F04559-C9B1-D9A3-13FF-891A3CFD9DBD}"/>
                </a:ext>
              </a:extLst>
            </p:cNvPr>
            <p:cNvGrpSpPr/>
            <p:nvPr/>
          </p:nvGrpSpPr>
          <p:grpSpPr>
            <a:xfrm>
              <a:off x="646756" y="4315458"/>
              <a:ext cx="4758622" cy="643061"/>
              <a:chOff x="855100" y="4477504"/>
              <a:chExt cx="4758622" cy="643061"/>
            </a:xfrm>
          </p:grpSpPr>
          <p:cxnSp>
            <p:nvCxnSpPr>
              <p:cNvPr id="13" name="Straight Connector 12">
                <a:extLst>
                  <a:ext uri="{FF2B5EF4-FFF2-40B4-BE49-F238E27FC236}">
                    <a16:creationId xmlns:a16="http://schemas.microsoft.com/office/drawing/2014/main" xmlns="" id="{C755DEB7-815B-4DDF-7A61-4FB7068776A3}"/>
                  </a:ext>
                </a:extLst>
              </p:cNvPr>
              <p:cNvCxnSpPr/>
              <p:nvPr/>
            </p:nvCxnSpPr>
            <p:spPr>
              <a:xfrm>
                <a:off x="855100" y="4847894"/>
                <a:ext cx="1805651" cy="13473"/>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41F8B8EA-F2BD-F2E5-E05E-5F74BF0AAD4D}"/>
                  </a:ext>
                </a:extLst>
              </p:cNvPr>
              <p:cNvCxnSpPr/>
              <p:nvPr/>
            </p:nvCxnSpPr>
            <p:spPr>
              <a:xfrm flipV="1">
                <a:off x="3798426" y="4861367"/>
                <a:ext cx="1815296" cy="11575"/>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xmlns="" id="{1F0E1225-C46E-B19C-0B65-81EA3D2CB353}"/>
                  </a:ext>
                </a:extLst>
              </p:cNvPr>
              <p:cNvPicPr>
                <a:picLocks noChangeAspect="1"/>
              </p:cNvPicPr>
              <p:nvPr/>
            </p:nvPicPr>
            <p:blipFill rotWithShape="1">
              <a:blip r:embed="rId2"/>
              <a:srcRect t="16340" b="43951"/>
              <a:stretch/>
            </p:blipFill>
            <p:spPr>
              <a:xfrm>
                <a:off x="2778507" y="4477504"/>
                <a:ext cx="730339" cy="643061"/>
              </a:xfrm>
              <a:prstGeom prst="rect">
                <a:avLst/>
              </a:prstGeom>
            </p:spPr>
          </p:pic>
        </p:grpSp>
        <p:grpSp>
          <p:nvGrpSpPr>
            <p:cNvPr id="6" name="Google Shape;724;p33">
              <a:extLst>
                <a:ext uri="{FF2B5EF4-FFF2-40B4-BE49-F238E27FC236}">
                  <a16:creationId xmlns:a16="http://schemas.microsoft.com/office/drawing/2014/main" xmlns="" id="{F87D685E-140D-A773-1209-146080941CBD}"/>
                </a:ext>
              </a:extLst>
            </p:cNvPr>
            <p:cNvGrpSpPr/>
            <p:nvPr/>
          </p:nvGrpSpPr>
          <p:grpSpPr>
            <a:xfrm>
              <a:off x="1906680" y="1911333"/>
              <a:ext cx="1854260" cy="523163"/>
              <a:chOff x="1639601" y="539501"/>
              <a:chExt cx="1091683" cy="548641"/>
            </a:xfrm>
          </p:grpSpPr>
          <p:sp>
            <p:nvSpPr>
              <p:cNvPr id="7" name="Google Shape;725;p33">
                <a:extLst>
                  <a:ext uri="{FF2B5EF4-FFF2-40B4-BE49-F238E27FC236}">
                    <a16:creationId xmlns:a16="http://schemas.microsoft.com/office/drawing/2014/main" xmlns="" id="{5CF1DCD3-C318-7694-D139-72DDA57779BE}"/>
                  </a:ext>
                </a:extLst>
              </p:cNvPr>
              <p:cNvSpPr/>
              <p:nvPr/>
            </p:nvSpPr>
            <p:spPr>
              <a:xfrm>
                <a:off x="1639601" y="539501"/>
                <a:ext cx="1091683" cy="548641"/>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rgbClr val="FFE25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726;p33">
                <a:extLst>
                  <a:ext uri="{FF2B5EF4-FFF2-40B4-BE49-F238E27FC236}">
                    <a16:creationId xmlns:a16="http://schemas.microsoft.com/office/drawing/2014/main" xmlns="" id="{9BBC8E4C-4B86-BA23-7024-8E21F735A800}"/>
                  </a:ext>
                </a:extLst>
              </p:cNvPr>
              <p:cNvSpPr/>
              <p:nvPr/>
            </p:nvSpPr>
            <p:spPr>
              <a:xfrm>
                <a:off x="2097918" y="607640"/>
                <a:ext cx="279602"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727;p33">
                <a:extLst>
                  <a:ext uri="{FF2B5EF4-FFF2-40B4-BE49-F238E27FC236}">
                    <a16:creationId xmlns:a16="http://schemas.microsoft.com/office/drawing/2014/main" xmlns="" id="{7A446EF0-87BC-641E-0EBA-2513981350B3}"/>
                  </a:ext>
                </a:extLst>
              </p:cNvPr>
              <p:cNvSpPr/>
              <p:nvPr/>
            </p:nvSpPr>
            <p:spPr>
              <a:xfrm>
                <a:off x="2403952" y="609989"/>
                <a:ext cx="121592"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grpSp>
      </p:grpSp>
      <p:pic>
        <p:nvPicPr>
          <p:cNvPr id="24" name="Picture 23">
            <a:extLst>
              <a:ext uri="{FF2B5EF4-FFF2-40B4-BE49-F238E27FC236}">
                <a16:creationId xmlns:a16="http://schemas.microsoft.com/office/drawing/2014/main" xmlns="" id="{86847946-FD8A-B79D-FAE6-1403B69C5C84}"/>
              </a:ext>
            </a:extLst>
          </p:cNvPr>
          <p:cNvPicPr>
            <a:picLocks noChangeAspect="1"/>
          </p:cNvPicPr>
          <p:nvPr/>
        </p:nvPicPr>
        <p:blipFill>
          <a:blip r:embed="rId3"/>
          <a:stretch>
            <a:fillRect/>
          </a:stretch>
        </p:blipFill>
        <p:spPr>
          <a:xfrm>
            <a:off x="2659898" y="535641"/>
            <a:ext cx="5614903" cy="1024217"/>
          </a:xfrm>
          <a:prstGeom prst="rect">
            <a:avLst/>
          </a:prstGeom>
        </p:spPr>
      </p:pic>
      <p:pic>
        <p:nvPicPr>
          <p:cNvPr id="9" name="Picture 8">
            <a:extLst>
              <a:ext uri="{FF2B5EF4-FFF2-40B4-BE49-F238E27FC236}">
                <a16:creationId xmlns:a16="http://schemas.microsoft.com/office/drawing/2014/main" xmlns="" id="{42033030-18FE-EAF4-D174-879479978864}"/>
              </a:ext>
            </a:extLst>
          </p:cNvPr>
          <p:cNvPicPr>
            <a:picLocks noChangeAspect="1"/>
          </p:cNvPicPr>
          <p:nvPr/>
        </p:nvPicPr>
        <p:blipFill>
          <a:blip r:embed="rId4"/>
          <a:stretch>
            <a:fillRect/>
          </a:stretch>
        </p:blipFill>
        <p:spPr>
          <a:xfrm>
            <a:off x="1905000" y="1581150"/>
            <a:ext cx="8324850" cy="1905000"/>
          </a:xfrm>
          <a:prstGeom prst="rect">
            <a:avLst/>
          </a:prstGeom>
        </p:spPr>
      </p:pic>
    </p:spTree>
    <p:extLst>
      <p:ext uri="{BB962C8B-B14F-4D97-AF65-F5344CB8AC3E}">
        <p14:creationId xmlns:p14="http://schemas.microsoft.com/office/powerpoint/2010/main" val="126635607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40895734-9169-474D-81DF-9DA739793D6B}"/>
              </a:ext>
            </a:extLst>
          </p:cNvPr>
          <p:cNvGrpSpPr/>
          <p:nvPr/>
        </p:nvGrpSpPr>
        <p:grpSpPr>
          <a:xfrm>
            <a:off x="1714500" y="3705224"/>
            <a:ext cx="9229725" cy="3152776"/>
            <a:chOff x="310800" y="1911333"/>
            <a:chExt cx="5650162" cy="3047186"/>
          </a:xfrm>
        </p:grpSpPr>
        <p:sp>
          <p:nvSpPr>
            <p:cNvPr id="3" name="Google Shape;718;p33">
              <a:extLst>
                <a:ext uri="{FF2B5EF4-FFF2-40B4-BE49-F238E27FC236}">
                  <a16:creationId xmlns:a16="http://schemas.microsoft.com/office/drawing/2014/main" xmlns="" id="{B1299215-F8D1-FF47-09AC-07122D3D1760}"/>
                </a:ext>
              </a:extLst>
            </p:cNvPr>
            <p:cNvSpPr/>
            <p:nvPr/>
          </p:nvSpPr>
          <p:spPr>
            <a:xfrm>
              <a:off x="310800" y="2127565"/>
              <a:ext cx="5650162" cy="2830954"/>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solidFill>
              <a:schemeClr val="accent4">
                <a:lumMod val="20000"/>
                <a:lumOff val="8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4" name="Google Shape;718;p33">
              <a:extLst>
                <a:ext uri="{FF2B5EF4-FFF2-40B4-BE49-F238E27FC236}">
                  <a16:creationId xmlns:a16="http://schemas.microsoft.com/office/drawing/2014/main" xmlns="" id="{8E82A037-3936-7A52-660A-56B031565F3B}"/>
                </a:ext>
              </a:extLst>
            </p:cNvPr>
            <p:cNvSpPr/>
            <p:nvPr/>
          </p:nvSpPr>
          <p:spPr>
            <a:xfrm>
              <a:off x="478016" y="2218264"/>
              <a:ext cx="5274601" cy="2608379"/>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noFill/>
            <a:ln w="38100">
              <a:solidFill>
                <a:srgbClr val="FFC000"/>
              </a:solidFill>
              <a:prstDash val="dash"/>
            </a:ln>
          </p:spPr>
          <p:txBody>
            <a:bodyPr spcFirstLastPara="1" wrap="square" lIns="182880" tIns="182880" rIns="182880" bIns="121900" anchor="t" anchorCtr="0">
              <a:no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en-US" sz="3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Đ</a:t>
              </a:r>
              <a:r>
                <a:rPr kumimoji="0" lang="vi-VN" sz="3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ồng ý với ý kiến của Minh</a:t>
              </a:r>
              <a:r>
                <a:rPr kumimoji="0" lang="en-US" sz="3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a:t>
              </a:r>
              <a:r>
                <a:rPr kumimoji="0" lang="vi-VN" sz="3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vi-VN" sz="300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Không phải chỉ những người nổi tiếng, còn có cả những người đóng góp thầm lặng như: cô lao công, anh chiến sĩ canh gác ở đảo xa,..cũng đang đóng góp thầm lặng cho đất nước.</a:t>
              </a:r>
            </a:p>
          </p:txBody>
        </p:sp>
        <p:grpSp>
          <p:nvGrpSpPr>
            <p:cNvPr id="5" name="Group 4">
              <a:extLst>
                <a:ext uri="{FF2B5EF4-FFF2-40B4-BE49-F238E27FC236}">
                  <a16:creationId xmlns:a16="http://schemas.microsoft.com/office/drawing/2014/main" xmlns="" id="{A8F04559-C9B1-D9A3-13FF-891A3CFD9DBD}"/>
                </a:ext>
              </a:extLst>
            </p:cNvPr>
            <p:cNvGrpSpPr/>
            <p:nvPr/>
          </p:nvGrpSpPr>
          <p:grpSpPr>
            <a:xfrm>
              <a:off x="646756" y="4315458"/>
              <a:ext cx="4758622" cy="643061"/>
              <a:chOff x="855100" y="4477504"/>
              <a:chExt cx="4758622" cy="643061"/>
            </a:xfrm>
          </p:grpSpPr>
          <p:cxnSp>
            <p:nvCxnSpPr>
              <p:cNvPr id="13" name="Straight Connector 12">
                <a:extLst>
                  <a:ext uri="{FF2B5EF4-FFF2-40B4-BE49-F238E27FC236}">
                    <a16:creationId xmlns:a16="http://schemas.microsoft.com/office/drawing/2014/main" xmlns="" id="{C755DEB7-815B-4DDF-7A61-4FB7068776A3}"/>
                  </a:ext>
                </a:extLst>
              </p:cNvPr>
              <p:cNvCxnSpPr/>
              <p:nvPr/>
            </p:nvCxnSpPr>
            <p:spPr>
              <a:xfrm>
                <a:off x="855100" y="4847894"/>
                <a:ext cx="1805651" cy="13473"/>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41F8B8EA-F2BD-F2E5-E05E-5F74BF0AAD4D}"/>
                  </a:ext>
                </a:extLst>
              </p:cNvPr>
              <p:cNvCxnSpPr/>
              <p:nvPr/>
            </p:nvCxnSpPr>
            <p:spPr>
              <a:xfrm flipV="1">
                <a:off x="3798426" y="4861367"/>
                <a:ext cx="1815296" cy="11575"/>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xmlns="" id="{1F0E1225-C46E-B19C-0B65-81EA3D2CB353}"/>
                  </a:ext>
                </a:extLst>
              </p:cNvPr>
              <p:cNvPicPr>
                <a:picLocks noChangeAspect="1"/>
              </p:cNvPicPr>
              <p:nvPr/>
            </p:nvPicPr>
            <p:blipFill rotWithShape="1">
              <a:blip r:embed="rId2"/>
              <a:srcRect t="16340" b="43951"/>
              <a:stretch/>
            </p:blipFill>
            <p:spPr>
              <a:xfrm>
                <a:off x="2778507" y="4477504"/>
                <a:ext cx="730339" cy="643061"/>
              </a:xfrm>
              <a:prstGeom prst="rect">
                <a:avLst/>
              </a:prstGeom>
            </p:spPr>
          </p:pic>
        </p:grpSp>
        <p:grpSp>
          <p:nvGrpSpPr>
            <p:cNvPr id="6" name="Google Shape;724;p33">
              <a:extLst>
                <a:ext uri="{FF2B5EF4-FFF2-40B4-BE49-F238E27FC236}">
                  <a16:creationId xmlns:a16="http://schemas.microsoft.com/office/drawing/2014/main" xmlns="" id="{F87D685E-140D-A773-1209-146080941CBD}"/>
                </a:ext>
              </a:extLst>
            </p:cNvPr>
            <p:cNvGrpSpPr/>
            <p:nvPr/>
          </p:nvGrpSpPr>
          <p:grpSpPr>
            <a:xfrm>
              <a:off x="1906680" y="1911333"/>
              <a:ext cx="1854260" cy="523163"/>
              <a:chOff x="1639601" y="539501"/>
              <a:chExt cx="1091683" cy="548641"/>
            </a:xfrm>
          </p:grpSpPr>
          <p:sp>
            <p:nvSpPr>
              <p:cNvPr id="7" name="Google Shape;725;p33">
                <a:extLst>
                  <a:ext uri="{FF2B5EF4-FFF2-40B4-BE49-F238E27FC236}">
                    <a16:creationId xmlns:a16="http://schemas.microsoft.com/office/drawing/2014/main" xmlns="" id="{5CF1DCD3-C318-7694-D139-72DDA57779BE}"/>
                  </a:ext>
                </a:extLst>
              </p:cNvPr>
              <p:cNvSpPr/>
              <p:nvPr/>
            </p:nvSpPr>
            <p:spPr>
              <a:xfrm>
                <a:off x="1639601" y="539501"/>
                <a:ext cx="1091683" cy="548641"/>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rgbClr val="FFE25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726;p33">
                <a:extLst>
                  <a:ext uri="{FF2B5EF4-FFF2-40B4-BE49-F238E27FC236}">
                    <a16:creationId xmlns:a16="http://schemas.microsoft.com/office/drawing/2014/main" xmlns="" id="{9BBC8E4C-4B86-BA23-7024-8E21F735A800}"/>
                  </a:ext>
                </a:extLst>
              </p:cNvPr>
              <p:cNvSpPr/>
              <p:nvPr/>
            </p:nvSpPr>
            <p:spPr>
              <a:xfrm>
                <a:off x="2097918" y="607640"/>
                <a:ext cx="279602"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727;p33">
                <a:extLst>
                  <a:ext uri="{FF2B5EF4-FFF2-40B4-BE49-F238E27FC236}">
                    <a16:creationId xmlns:a16="http://schemas.microsoft.com/office/drawing/2014/main" xmlns="" id="{7A446EF0-87BC-641E-0EBA-2513981350B3}"/>
                  </a:ext>
                </a:extLst>
              </p:cNvPr>
              <p:cNvSpPr/>
              <p:nvPr/>
            </p:nvSpPr>
            <p:spPr>
              <a:xfrm>
                <a:off x="2403952" y="609989"/>
                <a:ext cx="121592"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grpSp>
      </p:grpSp>
      <p:pic>
        <p:nvPicPr>
          <p:cNvPr id="24" name="Picture 23">
            <a:extLst>
              <a:ext uri="{FF2B5EF4-FFF2-40B4-BE49-F238E27FC236}">
                <a16:creationId xmlns:a16="http://schemas.microsoft.com/office/drawing/2014/main" xmlns="" id="{86847946-FD8A-B79D-FAE6-1403B69C5C84}"/>
              </a:ext>
            </a:extLst>
          </p:cNvPr>
          <p:cNvPicPr>
            <a:picLocks noChangeAspect="1"/>
          </p:cNvPicPr>
          <p:nvPr/>
        </p:nvPicPr>
        <p:blipFill>
          <a:blip r:embed="rId3"/>
          <a:stretch>
            <a:fillRect/>
          </a:stretch>
        </p:blipFill>
        <p:spPr>
          <a:xfrm>
            <a:off x="2659898" y="535641"/>
            <a:ext cx="5614903" cy="1024217"/>
          </a:xfrm>
          <a:prstGeom prst="rect">
            <a:avLst/>
          </a:prstGeom>
        </p:spPr>
      </p:pic>
      <p:pic>
        <p:nvPicPr>
          <p:cNvPr id="11" name="Picture 10">
            <a:extLst>
              <a:ext uri="{FF2B5EF4-FFF2-40B4-BE49-F238E27FC236}">
                <a16:creationId xmlns:a16="http://schemas.microsoft.com/office/drawing/2014/main" xmlns="" id="{7610C9B8-7849-23FB-8F3E-67706D825B79}"/>
              </a:ext>
            </a:extLst>
          </p:cNvPr>
          <p:cNvPicPr>
            <a:picLocks noChangeAspect="1"/>
          </p:cNvPicPr>
          <p:nvPr/>
        </p:nvPicPr>
        <p:blipFill>
          <a:blip r:embed="rId4"/>
          <a:stretch>
            <a:fillRect/>
          </a:stretch>
        </p:blipFill>
        <p:spPr>
          <a:xfrm>
            <a:off x="1752600" y="1633537"/>
            <a:ext cx="8286750" cy="2085975"/>
          </a:xfrm>
          <a:prstGeom prst="rect">
            <a:avLst/>
          </a:prstGeom>
        </p:spPr>
      </p:pic>
    </p:spTree>
    <p:extLst>
      <p:ext uri="{BB962C8B-B14F-4D97-AF65-F5344CB8AC3E}">
        <p14:creationId xmlns:p14="http://schemas.microsoft.com/office/powerpoint/2010/main" val="203738961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CA5475DF-91D8-E790-B174-18772A3F9DC4}"/>
              </a:ext>
            </a:extLst>
          </p:cNvPr>
          <p:cNvGrpSpPr/>
          <p:nvPr/>
        </p:nvGrpSpPr>
        <p:grpSpPr>
          <a:xfrm>
            <a:off x="776830" y="116170"/>
            <a:ext cx="10738895" cy="1169705"/>
            <a:chOff x="1869832" y="3990205"/>
            <a:chExt cx="9320710" cy="1569660"/>
          </a:xfrm>
          <a:solidFill>
            <a:schemeClr val="accent6">
              <a:lumMod val="20000"/>
              <a:lumOff val="80000"/>
            </a:schemeClr>
          </a:solidFill>
        </p:grpSpPr>
        <p:sp>
          <p:nvSpPr>
            <p:cNvPr id="3" name="TextBox 2">
              <a:extLst>
                <a:ext uri="{FF2B5EF4-FFF2-40B4-BE49-F238E27FC236}">
                  <a16:creationId xmlns:a16="http://schemas.microsoft.com/office/drawing/2014/main" xmlns="" id="{CCD11186-98CC-67D7-C08F-40E7618BA4CF}"/>
                </a:ext>
              </a:extLst>
            </p:cNvPr>
            <p:cNvSpPr txBox="1"/>
            <p:nvPr/>
          </p:nvSpPr>
          <p:spPr>
            <a:xfrm>
              <a:off x="1869832" y="3990205"/>
              <a:ext cx="9304774" cy="1569660"/>
            </a:xfrm>
            <a:prstGeom prst="rect">
              <a:avLst/>
            </a:prstGeom>
            <a:grp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6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3">
              <a:extLst>
                <a:ext uri="{FF2B5EF4-FFF2-40B4-BE49-F238E27FC236}">
                  <a16:creationId xmlns:a16="http://schemas.microsoft.com/office/drawing/2014/main" xmlns="" id="{99AF33D7-C558-6D63-9824-351F3ECE6805}"/>
                </a:ext>
              </a:extLst>
            </p:cNvPr>
            <p:cNvSpPr txBox="1"/>
            <p:nvPr/>
          </p:nvSpPr>
          <p:spPr>
            <a:xfrm>
              <a:off x="1962364" y="4091268"/>
              <a:ext cx="9228178" cy="1362947"/>
            </a:xfrm>
            <a:prstGeom prst="rect">
              <a:avLst/>
            </a:prstGeom>
            <a:grp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3. </a:t>
              </a:r>
              <a:r>
                <a:rPr kumimoji="0" lang="vi-VN" sz="3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Việc làm nào dưới đây thể hiện lòng biết ơn người có công với quê hương, đất nước? Vì sao?</a:t>
              </a:r>
              <a:endParaRPr kumimoji="0" lang="en-US" sz="3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endParaRPr>
            </a:p>
          </p:txBody>
        </p:sp>
      </p:grpSp>
      <p:pic>
        <p:nvPicPr>
          <p:cNvPr id="7" name="Picture 6">
            <a:extLst>
              <a:ext uri="{FF2B5EF4-FFF2-40B4-BE49-F238E27FC236}">
                <a16:creationId xmlns:a16="http://schemas.microsoft.com/office/drawing/2014/main" xmlns="" id="{96E787AE-892E-00D2-5659-F2A23DFC9691}"/>
              </a:ext>
            </a:extLst>
          </p:cNvPr>
          <p:cNvPicPr>
            <a:picLocks noChangeAspect="1"/>
          </p:cNvPicPr>
          <p:nvPr/>
        </p:nvPicPr>
        <p:blipFill>
          <a:blip r:embed="rId2"/>
          <a:stretch>
            <a:fillRect/>
          </a:stretch>
        </p:blipFill>
        <p:spPr>
          <a:xfrm>
            <a:off x="2338387" y="1547812"/>
            <a:ext cx="7681913" cy="4838924"/>
          </a:xfrm>
          <a:prstGeom prst="rect">
            <a:avLst/>
          </a:prstGeom>
        </p:spPr>
      </p:pic>
    </p:spTree>
    <p:extLst>
      <p:ext uri="{BB962C8B-B14F-4D97-AF65-F5344CB8AC3E}">
        <p14:creationId xmlns:p14="http://schemas.microsoft.com/office/powerpoint/2010/main" val="34690885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40895734-9169-474D-81DF-9DA739793D6B}"/>
              </a:ext>
            </a:extLst>
          </p:cNvPr>
          <p:cNvGrpSpPr/>
          <p:nvPr/>
        </p:nvGrpSpPr>
        <p:grpSpPr>
          <a:xfrm>
            <a:off x="2819400" y="-76200"/>
            <a:ext cx="6677025" cy="1647825"/>
            <a:chOff x="310800" y="1911333"/>
            <a:chExt cx="5650162" cy="3047186"/>
          </a:xfrm>
        </p:grpSpPr>
        <p:sp>
          <p:nvSpPr>
            <p:cNvPr id="3" name="Google Shape;718;p33">
              <a:extLst>
                <a:ext uri="{FF2B5EF4-FFF2-40B4-BE49-F238E27FC236}">
                  <a16:creationId xmlns:a16="http://schemas.microsoft.com/office/drawing/2014/main" xmlns="" id="{B1299215-F8D1-FF47-09AC-07122D3D1760}"/>
                </a:ext>
              </a:extLst>
            </p:cNvPr>
            <p:cNvSpPr/>
            <p:nvPr/>
          </p:nvSpPr>
          <p:spPr>
            <a:xfrm>
              <a:off x="310800" y="2127565"/>
              <a:ext cx="5650162" cy="2830954"/>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solidFill>
              <a:schemeClr val="accent4">
                <a:lumMod val="20000"/>
                <a:lumOff val="8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4" name="Google Shape;718;p33">
              <a:extLst>
                <a:ext uri="{FF2B5EF4-FFF2-40B4-BE49-F238E27FC236}">
                  <a16:creationId xmlns:a16="http://schemas.microsoft.com/office/drawing/2014/main" xmlns="" id="{8E82A037-3936-7A52-660A-56B031565F3B}"/>
                </a:ext>
              </a:extLst>
            </p:cNvPr>
            <p:cNvSpPr/>
            <p:nvPr/>
          </p:nvSpPr>
          <p:spPr>
            <a:xfrm>
              <a:off x="478016" y="2218264"/>
              <a:ext cx="5274601" cy="2608379"/>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noFill/>
            <a:ln w="38100">
              <a:solidFill>
                <a:srgbClr val="FFC000"/>
              </a:solidFill>
              <a:prstDash val="dash"/>
            </a:ln>
          </p:spPr>
          <p:txBody>
            <a:bodyPr spcFirstLastPara="1" wrap="square" lIns="182880" tIns="182880" rIns="18288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2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Những</a:t>
              </a:r>
              <a:r>
                <a:rPr kumimoji="0" lang="en-US" sz="3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32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người</a:t>
              </a:r>
              <a:r>
                <a:rPr kumimoji="0" lang="en-US" sz="3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32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có</a:t>
              </a:r>
              <a:r>
                <a:rPr kumimoji="0" lang="en-US" sz="3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32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công</a:t>
              </a:r>
              <a:r>
                <a:rPr kumimoji="0" lang="en-US" sz="3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32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với</a:t>
              </a:r>
              <a:r>
                <a:rPr kumimoji="0" lang="en-US" sz="3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32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quê</a:t>
              </a:r>
              <a:r>
                <a:rPr kumimoji="0" lang="en-US" sz="3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32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hương</a:t>
              </a:r>
              <a:r>
                <a:rPr kumimoji="0" lang="en-US" sz="3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32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đất</a:t>
              </a:r>
              <a:r>
                <a:rPr kumimoji="0" lang="en-US" sz="3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32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nước</a:t>
              </a:r>
              <a:r>
                <a:rPr kumimoji="0" lang="en-US" sz="3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a:t>
              </a:r>
              <a:endParaRPr kumimoji="0" lang="vi-VN" sz="3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grpSp>
          <p:nvGrpSpPr>
            <p:cNvPr id="5" name="Group 4">
              <a:extLst>
                <a:ext uri="{FF2B5EF4-FFF2-40B4-BE49-F238E27FC236}">
                  <a16:creationId xmlns:a16="http://schemas.microsoft.com/office/drawing/2014/main" xmlns="" id="{A8F04559-C9B1-D9A3-13FF-891A3CFD9DBD}"/>
                </a:ext>
              </a:extLst>
            </p:cNvPr>
            <p:cNvGrpSpPr/>
            <p:nvPr/>
          </p:nvGrpSpPr>
          <p:grpSpPr>
            <a:xfrm>
              <a:off x="646756" y="4315458"/>
              <a:ext cx="4758622" cy="643061"/>
              <a:chOff x="855100" y="4477504"/>
              <a:chExt cx="4758622" cy="643061"/>
            </a:xfrm>
          </p:grpSpPr>
          <p:cxnSp>
            <p:nvCxnSpPr>
              <p:cNvPr id="13" name="Straight Connector 12">
                <a:extLst>
                  <a:ext uri="{FF2B5EF4-FFF2-40B4-BE49-F238E27FC236}">
                    <a16:creationId xmlns:a16="http://schemas.microsoft.com/office/drawing/2014/main" xmlns="" id="{C755DEB7-815B-4DDF-7A61-4FB7068776A3}"/>
                  </a:ext>
                </a:extLst>
              </p:cNvPr>
              <p:cNvCxnSpPr/>
              <p:nvPr/>
            </p:nvCxnSpPr>
            <p:spPr>
              <a:xfrm>
                <a:off x="855100" y="4847894"/>
                <a:ext cx="1805651" cy="13473"/>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41F8B8EA-F2BD-F2E5-E05E-5F74BF0AAD4D}"/>
                  </a:ext>
                </a:extLst>
              </p:cNvPr>
              <p:cNvCxnSpPr/>
              <p:nvPr/>
            </p:nvCxnSpPr>
            <p:spPr>
              <a:xfrm flipV="1">
                <a:off x="3798426" y="4861367"/>
                <a:ext cx="1815296" cy="11575"/>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xmlns="" id="{1F0E1225-C46E-B19C-0B65-81EA3D2CB353}"/>
                  </a:ext>
                </a:extLst>
              </p:cNvPr>
              <p:cNvPicPr>
                <a:picLocks noChangeAspect="1"/>
              </p:cNvPicPr>
              <p:nvPr/>
            </p:nvPicPr>
            <p:blipFill rotWithShape="1">
              <a:blip r:embed="rId2"/>
              <a:srcRect t="16340" b="43951"/>
              <a:stretch/>
            </p:blipFill>
            <p:spPr>
              <a:xfrm>
                <a:off x="2778507" y="4477504"/>
                <a:ext cx="730339" cy="643061"/>
              </a:xfrm>
              <a:prstGeom prst="rect">
                <a:avLst/>
              </a:prstGeom>
            </p:spPr>
          </p:pic>
        </p:grpSp>
        <p:grpSp>
          <p:nvGrpSpPr>
            <p:cNvPr id="6" name="Google Shape;724;p33">
              <a:extLst>
                <a:ext uri="{FF2B5EF4-FFF2-40B4-BE49-F238E27FC236}">
                  <a16:creationId xmlns:a16="http://schemas.microsoft.com/office/drawing/2014/main" xmlns="" id="{F87D685E-140D-A773-1209-146080941CBD}"/>
                </a:ext>
              </a:extLst>
            </p:cNvPr>
            <p:cNvGrpSpPr/>
            <p:nvPr/>
          </p:nvGrpSpPr>
          <p:grpSpPr>
            <a:xfrm>
              <a:off x="1906680" y="1911333"/>
              <a:ext cx="1854260" cy="523163"/>
              <a:chOff x="1639601" y="539501"/>
              <a:chExt cx="1091683" cy="548641"/>
            </a:xfrm>
          </p:grpSpPr>
          <p:sp>
            <p:nvSpPr>
              <p:cNvPr id="7" name="Google Shape;725;p33">
                <a:extLst>
                  <a:ext uri="{FF2B5EF4-FFF2-40B4-BE49-F238E27FC236}">
                    <a16:creationId xmlns:a16="http://schemas.microsoft.com/office/drawing/2014/main" xmlns="" id="{5CF1DCD3-C318-7694-D139-72DDA57779BE}"/>
                  </a:ext>
                </a:extLst>
              </p:cNvPr>
              <p:cNvSpPr/>
              <p:nvPr/>
            </p:nvSpPr>
            <p:spPr>
              <a:xfrm>
                <a:off x="1639601" y="539501"/>
                <a:ext cx="1091683" cy="548641"/>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rgbClr val="FFE25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726;p33">
                <a:extLst>
                  <a:ext uri="{FF2B5EF4-FFF2-40B4-BE49-F238E27FC236}">
                    <a16:creationId xmlns:a16="http://schemas.microsoft.com/office/drawing/2014/main" xmlns="" id="{9BBC8E4C-4B86-BA23-7024-8E21F735A800}"/>
                  </a:ext>
                </a:extLst>
              </p:cNvPr>
              <p:cNvSpPr/>
              <p:nvPr/>
            </p:nvSpPr>
            <p:spPr>
              <a:xfrm>
                <a:off x="2097918" y="607640"/>
                <a:ext cx="279602"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727;p33">
                <a:extLst>
                  <a:ext uri="{FF2B5EF4-FFF2-40B4-BE49-F238E27FC236}">
                    <a16:creationId xmlns:a16="http://schemas.microsoft.com/office/drawing/2014/main" xmlns="" id="{7A446EF0-87BC-641E-0EBA-2513981350B3}"/>
                  </a:ext>
                </a:extLst>
              </p:cNvPr>
              <p:cNvSpPr/>
              <p:nvPr/>
            </p:nvSpPr>
            <p:spPr>
              <a:xfrm>
                <a:off x="2403952" y="609989"/>
                <a:ext cx="121592"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grpSp>
      </p:grpSp>
      <p:pic>
        <p:nvPicPr>
          <p:cNvPr id="15" name="Picture 14">
            <a:extLst>
              <a:ext uri="{FF2B5EF4-FFF2-40B4-BE49-F238E27FC236}">
                <a16:creationId xmlns:a16="http://schemas.microsoft.com/office/drawing/2014/main" xmlns="" id="{DB3F1075-A01B-D2DD-F61C-11B806D8CDF5}"/>
              </a:ext>
            </a:extLst>
          </p:cNvPr>
          <p:cNvPicPr>
            <a:picLocks noChangeAspect="1"/>
          </p:cNvPicPr>
          <p:nvPr/>
        </p:nvPicPr>
        <p:blipFill>
          <a:blip r:embed="rId3"/>
          <a:stretch>
            <a:fillRect/>
          </a:stretch>
        </p:blipFill>
        <p:spPr>
          <a:xfrm>
            <a:off x="981075" y="2024062"/>
            <a:ext cx="3714750" cy="1247775"/>
          </a:xfrm>
          <a:prstGeom prst="rect">
            <a:avLst/>
          </a:prstGeom>
        </p:spPr>
      </p:pic>
      <p:pic>
        <p:nvPicPr>
          <p:cNvPr id="17" name="Picture 16">
            <a:extLst>
              <a:ext uri="{FF2B5EF4-FFF2-40B4-BE49-F238E27FC236}">
                <a16:creationId xmlns:a16="http://schemas.microsoft.com/office/drawing/2014/main" xmlns="" id="{713A94BA-AC95-2BD8-25C0-0046553A89A3}"/>
              </a:ext>
            </a:extLst>
          </p:cNvPr>
          <p:cNvPicPr>
            <a:picLocks noChangeAspect="1"/>
          </p:cNvPicPr>
          <p:nvPr/>
        </p:nvPicPr>
        <p:blipFill>
          <a:blip r:embed="rId4"/>
          <a:stretch>
            <a:fillRect/>
          </a:stretch>
        </p:blipFill>
        <p:spPr>
          <a:xfrm>
            <a:off x="6415087" y="1966912"/>
            <a:ext cx="3805238" cy="1162436"/>
          </a:xfrm>
          <a:prstGeom prst="rect">
            <a:avLst/>
          </a:prstGeom>
        </p:spPr>
      </p:pic>
      <p:pic>
        <p:nvPicPr>
          <p:cNvPr id="19" name="Picture 18">
            <a:extLst>
              <a:ext uri="{FF2B5EF4-FFF2-40B4-BE49-F238E27FC236}">
                <a16:creationId xmlns:a16="http://schemas.microsoft.com/office/drawing/2014/main" xmlns="" id="{EC5F8C4F-FBB5-479B-26C3-0763F81A5029}"/>
              </a:ext>
            </a:extLst>
          </p:cNvPr>
          <p:cNvPicPr>
            <a:picLocks noChangeAspect="1"/>
          </p:cNvPicPr>
          <p:nvPr/>
        </p:nvPicPr>
        <p:blipFill>
          <a:blip r:embed="rId5"/>
          <a:stretch>
            <a:fillRect/>
          </a:stretch>
        </p:blipFill>
        <p:spPr>
          <a:xfrm>
            <a:off x="1104900" y="3614737"/>
            <a:ext cx="3695700" cy="1343025"/>
          </a:xfrm>
          <a:prstGeom prst="rect">
            <a:avLst/>
          </a:prstGeom>
        </p:spPr>
      </p:pic>
      <p:pic>
        <p:nvPicPr>
          <p:cNvPr id="21" name="Picture 20">
            <a:extLst>
              <a:ext uri="{FF2B5EF4-FFF2-40B4-BE49-F238E27FC236}">
                <a16:creationId xmlns:a16="http://schemas.microsoft.com/office/drawing/2014/main" xmlns="" id="{B87FA5F8-9954-04AF-CC42-57C326B3CAD8}"/>
              </a:ext>
            </a:extLst>
          </p:cNvPr>
          <p:cNvPicPr>
            <a:picLocks noChangeAspect="1"/>
          </p:cNvPicPr>
          <p:nvPr/>
        </p:nvPicPr>
        <p:blipFill>
          <a:blip r:embed="rId6"/>
          <a:stretch>
            <a:fillRect/>
          </a:stretch>
        </p:blipFill>
        <p:spPr>
          <a:xfrm>
            <a:off x="6481762" y="3624262"/>
            <a:ext cx="3667125" cy="1076325"/>
          </a:xfrm>
          <a:prstGeom prst="rect">
            <a:avLst/>
          </a:prstGeom>
        </p:spPr>
      </p:pic>
      <p:pic>
        <p:nvPicPr>
          <p:cNvPr id="25" name="Picture 24">
            <a:extLst>
              <a:ext uri="{FF2B5EF4-FFF2-40B4-BE49-F238E27FC236}">
                <a16:creationId xmlns:a16="http://schemas.microsoft.com/office/drawing/2014/main" xmlns="" id="{4D1C0B68-0C9B-C8A1-26E5-69B92AEBA2FF}"/>
              </a:ext>
            </a:extLst>
          </p:cNvPr>
          <p:cNvPicPr>
            <a:picLocks noChangeAspect="1"/>
          </p:cNvPicPr>
          <p:nvPr/>
        </p:nvPicPr>
        <p:blipFill>
          <a:blip r:embed="rId7"/>
          <a:stretch>
            <a:fillRect/>
          </a:stretch>
        </p:blipFill>
        <p:spPr>
          <a:xfrm>
            <a:off x="3881437" y="5133975"/>
            <a:ext cx="3724275" cy="1123950"/>
          </a:xfrm>
          <a:prstGeom prst="rect">
            <a:avLst/>
          </a:prstGeom>
        </p:spPr>
      </p:pic>
      <p:pic>
        <p:nvPicPr>
          <p:cNvPr id="8" name="Picture 7">
            <a:extLst>
              <a:ext uri="{FF2B5EF4-FFF2-40B4-BE49-F238E27FC236}">
                <a16:creationId xmlns:a16="http://schemas.microsoft.com/office/drawing/2014/main" xmlns="" id="{DCD8E1E1-5EE0-2747-60D3-AE509FC11DE8}"/>
              </a:ext>
            </a:extLst>
          </p:cNvPr>
          <p:cNvPicPr>
            <a:picLocks noChangeAspect="1"/>
          </p:cNvPicPr>
          <p:nvPr/>
        </p:nvPicPr>
        <p:blipFill>
          <a:blip r:embed="rId8"/>
          <a:stretch>
            <a:fillRect/>
          </a:stretch>
        </p:blipFill>
        <p:spPr>
          <a:xfrm>
            <a:off x="8676005" y="4012662"/>
            <a:ext cx="3129131" cy="2540802"/>
          </a:xfrm>
          <a:prstGeom prst="rect">
            <a:avLst/>
          </a:prstGeom>
        </p:spPr>
      </p:pic>
    </p:spTree>
    <p:extLst>
      <p:ext uri="{BB962C8B-B14F-4D97-AF65-F5344CB8AC3E}">
        <p14:creationId xmlns:p14="http://schemas.microsoft.com/office/powerpoint/2010/main" val="11078517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down)">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down)">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down)">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wipe(down)">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1F0654C5-8F2F-1B12-1C48-70CA62629666}"/>
              </a:ext>
            </a:extLst>
          </p:cNvPr>
          <p:cNvGrpSpPr/>
          <p:nvPr/>
        </p:nvGrpSpPr>
        <p:grpSpPr>
          <a:xfrm>
            <a:off x="2628900" y="0"/>
            <a:ext cx="6953250" cy="1647825"/>
            <a:chOff x="310800" y="1911333"/>
            <a:chExt cx="5650162" cy="3047186"/>
          </a:xfrm>
        </p:grpSpPr>
        <p:sp>
          <p:nvSpPr>
            <p:cNvPr id="3" name="Google Shape;718;p33">
              <a:extLst>
                <a:ext uri="{FF2B5EF4-FFF2-40B4-BE49-F238E27FC236}">
                  <a16:creationId xmlns:a16="http://schemas.microsoft.com/office/drawing/2014/main" xmlns="" id="{190BB2F9-4C76-5D1A-4F14-06BCDC78BBE3}"/>
                </a:ext>
              </a:extLst>
            </p:cNvPr>
            <p:cNvSpPr/>
            <p:nvPr/>
          </p:nvSpPr>
          <p:spPr>
            <a:xfrm>
              <a:off x="310800" y="2127565"/>
              <a:ext cx="5650162" cy="2830954"/>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4" name="Google Shape;718;p33">
              <a:extLst>
                <a:ext uri="{FF2B5EF4-FFF2-40B4-BE49-F238E27FC236}">
                  <a16:creationId xmlns:a16="http://schemas.microsoft.com/office/drawing/2014/main" xmlns="" id="{A8FA8FE9-4D10-88F4-00E8-99B900CFC7BA}"/>
                </a:ext>
              </a:extLst>
            </p:cNvPr>
            <p:cNvSpPr/>
            <p:nvPr/>
          </p:nvSpPr>
          <p:spPr>
            <a:xfrm>
              <a:off x="478016" y="2218264"/>
              <a:ext cx="5274601" cy="2608379"/>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noFill/>
            <a:ln w="38100">
              <a:solidFill>
                <a:srgbClr val="FFC000"/>
              </a:solidFill>
              <a:prstDash val="dash"/>
            </a:ln>
          </p:spPr>
          <p:txBody>
            <a:bodyPr spcFirstLastPara="1" wrap="square" lIns="182880" tIns="182880" rIns="18288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en-US" sz="2800" b="1" kern="0" dirty="0" err="1">
                  <a:solidFill>
                    <a:srgbClr val="000000"/>
                  </a:solidFill>
                  <a:latin typeface="Cambria" panose="02040503050406030204" pitchFamily="18" charset="0"/>
                  <a:ea typeface="Cambria" panose="02040503050406030204" pitchFamily="18" charset="0"/>
                  <a:cs typeface="Arial"/>
                  <a:sym typeface="Arial"/>
                </a:rPr>
                <a:t>Việc</a:t>
              </a:r>
              <a:r>
                <a:rPr lang="en-US" sz="2800" b="1" kern="0" dirty="0">
                  <a:solidFill>
                    <a:srgbClr val="000000"/>
                  </a:solidFill>
                  <a:latin typeface="Cambria" panose="02040503050406030204" pitchFamily="18" charset="0"/>
                  <a:ea typeface="Cambria" panose="02040503050406030204" pitchFamily="18" charset="0"/>
                  <a:cs typeface="Arial"/>
                  <a:sym typeface="Arial"/>
                </a:rPr>
                <a:t> </a:t>
              </a:r>
              <a:r>
                <a:rPr lang="en-US" sz="2800" b="1" kern="0" dirty="0" err="1">
                  <a:solidFill>
                    <a:srgbClr val="000000"/>
                  </a:solidFill>
                  <a:latin typeface="Cambria" panose="02040503050406030204" pitchFamily="18" charset="0"/>
                  <a:ea typeface="Cambria" panose="02040503050406030204" pitchFamily="18" charset="0"/>
                  <a:cs typeface="Arial"/>
                  <a:sym typeface="Arial"/>
                </a:rPr>
                <a:t>làm</a:t>
              </a:r>
              <a:r>
                <a:rPr lang="en-US" sz="2800" b="1" kern="0" dirty="0">
                  <a:solidFill>
                    <a:srgbClr val="000000"/>
                  </a:solidFill>
                  <a:latin typeface="Cambria" panose="02040503050406030204" pitchFamily="18" charset="0"/>
                  <a:ea typeface="Cambria" panose="02040503050406030204" pitchFamily="18" charset="0"/>
                  <a:cs typeface="Arial"/>
                  <a:sym typeface="Arial"/>
                </a:rPr>
                <a:t> </a:t>
              </a:r>
              <a:r>
                <a:rPr lang="en-US" sz="2800" b="1" kern="0" dirty="0" err="1">
                  <a:solidFill>
                    <a:srgbClr val="000000"/>
                  </a:solidFill>
                  <a:latin typeface="Cambria" panose="02040503050406030204" pitchFamily="18" charset="0"/>
                  <a:ea typeface="Cambria" panose="02040503050406030204" pitchFamily="18" charset="0"/>
                  <a:cs typeface="Arial"/>
                  <a:sym typeface="Arial"/>
                </a:rPr>
                <a:t>thể</a:t>
              </a:r>
              <a:r>
                <a:rPr lang="en-US" sz="2800" b="1" kern="0" dirty="0">
                  <a:solidFill>
                    <a:srgbClr val="000000"/>
                  </a:solidFill>
                  <a:latin typeface="Cambria" panose="02040503050406030204" pitchFamily="18" charset="0"/>
                  <a:ea typeface="Cambria" panose="02040503050406030204" pitchFamily="18" charset="0"/>
                  <a:cs typeface="Arial"/>
                  <a:sym typeface="Arial"/>
                </a:rPr>
                <a:t> </a:t>
              </a:r>
              <a:r>
                <a:rPr lang="en-US" sz="2800" b="1" kern="0" dirty="0" err="1">
                  <a:solidFill>
                    <a:srgbClr val="000000"/>
                  </a:solidFill>
                  <a:latin typeface="Cambria" panose="02040503050406030204" pitchFamily="18" charset="0"/>
                  <a:ea typeface="Cambria" panose="02040503050406030204" pitchFamily="18" charset="0"/>
                  <a:cs typeface="Arial"/>
                  <a:sym typeface="Arial"/>
                </a:rPr>
                <a:t>hiện</a:t>
              </a:r>
              <a:r>
                <a:rPr lang="en-US" sz="2800" b="1" kern="0" dirty="0">
                  <a:solidFill>
                    <a:srgbClr val="000000"/>
                  </a:solidFill>
                  <a:latin typeface="Cambria" panose="02040503050406030204" pitchFamily="18" charset="0"/>
                  <a:ea typeface="Cambria" panose="02040503050406030204" pitchFamily="18" charset="0"/>
                  <a:cs typeface="Arial"/>
                  <a:sym typeface="Arial"/>
                </a:rPr>
                <a:t> </a:t>
              </a:r>
              <a:r>
                <a:rPr lang="en-US" sz="2800" b="1" kern="0" dirty="0" err="1">
                  <a:solidFill>
                    <a:srgbClr val="000000"/>
                  </a:solidFill>
                  <a:latin typeface="Cambria" panose="02040503050406030204" pitchFamily="18" charset="0"/>
                  <a:ea typeface="Cambria" panose="02040503050406030204" pitchFamily="18" charset="0"/>
                  <a:cs typeface="Arial"/>
                  <a:sym typeface="Arial"/>
                </a:rPr>
                <a:t>lòng</a:t>
              </a:r>
              <a:r>
                <a:rPr lang="en-US" sz="2800" b="1" kern="0" dirty="0">
                  <a:solidFill>
                    <a:srgbClr val="000000"/>
                  </a:solidFill>
                  <a:latin typeface="Cambria" panose="02040503050406030204" pitchFamily="18" charset="0"/>
                  <a:ea typeface="Cambria" panose="02040503050406030204" pitchFamily="18" charset="0"/>
                  <a:cs typeface="Arial"/>
                  <a:sym typeface="Arial"/>
                </a:rPr>
                <a:t> </a:t>
              </a:r>
              <a:r>
                <a:rPr lang="en-US" sz="2800" b="1" kern="0" dirty="0" err="1">
                  <a:solidFill>
                    <a:srgbClr val="000000"/>
                  </a:solidFill>
                  <a:latin typeface="Cambria" panose="02040503050406030204" pitchFamily="18" charset="0"/>
                  <a:ea typeface="Cambria" panose="02040503050406030204" pitchFamily="18" charset="0"/>
                  <a:cs typeface="Arial"/>
                  <a:sym typeface="Arial"/>
                </a:rPr>
                <a:t>biết</a:t>
              </a:r>
              <a:r>
                <a:rPr lang="en-US" sz="2800" b="1" kern="0" dirty="0">
                  <a:solidFill>
                    <a:srgbClr val="000000"/>
                  </a:solidFill>
                  <a:latin typeface="Cambria" panose="02040503050406030204" pitchFamily="18" charset="0"/>
                  <a:ea typeface="Cambria" panose="02040503050406030204" pitchFamily="18" charset="0"/>
                  <a:cs typeface="Arial"/>
                  <a:sym typeface="Arial"/>
                </a:rPr>
                <a:t> </a:t>
              </a:r>
              <a:r>
                <a:rPr lang="en-US" sz="2800" b="1" kern="0" dirty="0" err="1">
                  <a:solidFill>
                    <a:srgbClr val="000000"/>
                  </a:solidFill>
                  <a:latin typeface="Cambria" panose="02040503050406030204" pitchFamily="18" charset="0"/>
                  <a:ea typeface="Cambria" panose="02040503050406030204" pitchFamily="18" charset="0"/>
                  <a:cs typeface="Arial"/>
                  <a:sym typeface="Arial"/>
                </a:rPr>
                <a:t>ơn</a:t>
              </a:r>
              <a:r>
                <a:rPr lang="en-US" sz="2800" b="1" kern="0" dirty="0">
                  <a:solidFill>
                    <a:srgbClr val="000000"/>
                  </a:solidFill>
                  <a:latin typeface="Cambria" panose="02040503050406030204" pitchFamily="18" charset="0"/>
                  <a:ea typeface="Cambria" panose="02040503050406030204" pitchFamily="18" charset="0"/>
                  <a:cs typeface="Arial"/>
                  <a:sym typeface="Arial"/>
                </a:rPr>
                <a:t> </a:t>
              </a:r>
              <a:r>
                <a:rPr lang="en-US" sz="2800" b="1" kern="0" dirty="0" err="1">
                  <a:solidFill>
                    <a:srgbClr val="000000"/>
                  </a:solidFill>
                  <a:latin typeface="Cambria" panose="02040503050406030204" pitchFamily="18" charset="0"/>
                  <a:ea typeface="Cambria" panose="02040503050406030204" pitchFamily="18" charset="0"/>
                  <a:cs typeface="Arial"/>
                  <a:sym typeface="Arial"/>
                </a:rPr>
                <a:t>người</a:t>
              </a:r>
              <a:r>
                <a:rPr lang="en-US" sz="2800" b="1" kern="0" dirty="0">
                  <a:solidFill>
                    <a:srgbClr val="000000"/>
                  </a:solidFill>
                  <a:latin typeface="Cambria" panose="02040503050406030204" pitchFamily="18" charset="0"/>
                  <a:ea typeface="Cambria" panose="02040503050406030204" pitchFamily="18" charset="0"/>
                  <a:cs typeface="Arial"/>
                  <a:sym typeface="Arial"/>
                </a:rPr>
                <a:t> </a:t>
              </a:r>
              <a:r>
                <a:rPr lang="en-US" sz="2800" b="1" kern="0" dirty="0" err="1">
                  <a:solidFill>
                    <a:srgbClr val="000000"/>
                  </a:solidFill>
                  <a:latin typeface="Cambria" panose="02040503050406030204" pitchFamily="18" charset="0"/>
                  <a:ea typeface="Cambria" panose="02040503050406030204" pitchFamily="18" charset="0"/>
                  <a:cs typeface="Arial"/>
                  <a:sym typeface="Arial"/>
                </a:rPr>
                <a:t>có</a:t>
              </a:r>
              <a:r>
                <a:rPr lang="en-US" sz="2800" b="1" kern="0" dirty="0">
                  <a:solidFill>
                    <a:srgbClr val="000000"/>
                  </a:solidFill>
                  <a:latin typeface="Cambria" panose="02040503050406030204" pitchFamily="18" charset="0"/>
                  <a:ea typeface="Cambria" panose="02040503050406030204" pitchFamily="18" charset="0"/>
                  <a:cs typeface="Arial"/>
                  <a:sym typeface="Arial"/>
                </a:rPr>
                <a:t> </a:t>
              </a:r>
              <a:r>
                <a:rPr lang="en-US" sz="2800" b="1" kern="0" dirty="0" err="1">
                  <a:solidFill>
                    <a:srgbClr val="000000"/>
                  </a:solidFill>
                  <a:latin typeface="Cambria" panose="02040503050406030204" pitchFamily="18" charset="0"/>
                  <a:ea typeface="Cambria" panose="02040503050406030204" pitchFamily="18" charset="0"/>
                  <a:cs typeface="Arial"/>
                  <a:sym typeface="Arial"/>
                </a:rPr>
                <a:t>công</a:t>
              </a:r>
              <a:r>
                <a:rPr lang="en-US" sz="2800" b="1" kern="0" dirty="0">
                  <a:solidFill>
                    <a:srgbClr val="000000"/>
                  </a:solidFill>
                  <a:latin typeface="Cambria" panose="02040503050406030204" pitchFamily="18" charset="0"/>
                  <a:ea typeface="Cambria" panose="02040503050406030204" pitchFamily="18" charset="0"/>
                  <a:cs typeface="Arial"/>
                  <a:sym typeface="Arial"/>
                </a:rPr>
                <a:t> </a:t>
              </a:r>
              <a:r>
                <a:rPr lang="en-US" sz="2800" b="1" kern="0" dirty="0" err="1">
                  <a:solidFill>
                    <a:srgbClr val="000000"/>
                  </a:solidFill>
                  <a:latin typeface="Cambria" panose="02040503050406030204" pitchFamily="18" charset="0"/>
                  <a:ea typeface="Cambria" panose="02040503050406030204" pitchFamily="18" charset="0"/>
                  <a:cs typeface="Arial"/>
                  <a:sym typeface="Arial"/>
                </a:rPr>
                <a:t>với</a:t>
              </a:r>
              <a:r>
                <a:rPr lang="en-US" sz="2800" b="1" kern="0" dirty="0">
                  <a:solidFill>
                    <a:srgbClr val="000000"/>
                  </a:solidFill>
                  <a:latin typeface="Cambria" panose="02040503050406030204" pitchFamily="18" charset="0"/>
                  <a:ea typeface="Cambria" panose="02040503050406030204" pitchFamily="18" charset="0"/>
                  <a:cs typeface="Arial"/>
                  <a:sym typeface="Arial"/>
                </a:rPr>
                <a:t> </a:t>
              </a:r>
              <a:r>
                <a:rPr lang="en-US" sz="2800" b="1" kern="0" dirty="0" err="1">
                  <a:solidFill>
                    <a:srgbClr val="000000"/>
                  </a:solidFill>
                  <a:latin typeface="Cambria" panose="02040503050406030204" pitchFamily="18" charset="0"/>
                  <a:ea typeface="Cambria" panose="02040503050406030204" pitchFamily="18" charset="0"/>
                  <a:cs typeface="Arial"/>
                  <a:sym typeface="Arial"/>
                </a:rPr>
                <a:t>quê</a:t>
              </a:r>
              <a:r>
                <a:rPr lang="en-US" sz="2800" b="1" kern="0" dirty="0">
                  <a:solidFill>
                    <a:srgbClr val="000000"/>
                  </a:solidFill>
                  <a:latin typeface="Cambria" panose="02040503050406030204" pitchFamily="18" charset="0"/>
                  <a:ea typeface="Cambria" panose="02040503050406030204" pitchFamily="18" charset="0"/>
                  <a:cs typeface="Arial"/>
                  <a:sym typeface="Arial"/>
                </a:rPr>
                <a:t> </a:t>
              </a:r>
              <a:r>
                <a:rPr lang="en-US" sz="2800" b="1" kern="0" dirty="0" err="1">
                  <a:solidFill>
                    <a:srgbClr val="000000"/>
                  </a:solidFill>
                  <a:latin typeface="Cambria" panose="02040503050406030204" pitchFamily="18" charset="0"/>
                  <a:ea typeface="Cambria" panose="02040503050406030204" pitchFamily="18" charset="0"/>
                  <a:cs typeface="Arial"/>
                  <a:sym typeface="Arial"/>
                </a:rPr>
                <a:t>hương</a:t>
              </a:r>
              <a:r>
                <a:rPr lang="en-US" sz="2800" b="1" kern="0" dirty="0">
                  <a:solidFill>
                    <a:srgbClr val="000000"/>
                  </a:solidFill>
                  <a:latin typeface="Cambria" panose="02040503050406030204" pitchFamily="18" charset="0"/>
                  <a:ea typeface="Cambria" panose="02040503050406030204" pitchFamily="18" charset="0"/>
                  <a:cs typeface="Arial"/>
                  <a:sym typeface="Arial"/>
                </a:rPr>
                <a:t>, </a:t>
              </a:r>
              <a:r>
                <a:rPr lang="en-US" sz="2800" b="1" kern="0" dirty="0" err="1">
                  <a:solidFill>
                    <a:srgbClr val="000000"/>
                  </a:solidFill>
                  <a:latin typeface="Cambria" panose="02040503050406030204" pitchFamily="18" charset="0"/>
                  <a:ea typeface="Cambria" panose="02040503050406030204" pitchFamily="18" charset="0"/>
                  <a:cs typeface="Arial"/>
                  <a:sym typeface="Arial"/>
                </a:rPr>
                <a:t>đất</a:t>
              </a:r>
              <a:r>
                <a:rPr lang="en-US" sz="2800" b="1" kern="0" dirty="0">
                  <a:solidFill>
                    <a:srgbClr val="000000"/>
                  </a:solidFill>
                  <a:latin typeface="Cambria" panose="02040503050406030204" pitchFamily="18" charset="0"/>
                  <a:ea typeface="Cambria" panose="02040503050406030204" pitchFamily="18" charset="0"/>
                  <a:cs typeface="Arial"/>
                  <a:sym typeface="Arial"/>
                </a:rPr>
                <a:t> </a:t>
              </a:r>
              <a:r>
                <a:rPr lang="en-US" sz="2800" b="1" kern="0" dirty="0" err="1">
                  <a:solidFill>
                    <a:srgbClr val="000000"/>
                  </a:solidFill>
                  <a:latin typeface="Cambria" panose="02040503050406030204" pitchFamily="18" charset="0"/>
                  <a:ea typeface="Cambria" panose="02040503050406030204" pitchFamily="18" charset="0"/>
                  <a:cs typeface="Arial"/>
                  <a:sym typeface="Arial"/>
                </a:rPr>
                <a:t>nước</a:t>
              </a:r>
              <a:r>
                <a:rPr lang="en-US" sz="2800" b="1" kern="0" dirty="0">
                  <a:solidFill>
                    <a:srgbClr val="000000"/>
                  </a:solidFill>
                  <a:latin typeface="Cambria" panose="02040503050406030204" pitchFamily="18" charset="0"/>
                  <a:ea typeface="Cambria" panose="02040503050406030204" pitchFamily="18" charset="0"/>
                  <a:cs typeface="Arial"/>
                  <a:sym typeface="Arial"/>
                </a:rPr>
                <a:t>.</a:t>
              </a:r>
              <a:endParaRPr kumimoji="0" lang="vi-VN" sz="28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grpSp>
          <p:nvGrpSpPr>
            <p:cNvPr id="5" name="Group 4">
              <a:extLst>
                <a:ext uri="{FF2B5EF4-FFF2-40B4-BE49-F238E27FC236}">
                  <a16:creationId xmlns:a16="http://schemas.microsoft.com/office/drawing/2014/main" xmlns="" id="{8D1611B3-C3F7-BEFC-7514-75EF8F8D7440}"/>
                </a:ext>
              </a:extLst>
            </p:cNvPr>
            <p:cNvGrpSpPr/>
            <p:nvPr/>
          </p:nvGrpSpPr>
          <p:grpSpPr>
            <a:xfrm>
              <a:off x="646756" y="4315458"/>
              <a:ext cx="4758622" cy="643061"/>
              <a:chOff x="855100" y="4477504"/>
              <a:chExt cx="4758622" cy="643061"/>
            </a:xfrm>
          </p:grpSpPr>
          <p:cxnSp>
            <p:nvCxnSpPr>
              <p:cNvPr id="10" name="Straight Connector 9">
                <a:extLst>
                  <a:ext uri="{FF2B5EF4-FFF2-40B4-BE49-F238E27FC236}">
                    <a16:creationId xmlns:a16="http://schemas.microsoft.com/office/drawing/2014/main" xmlns="" id="{C4652AC2-F8E8-C2C7-F1E2-65244C42F351}"/>
                  </a:ext>
                </a:extLst>
              </p:cNvPr>
              <p:cNvCxnSpPr/>
              <p:nvPr/>
            </p:nvCxnSpPr>
            <p:spPr>
              <a:xfrm>
                <a:off x="855100" y="4847894"/>
                <a:ext cx="1805651" cy="13473"/>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xmlns="" id="{308CE331-C3FE-B738-AC91-567C9B096459}"/>
                  </a:ext>
                </a:extLst>
              </p:cNvPr>
              <p:cNvCxnSpPr/>
              <p:nvPr/>
            </p:nvCxnSpPr>
            <p:spPr>
              <a:xfrm flipV="1">
                <a:off x="3798426" y="4861367"/>
                <a:ext cx="1815296" cy="11575"/>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xmlns="" id="{9DB77A90-1FB2-6082-D192-4EFFA1188261}"/>
                  </a:ext>
                </a:extLst>
              </p:cNvPr>
              <p:cNvPicPr>
                <a:picLocks noChangeAspect="1"/>
              </p:cNvPicPr>
              <p:nvPr/>
            </p:nvPicPr>
            <p:blipFill rotWithShape="1">
              <a:blip r:embed="rId2"/>
              <a:srcRect t="16340" b="43951"/>
              <a:stretch/>
            </p:blipFill>
            <p:spPr>
              <a:xfrm>
                <a:off x="2778507" y="4477504"/>
                <a:ext cx="730339" cy="643061"/>
              </a:xfrm>
              <a:prstGeom prst="rect">
                <a:avLst/>
              </a:prstGeom>
            </p:spPr>
          </p:pic>
        </p:grpSp>
        <p:grpSp>
          <p:nvGrpSpPr>
            <p:cNvPr id="6" name="Google Shape;724;p33">
              <a:extLst>
                <a:ext uri="{FF2B5EF4-FFF2-40B4-BE49-F238E27FC236}">
                  <a16:creationId xmlns:a16="http://schemas.microsoft.com/office/drawing/2014/main" xmlns="" id="{BE91D04E-C513-4DB4-2B29-4788F8E80E70}"/>
                </a:ext>
              </a:extLst>
            </p:cNvPr>
            <p:cNvGrpSpPr/>
            <p:nvPr/>
          </p:nvGrpSpPr>
          <p:grpSpPr>
            <a:xfrm>
              <a:off x="1906680" y="1911333"/>
              <a:ext cx="1854260" cy="523163"/>
              <a:chOff x="1639601" y="539501"/>
              <a:chExt cx="1091683" cy="548641"/>
            </a:xfrm>
          </p:grpSpPr>
          <p:sp>
            <p:nvSpPr>
              <p:cNvPr id="7" name="Google Shape;725;p33">
                <a:extLst>
                  <a:ext uri="{FF2B5EF4-FFF2-40B4-BE49-F238E27FC236}">
                    <a16:creationId xmlns:a16="http://schemas.microsoft.com/office/drawing/2014/main" xmlns="" id="{97A0CBDE-A4E8-3879-F74C-F1F859DBAFA0}"/>
                  </a:ext>
                </a:extLst>
              </p:cNvPr>
              <p:cNvSpPr/>
              <p:nvPr/>
            </p:nvSpPr>
            <p:spPr>
              <a:xfrm>
                <a:off x="1639601" y="539501"/>
                <a:ext cx="1091683" cy="548641"/>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rgbClr val="FFE25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8" name="Google Shape;726;p33">
                <a:extLst>
                  <a:ext uri="{FF2B5EF4-FFF2-40B4-BE49-F238E27FC236}">
                    <a16:creationId xmlns:a16="http://schemas.microsoft.com/office/drawing/2014/main" xmlns="" id="{51BFFEC9-D949-2E4A-24BC-CEF673D170DC}"/>
                  </a:ext>
                </a:extLst>
              </p:cNvPr>
              <p:cNvSpPr/>
              <p:nvPr/>
            </p:nvSpPr>
            <p:spPr>
              <a:xfrm>
                <a:off x="2097918" y="607640"/>
                <a:ext cx="279602"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9" name="Google Shape;727;p33">
                <a:extLst>
                  <a:ext uri="{FF2B5EF4-FFF2-40B4-BE49-F238E27FC236}">
                    <a16:creationId xmlns:a16="http://schemas.microsoft.com/office/drawing/2014/main" xmlns="" id="{03A15170-F4F7-29C6-3135-DF90894C4826}"/>
                  </a:ext>
                </a:extLst>
              </p:cNvPr>
              <p:cNvSpPr/>
              <p:nvPr/>
            </p:nvSpPr>
            <p:spPr>
              <a:xfrm>
                <a:off x="2403952" y="609989"/>
                <a:ext cx="121592"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grpSp>
      </p:grpSp>
      <p:pic>
        <p:nvPicPr>
          <p:cNvPr id="15" name="Picture 14">
            <a:extLst>
              <a:ext uri="{FF2B5EF4-FFF2-40B4-BE49-F238E27FC236}">
                <a16:creationId xmlns:a16="http://schemas.microsoft.com/office/drawing/2014/main" xmlns="" id="{3ACD8FEB-5E1E-A5BC-BD87-4C2622820B9A}"/>
              </a:ext>
            </a:extLst>
          </p:cNvPr>
          <p:cNvPicPr>
            <a:picLocks noChangeAspect="1"/>
          </p:cNvPicPr>
          <p:nvPr/>
        </p:nvPicPr>
        <p:blipFill>
          <a:blip r:embed="rId3"/>
          <a:stretch>
            <a:fillRect/>
          </a:stretch>
        </p:blipFill>
        <p:spPr>
          <a:xfrm>
            <a:off x="1243012" y="2109787"/>
            <a:ext cx="3907416" cy="1547813"/>
          </a:xfrm>
          <a:prstGeom prst="rect">
            <a:avLst/>
          </a:prstGeom>
        </p:spPr>
      </p:pic>
      <p:pic>
        <p:nvPicPr>
          <p:cNvPr id="19" name="Picture 18">
            <a:extLst>
              <a:ext uri="{FF2B5EF4-FFF2-40B4-BE49-F238E27FC236}">
                <a16:creationId xmlns:a16="http://schemas.microsoft.com/office/drawing/2014/main" xmlns="" id="{9DC22CD2-8842-C5F7-D07C-EF6BD34D4447}"/>
              </a:ext>
            </a:extLst>
          </p:cNvPr>
          <p:cNvPicPr>
            <a:picLocks noChangeAspect="1"/>
          </p:cNvPicPr>
          <p:nvPr/>
        </p:nvPicPr>
        <p:blipFill>
          <a:blip r:embed="rId4"/>
          <a:stretch>
            <a:fillRect/>
          </a:stretch>
        </p:blipFill>
        <p:spPr>
          <a:xfrm>
            <a:off x="6276975" y="2071687"/>
            <a:ext cx="4038600" cy="1557439"/>
          </a:xfrm>
          <a:prstGeom prst="rect">
            <a:avLst/>
          </a:prstGeom>
        </p:spPr>
      </p:pic>
      <p:pic>
        <p:nvPicPr>
          <p:cNvPr id="23" name="Picture 22">
            <a:extLst>
              <a:ext uri="{FF2B5EF4-FFF2-40B4-BE49-F238E27FC236}">
                <a16:creationId xmlns:a16="http://schemas.microsoft.com/office/drawing/2014/main" xmlns="" id="{A86922F7-113F-01B8-3471-661CAA61B61D}"/>
              </a:ext>
            </a:extLst>
          </p:cNvPr>
          <p:cNvPicPr>
            <a:picLocks noChangeAspect="1"/>
          </p:cNvPicPr>
          <p:nvPr/>
        </p:nvPicPr>
        <p:blipFill>
          <a:blip r:embed="rId5"/>
          <a:stretch>
            <a:fillRect/>
          </a:stretch>
        </p:blipFill>
        <p:spPr>
          <a:xfrm>
            <a:off x="1333500" y="4243387"/>
            <a:ext cx="3847118" cy="1585913"/>
          </a:xfrm>
          <a:prstGeom prst="rect">
            <a:avLst/>
          </a:prstGeom>
        </p:spPr>
      </p:pic>
      <p:pic>
        <p:nvPicPr>
          <p:cNvPr id="25" name="Picture 24">
            <a:extLst>
              <a:ext uri="{FF2B5EF4-FFF2-40B4-BE49-F238E27FC236}">
                <a16:creationId xmlns:a16="http://schemas.microsoft.com/office/drawing/2014/main" xmlns="" id="{0FB46DE8-7CDA-F297-716A-C26AD4A34A4C}"/>
              </a:ext>
            </a:extLst>
          </p:cNvPr>
          <p:cNvPicPr>
            <a:picLocks noChangeAspect="1"/>
          </p:cNvPicPr>
          <p:nvPr/>
        </p:nvPicPr>
        <p:blipFill>
          <a:blip r:embed="rId6"/>
          <a:stretch>
            <a:fillRect/>
          </a:stretch>
        </p:blipFill>
        <p:spPr>
          <a:xfrm>
            <a:off x="6357937" y="3962399"/>
            <a:ext cx="4133399" cy="1666875"/>
          </a:xfrm>
          <a:prstGeom prst="rect">
            <a:avLst/>
          </a:prstGeom>
        </p:spPr>
      </p:pic>
    </p:spTree>
    <p:extLst>
      <p:ext uri="{BB962C8B-B14F-4D97-AF65-F5344CB8AC3E}">
        <p14:creationId xmlns:p14="http://schemas.microsoft.com/office/powerpoint/2010/main" val="387066030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down)">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down)">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down)">
                                      <p:cBhvr>
                                        <p:cTn id="2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EC862698-86A5-AA7E-1219-F2F83395678F}"/>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585" b="98562" l="2077" r="69649">
                        <a14:foregroundMark x1="22843" y1="37700" x2="23163" y2="40415"/>
                        <a14:foregroundMark x1="22843" y1="48403" x2="25240" y2="53355"/>
                        <a14:foregroundMark x1="25240" y1="54313" x2="25559" y2="58466"/>
                        <a14:foregroundMark x1="28754" y1="46326" x2="29233" y2="50000"/>
                        <a14:foregroundMark x1="22045" y1="65655" x2="23163" y2="70767"/>
                        <a14:foregroundMark x1="54313" y1="50319" x2="51917" y2="57668"/>
                        <a14:backgroundMark x1="5112" y1="54633" x2="5272" y2="87540"/>
                        <a14:backgroundMark x1="13898" y1="75399" x2="0" y2="99361"/>
                        <a14:backgroundMark x1="2875" y1="96326" x2="2875" y2="96326"/>
                        <a14:backgroundMark x1="47604" y1="80511" x2="49521" y2="94409"/>
                        <a14:backgroundMark x1="54792" y1="73003" x2="59904" y2="99840"/>
                        <a14:backgroundMark x1="56709" y1="62939" x2="59904" y2="86422"/>
                        <a14:backgroundMark x1="62141" y1="59265" x2="40575" y2="72684"/>
                      </a14:backgroundRemoval>
                    </a14:imgEffect>
                  </a14:imgLayer>
                </a14:imgProps>
              </a:ext>
            </a:extLst>
          </a:blip>
          <a:srcRect t="10787" r="38162"/>
          <a:stretch/>
        </p:blipFill>
        <p:spPr>
          <a:xfrm>
            <a:off x="0" y="2314090"/>
            <a:ext cx="3293128" cy="4709545"/>
          </a:xfrm>
          <a:prstGeom prst="rect">
            <a:avLst/>
          </a:prstGeom>
        </p:spPr>
      </p:pic>
      <p:sp>
        <p:nvSpPr>
          <p:cNvPr id="3" name="Rectangle: Rounded Corners 12">
            <a:extLst>
              <a:ext uri="{FF2B5EF4-FFF2-40B4-BE49-F238E27FC236}">
                <a16:creationId xmlns:a16="http://schemas.microsoft.com/office/drawing/2014/main" xmlns="" id="{77754695-12BF-F611-B083-E11970F0A70C}"/>
              </a:ext>
            </a:extLst>
          </p:cNvPr>
          <p:cNvSpPr/>
          <p:nvPr/>
        </p:nvSpPr>
        <p:spPr>
          <a:xfrm>
            <a:off x="1631785" y="247579"/>
            <a:ext cx="9407690" cy="952572"/>
          </a:xfrm>
          <a:prstGeom prst="roundRect">
            <a:avLst/>
          </a:prstGeom>
          <a:solidFill>
            <a:srgbClr val="FFFF99"/>
          </a:solidFill>
          <a:ln w="5715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2800" b="1" dirty="0">
                <a:solidFill>
                  <a:prstClr val="black"/>
                </a:solidFill>
                <a:latin typeface="Calibri" panose="020F0502020204030204" pitchFamily="34" charset="0"/>
                <a:ea typeface="Calibri" panose="020F0502020204030204" pitchFamily="34" charset="0"/>
                <a:cs typeface="Calibri" panose="020F0502020204030204" pitchFamily="34" charset="0"/>
              </a:rPr>
              <a:t>4. </a:t>
            </a:r>
            <a:r>
              <a:rPr lang="vi-VN" sz="2800" b="1" dirty="0">
                <a:solidFill>
                  <a:prstClr val="black"/>
                </a:solidFill>
                <a:latin typeface="Calibri" panose="020F0502020204030204" pitchFamily="34" charset="0"/>
                <a:ea typeface="Calibri" panose="020F0502020204030204" pitchFamily="34" charset="0"/>
                <a:cs typeface="Calibri" panose="020F0502020204030204" pitchFamily="34" charset="0"/>
              </a:rPr>
              <a:t>Em có nhận xét gì về thái độ, hành vi của các bạn trong các trường hợp sau?</a:t>
            </a:r>
            <a:endPar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9" name="Picture 8">
            <a:extLst>
              <a:ext uri="{FF2B5EF4-FFF2-40B4-BE49-F238E27FC236}">
                <a16:creationId xmlns:a16="http://schemas.microsoft.com/office/drawing/2014/main" xmlns="" id="{4C956926-4FC6-1709-A88B-CF7E45C93AAF}"/>
              </a:ext>
            </a:extLst>
          </p:cNvPr>
          <p:cNvPicPr>
            <a:picLocks noChangeAspect="1"/>
          </p:cNvPicPr>
          <p:nvPr/>
        </p:nvPicPr>
        <p:blipFill>
          <a:blip r:embed="rId5"/>
          <a:stretch>
            <a:fillRect/>
          </a:stretch>
        </p:blipFill>
        <p:spPr>
          <a:xfrm>
            <a:off x="3028950" y="1352550"/>
            <a:ext cx="5453062" cy="1285742"/>
          </a:xfrm>
          <a:prstGeom prst="rect">
            <a:avLst/>
          </a:prstGeom>
        </p:spPr>
      </p:pic>
      <p:pic>
        <p:nvPicPr>
          <p:cNvPr id="13" name="Picture 12">
            <a:extLst>
              <a:ext uri="{FF2B5EF4-FFF2-40B4-BE49-F238E27FC236}">
                <a16:creationId xmlns:a16="http://schemas.microsoft.com/office/drawing/2014/main" xmlns="" id="{875DA56A-71EE-C3D9-04EB-54D6345BA7CA}"/>
              </a:ext>
            </a:extLst>
          </p:cNvPr>
          <p:cNvPicPr>
            <a:picLocks noChangeAspect="1"/>
          </p:cNvPicPr>
          <p:nvPr/>
        </p:nvPicPr>
        <p:blipFill>
          <a:blip r:embed="rId6"/>
          <a:stretch>
            <a:fillRect/>
          </a:stretch>
        </p:blipFill>
        <p:spPr>
          <a:xfrm>
            <a:off x="4476749" y="2563267"/>
            <a:ext cx="6257925" cy="1327695"/>
          </a:xfrm>
          <a:prstGeom prst="rect">
            <a:avLst/>
          </a:prstGeom>
        </p:spPr>
      </p:pic>
      <p:pic>
        <p:nvPicPr>
          <p:cNvPr id="15" name="Picture 14">
            <a:extLst>
              <a:ext uri="{FF2B5EF4-FFF2-40B4-BE49-F238E27FC236}">
                <a16:creationId xmlns:a16="http://schemas.microsoft.com/office/drawing/2014/main" xmlns="" id="{AB8A9B73-DFED-37DE-E8C0-25E897D58ABF}"/>
              </a:ext>
            </a:extLst>
          </p:cNvPr>
          <p:cNvPicPr>
            <a:picLocks noChangeAspect="1"/>
          </p:cNvPicPr>
          <p:nvPr/>
        </p:nvPicPr>
        <p:blipFill>
          <a:blip r:embed="rId7"/>
          <a:stretch>
            <a:fillRect/>
          </a:stretch>
        </p:blipFill>
        <p:spPr>
          <a:xfrm>
            <a:off x="3143250" y="3719351"/>
            <a:ext cx="5519737" cy="1643223"/>
          </a:xfrm>
          <a:prstGeom prst="rect">
            <a:avLst/>
          </a:prstGeom>
        </p:spPr>
      </p:pic>
      <p:pic>
        <p:nvPicPr>
          <p:cNvPr id="17" name="Picture 16">
            <a:extLst>
              <a:ext uri="{FF2B5EF4-FFF2-40B4-BE49-F238E27FC236}">
                <a16:creationId xmlns:a16="http://schemas.microsoft.com/office/drawing/2014/main" xmlns="" id="{3FD1413B-EDF5-0C2A-D6EB-4C956457E653}"/>
              </a:ext>
            </a:extLst>
          </p:cNvPr>
          <p:cNvPicPr>
            <a:picLocks noChangeAspect="1"/>
          </p:cNvPicPr>
          <p:nvPr/>
        </p:nvPicPr>
        <p:blipFill>
          <a:blip r:embed="rId8"/>
          <a:stretch>
            <a:fillRect/>
          </a:stretch>
        </p:blipFill>
        <p:spPr>
          <a:xfrm>
            <a:off x="6429375" y="5322628"/>
            <a:ext cx="4576762" cy="1292483"/>
          </a:xfrm>
          <a:prstGeom prst="rect">
            <a:avLst/>
          </a:prstGeom>
        </p:spPr>
      </p:pic>
    </p:spTree>
    <p:extLst>
      <p:ext uri="{BB962C8B-B14F-4D97-AF65-F5344CB8AC3E}">
        <p14:creationId xmlns:p14="http://schemas.microsoft.com/office/powerpoint/2010/main" val="26553843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1000"/>
                                        <p:tgtEl>
                                          <p:spTgt spid="17"/>
                                        </p:tgtEl>
                                      </p:cBhvr>
                                    </p:animEffect>
                                    <p:anim calcmode="lin" valueType="num">
                                      <p:cBhvr>
                                        <p:cTn id="24" dur="1000" fill="hold"/>
                                        <p:tgtEl>
                                          <p:spTgt spid="17"/>
                                        </p:tgtEl>
                                        <p:attrNameLst>
                                          <p:attrName>ppt_x</p:attrName>
                                        </p:attrNameLst>
                                      </p:cBhvr>
                                      <p:tavLst>
                                        <p:tav tm="0">
                                          <p:val>
                                            <p:strVal val="#ppt_x"/>
                                          </p:val>
                                        </p:tav>
                                        <p:tav tm="100000">
                                          <p:val>
                                            <p:strVal val="#ppt_x"/>
                                          </p:val>
                                        </p:tav>
                                      </p:tavLst>
                                    </p:anim>
                                    <p:anim calcmode="lin" valueType="num">
                                      <p:cBhvr>
                                        <p:cTn id="25" dur="1000" fill="hold"/>
                                        <p:tgtEl>
                                          <p:spTgt spid="17"/>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anim calcmode="lin" valueType="num">
                                      <p:cBhvr>
                                        <p:cTn id="34" dur="1000" fill="hold"/>
                                        <p:tgtEl>
                                          <p:spTgt spid="9"/>
                                        </p:tgtEl>
                                        <p:attrNameLst>
                                          <p:attrName>ppt_x</p:attrName>
                                        </p:attrNameLst>
                                      </p:cBhvr>
                                      <p:tavLst>
                                        <p:tav tm="0">
                                          <p:val>
                                            <p:strVal val="#ppt_x"/>
                                          </p:val>
                                        </p:tav>
                                        <p:tav tm="100000">
                                          <p:val>
                                            <p:strVal val="#ppt_x"/>
                                          </p:val>
                                        </p:tav>
                                      </p:tavLst>
                                    </p:anim>
                                    <p:anim calcmode="lin" valueType="num">
                                      <p:cBhvr>
                                        <p:cTn id="3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Hình chữ nhật: Góc Tròn 12">
            <a:extLst>
              <a:ext uri="{FF2B5EF4-FFF2-40B4-BE49-F238E27FC236}">
                <a16:creationId xmlns:a16="http://schemas.microsoft.com/office/drawing/2014/main" xmlns="" id="{BE1B4931-4A54-21F8-8D2A-95243300649B}"/>
              </a:ext>
            </a:extLst>
          </p:cNvPr>
          <p:cNvSpPr/>
          <p:nvPr/>
        </p:nvSpPr>
        <p:spPr>
          <a:xfrm>
            <a:off x="1790700" y="619125"/>
            <a:ext cx="9401175" cy="1228725"/>
          </a:xfrm>
          <a:custGeom>
            <a:avLst/>
            <a:gdLst>
              <a:gd name="connsiteX0" fmla="*/ 0 w 9401175"/>
              <a:gd name="connsiteY0" fmla="*/ 204791 h 1228725"/>
              <a:gd name="connsiteX1" fmla="*/ 850291 w 9401175"/>
              <a:gd name="connsiteY1" fmla="*/ 0 h 1228725"/>
              <a:gd name="connsiteX2" fmla="*/ 1246321 w 9401175"/>
              <a:gd name="connsiteY2" fmla="*/ 0 h 1228725"/>
              <a:gd name="connsiteX3" fmla="*/ 1796363 w 9401175"/>
              <a:gd name="connsiteY3" fmla="*/ 0 h 1228725"/>
              <a:gd name="connsiteX4" fmla="*/ 2500418 w 9401175"/>
              <a:gd name="connsiteY4" fmla="*/ 0 h 1228725"/>
              <a:gd name="connsiteX5" fmla="*/ 3050460 w 9401175"/>
              <a:gd name="connsiteY5" fmla="*/ 0 h 1228725"/>
              <a:gd name="connsiteX6" fmla="*/ 3677508 w 9401175"/>
              <a:gd name="connsiteY6" fmla="*/ 0 h 1228725"/>
              <a:gd name="connsiteX7" fmla="*/ 4150544 w 9401175"/>
              <a:gd name="connsiteY7" fmla="*/ 0 h 1228725"/>
              <a:gd name="connsiteX8" fmla="*/ 4777593 w 9401175"/>
              <a:gd name="connsiteY8" fmla="*/ 0 h 1228725"/>
              <a:gd name="connsiteX9" fmla="*/ 5096618 w 9401175"/>
              <a:gd name="connsiteY9" fmla="*/ 0 h 1228725"/>
              <a:gd name="connsiteX10" fmla="*/ 5415642 w 9401175"/>
              <a:gd name="connsiteY10" fmla="*/ 0 h 1228725"/>
              <a:gd name="connsiteX11" fmla="*/ 6042690 w 9401175"/>
              <a:gd name="connsiteY11" fmla="*/ 0 h 1228725"/>
              <a:gd name="connsiteX12" fmla="*/ 6592733 w 9401175"/>
              <a:gd name="connsiteY12" fmla="*/ 0 h 1228725"/>
              <a:gd name="connsiteX13" fmla="*/ 6911757 w 9401175"/>
              <a:gd name="connsiteY13" fmla="*/ 0 h 1228725"/>
              <a:gd name="connsiteX14" fmla="*/ 7538805 w 9401175"/>
              <a:gd name="connsiteY14" fmla="*/ 0 h 1228725"/>
              <a:gd name="connsiteX15" fmla="*/ 7934836 w 9401175"/>
              <a:gd name="connsiteY15" fmla="*/ 0 h 1228725"/>
              <a:gd name="connsiteX16" fmla="*/ 8550883 w 9401175"/>
              <a:gd name="connsiteY16" fmla="*/ 0 h 1228725"/>
              <a:gd name="connsiteX17" fmla="*/ 9401175 w 9401175"/>
              <a:gd name="connsiteY17" fmla="*/ 204791 h 1228725"/>
              <a:gd name="connsiteX18" fmla="*/ 9401175 w 9401175"/>
              <a:gd name="connsiteY18" fmla="*/ 313620 h 1228725"/>
              <a:gd name="connsiteX19" fmla="*/ 9401175 w 9401175"/>
              <a:gd name="connsiteY19" fmla="*/ 438832 h 1228725"/>
              <a:gd name="connsiteX20" fmla="*/ 9401175 w 9401175"/>
              <a:gd name="connsiteY20" fmla="*/ 555852 h 1228725"/>
              <a:gd name="connsiteX21" fmla="*/ 9401175 w 9401175"/>
              <a:gd name="connsiteY21" fmla="*/ 656489 h 1228725"/>
              <a:gd name="connsiteX22" fmla="*/ 9401175 w 9401175"/>
              <a:gd name="connsiteY22" fmla="*/ 773509 h 1228725"/>
              <a:gd name="connsiteX23" fmla="*/ 9401175 w 9401175"/>
              <a:gd name="connsiteY23" fmla="*/ 865956 h 1228725"/>
              <a:gd name="connsiteX24" fmla="*/ 9401175 w 9401175"/>
              <a:gd name="connsiteY24" fmla="*/ 1023933 h 1228725"/>
              <a:gd name="connsiteX25" fmla="*/ 8550883 w 9401175"/>
              <a:gd name="connsiteY25" fmla="*/ 1228725 h 1228725"/>
              <a:gd name="connsiteX26" fmla="*/ 8231859 w 9401175"/>
              <a:gd name="connsiteY26" fmla="*/ 1228725 h 1228725"/>
              <a:gd name="connsiteX27" fmla="*/ 7604811 w 9401175"/>
              <a:gd name="connsiteY27" fmla="*/ 1228725 h 1228725"/>
              <a:gd name="connsiteX28" fmla="*/ 7208780 w 9401175"/>
              <a:gd name="connsiteY28" fmla="*/ 1228725 h 1228725"/>
              <a:gd name="connsiteX29" fmla="*/ 6581731 w 9401175"/>
              <a:gd name="connsiteY29" fmla="*/ 1228725 h 1228725"/>
              <a:gd name="connsiteX30" fmla="*/ 5877678 w 9401175"/>
              <a:gd name="connsiteY30" fmla="*/ 1228725 h 1228725"/>
              <a:gd name="connsiteX31" fmla="*/ 5481647 w 9401175"/>
              <a:gd name="connsiteY31" fmla="*/ 1228725 h 1228725"/>
              <a:gd name="connsiteX32" fmla="*/ 5008611 w 9401175"/>
              <a:gd name="connsiteY32" fmla="*/ 1228725 h 1228725"/>
              <a:gd name="connsiteX33" fmla="*/ 4612580 w 9401175"/>
              <a:gd name="connsiteY33" fmla="*/ 1228725 h 1228725"/>
              <a:gd name="connsiteX34" fmla="*/ 4062538 w 9401175"/>
              <a:gd name="connsiteY34" fmla="*/ 1228725 h 1228725"/>
              <a:gd name="connsiteX35" fmla="*/ 3358484 w 9401175"/>
              <a:gd name="connsiteY35" fmla="*/ 1228725 h 1228725"/>
              <a:gd name="connsiteX36" fmla="*/ 2962453 w 9401175"/>
              <a:gd name="connsiteY36" fmla="*/ 1228725 h 1228725"/>
              <a:gd name="connsiteX37" fmla="*/ 2489417 w 9401175"/>
              <a:gd name="connsiteY37" fmla="*/ 1228725 h 1228725"/>
              <a:gd name="connsiteX38" fmla="*/ 1939375 w 9401175"/>
              <a:gd name="connsiteY38" fmla="*/ 1228725 h 1228725"/>
              <a:gd name="connsiteX39" fmla="*/ 850291 w 9401175"/>
              <a:gd name="connsiteY39" fmla="*/ 1228725 h 1228725"/>
              <a:gd name="connsiteX40" fmla="*/ 0 w 9401175"/>
              <a:gd name="connsiteY40" fmla="*/ 1023933 h 1228725"/>
              <a:gd name="connsiteX41" fmla="*/ 0 w 9401175"/>
              <a:gd name="connsiteY41" fmla="*/ 915104 h 1228725"/>
              <a:gd name="connsiteX42" fmla="*/ 0 w 9401175"/>
              <a:gd name="connsiteY42" fmla="*/ 814467 h 1228725"/>
              <a:gd name="connsiteX43" fmla="*/ 0 w 9401175"/>
              <a:gd name="connsiteY43" fmla="*/ 722021 h 1228725"/>
              <a:gd name="connsiteX44" fmla="*/ 0 w 9401175"/>
              <a:gd name="connsiteY44" fmla="*/ 605000 h 1228725"/>
              <a:gd name="connsiteX45" fmla="*/ 0 w 9401175"/>
              <a:gd name="connsiteY45" fmla="*/ 512554 h 1228725"/>
              <a:gd name="connsiteX46" fmla="*/ 0 w 9401175"/>
              <a:gd name="connsiteY46" fmla="*/ 395534 h 1228725"/>
              <a:gd name="connsiteX47" fmla="*/ 0 w 9401175"/>
              <a:gd name="connsiteY47" fmla="*/ 204791 h 1228725"/>
              <a:gd name="connsiteX0" fmla="*/ 0 w 9401175"/>
              <a:gd name="connsiteY0" fmla="*/ 204791 h 1228725"/>
              <a:gd name="connsiteX1" fmla="*/ 850291 w 9401175"/>
              <a:gd name="connsiteY1" fmla="*/ 0 h 1228725"/>
              <a:gd name="connsiteX2" fmla="*/ 1246321 w 9401175"/>
              <a:gd name="connsiteY2" fmla="*/ 0 h 1228725"/>
              <a:gd name="connsiteX3" fmla="*/ 1642351 w 9401175"/>
              <a:gd name="connsiteY3" fmla="*/ 0 h 1228725"/>
              <a:gd name="connsiteX4" fmla="*/ 2269400 w 9401175"/>
              <a:gd name="connsiteY4" fmla="*/ 0 h 1228725"/>
              <a:gd name="connsiteX5" fmla="*/ 2973454 w 9401175"/>
              <a:gd name="connsiteY5" fmla="*/ 0 h 1228725"/>
              <a:gd name="connsiteX6" fmla="*/ 3523496 w 9401175"/>
              <a:gd name="connsiteY6" fmla="*/ 0 h 1228725"/>
              <a:gd name="connsiteX7" fmla="*/ 3996533 w 9401175"/>
              <a:gd name="connsiteY7" fmla="*/ 0 h 1228725"/>
              <a:gd name="connsiteX8" fmla="*/ 4315557 w 9401175"/>
              <a:gd name="connsiteY8" fmla="*/ 0 h 1228725"/>
              <a:gd name="connsiteX9" fmla="*/ 4865600 w 9401175"/>
              <a:gd name="connsiteY9" fmla="*/ 0 h 1228725"/>
              <a:gd name="connsiteX10" fmla="*/ 5415642 w 9401175"/>
              <a:gd name="connsiteY10" fmla="*/ 0 h 1228725"/>
              <a:gd name="connsiteX11" fmla="*/ 5811672 w 9401175"/>
              <a:gd name="connsiteY11" fmla="*/ 0 h 1228725"/>
              <a:gd name="connsiteX12" fmla="*/ 6130697 w 9401175"/>
              <a:gd name="connsiteY12" fmla="*/ 0 h 1228725"/>
              <a:gd name="connsiteX13" fmla="*/ 6449722 w 9401175"/>
              <a:gd name="connsiteY13" fmla="*/ 0 h 1228725"/>
              <a:gd name="connsiteX14" fmla="*/ 6787667 w 9401175"/>
              <a:gd name="connsiteY14" fmla="*/ 0 h 1228725"/>
              <a:gd name="connsiteX15" fmla="*/ 7153775 w 9401175"/>
              <a:gd name="connsiteY15" fmla="*/ 0 h 1228725"/>
              <a:gd name="connsiteX16" fmla="*/ 7626812 w 9401175"/>
              <a:gd name="connsiteY16" fmla="*/ 0 h 1228725"/>
              <a:gd name="connsiteX17" fmla="*/ 8022843 w 9401175"/>
              <a:gd name="connsiteY17" fmla="*/ 0 h 1228725"/>
              <a:gd name="connsiteX18" fmla="*/ 8550883 w 9401175"/>
              <a:gd name="connsiteY18" fmla="*/ 0 h 1228725"/>
              <a:gd name="connsiteX19" fmla="*/ 9401175 w 9401175"/>
              <a:gd name="connsiteY19" fmla="*/ 204791 h 1228725"/>
              <a:gd name="connsiteX20" fmla="*/ 9401175 w 9401175"/>
              <a:gd name="connsiteY20" fmla="*/ 338194 h 1228725"/>
              <a:gd name="connsiteX21" fmla="*/ 9401175 w 9401175"/>
              <a:gd name="connsiteY21" fmla="*/ 471597 h 1228725"/>
              <a:gd name="connsiteX22" fmla="*/ 9401175 w 9401175"/>
              <a:gd name="connsiteY22" fmla="*/ 572235 h 1228725"/>
              <a:gd name="connsiteX23" fmla="*/ 9401175 w 9401175"/>
              <a:gd name="connsiteY23" fmla="*/ 697446 h 1228725"/>
              <a:gd name="connsiteX24" fmla="*/ 9401175 w 9401175"/>
              <a:gd name="connsiteY24" fmla="*/ 789892 h 1228725"/>
              <a:gd name="connsiteX25" fmla="*/ 9401175 w 9401175"/>
              <a:gd name="connsiteY25" fmla="*/ 923296 h 1228725"/>
              <a:gd name="connsiteX26" fmla="*/ 9401175 w 9401175"/>
              <a:gd name="connsiteY26" fmla="*/ 1023933 h 1228725"/>
              <a:gd name="connsiteX27" fmla="*/ 8550883 w 9401175"/>
              <a:gd name="connsiteY27" fmla="*/ 1228725 h 1228725"/>
              <a:gd name="connsiteX28" fmla="*/ 8000841 w 9401175"/>
              <a:gd name="connsiteY28" fmla="*/ 1228725 h 1228725"/>
              <a:gd name="connsiteX29" fmla="*/ 7527805 w 9401175"/>
              <a:gd name="connsiteY29" fmla="*/ 1228725 h 1228725"/>
              <a:gd name="connsiteX30" fmla="*/ 6823750 w 9401175"/>
              <a:gd name="connsiteY30" fmla="*/ 1228725 h 1228725"/>
              <a:gd name="connsiteX31" fmla="*/ 6504726 w 9401175"/>
              <a:gd name="connsiteY31" fmla="*/ 1228725 h 1228725"/>
              <a:gd name="connsiteX32" fmla="*/ 6108695 w 9401175"/>
              <a:gd name="connsiteY32" fmla="*/ 1228725 h 1228725"/>
              <a:gd name="connsiteX33" fmla="*/ 5558653 w 9401175"/>
              <a:gd name="connsiteY33" fmla="*/ 1228725 h 1228725"/>
              <a:gd name="connsiteX34" fmla="*/ 5085617 w 9401175"/>
              <a:gd name="connsiteY34" fmla="*/ 1228725 h 1228725"/>
              <a:gd name="connsiteX35" fmla="*/ 4689586 w 9401175"/>
              <a:gd name="connsiteY35" fmla="*/ 1228725 h 1228725"/>
              <a:gd name="connsiteX36" fmla="*/ 4330518 w 9401175"/>
              <a:gd name="connsiteY36" fmla="*/ 1228725 h 1228725"/>
              <a:gd name="connsiteX37" fmla="*/ 3985532 w 9401175"/>
              <a:gd name="connsiteY37" fmla="*/ 1228725 h 1228725"/>
              <a:gd name="connsiteX38" fmla="*/ 3666508 w 9401175"/>
              <a:gd name="connsiteY38" fmla="*/ 1228725 h 1228725"/>
              <a:gd name="connsiteX39" fmla="*/ 3270477 w 9401175"/>
              <a:gd name="connsiteY39" fmla="*/ 1228725 h 1228725"/>
              <a:gd name="connsiteX40" fmla="*/ 2951452 w 9401175"/>
              <a:gd name="connsiteY40" fmla="*/ 1228725 h 1228725"/>
              <a:gd name="connsiteX41" fmla="*/ 2324404 w 9401175"/>
              <a:gd name="connsiteY41" fmla="*/ 1228725 h 1228725"/>
              <a:gd name="connsiteX42" fmla="*/ 1620350 w 9401175"/>
              <a:gd name="connsiteY42" fmla="*/ 1228725 h 1228725"/>
              <a:gd name="connsiteX43" fmla="*/ 850291 w 9401175"/>
              <a:gd name="connsiteY43" fmla="*/ 1228725 h 1228725"/>
              <a:gd name="connsiteX44" fmla="*/ 0 w 9401175"/>
              <a:gd name="connsiteY44" fmla="*/ 1023933 h 1228725"/>
              <a:gd name="connsiteX45" fmla="*/ 0 w 9401175"/>
              <a:gd name="connsiteY45" fmla="*/ 923296 h 1228725"/>
              <a:gd name="connsiteX46" fmla="*/ 0 w 9401175"/>
              <a:gd name="connsiteY46" fmla="*/ 806275 h 1228725"/>
              <a:gd name="connsiteX47" fmla="*/ 0 w 9401175"/>
              <a:gd name="connsiteY47" fmla="*/ 681064 h 1228725"/>
              <a:gd name="connsiteX48" fmla="*/ 0 w 9401175"/>
              <a:gd name="connsiteY48" fmla="*/ 580426 h 1228725"/>
              <a:gd name="connsiteX49" fmla="*/ 0 w 9401175"/>
              <a:gd name="connsiteY49" fmla="*/ 463406 h 1228725"/>
              <a:gd name="connsiteX50" fmla="*/ 0 w 9401175"/>
              <a:gd name="connsiteY50" fmla="*/ 370960 h 1228725"/>
              <a:gd name="connsiteX51" fmla="*/ 0 w 9401175"/>
              <a:gd name="connsiteY51" fmla="*/ 204791 h 1228725"/>
              <a:gd name="connsiteX0" fmla="*/ 0 w 9401175"/>
              <a:gd name="connsiteY0" fmla="*/ 204791 h 1228725"/>
              <a:gd name="connsiteX1" fmla="*/ 850291 w 9401175"/>
              <a:gd name="connsiteY1" fmla="*/ 0 h 1228725"/>
              <a:gd name="connsiteX2" fmla="*/ 1246321 w 9401175"/>
              <a:gd name="connsiteY2" fmla="*/ 0 h 1228725"/>
              <a:gd name="connsiteX3" fmla="*/ 1796363 w 9401175"/>
              <a:gd name="connsiteY3" fmla="*/ 0 h 1228725"/>
              <a:gd name="connsiteX4" fmla="*/ 2500418 w 9401175"/>
              <a:gd name="connsiteY4" fmla="*/ 0 h 1228725"/>
              <a:gd name="connsiteX5" fmla="*/ 3050460 w 9401175"/>
              <a:gd name="connsiteY5" fmla="*/ 0 h 1228725"/>
              <a:gd name="connsiteX6" fmla="*/ 3677508 w 9401175"/>
              <a:gd name="connsiteY6" fmla="*/ 0 h 1228725"/>
              <a:gd name="connsiteX7" fmla="*/ 4150544 w 9401175"/>
              <a:gd name="connsiteY7" fmla="*/ 0 h 1228725"/>
              <a:gd name="connsiteX8" fmla="*/ 4777593 w 9401175"/>
              <a:gd name="connsiteY8" fmla="*/ 0 h 1228725"/>
              <a:gd name="connsiteX9" fmla="*/ 5096618 w 9401175"/>
              <a:gd name="connsiteY9" fmla="*/ 0 h 1228725"/>
              <a:gd name="connsiteX10" fmla="*/ 5415642 w 9401175"/>
              <a:gd name="connsiteY10" fmla="*/ 0 h 1228725"/>
              <a:gd name="connsiteX11" fmla="*/ 6042690 w 9401175"/>
              <a:gd name="connsiteY11" fmla="*/ 0 h 1228725"/>
              <a:gd name="connsiteX12" fmla="*/ 6592733 w 9401175"/>
              <a:gd name="connsiteY12" fmla="*/ 0 h 1228725"/>
              <a:gd name="connsiteX13" fmla="*/ 6911757 w 9401175"/>
              <a:gd name="connsiteY13" fmla="*/ 0 h 1228725"/>
              <a:gd name="connsiteX14" fmla="*/ 7538805 w 9401175"/>
              <a:gd name="connsiteY14" fmla="*/ 0 h 1228725"/>
              <a:gd name="connsiteX15" fmla="*/ 7934836 w 9401175"/>
              <a:gd name="connsiteY15" fmla="*/ 0 h 1228725"/>
              <a:gd name="connsiteX16" fmla="*/ 8550883 w 9401175"/>
              <a:gd name="connsiteY16" fmla="*/ 0 h 1228725"/>
              <a:gd name="connsiteX17" fmla="*/ 9401175 w 9401175"/>
              <a:gd name="connsiteY17" fmla="*/ 204791 h 1228725"/>
              <a:gd name="connsiteX18" fmla="*/ 9401175 w 9401175"/>
              <a:gd name="connsiteY18" fmla="*/ 313620 h 1228725"/>
              <a:gd name="connsiteX19" fmla="*/ 9401175 w 9401175"/>
              <a:gd name="connsiteY19" fmla="*/ 438832 h 1228725"/>
              <a:gd name="connsiteX20" fmla="*/ 9401175 w 9401175"/>
              <a:gd name="connsiteY20" fmla="*/ 555852 h 1228725"/>
              <a:gd name="connsiteX21" fmla="*/ 9401175 w 9401175"/>
              <a:gd name="connsiteY21" fmla="*/ 656489 h 1228725"/>
              <a:gd name="connsiteX22" fmla="*/ 9401175 w 9401175"/>
              <a:gd name="connsiteY22" fmla="*/ 773509 h 1228725"/>
              <a:gd name="connsiteX23" fmla="*/ 9401175 w 9401175"/>
              <a:gd name="connsiteY23" fmla="*/ 865956 h 1228725"/>
              <a:gd name="connsiteX24" fmla="*/ 9401175 w 9401175"/>
              <a:gd name="connsiteY24" fmla="*/ 1023933 h 1228725"/>
              <a:gd name="connsiteX25" fmla="*/ 8550883 w 9401175"/>
              <a:gd name="connsiteY25" fmla="*/ 1228725 h 1228725"/>
              <a:gd name="connsiteX26" fmla="*/ 8231859 w 9401175"/>
              <a:gd name="connsiteY26" fmla="*/ 1228725 h 1228725"/>
              <a:gd name="connsiteX27" fmla="*/ 7604811 w 9401175"/>
              <a:gd name="connsiteY27" fmla="*/ 1228725 h 1228725"/>
              <a:gd name="connsiteX28" fmla="*/ 7208780 w 9401175"/>
              <a:gd name="connsiteY28" fmla="*/ 1228725 h 1228725"/>
              <a:gd name="connsiteX29" fmla="*/ 6581731 w 9401175"/>
              <a:gd name="connsiteY29" fmla="*/ 1228725 h 1228725"/>
              <a:gd name="connsiteX30" fmla="*/ 5877678 w 9401175"/>
              <a:gd name="connsiteY30" fmla="*/ 1228725 h 1228725"/>
              <a:gd name="connsiteX31" fmla="*/ 5481647 w 9401175"/>
              <a:gd name="connsiteY31" fmla="*/ 1228725 h 1228725"/>
              <a:gd name="connsiteX32" fmla="*/ 5008611 w 9401175"/>
              <a:gd name="connsiteY32" fmla="*/ 1228725 h 1228725"/>
              <a:gd name="connsiteX33" fmla="*/ 4612580 w 9401175"/>
              <a:gd name="connsiteY33" fmla="*/ 1228725 h 1228725"/>
              <a:gd name="connsiteX34" fmla="*/ 4062538 w 9401175"/>
              <a:gd name="connsiteY34" fmla="*/ 1228725 h 1228725"/>
              <a:gd name="connsiteX35" fmla="*/ 3358484 w 9401175"/>
              <a:gd name="connsiteY35" fmla="*/ 1228725 h 1228725"/>
              <a:gd name="connsiteX36" fmla="*/ 2962453 w 9401175"/>
              <a:gd name="connsiteY36" fmla="*/ 1228725 h 1228725"/>
              <a:gd name="connsiteX37" fmla="*/ 2489417 w 9401175"/>
              <a:gd name="connsiteY37" fmla="*/ 1228725 h 1228725"/>
              <a:gd name="connsiteX38" fmla="*/ 1939375 w 9401175"/>
              <a:gd name="connsiteY38" fmla="*/ 1228725 h 1228725"/>
              <a:gd name="connsiteX39" fmla="*/ 850291 w 9401175"/>
              <a:gd name="connsiteY39" fmla="*/ 1228725 h 1228725"/>
              <a:gd name="connsiteX40" fmla="*/ 0 w 9401175"/>
              <a:gd name="connsiteY40" fmla="*/ 1023933 h 1228725"/>
              <a:gd name="connsiteX41" fmla="*/ 0 w 9401175"/>
              <a:gd name="connsiteY41" fmla="*/ 915104 h 1228725"/>
              <a:gd name="connsiteX42" fmla="*/ 0 w 9401175"/>
              <a:gd name="connsiteY42" fmla="*/ 814467 h 1228725"/>
              <a:gd name="connsiteX43" fmla="*/ 0 w 9401175"/>
              <a:gd name="connsiteY43" fmla="*/ 722021 h 1228725"/>
              <a:gd name="connsiteX44" fmla="*/ 0 w 9401175"/>
              <a:gd name="connsiteY44" fmla="*/ 605000 h 1228725"/>
              <a:gd name="connsiteX45" fmla="*/ 0 w 9401175"/>
              <a:gd name="connsiteY45" fmla="*/ 512554 h 1228725"/>
              <a:gd name="connsiteX46" fmla="*/ 0 w 9401175"/>
              <a:gd name="connsiteY46" fmla="*/ 395534 h 1228725"/>
              <a:gd name="connsiteX47" fmla="*/ 0 w 9401175"/>
              <a:gd name="connsiteY47" fmla="*/ 204791 h 122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9401175" h="1228725" fill="none" extrusionOk="0">
                <a:moveTo>
                  <a:pt x="0" y="204791"/>
                </a:moveTo>
                <a:cubicBezTo>
                  <a:pt x="-195848" y="-38387"/>
                  <a:pt x="362566" y="34969"/>
                  <a:pt x="850291" y="0"/>
                </a:cubicBezTo>
                <a:cubicBezTo>
                  <a:pt x="1011619" y="-8796"/>
                  <a:pt x="1146138" y="2791"/>
                  <a:pt x="1246321" y="0"/>
                </a:cubicBezTo>
                <a:cubicBezTo>
                  <a:pt x="1373210" y="14735"/>
                  <a:pt x="1575801" y="-47417"/>
                  <a:pt x="1796363" y="0"/>
                </a:cubicBezTo>
                <a:cubicBezTo>
                  <a:pt x="2073125" y="-34514"/>
                  <a:pt x="2242349" y="-19093"/>
                  <a:pt x="2500418" y="0"/>
                </a:cubicBezTo>
                <a:cubicBezTo>
                  <a:pt x="2727541" y="-23869"/>
                  <a:pt x="2922342" y="-63"/>
                  <a:pt x="3050460" y="0"/>
                </a:cubicBezTo>
                <a:cubicBezTo>
                  <a:pt x="3123738" y="-58360"/>
                  <a:pt x="3364861" y="-10715"/>
                  <a:pt x="3677508" y="0"/>
                </a:cubicBezTo>
                <a:cubicBezTo>
                  <a:pt x="3958065" y="-7544"/>
                  <a:pt x="4037088" y="-4547"/>
                  <a:pt x="4150544" y="0"/>
                </a:cubicBezTo>
                <a:cubicBezTo>
                  <a:pt x="4206380" y="-9453"/>
                  <a:pt x="4462605" y="69781"/>
                  <a:pt x="4777593" y="0"/>
                </a:cubicBezTo>
                <a:cubicBezTo>
                  <a:pt x="5050085" y="3449"/>
                  <a:pt x="4951100" y="14582"/>
                  <a:pt x="5096618" y="0"/>
                </a:cubicBezTo>
                <a:cubicBezTo>
                  <a:pt x="5246077" y="-788"/>
                  <a:pt x="5289149" y="-6432"/>
                  <a:pt x="5415642" y="0"/>
                </a:cubicBezTo>
                <a:cubicBezTo>
                  <a:pt x="5650755" y="7882"/>
                  <a:pt x="5883931" y="-61624"/>
                  <a:pt x="6042690" y="0"/>
                </a:cubicBezTo>
                <a:cubicBezTo>
                  <a:pt x="6168044" y="8170"/>
                  <a:pt x="6438786" y="31011"/>
                  <a:pt x="6592733" y="0"/>
                </a:cubicBezTo>
                <a:cubicBezTo>
                  <a:pt x="6734820" y="12026"/>
                  <a:pt x="6803953" y="-11391"/>
                  <a:pt x="6911757" y="0"/>
                </a:cubicBezTo>
                <a:cubicBezTo>
                  <a:pt x="7035040" y="14585"/>
                  <a:pt x="7294683" y="22734"/>
                  <a:pt x="7538805" y="0"/>
                </a:cubicBezTo>
                <a:cubicBezTo>
                  <a:pt x="7712463" y="17083"/>
                  <a:pt x="7827282" y="-4593"/>
                  <a:pt x="7934836" y="0"/>
                </a:cubicBezTo>
                <a:cubicBezTo>
                  <a:pt x="8094859" y="40043"/>
                  <a:pt x="8279387" y="54140"/>
                  <a:pt x="8550883" y="0"/>
                </a:cubicBezTo>
                <a:cubicBezTo>
                  <a:pt x="9030309" y="-7912"/>
                  <a:pt x="9364999" y="113305"/>
                  <a:pt x="9401175" y="204791"/>
                </a:cubicBezTo>
                <a:cubicBezTo>
                  <a:pt x="9387812" y="227557"/>
                  <a:pt x="9390757" y="275952"/>
                  <a:pt x="9401175" y="313620"/>
                </a:cubicBezTo>
                <a:cubicBezTo>
                  <a:pt x="9411369" y="357780"/>
                  <a:pt x="9400460" y="383897"/>
                  <a:pt x="9401175" y="438832"/>
                </a:cubicBezTo>
                <a:cubicBezTo>
                  <a:pt x="9395604" y="492421"/>
                  <a:pt x="9392819" y="516070"/>
                  <a:pt x="9401175" y="555852"/>
                </a:cubicBezTo>
                <a:cubicBezTo>
                  <a:pt x="9405351" y="595325"/>
                  <a:pt x="9377709" y="608937"/>
                  <a:pt x="9401175" y="656489"/>
                </a:cubicBezTo>
                <a:cubicBezTo>
                  <a:pt x="9424342" y="707271"/>
                  <a:pt x="9417155" y="746741"/>
                  <a:pt x="9401175" y="773509"/>
                </a:cubicBezTo>
                <a:cubicBezTo>
                  <a:pt x="9390081" y="797237"/>
                  <a:pt x="9397238" y="825168"/>
                  <a:pt x="9401175" y="865956"/>
                </a:cubicBezTo>
                <a:cubicBezTo>
                  <a:pt x="9410584" y="913255"/>
                  <a:pt x="9426325" y="945461"/>
                  <a:pt x="9401175" y="1023933"/>
                </a:cubicBezTo>
                <a:cubicBezTo>
                  <a:pt x="9373922" y="1096042"/>
                  <a:pt x="9072075" y="1204146"/>
                  <a:pt x="8550883" y="1228725"/>
                </a:cubicBezTo>
                <a:cubicBezTo>
                  <a:pt x="8465661" y="1239643"/>
                  <a:pt x="8336794" y="1232491"/>
                  <a:pt x="8231859" y="1228725"/>
                </a:cubicBezTo>
                <a:cubicBezTo>
                  <a:pt x="8035621" y="1236602"/>
                  <a:pt x="7940806" y="1220642"/>
                  <a:pt x="7604811" y="1228725"/>
                </a:cubicBezTo>
                <a:cubicBezTo>
                  <a:pt x="7436800" y="1233984"/>
                  <a:pt x="7398908" y="1234053"/>
                  <a:pt x="7208780" y="1228725"/>
                </a:cubicBezTo>
                <a:cubicBezTo>
                  <a:pt x="7077057" y="1198909"/>
                  <a:pt x="6895465" y="1240775"/>
                  <a:pt x="6581731" y="1228725"/>
                </a:cubicBezTo>
                <a:cubicBezTo>
                  <a:pt x="6306496" y="1233800"/>
                  <a:pt x="6203403" y="1223952"/>
                  <a:pt x="5877678" y="1228725"/>
                </a:cubicBezTo>
                <a:cubicBezTo>
                  <a:pt x="5535048" y="1241638"/>
                  <a:pt x="5633628" y="1249167"/>
                  <a:pt x="5481647" y="1228725"/>
                </a:cubicBezTo>
                <a:cubicBezTo>
                  <a:pt x="5307257" y="1199341"/>
                  <a:pt x="5189677" y="1231462"/>
                  <a:pt x="5008611" y="1228725"/>
                </a:cubicBezTo>
                <a:cubicBezTo>
                  <a:pt x="4878557" y="1227896"/>
                  <a:pt x="4800423" y="1234637"/>
                  <a:pt x="4612580" y="1228725"/>
                </a:cubicBezTo>
                <a:cubicBezTo>
                  <a:pt x="4526832" y="1247062"/>
                  <a:pt x="4300160" y="1174857"/>
                  <a:pt x="4062538" y="1228725"/>
                </a:cubicBezTo>
                <a:cubicBezTo>
                  <a:pt x="3787958" y="1243053"/>
                  <a:pt x="3710053" y="1232189"/>
                  <a:pt x="3358484" y="1228725"/>
                </a:cubicBezTo>
                <a:cubicBezTo>
                  <a:pt x="3026194" y="1202759"/>
                  <a:pt x="3171565" y="1174355"/>
                  <a:pt x="2962453" y="1228725"/>
                </a:cubicBezTo>
                <a:cubicBezTo>
                  <a:pt x="2776051" y="1224755"/>
                  <a:pt x="2627278" y="1213230"/>
                  <a:pt x="2489417" y="1228725"/>
                </a:cubicBezTo>
                <a:cubicBezTo>
                  <a:pt x="2316181" y="1216690"/>
                  <a:pt x="2118775" y="1224488"/>
                  <a:pt x="1939375" y="1228725"/>
                </a:cubicBezTo>
                <a:cubicBezTo>
                  <a:pt x="1759761" y="1166430"/>
                  <a:pt x="1121275" y="1215603"/>
                  <a:pt x="850291" y="1228725"/>
                </a:cubicBezTo>
                <a:cubicBezTo>
                  <a:pt x="466330" y="1189116"/>
                  <a:pt x="65548" y="1125696"/>
                  <a:pt x="0" y="1023933"/>
                </a:cubicBezTo>
                <a:cubicBezTo>
                  <a:pt x="-15410" y="967094"/>
                  <a:pt x="8168" y="942619"/>
                  <a:pt x="0" y="915104"/>
                </a:cubicBezTo>
                <a:cubicBezTo>
                  <a:pt x="-9872" y="880161"/>
                  <a:pt x="3688" y="834107"/>
                  <a:pt x="0" y="814467"/>
                </a:cubicBezTo>
                <a:cubicBezTo>
                  <a:pt x="-3297" y="790561"/>
                  <a:pt x="-7917" y="757932"/>
                  <a:pt x="0" y="722021"/>
                </a:cubicBezTo>
                <a:cubicBezTo>
                  <a:pt x="6982" y="694139"/>
                  <a:pt x="-25001" y="635571"/>
                  <a:pt x="0" y="605000"/>
                </a:cubicBezTo>
                <a:cubicBezTo>
                  <a:pt x="14906" y="557623"/>
                  <a:pt x="16831" y="538019"/>
                  <a:pt x="0" y="512554"/>
                </a:cubicBezTo>
                <a:cubicBezTo>
                  <a:pt x="-14990" y="484952"/>
                  <a:pt x="31124" y="448644"/>
                  <a:pt x="0" y="395534"/>
                </a:cubicBezTo>
                <a:cubicBezTo>
                  <a:pt x="-17769" y="357507"/>
                  <a:pt x="13611" y="275498"/>
                  <a:pt x="0" y="204791"/>
                </a:cubicBezTo>
                <a:close/>
              </a:path>
              <a:path w="9401175" h="1228725" stroke="0" extrusionOk="0">
                <a:moveTo>
                  <a:pt x="0" y="204791"/>
                </a:moveTo>
                <a:cubicBezTo>
                  <a:pt x="116841" y="68148"/>
                  <a:pt x="345432" y="-41988"/>
                  <a:pt x="850291" y="0"/>
                </a:cubicBezTo>
                <a:cubicBezTo>
                  <a:pt x="949756" y="1199"/>
                  <a:pt x="1170968" y="9424"/>
                  <a:pt x="1246321" y="0"/>
                </a:cubicBezTo>
                <a:cubicBezTo>
                  <a:pt x="1359729" y="14751"/>
                  <a:pt x="1454745" y="-11845"/>
                  <a:pt x="1642351" y="0"/>
                </a:cubicBezTo>
                <a:cubicBezTo>
                  <a:pt x="1823644" y="19717"/>
                  <a:pt x="1980873" y="-5735"/>
                  <a:pt x="2269400" y="0"/>
                </a:cubicBezTo>
                <a:cubicBezTo>
                  <a:pt x="2547591" y="11225"/>
                  <a:pt x="2770120" y="-6467"/>
                  <a:pt x="2973454" y="0"/>
                </a:cubicBezTo>
                <a:cubicBezTo>
                  <a:pt x="3168729" y="-7485"/>
                  <a:pt x="3379351" y="23885"/>
                  <a:pt x="3523496" y="0"/>
                </a:cubicBezTo>
                <a:cubicBezTo>
                  <a:pt x="3650267" y="-4992"/>
                  <a:pt x="3868730" y="9429"/>
                  <a:pt x="3996533" y="0"/>
                </a:cubicBezTo>
                <a:cubicBezTo>
                  <a:pt x="4097894" y="18156"/>
                  <a:pt x="4242498" y="1752"/>
                  <a:pt x="4315557" y="0"/>
                </a:cubicBezTo>
                <a:cubicBezTo>
                  <a:pt x="4402216" y="-8244"/>
                  <a:pt x="4677111" y="-46727"/>
                  <a:pt x="4865600" y="0"/>
                </a:cubicBezTo>
                <a:cubicBezTo>
                  <a:pt x="5094026" y="35421"/>
                  <a:pt x="5223352" y="6873"/>
                  <a:pt x="5415642" y="0"/>
                </a:cubicBezTo>
                <a:cubicBezTo>
                  <a:pt x="5628407" y="-5315"/>
                  <a:pt x="5622603" y="-1460"/>
                  <a:pt x="5811672" y="0"/>
                </a:cubicBezTo>
                <a:cubicBezTo>
                  <a:pt x="6000443" y="4860"/>
                  <a:pt x="6007168" y="-810"/>
                  <a:pt x="6130697" y="0"/>
                </a:cubicBezTo>
                <a:cubicBezTo>
                  <a:pt x="6261751" y="-2708"/>
                  <a:pt x="6309447" y="-5067"/>
                  <a:pt x="6449722" y="0"/>
                </a:cubicBezTo>
                <a:cubicBezTo>
                  <a:pt x="6589078" y="357"/>
                  <a:pt x="6678941" y="2457"/>
                  <a:pt x="6787667" y="0"/>
                </a:cubicBezTo>
                <a:cubicBezTo>
                  <a:pt x="6883133" y="-11660"/>
                  <a:pt x="7011523" y="14701"/>
                  <a:pt x="7153775" y="0"/>
                </a:cubicBezTo>
                <a:cubicBezTo>
                  <a:pt x="7355062" y="15592"/>
                  <a:pt x="7414700" y="10651"/>
                  <a:pt x="7626812" y="0"/>
                </a:cubicBezTo>
                <a:cubicBezTo>
                  <a:pt x="7723277" y="-24639"/>
                  <a:pt x="7830337" y="1069"/>
                  <a:pt x="8022843" y="0"/>
                </a:cubicBezTo>
                <a:cubicBezTo>
                  <a:pt x="8138506" y="-14770"/>
                  <a:pt x="8312533" y="13726"/>
                  <a:pt x="8550883" y="0"/>
                </a:cubicBezTo>
                <a:cubicBezTo>
                  <a:pt x="9074701" y="-20809"/>
                  <a:pt x="9392763" y="91147"/>
                  <a:pt x="9401175" y="204791"/>
                </a:cubicBezTo>
                <a:cubicBezTo>
                  <a:pt x="9405900" y="260880"/>
                  <a:pt x="9430385" y="292447"/>
                  <a:pt x="9401175" y="338194"/>
                </a:cubicBezTo>
                <a:cubicBezTo>
                  <a:pt x="9381132" y="394454"/>
                  <a:pt x="9397259" y="441137"/>
                  <a:pt x="9401175" y="471597"/>
                </a:cubicBezTo>
                <a:cubicBezTo>
                  <a:pt x="9418157" y="508602"/>
                  <a:pt x="9408476" y="548695"/>
                  <a:pt x="9401175" y="572235"/>
                </a:cubicBezTo>
                <a:cubicBezTo>
                  <a:pt x="9398740" y="601491"/>
                  <a:pt x="9397231" y="641101"/>
                  <a:pt x="9401175" y="697446"/>
                </a:cubicBezTo>
                <a:cubicBezTo>
                  <a:pt x="9391264" y="744884"/>
                  <a:pt x="9395547" y="762598"/>
                  <a:pt x="9401175" y="789892"/>
                </a:cubicBezTo>
                <a:cubicBezTo>
                  <a:pt x="9411817" y="825322"/>
                  <a:pt x="9418155" y="856638"/>
                  <a:pt x="9401175" y="923296"/>
                </a:cubicBezTo>
                <a:cubicBezTo>
                  <a:pt x="9371605" y="972729"/>
                  <a:pt x="9419442" y="983799"/>
                  <a:pt x="9401175" y="1023933"/>
                </a:cubicBezTo>
                <a:cubicBezTo>
                  <a:pt x="9400136" y="1141835"/>
                  <a:pt x="9123824" y="1198093"/>
                  <a:pt x="8550883" y="1228725"/>
                </a:cubicBezTo>
                <a:cubicBezTo>
                  <a:pt x="8303700" y="1220851"/>
                  <a:pt x="8207392" y="1224486"/>
                  <a:pt x="8000841" y="1228725"/>
                </a:cubicBezTo>
                <a:cubicBezTo>
                  <a:pt x="7796563" y="1243262"/>
                  <a:pt x="7616985" y="1236740"/>
                  <a:pt x="7527805" y="1228725"/>
                </a:cubicBezTo>
                <a:cubicBezTo>
                  <a:pt x="7417459" y="1217336"/>
                  <a:pt x="6993645" y="1292148"/>
                  <a:pt x="6823750" y="1228725"/>
                </a:cubicBezTo>
                <a:cubicBezTo>
                  <a:pt x="6632023" y="1231004"/>
                  <a:pt x="6577169" y="1211863"/>
                  <a:pt x="6504726" y="1228725"/>
                </a:cubicBezTo>
                <a:cubicBezTo>
                  <a:pt x="6401633" y="1228923"/>
                  <a:pt x="6308902" y="1256553"/>
                  <a:pt x="6108695" y="1228725"/>
                </a:cubicBezTo>
                <a:cubicBezTo>
                  <a:pt x="5883286" y="1241236"/>
                  <a:pt x="5746966" y="1219262"/>
                  <a:pt x="5558653" y="1228725"/>
                </a:cubicBezTo>
                <a:cubicBezTo>
                  <a:pt x="5420139" y="1244275"/>
                  <a:pt x="5310963" y="1247884"/>
                  <a:pt x="5085617" y="1228725"/>
                </a:cubicBezTo>
                <a:cubicBezTo>
                  <a:pt x="4933129" y="1242285"/>
                  <a:pt x="4857272" y="1218352"/>
                  <a:pt x="4689586" y="1228725"/>
                </a:cubicBezTo>
                <a:cubicBezTo>
                  <a:pt x="4584515" y="1209827"/>
                  <a:pt x="4432133" y="1213000"/>
                  <a:pt x="4330518" y="1228725"/>
                </a:cubicBezTo>
                <a:cubicBezTo>
                  <a:pt x="4221981" y="1215998"/>
                  <a:pt x="4142935" y="1250013"/>
                  <a:pt x="3985532" y="1228725"/>
                </a:cubicBezTo>
                <a:cubicBezTo>
                  <a:pt x="3884667" y="1227076"/>
                  <a:pt x="3745178" y="1196046"/>
                  <a:pt x="3666508" y="1228725"/>
                </a:cubicBezTo>
                <a:cubicBezTo>
                  <a:pt x="3560708" y="1212637"/>
                  <a:pt x="3477602" y="1226523"/>
                  <a:pt x="3270477" y="1228725"/>
                </a:cubicBezTo>
                <a:cubicBezTo>
                  <a:pt x="3072591" y="1232941"/>
                  <a:pt x="3024993" y="1228844"/>
                  <a:pt x="2951452" y="1228725"/>
                </a:cubicBezTo>
                <a:cubicBezTo>
                  <a:pt x="2879563" y="1284246"/>
                  <a:pt x="2589329" y="1166064"/>
                  <a:pt x="2324404" y="1228725"/>
                </a:cubicBezTo>
                <a:cubicBezTo>
                  <a:pt x="2016072" y="1214825"/>
                  <a:pt x="1922919" y="1237146"/>
                  <a:pt x="1620350" y="1228725"/>
                </a:cubicBezTo>
                <a:cubicBezTo>
                  <a:pt x="1325722" y="1191797"/>
                  <a:pt x="1204614" y="1250447"/>
                  <a:pt x="850291" y="1228725"/>
                </a:cubicBezTo>
                <a:cubicBezTo>
                  <a:pt x="302256" y="1225797"/>
                  <a:pt x="59702" y="1137707"/>
                  <a:pt x="0" y="1023933"/>
                </a:cubicBezTo>
                <a:cubicBezTo>
                  <a:pt x="1371" y="993847"/>
                  <a:pt x="-2928" y="948133"/>
                  <a:pt x="0" y="923296"/>
                </a:cubicBezTo>
                <a:cubicBezTo>
                  <a:pt x="1625" y="889094"/>
                  <a:pt x="-16825" y="859041"/>
                  <a:pt x="0" y="806275"/>
                </a:cubicBezTo>
                <a:cubicBezTo>
                  <a:pt x="22489" y="751071"/>
                  <a:pt x="-28371" y="740335"/>
                  <a:pt x="0" y="681064"/>
                </a:cubicBezTo>
                <a:cubicBezTo>
                  <a:pt x="23506" y="623734"/>
                  <a:pt x="7120" y="603539"/>
                  <a:pt x="0" y="580426"/>
                </a:cubicBezTo>
                <a:cubicBezTo>
                  <a:pt x="-8353" y="573820"/>
                  <a:pt x="-17437" y="523588"/>
                  <a:pt x="0" y="463406"/>
                </a:cubicBezTo>
                <a:cubicBezTo>
                  <a:pt x="10665" y="410392"/>
                  <a:pt x="10444" y="398711"/>
                  <a:pt x="0" y="370960"/>
                </a:cubicBezTo>
                <a:cubicBezTo>
                  <a:pt x="-17058" y="318945"/>
                  <a:pt x="13308" y="264940"/>
                  <a:pt x="0" y="204791"/>
                </a:cubicBezTo>
                <a:close/>
              </a:path>
              <a:path w="9401175" h="1228725" fill="none" stroke="0" extrusionOk="0">
                <a:moveTo>
                  <a:pt x="0" y="204791"/>
                </a:moveTo>
                <a:cubicBezTo>
                  <a:pt x="12331" y="16758"/>
                  <a:pt x="395780" y="-1176"/>
                  <a:pt x="850291" y="0"/>
                </a:cubicBezTo>
                <a:cubicBezTo>
                  <a:pt x="1005395" y="31234"/>
                  <a:pt x="1130202" y="22684"/>
                  <a:pt x="1246321" y="0"/>
                </a:cubicBezTo>
                <a:cubicBezTo>
                  <a:pt x="1296542" y="-48219"/>
                  <a:pt x="1569935" y="770"/>
                  <a:pt x="1796363" y="0"/>
                </a:cubicBezTo>
                <a:cubicBezTo>
                  <a:pt x="2053001" y="30062"/>
                  <a:pt x="2306180" y="2059"/>
                  <a:pt x="2500418" y="0"/>
                </a:cubicBezTo>
                <a:cubicBezTo>
                  <a:pt x="2719919" y="-1066"/>
                  <a:pt x="2930120" y="10103"/>
                  <a:pt x="3050460" y="0"/>
                </a:cubicBezTo>
                <a:cubicBezTo>
                  <a:pt x="3167551" y="15539"/>
                  <a:pt x="3415472" y="-60066"/>
                  <a:pt x="3677508" y="0"/>
                </a:cubicBezTo>
                <a:cubicBezTo>
                  <a:pt x="3964244" y="14111"/>
                  <a:pt x="4029811" y="-2381"/>
                  <a:pt x="4150544" y="0"/>
                </a:cubicBezTo>
                <a:cubicBezTo>
                  <a:pt x="4308305" y="24720"/>
                  <a:pt x="4569639" y="-56604"/>
                  <a:pt x="4777593" y="0"/>
                </a:cubicBezTo>
                <a:cubicBezTo>
                  <a:pt x="5024043" y="-12492"/>
                  <a:pt x="4955993" y="16413"/>
                  <a:pt x="5096618" y="0"/>
                </a:cubicBezTo>
                <a:cubicBezTo>
                  <a:pt x="5244097" y="-8973"/>
                  <a:pt x="5279031" y="2759"/>
                  <a:pt x="5415642" y="0"/>
                </a:cubicBezTo>
                <a:cubicBezTo>
                  <a:pt x="5728058" y="-15045"/>
                  <a:pt x="5804140" y="5352"/>
                  <a:pt x="6042690" y="0"/>
                </a:cubicBezTo>
                <a:cubicBezTo>
                  <a:pt x="6312717" y="-21076"/>
                  <a:pt x="6375903" y="-18285"/>
                  <a:pt x="6592733" y="0"/>
                </a:cubicBezTo>
                <a:cubicBezTo>
                  <a:pt x="6645762" y="-14538"/>
                  <a:pt x="6778174" y="-6019"/>
                  <a:pt x="6911757" y="0"/>
                </a:cubicBezTo>
                <a:cubicBezTo>
                  <a:pt x="7082520" y="1581"/>
                  <a:pt x="7335050" y="3501"/>
                  <a:pt x="7538805" y="0"/>
                </a:cubicBezTo>
                <a:cubicBezTo>
                  <a:pt x="7753899" y="3849"/>
                  <a:pt x="7821233" y="-10984"/>
                  <a:pt x="7934836" y="0"/>
                </a:cubicBezTo>
                <a:cubicBezTo>
                  <a:pt x="8062581" y="11016"/>
                  <a:pt x="8328288" y="16204"/>
                  <a:pt x="8550883" y="0"/>
                </a:cubicBezTo>
                <a:cubicBezTo>
                  <a:pt x="9037179" y="-2002"/>
                  <a:pt x="9355318" y="89175"/>
                  <a:pt x="9401175" y="204791"/>
                </a:cubicBezTo>
                <a:cubicBezTo>
                  <a:pt x="9390281" y="236675"/>
                  <a:pt x="9388932" y="276619"/>
                  <a:pt x="9401175" y="313620"/>
                </a:cubicBezTo>
                <a:cubicBezTo>
                  <a:pt x="9406419" y="352071"/>
                  <a:pt x="9412294" y="388492"/>
                  <a:pt x="9401175" y="438832"/>
                </a:cubicBezTo>
                <a:cubicBezTo>
                  <a:pt x="9391950" y="491262"/>
                  <a:pt x="9392051" y="508698"/>
                  <a:pt x="9401175" y="555852"/>
                </a:cubicBezTo>
                <a:cubicBezTo>
                  <a:pt x="9420715" y="608275"/>
                  <a:pt x="9382910" y="606402"/>
                  <a:pt x="9401175" y="656489"/>
                </a:cubicBezTo>
                <a:cubicBezTo>
                  <a:pt x="9420148" y="700009"/>
                  <a:pt x="9408765" y="750865"/>
                  <a:pt x="9401175" y="773509"/>
                </a:cubicBezTo>
                <a:cubicBezTo>
                  <a:pt x="9395678" y="809799"/>
                  <a:pt x="9396895" y="823822"/>
                  <a:pt x="9401175" y="865956"/>
                </a:cubicBezTo>
                <a:cubicBezTo>
                  <a:pt x="9397392" y="916737"/>
                  <a:pt x="9410624" y="940783"/>
                  <a:pt x="9401175" y="1023933"/>
                </a:cubicBezTo>
                <a:cubicBezTo>
                  <a:pt x="9265627" y="1093421"/>
                  <a:pt x="8944510" y="1259591"/>
                  <a:pt x="8550883" y="1228725"/>
                </a:cubicBezTo>
                <a:cubicBezTo>
                  <a:pt x="8420711" y="1225348"/>
                  <a:pt x="8332188" y="1232823"/>
                  <a:pt x="8231859" y="1228725"/>
                </a:cubicBezTo>
                <a:cubicBezTo>
                  <a:pt x="8047247" y="1259139"/>
                  <a:pt x="7828955" y="1239487"/>
                  <a:pt x="7604811" y="1228725"/>
                </a:cubicBezTo>
                <a:cubicBezTo>
                  <a:pt x="7526390" y="1219055"/>
                  <a:pt x="7284503" y="1249158"/>
                  <a:pt x="7208780" y="1228725"/>
                </a:cubicBezTo>
                <a:cubicBezTo>
                  <a:pt x="7134747" y="1227081"/>
                  <a:pt x="6879065" y="1225868"/>
                  <a:pt x="6581731" y="1228725"/>
                </a:cubicBezTo>
                <a:cubicBezTo>
                  <a:pt x="6301682" y="1206443"/>
                  <a:pt x="6219313" y="1237642"/>
                  <a:pt x="5877678" y="1228725"/>
                </a:cubicBezTo>
                <a:cubicBezTo>
                  <a:pt x="5508243" y="1218527"/>
                  <a:pt x="5651815" y="1230367"/>
                  <a:pt x="5481647" y="1228725"/>
                </a:cubicBezTo>
                <a:cubicBezTo>
                  <a:pt x="5379037" y="1197853"/>
                  <a:pt x="5150252" y="1256376"/>
                  <a:pt x="5008611" y="1228725"/>
                </a:cubicBezTo>
                <a:cubicBezTo>
                  <a:pt x="4823532" y="1231330"/>
                  <a:pt x="4710346" y="1229102"/>
                  <a:pt x="4612580" y="1228725"/>
                </a:cubicBezTo>
                <a:cubicBezTo>
                  <a:pt x="4551124" y="1239682"/>
                  <a:pt x="4257857" y="1203350"/>
                  <a:pt x="4062538" y="1228725"/>
                </a:cubicBezTo>
                <a:cubicBezTo>
                  <a:pt x="3775929" y="1240853"/>
                  <a:pt x="3698505" y="1225755"/>
                  <a:pt x="3358484" y="1228725"/>
                </a:cubicBezTo>
                <a:cubicBezTo>
                  <a:pt x="3013441" y="1219436"/>
                  <a:pt x="3103852" y="1259112"/>
                  <a:pt x="2962453" y="1228725"/>
                </a:cubicBezTo>
                <a:cubicBezTo>
                  <a:pt x="2794508" y="1219658"/>
                  <a:pt x="2614828" y="1211608"/>
                  <a:pt x="2489417" y="1228725"/>
                </a:cubicBezTo>
                <a:cubicBezTo>
                  <a:pt x="2353381" y="1253568"/>
                  <a:pt x="2123948" y="1242853"/>
                  <a:pt x="1939375" y="1228725"/>
                </a:cubicBezTo>
                <a:cubicBezTo>
                  <a:pt x="1694100" y="1236517"/>
                  <a:pt x="1169895" y="1168409"/>
                  <a:pt x="850291" y="1228725"/>
                </a:cubicBezTo>
                <a:cubicBezTo>
                  <a:pt x="467114" y="1213518"/>
                  <a:pt x="87471" y="1117908"/>
                  <a:pt x="0" y="1023933"/>
                </a:cubicBezTo>
                <a:cubicBezTo>
                  <a:pt x="-9260" y="966956"/>
                  <a:pt x="3321" y="941778"/>
                  <a:pt x="0" y="915104"/>
                </a:cubicBezTo>
                <a:cubicBezTo>
                  <a:pt x="-8299" y="893260"/>
                  <a:pt x="1604" y="842774"/>
                  <a:pt x="0" y="814467"/>
                </a:cubicBezTo>
                <a:cubicBezTo>
                  <a:pt x="-4799" y="790623"/>
                  <a:pt x="4296" y="746897"/>
                  <a:pt x="0" y="722021"/>
                </a:cubicBezTo>
                <a:cubicBezTo>
                  <a:pt x="-833" y="687356"/>
                  <a:pt x="-9812" y="653831"/>
                  <a:pt x="0" y="605000"/>
                </a:cubicBezTo>
                <a:cubicBezTo>
                  <a:pt x="21015" y="555487"/>
                  <a:pt x="8281" y="537239"/>
                  <a:pt x="0" y="512554"/>
                </a:cubicBezTo>
                <a:cubicBezTo>
                  <a:pt x="-21237" y="499376"/>
                  <a:pt x="25159" y="447510"/>
                  <a:pt x="0" y="395534"/>
                </a:cubicBezTo>
                <a:cubicBezTo>
                  <a:pt x="-1668" y="346308"/>
                  <a:pt x="10030" y="265013"/>
                  <a:pt x="0" y="204791"/>
                </a:cubicBezTo>
                <a:close/>
              </a:path>
              <a:path w="9401175" h="1228725" fill="none" stroke="0" extrusionOk="0">
                <a:moveTo>
                  <a:pt x="0" y="204791"/>
                </a:moveTo>
                <a:cubicBezTo>
                  <a:pt x="-22721" y="44600"/>
                  <a:pt x="360337" y="8246"/>
                  <a:pt x="850291" y="0"/>
                </a:cubicBezTo>
                <a:cubicBezTo>
                  <a:pt x="1014940" y="18846"/>
                  <a:pt x="1139022" y="16494"/>
                  <a:pt x="1246321" y="0"/>
                </a:cubicBezTo>
                <a:cubicBezTo>
                  <a:pt x="1314856" y="-28771"/>
                  <a:pt x="1587980" y="-57127"/>
                  <a:pt x="1796363" y="0"/>
                </a:cubicBezTo>
                <a:cubicBezTo>
                  <a:pt x="2092836" y="50344"/>
                  <a:pt x="2276209" y="10007"/>
                  <a:pt x="2500418" y="0"/>
                </a:cubicBezTo>
                <a:cubicBezTo>
                  <a:pt x="2728786" y="-17377"/>
                  <a:pt x="2924750" y="7186"/>
                  <a:pt x="3050460" y="0"/>
                </a:cubicBezTo>
                <a:cubicBezTo>
                  <a:pt x="3137546" y="11043"/>
                  <a:pt x="3350208" y="-17756"/>
                  <a:pt x="3677508" y="0"/>
                </a:cubicBezTo>
                <a:cubicBezTo>
                  <a:pt x="3960674" y="948"/>
                  <a:pt x="4024021" y="-11297"/>
                  <a:pt x="4150544" y="0"/>
                </a:cubicBezTo>
                <a:cubicBezTo>
                  <a:pt x="4270553" y="30163"/>
                  <a:pt x="4486685" y="32822"/>
                  <a:pt x="4777593" y="0"/>
                </a:cubicBezTo>
                <a:cubicBezTo>
                  <a:pt x="5042728" y="-7478"/>
                  <a:pt x="4948163" y="-5603"/>
                  <a:pt x="5096618" y="0"/>
                </a:cubicBezTo>
                <a:cubicBezTo>
                  <a:pt x="5244793" y="2072"/>
                  <a:pt x="5282039" y="204"/>
                  <a:pt x="5415642" y="0"/>
                </a:cubicBezTo>
                <a:cubicBezTo>
                  <a:pt x="5620565" y="-6204"/>
                  <a:pt x="5858744" y="-21011"/>
                  <a:pt x="6042690" y="0"/>
                </a:cubicBezTo>
                <a:cubicBezTo>
                  <a:pt x="6178743" y="-3494"/>
                  <a:pt x="6442159" y="6867"/>
                  <a:pt x="6592733" y="0"/>
                </a:cubicBezTo>
                <a:cubicBezTo>
                  <a:pt x="6739140" y="19672"/>
                  <a:pt x="6805256" y="-12885"/>
                  <a:pt x="6911757" y="0"/>
                </a:cubicBezTo>
                <a:cubicBezTo>
                  <a:pt x="7032894" y="-41955"/>
                  <a:pt x="7311750" y="26346"/>
                  <a:pt x="7538805" y="0"/>
                </a:cubicBezTo>
                <a:cubicBezTo>
                  <a:pt x="7712539" y="1796"/>
                  <a:pt x="7834053" y="15022"/>
                  <a:pt x="7934836" y="0"/>
                </a:cubicBezTo>
                <a:cubicBezTo>
                  <a:pt x="8090712" y="2994"/>
                  <a:pt x="8361518" y="36533"/>
                  <a:pt x="8550883" y="0"/>
                </a:cubicBezTo>
                <a:cubicBezTo>
                  <a:pt x="9056438" y="-18958"/>
                  <a:pt x="9340677" y="88068"/>
                  <a:pt x="9401175" y="204791"/>
                </a:cubicBezTo>
                <a:cubicBezTo>
                  <a:pt x="9379570" y="232853"/>
                  <a:pt x="9386784" y="272807"/>
                  <a:pt x="9401175" y="313620"/>
                </a:cubicBezTo>
                <a:cubicBezTo>
                  <a:pt x="9412526" y="359843"/>
                  <a:pt x="9405855" y="381564"/>
                  <a:pt x="9401175" y="438832"/>
                </a:cubicBezTo>
                <a:cubicBezTo>
                  <a:pt x="9397578" y="497599"/>
                  <a:pt x="9393598" y="511817"/>
                  <a:pt x="9401175" y="555852"/>
                </a:cubicBezTo>
                <a:cubicBezTo>
                  <a:pt x="9402272" y="594258"/>
                  <a:pt x="9381329" y="612040"/>
                  <a:pt x="9401175" y="656489"/>
                </a:cubicBezTo>
                <a:cubicBezTo>
                  <a:pt x="9420028" y="701129"/>
                  <a:pt x="9413262" y="745925"/>
                  <a:pt x="9401175" y="773509"/>
                </a:cubicBezTo>
                <a:cubicBezTo>
                  <a:pt x="9393463" y="800670"/>
                  <a:pt x="9398118" y="818249"/>
                  <a:pt x="9401175" y="865956"/>
                </a:cubicBezTo>
                <a:cubicBezTo>
                  <a:pt x="9397032" y="914260"/>
                  <a:pt x="9430238" y="943390"/>
                  <a:pt x="9401175" y="1023933"/>
                </a:cubicBezTo>
                <a:cubicBezTo>
                  <a:pt x="9339951" y="1080412"/>
                  <a:pt x="9011595" y="1211936"/>
                  <a:pt x="8550883" y="1228725"/>
                </a:cubicBezTo>
                <a:cubicBezTo>
                  <a:pt x="8477606" y="1218050"/>
                  <a:pt x="8348683" y="1239052"/>
                  <a:pt x="8231859" y="1228725"/>
                </a:cubicBezTo>
                <a:cubicBezTo>
                  <a:pt x="8036682" y="1216043"/>
                  <a:pt x="7916306" y="1237663"/>
                  <a:pt x="7604811" y="1228725"/>
                </a:cubicBezTo>
                <a:cubicBezTo>
                  <a:pt x="7434004" y="1225180"/>
                  <a:pt x="7395381" y="1222897"/>
                  <a:pt x="7208780" y="1228725"/>
                </a:cubicBezTo>
                <a:cubicBezTo>
                  <a:pt x="7142774" y="1217488"/>
                  <a:pt x="6857305" y="1212929"/>
                  <a:pt x="6581731" y="1228725"/>
                </a:cubicBezTo>
                <a:cubicBezTo>
                  <a:pt x="6323506" y="1202011"/>
                  <a:pt x="6226792" y="1224899"/>
                  <a:pt x="5877678" y="1228725"/>
                </a:cubicBezTo>
                <a:cubicBezTo>
                  <a:pt x="5543684" y="1200230"/>
                  <a:pt x="5633431" y="1241164"/>
                  <a:pt x="5481647" y="1228725"/>
                </a:cubicBezTo>
                <a:cubicBezTo>
                  <a:pt x="5313484" y="1220476"/>
                  <a:pt x="5176318" y="1237346"/>
                  <a:pt x="5008611" y="1228725"/>
                </a:cubicBezTo>
                <a:cubicBezTo>
                  <a:pt x="4835010" y="1213457"/>
                  <a:pt x="4728424" y="1216561"/>
                  <a:pt x="4612580" y="1228725"/>
                </a:cubicBezTo>
                <a:cubicBezTo>
                  <a:pt x="4511953" y="1207232"/>
                  <a:pt x="4342624" y="1150415"/>
                  <a:pt x="4062538" y="1228725"/>
                </a:cubicBezTo>
                <a:cubicBezTo>
                  <a:pt x="3787016" y="1241464"/>
                  <a:pt x="3716018" y="1229523"/>
                  <a:pt x="3358484" y="1228725"/>
                </a:cubicBezTo>
                <a:cubicBezTo>
                  <a:pt x="3015550" y="1222867"/>
                  <a:pt x="3164282" y="1183717"/>
                  <a:pt x="2962453" y="1228725"/>
                </a:cubicBezTo>
                <a:cubicBezTo>
                  <a:pt x="2758941" y="1218629"/>
                  <a:pt x="2655513" y="1210937"/>
                  <a:pt x="2489417" y="1228725"/>
                </a:cubicBezTo>
                <a:cubicBezTo>
                  <a:pt x="2302871" y="1225166"/>
                  <a:pt x="2149357" y="1194849"/>
                  <a:pt x="1939375" y="1228725"/>
                </a:cubicBezTo>
                <a:cubicBezTo>
                  <a:pt x="1765459" y="1250400"/>
                  <a:pt x="1120399" y="1173805"/>
                  <a:pt x="850291" y="1228725"/>
                </a:cubicBezTo>
                <a:cubicBezTo>
                  <a:pt x="461573" y="1203121"/>
                  <a:pt x="81268" y="1118244"/>
                  <a:pt x="0" y="1023933"/>
                </a:cubicBezTo>
                <a:cubicBezTo>
                  <a:pt x="-18185" y="969480"/>
                  <a:pt x="16817" y="943622"/>
                  <a:pt x="0" y="915104"/>
                </a:cubicBezTo>
                <a:cubicBezTo>
                  <a:pt x="-5680" y="877593"/>
                  <a:pt x="-2921" y="836650"/>
                  <a:pt x="0" y="814467"/>
                </a:cubicBezTo>
                <a:cubicBezTo>
                  <a:pt x="1506" y="785011"/>
                  <a:pt x="-2774" y="753941"/>
                  <a:pt x="0" y="722021"/>
                </a:cubicBezTo>
                <a:cubicBezTo>
                  <a:pt x="2309" y="696393"/>
                  <a:pt x="-24791" y="638184"/>
                  <a:pt x="0" y="605000"/>
                </a:cubicBezTo>
                <a:cubicBezTo>
                  <a:pt x="20566" y="559244"/>
                  <a:pt x="18103" y="535061"/>
                  <a:pt x="0" y="512554"/>
                </a:cubicBezTo>
                <a:cubicBezTo>
                  <a:pt x="-5938" y="476714"/>
                  <a:pt x="24583" y="448984"/>
                  <a:pt x="0" y="395534"/>
                </a:cubicBezTo>
                <a:cubicBezTo>
                  <a:pt x="-21586" y="375325"/>
                  <a:pt x="13565" y="284053"/>
                  <a:pt x="0" y="204791"/>
                </a:cubicBezTo>
                <a:close/>
              </a:path>
            </a:pathLst>
          </a:custGeom>
          <a:ln w="38100">
            <a:solidFill>
              <a:srgbClr val="925743"/>
            </a:solidFill>
            <a:prstDash val="dash"/>
            <a:extLst>
              <a:ext uri="{C807C97D-BFC1-408E-A445-0C87EB9F89A2}">
                <ask:lineSketchStyleProps xmlns:ask="http://schemas.microsoft.com/office/drawing/2018/sketchyshapes" xmlns="" sd="224309558">
                  <a:custGeom>
                    <a:avLst/>
                    <a:gdLst>
                      <a:gd name="connsiteX0" fmla="*/ 0 w 9401175"/>
                      <a:gd name="connsiteY0" fmla="*/ 204791 h 1228725"/>
                      <a:gd name="connsiteX1" fmla="*/ 850291 w 9401175"/>
                      <a:gd name="connsiteY1" fmla="*/ 0 h 1228725"/>
                      <a:gd name="connsiteX2" fmla="*/ 1246321 w 9401175"/>
                      <a:gd name="connsiteY2" fmla="*/ 0 h 1228725"/>
                      <a:gd name="connsiteX3" fmla="*/ 1796363 w 9401175"/>
                      <a:gd name="connsiteY3" fmla="*/ 0 h 1228725"/>
                      <a:gd name="connsiteX4" fmla="*/ 2500418 w 9401175"/>
                      <a:gd name="connsiteY4" fmla="*/ 0 h 1228725"/>
                      <a:gd name="connsiteX5" fmla="*/ 3050460 w 9401175"/>
                      <a:gd name="connsiteY5" fmla="*/ 0 h 1228725"/>
                      <a:gd name="connsiteX6" fmla="*/ 3677508 w 9401175"/>
                      <a:gd name="connsiteY6" fmla="*/ 0 h 1228725"/>
                      <a:gd name="connsiteX7" fmla="*/ 4150544 w 9401175"/>
                      <a:gd name="connsiteY7" fmla="*/ 0 h 1228725"/>
                      <a:gd name="connsiteX8" fmla="*/ 4777593 w 9401175"/>
                      <a:gd name="connsiteY8" fmla="*/ 0 h 1228725"/>
                      <a:gd name="connsiteX9" fmla="*/ 5096618 w 9401175"/>
                      <a:gd name="connsiteY9" fmla="*/ 0 h 1228725"/>
                      <a:gd name="connsiteX10" fmla="*/ 5415642 w 9401175"/>
                      <a:gd name="connsiteY10" fmla="*/ 0 h 1228725"/>
                      <a:gd name="connsiteX11" fmla="*/ 6042690 w 9401175"/>
                      <a:gd name="connsiteY11" fmla="*/ 0 h 1228725"/>
                      <a:gd name="connsiteX12" fmla="*/ 6592733 w 9401175"/>
                      <a:gd name="connsiteY12" fmla="*/ 0 h 1228725"/>
                      <a:gd name="connsiteX13" fmla="*/ 6911757 w 9401175"/>
                      <a:gd name="connsiteY13" fmla="*/ 0 h 1228725"/>
                      <a:gd name="connsiteX14" fmla="*/ 7538805 w 9401175"/>
                      <a:gd name="connsiteY14" fmla="*/ 0 h 1228725"/>
                      <a:gd name="connsiteX15" fmla="*/ 7934836 w 9401175"/>
                      <a:gd name="connsiteY15" fmla="*/ 0 h 1228725"/>
                      <a:gd name="connsiteX16" fmla="*/ 8550883 w 9401175"/>
                      <a:gd name="connsiteY16" fmla="*/ 0 h 1228725"/>
                      <a:gd name="connsiteX17" fmla="*/ 9401175 w 9401175"/>
                      <a:gd name="connsiteY17" fmla="*/ 204791 h 1228725"/>
                      <a:gd name="connsiteX18" fmla="*/ 9401175 w 9401175"/>
                      <a:gd name="connsiteY18" fmla="*/ 313620 h 1228725"/>
                      <a:gd name="connsiteX19" fmla="*/ 9401175 w 9401175"/>
                      <a:gd name="connsiteY19" fmla="*/ 438832 h 1228725"/>
                      <a:gd name="connsiteX20" fmla="*/ 9401175 w 9401175"/>
                      <a:gd name="connsiteY20" fmla="*/ 555852 h 1228725"/>
                      <a:gd name="connsiteX21" fmla="*/ 9401175 w 9401175"/>
                      <a:gd name="connsiteY21" fmla="*/ 656489 h 1228725"/>
                      <a:gd name="connsiteX22" fmla="*/ 9401175 w 9401175"/>
                      <a:gd name="connsiteY22" fmla="*/ 773509 h 1228725"/>
                      <a:gd name="connsiteX23" fmla="*/ 9401175 w 9401175"/>
                      <a:gd name="connsiteY23" fmla="*/ 865956 h 1228725"/>
                      <a:gd name="connsiteX24" fmla="*/ 9401175 w 9401175"/>
                      <a:gd name="connsiteY24" fmla="*/ 1023933 h 1228725"/>
                      <a:gd name="connsiteX25" fmla="*/ 8550883 w 9401175"/>
                      <a:gd name="connsiteY25" fmla="*/ 1228725 h 1228725"/>
                      <a:gd name="connsiteX26" fmla="*/ 8231859 w 9401175"/>
                      <a:gd name="connsiteY26" fmla="*/ 1228725 h 1228725"/>
                      <a:gd name="connsiteX27" fmla="*/ 7604811 w 9401175"/>
                      <a:gd name="connsiteY27" fmla="*/ 1228725 h 1228725"/>
                      <a:gd name="connsiteX28" fmla="*/ 7208780 w 9401175"/>
                      <a:gd name="connsiteY28" fmla="*/ 1228725 h 1228725"/>
                      <a:gd name="connsiteX29" fmla="*/ 6581731 w 9401175"/>
                      <a:gd name="connsiteY29" fmla="*/ 1228725 h 1228725"/>
                      <a:gd name="connsiteX30" fmla="*/ 5877678 w 9401175"/>
                      <a:gd name="connsiteY30" fmla="*/ 1228725 h 1228725"/>
                      <a:gd name="connsiteX31" fmla="*/ 5481647 w 9401175"/>
                      <a:gd name="connsiteY31" fmla="*/ 1228725 h 1228725"/>
                      <a:gd name="connsiteX32" fmla="*/ 5008611 w 9401175"/>
                      <a:gd name="connsiteY32" fmla="*/ 1228725 h 1228725"/>
                      <a:gd name="connsiteX33" fmla="*/ 4612580 w 9401175"/>
                      <a:gd name="connsiteY33" fmla="*/ 1228725 h 1228725"/>
                      <a:gd name="connsiteX34" fmla="*/ 4062538 w 9401175"/>
                      <a:gd name="connsiteY34" fmla="*/ 1228725 h 1228725"/>
                      <a:gd name="connsiteX35" fmla="*/ 3358484 w 9401175"/>
                      <a:gd name="connsiteY35" fmla="*/ 1228725 h 1228725"/>
                      <a:gd name="connsiteX36" fmla="*/ 2962453 w 9401175"/>
                      <a:gd name="connsiteY36" fmla="*/ 1228725 h 1228725"/>
                      <a:gd name="connsiteX37" fmla="*/ 2489417 w 9401175"/>
                      <a:gd name="connsiteY37" fmla="*/ 1228725 h 1228725"/>
                      <a:gd name="connsiteX38" fmla="*/ 1939375 w 9401175"/>
                      <a:gd name="connsiteY38" fmla="*/ 1228725 h 1228725"/>
                      <a:gd name="connsiteX39" fmla="*/ 850291 w 9401175"/>
                      <a:gd name="connsiteY39" fmla="*/ 1228725 h 1228725"/>
                      <a:gd name="connsiteX40" fmla="*/ 0 w 9401175"/>
                      <a:gd name="connsiteY40" fmla="*/ 1023933 h 1228725"/>
                      <a:gd name="connsiteX41" fmla="*/ 0 w 9401175"/>
                      <a:gd name="connsiteY41" fmla="*/ 915104 h 1228725"/>
                      <a:gd name="connsiteX42" fmla="*/ 0 w 9401175"/>
                      <a:gd name="connsiteY42" fmla="*/ 814467 h 1228725"/>
                      <a:gd name="connsiteX43" fmla="*/ 0 w 9401175"/>
                      <a:gd name="connsiteY43" fmla="*/ 722021 h 1228725"/>
                      <a:gd name="connsiteX44" fmla="*/ 0 w 9401175"/>
                      <a:gd name="connsiteY44" fmla="*/ 605000 h 1228725"/>
                      <a:gd name="connsiteX45" fmla="*/ 0 w 9401175"/>
                      <a:gd name="connsiteY45" fmla="*/ 512554 h 1228725"/>
                      <a:gd name="connsiteX46" fmla="*/ 0 w 9401175"/>
                      <a:gd name="connsiteY46" fmla="*/ 395534 h 1228725"/>
                      <a:gd name="connsiteX47" fmla="*/ 0 w 9401175"/>
                      <a:gd name="connsiteY47" fmla="*/ 204791 h 1228725"/>
                      <a:gd name="connsiteX0" fmla="*/ 0 w 9401175"/>
                      <a:gd name="connsiteY0" fmla="*/ 204791 h 1228725"/>
                      <a:gd name="connsiteX1" fmla="*/ 850291 w 9401175"/>
                      <a:gd name="connsiteY1" fmla="*/ 0 h 1228725"/>
                      <a:gd name="connsiteX2" fmla="*/ 1246321 w 9401175"/>
                      <a:gd name="connsiteY2" fmla="*/ 0 h 1228725"/>
                      <a:gd name="connsiteX3" fmla="*/ 1642351 w 9401175"/>
                      <a:gd name="connsiteY3" fmla="*/ 0 h 1228725"/>
                      <a:gd name="connsiteX4" fmla="*/ 2269400 w 9401175"/>
                      <a:gd name="connsiteY4" fmla="*/ 0 h 1228725"/>
                      <a:gd name="connsiteX5" fmla="*/ 2973454 w 9401175"/>
                      <a:gd name="connsiteY5" fmla="*/ 0 h 1228725"/>
                      <a:gd name="connsiteX6" fmla="*/ 3523496 w 9401175"/>
                      <a:gd name="connsiteY6" fmla="*/ 0 h 1228725"/>
                      <a:gd name="connsiteX7" fmla="*/ 3996533 w 9401175"/>
                      <a:gd name="connsiteY7" fmla="*/ 0 h 1228725"/>
                      <a:gd name="connsiteX8" fmla="*/ 4315557 w 9401175"/>
                      <a:gd name="connsiteY8" fmla="*/ 0 h 1228725"/>
                      <a:gd name="connsiteX9" fmla="*/ 4865600 w 9401175"/>
                      <a:gd name="connsiteY9" fmla="*/ 0 h 1228725"/>
                      <a:gd name="connsiteX10" fmla="*/ 5415642 w 9401175"/>
                      <a:gd name="connsiteY10" fmla="*/ 0 h 1228725"/>
                      <a:gd name="connsiteX11" fmla="*/ 5811672 w 9401175"/>
                      <a:gd name="connsiteY11" fmla="*/ 0 h 1228725"/>
                      <a:gd name="connsiteX12" fmla="*/ 6130697 w 9401175"/>
                      <a:gd name="connsiteY12" fmla="*/ 0 h 1228725"/>
                      <a:gd name="connsiteX13" fmla="*/ 6449722 w 9401175"/>
                      <a:gd name="connsiteY13" fmla="*/ 0 h 1228725"/>
                      <a:gd name="connsiteX14" fmla="*/ 6787667 w 9401175"/>
                      <a:gd name="connsiteY14" fmla="*/ 0 h 1228725"/>
                      <a:gd name="connsiteX15" fmla="*/ 7153775 w 9401175"/>
                      <a:gd name="connsiteY15" fmla="*/ 0 h 1228725"/>
                      <a:gd name="connsiteX16" fmla="*/ 7626812 w 9401175"/>
                      <a:gd name="connsiteY16" fmla="*/ 0 h 1228725"/>
                      <a:gd name="connsiteX17" fmla="*/ 8022843 w 9401175"/>
                      <a:gd name="connsiteY17" fmla="*/ 0 h 1228725"/>
                      <a:gd name="connsiteX18" fmla="*/ 8550883 w 9401175"/>
                      <a:gd name="connsiteY18" fmla="*/ 0 h 1228725"/>
                      <a:gd name="connsiteX19" fmla="*/ 9401175 w 9401175"/>
                      <a:gd name="connsiteY19" fmla="*/ 204791 h 1228725"/>
                      <a:gd name="connsiteX20" fmla="*/ 9401175 w 9401175"/>
                      <a:gd name="connsiteY20" fmla="*/ 338194 h 1228725"/>
                      <a:gd name="connsiteX21" fmla="*/ 9401175 w 9401175"/>
                      <a:gd name="connsiteY21" fmla="*/ 471597 h 1228725"/>
                      <a:gd name="connsiteX22" fmla="*/ 9401175 w 9401175"/>
                      <a:gd name="connsiteY22" fmla="*/ 572235 h 1228725"/>
                      <a:gd name="connsiteX23" fmla="*/ 9401175 w 9401175"/>
                      <a:gd name="connsiteY23" fmla="*/ 697446 h 1228725"/>
                      <a:gd name="connsiteX24" fmla="*/ 9401175 w 9401175"/>
                      <a:gd name="connsiteY24" fmla="*/ 789892 h 1228725"/>
                      <a:gd name="connsiteX25" fmla="*/ 9401175 w 9401175"/>
                      <a:gd name="connsiteY25" fmla="*/ 923296 h 1228725"/>
                      <a:gd name="connsiteX26" fmla="*/ 9401175 w 9401175"/>
                      <a:gd name="connsiteY26" fmla="*/ 1023933 h 1228725"/>
                      <a:gd name="connsiteX27" fmla="*/ 8550883 w 9401175"/>
                      <a:gd name="connsiteY27" fmla="*/ 1228725 h 1228725"/>
                      <a:gd name="connsiteX28" fmla="*/ 8000841 w 9401175"/>
                      <a:gd name="connsiteY28" fmla="*/ 1228725 h 1228725"/>
                      <a:gd name="connsiteX29" fmla="*/ 7527805 w 9401175"/>
                      <a:gd name="connsiteY29" fmla="*/ 1228725 h 1228725"/>
                      <a:gd name="connsiteX30" fmla="*/ 6823750 w 9401175"/>
                      <a:gd name="connsiteY30" fmla="*/ 1228725 h 1228725"/>
                      <a:gd name="connsiteX31" fmla="*/ 6504726 w 9401175"/>
                      <a:gd name="connsiteY31" fmla="*/ 1228725 h 1228725"/>
                      <a:gd name="connsiteX32" fmla="*/ 6108695 w 9401175"/>
                      <a:gd name="connsiteY32" fmla="*/ 1228725 h 1228725"/>
                      <a:gd name="connsiteX33" fmla="*/ 5558653 w 9401175"/>
                      <a:gd name="connsiteY33" fmla="*/ 1228725 h 1228725"/>
                      <a:gd name="connsiteX34" fmla="*/ 5085617 w 9401175"/>
                      <a:gd name="connsiteY34" fmla="*/ 1228725 h 1228725"/>
                      <a:gd name="connsiteX35" fmla="*/ 4689586 w 9401175"/>
                      <a:gd name="connsiteY35" fmla="*/ 1228725 h 1228725"/>
                      <a:gd name="connsiteX36" fmla="*/ 4330518 w 9401175"/>
                      <a:gd name="connsiteY36" fmla="*/ 1228725 h 1228725"/>
                      <a:gd name="connsiteX37" fmla="*/ 3985532 w 9401175"/>
                      <a:gd name="connsiteY37" fmla="*/ 1228725 h 1228725"/>
                      <a:gd name="connsiteX38" fmla="*/ 3666508 w 9401175"/>
                      <a:gd name="connsiteY38" fmla="*/ 1228725 h 1228725"/>
                      <a:gd name="connsiteX39" fmla="*/ 3270477 w 9401175"/>
                      <a:gd name="connsiteY39" fmla="*/ 1228725 h 1228725"/>
                      <a:gd name="connsiteX40" fmla="*/ 2951452 w 9401175"/>
                      <a:gd name="connsiteY40" fmla="*/ 1228725 h 1228725"/>
                      <a:gd name="connsiteX41" fmla="*/ 2324404 w 9401175"/>
                      <a:gd name="connsiteY41" fmla="*/ 1228725 h 1228725"/>
                      <a:gd name="connsiteX42" fmla="*/ 1620350 w 9401175"/>
                      <a:gd name="connsiteY42" fmla="*/ 1228725 h 1228725"/>
                      <a:gd name="connsiteX43" fmla="*/ 850291 w 9401175"/>
                      <a:gd name="connsiteY43" fmla="*/ 1228725 h 1228725"/>
                      <a:gd name="connsiteX44" fmla="*/ 0 w 9401175"/>
                      <a:gd name="connsiteY44" fmla="*/ 1023933 h 1228725"/>
                      <a:gd name="connsiteX45" fmla="*/ 0 w 9401175"/>
                      <a:gd name="connsiteY45" fmla="*/ 923296 h 1228725"/>
                      <a:gd name="connsiteX46" fmla="*/ 0 w 9401175"/>
                      <a:gd name="connsiteY46" fmla="*/ 806275 h 1228725"/>
                      <a:gd name="connsiteX47" fmla="*/ 0 w 9401175"/>
                      <a:gd name="connsiteY47" fmla="*/ 681064 h 1228725"/>
                      <a:gd name="connsiteX48" fmla="*/ 0 w 9401175"/>
                      <a:gd name="connsiteY48" fmla="*/ 580426 h 1228725"/>
                      <a:gd name="connsiteX49" fmla="*/ 0 w 9401175"/>
                      <a:gd name="connsiteY49" fmla="*/ 463406 h 1228725"/>
                      <a:gd name="connsiteX50" fmla="*/ 0 w 9401175"/>
                      <a:gd name="connsiteY50" fmla="*/ 370960 h 1228725"/>
                      <a:gd name="connsiteX51" fmla="*/ 0 w 9401175"/>
                      <a:gd name="connsiteY51" fmla="*/ 204791 h 122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401175" h="1228725" fill="none" extrusionOk="0">
                        <a:moveTo>
                          <a:pt x="0" y="204791"/>
                        </a:moveTo>
                        <a:cubicBezTo>
                          <a:pt x="-107886" y="13933"/>
                          <a:pt x="373125" y="81906"/>
                          <a:pt x="850291" y="0"/>
                        </a:cubicBezTo>
                        <a:cubicBezTo>
                          <a:pt x="1015017" y="14920"/>
                          <a:pt x="1141620" y="-239"/>
                          <a:pt x="1246321" y="0"/>
                        </a:cubicBezTo>
                        <a:cubicBezTo>
                          <a:pt x="1332634" y="-12890"/>
                          <a:pt x="1573333" y="-35835"/>
                          <a:pt x="1796363" y="0"/>
                        </a:cubicBezTo>
                        <a:cubicBezTo>
                          <a:pt x="2079171" y="4408"/>
                          <a:pt x="2289719" y="-8888"/>
                          <a:pt x="2500418" y="0"/>
                        </a:cubicBezTo>
                        <a:cubicBezTo>
                          <a:pt x="2723048" y="-6566"/>
                          <a:pt x="2929083" y="3371"/>
                          <a:pt x="3050460" y="0"/>
                        </a:cubicBezTo>
                        <a:cubicBezTo>
                          <a:pt x="3137458" y="-13565"/>
                          <a:pt x="3355884" y="23162"/>
                          <a:pt x="3677508" y="0"/>
                        </a:cubicBezTo>
                        <a:cubicBezTo>
                          <a:pt x="3959339" y="-8861"/>
                          <a:pt x="4024081" y="-8037"/>
                          <a:pt x="4150544" y="0"/>
                        </a:cubicBezTo>
                        <a:cubicBezTo>
                          <a:pt x="4258014" y="1207"/>
                          <a:pt x="4484895" y="47548"/>
                          <a:pt x="4777593" y="0"/>
                        </a:cubicBezTo>
                        <a:cubicBezTo>
                          <a:pt x="5041625" y="-231"/>
                          <a:pt x="4952346" y="-6700"/>
                          <a:pt x="5096618" y="0"/>
                        </a:cubicBezTo>
                        <a:cubicBezTo>
                          <a:pt x="5246227" y="6336"/>
                          <a:pt x="5283155" y="-3324"/>
                          <a:pt x="5415642" y="0"/>
                        </a:cubicBezTo>
                        <a:cubicBezTo>
                          <a:pt x="5650767" y="-7096"/>
                          <a:pt x="5881149" y="-26218"/>
                          <a:pt x="6042690" y="0"/>
                        </a:cubicBezTo>
                        <a:cubicBezTo>
                          <a:pt x="6189971" y="-8941"/>
                          <a:pt x="6442788" y="18977"/>
                          <a:pt x="6592733" y="0"/>
                        </a:cubicBezTo>
                        <a:cubicBezTo>
                          <a:pt x="6748532" y="15594"/>
                          <a:pt x="6806754" y="-11315"/>
                          <a:pt x="6911757" y="0"/>
                        </a:cubicBezTo>
                        <a:cubicBezTo>
                          <a:pt x="7023221" y="11042"/>
                          <a:pt x="7303167" y="23649"/>
                          <a:pt x="7538805" y="0"/>
                        </a:cubicBezTo>
                        <a:cubicBezTo>
                          <a:pt x="7719146" y="3149"/>
                          <a:pt x="7836469" y="13891"/>
                          <a:pt x="7934836" y="0"/>
                        </a:cubicBezTo>
                        <a:cubicBezTo>
                          <a:pt x="8058669" y="22623"/>
                          <a:pt x="8318948" y="19905"/>
                          <a:pt x="8550883" y="0"/>
                        </a:cubicBezTo>
                        <a:cubicBezTo>
                          <a:pt x="9052752" y="-3160"/>
                          <a:pt x="9351282" y="104098"/>
                          <a:pt x="9401175" y="204791"/>
                        </a:cubicBezTo>
                        <a:cubicBezTo>
                          <a:pt x="9387350" y="226298"/>
                          <a:pt x="9390067" y="274151"/>
                          <a:pt x="9401175" y="313620"/>
                        </a:cubicBezTo>
                        <a:cubicBezTo>
                          <a:pt x="9409151" y="356285"/>
                          <a:pt x="9400851" y="381165"/>
                          <a:pt x="9401175" y="438832"/>
                        </a:cubicBezTo>
                        <a:cubicBezTo>
                          <a:pt x="9398459" y="495126"/>
                          <a:pt x="9393097" y="512022"/>
                          <a:pt x="9401175" y="555852"/>
                        </a:cubicBezTo>
                        <a:cubicBezTo>
                          <a:pt x="9407793" y="596358"/>
                          <a:pt x="9380628" y="609775"/>
                          <a:pt x="9401175" y="656489"/>
                        </a:cubicBezTo>
                        <a:cubicBezTo>
                          <a:pt x="9421184" y="707242"/>
                          <a:pt x="9414274" y="745639"/>
                          <a:pt x="9401175" y="773509"/>
                        </a:cubicBezTo>
                        <a:cubicBezTo>
                          <a:pt x="9392528" y="799660"/>
                          <a:pt x="9400506" y="822618"/>
                          <a:pt x="9401175" y="865956"/>
                        </a:cubicBezTo>
                        <a:cubicBezTo>
                          <a:pt x="9402895" y="911751"/>
                          <a:pt x="9423575" y="942492"/>
                          <a:pt x="9401175" y="1023933"/>
                        </a:cubicBezTo>
                        <a:cubicBezTo>
                          <a:pt x="9329974" y="1140316"/>
                          <a:pt x="9012847" y="1224613"/>
                          <a:pt x="8550883" y="1228725"/>
                        </a:cubicBezTo>
                        <a:cubicBezTo>
                          <a:pt x="8467376" y="1237355"/>
                          <a:pt x="8325682" y="1243785"/>
                          <a:pt x="8231859" y="1228725"/>
                        </a:cubicBezTo>
                        <a:cubicBezTo>
                          <a:pt x="8040348" y="1216498"/>
                          <a:pt x="7917409" y="1230725"/>
                          <a:pt x="7604811" y="1228725"/>
                        </a:cubicBezTo>
                        <a:cubicBezTo>
                          <a:pt x="7433524" y="1234760"/>
                          <a:pt x="7390540" y="1228981"/>
                          <a:pt x="7208780" y="1228725"/>
                        </a:cubicBezTo>
                        <a:cubicBezTo>
                          <a:pt x="7132114" y="1217356"/>
                          <a:pt x="6872623" y="1234705"/>
                          <a:pt x="6581731" y="1228725"/>
                        </a:cubicBezTo>
                        <a:cubicBezTo>
                          <a:pt x="6328217" y="1226530"/>
                          <a:pt x="6215058" y="1219682"/>
                          <a:pt x="5877678" y="1228725"/>
                        </a:cubicBezTo>
                        <a:cubicBezTo>
                          <a:pt x="5532487" y="1221217"/>
                          <a:pt x="5637493" y="1244237"/>
                          <a:pt x="5481647" y="1228725"/>
                        </a:cubicBezTo>
                        <a:cubicBezTo>
                          <a:pt x="5307517" y="1214415"/>
                          <a:pt x="5181519" y="1239543"/>
                          <a:pt x="5008611" y="1228725"/>
                        </a:cubicBezTo>
                        <a:cubicBezTo>
                          <a:pt x="4813054" y="1228441"/>
                          <a:pt x="4714044" y="1228637"/>
                          <a:pt x="4612580" y="1228725"/>
                        </a:cubicBezTo>
                        <a:cubicBezTo>
                          <a:pt x="4519379" y="1211310"/>
                          <a:pt x="4325945" y="1188954"/>
                          <a:pt x="4062538" y="1228725"/>
                        </a:cubicBezTo>
                        <a:cubicBezTo>
                          <a:pt x="3793459" y="1231755"/>
                          <a:pt x="3713461" y="1231341"/>
                          <a:pt x="3358484" y="1228725"/>
                        </a:cubicBezTo>
                        <a:cubicBezTo>
                          <a:pt x="3010616" y="1228070"/>
                          <a:pt x="3157788" y="1205652"/>
                          <a:pt x="2962453" y="1228725"/>
                        </a:cubicBezTo>
                        <a:cubicBezTo>
                          <a:pt x="2771806" y="1242966"/>
                          <a:pt x="2651691" y="1210771"/>
                          <a:pt x="2489417" y="1228725"/>
                        </a:cubicBezTo>
                        <a:cubicBezTo>
                          <a:pt x="2299218" y="1221438"/>
                          <a:pt x="2126922" y="1211440"/>
                          <a:pt x="1939375" y="1228725"/>
                        </a:cubicBezTo>
                        <a:cubicBezTo>
                          <a:pt x="1750966" y="1213091"/>
                          <a:pt x="1119899" y="1184469"/>
                          <a:pt x="850291" y="1228725"/>
                        </a:cubicBezTo>
                        <a:cubicBezTo>
                          <a:pt x="460570" y="1195412"/>
                          <a:pt x="95044" y="1134841"/>
                          <a:pt x="0" y="1023933"/>
                        </a:cubicBezTo>
                        <a:cubicBezTo>
                          <a:pt x="-20459" y="972795"/>
                          <a:pt x="14107" y="945187"/>
                          <a:pt x="0" y="915104"/>
                        </a:cubicBezTo>
                        <a:cubicBezTo>
                          <a:pt x="-7671" y="882247"/>
                          <a:pt x="1576" y="838100"/>
                          <a:pt x="0" y="814467"/>
                        </a:cubicBezTo>
                        <a:cubicBezTo>
                          <a:pt x="-5104" y="789725"/>
                          <a:pt x="-2595" y="755001"/>
                          <a:pt x="0" y="722021"/>
                        </a:cubicBezTo>
                        <a:cubicBezTo>
                          <a:pt x="1313" y="693957"/>
                          <a:pt x="-27897" y="641283"/>
                          <a:pt x="0" y="605000"/>
                        </a:cubicBezTo>
                        <a:cubicBezTo>
                          <a:pt x="19423" y="559453"/>
                          <a:pt x="13752" y="534758"/>
                          <a:pt x="0" y="512554"/>
                        </a:cubicBezTo>
                        <a:cubicBezTo>
                          <a:pt x="-10681" y="479429"/>
                          <a:pt x="24296" y="447187"/>
                          <a:pt x="0" y="395534"/>
                        </a:cubicBezTo>
                        <a:cubicBezTo>
                          <a:pt x="-13167" y="362077"/>
                          <a:pt x="16867" y="285825"/>
                          <a:pt x="0" y="204791"/>
                        </a:cubicBezTo>
                        <a:close/>
                      </a:path>
                      <a:path w="9401175" h="1228725" stroke="0" extrusionOk="0">
                        <a:moveTo>
                          <a:pt x="0" y="204791"/>
                        </a:moveTo>
                        <a:cubicBezTo>
                          <a:pt x="54036" y="80155"/>
                          <a:pt x="349653" y="32181"/>
                          <a:pt x="850291" y="0"/>
                        </a:cubicBezTo>
                        <a:cubicBezTo>
                          <a:pt x="943776" y="-1416"/>
                          <a:pt x="1169077" y="3515"/>
                          <a:pt x="1246321" y="0"/>
                        </a:cubicBezTo>
                        <a:cubicBezTo>
                          <a:pt x="1342703" y="1925"/>
                          <a:pt x="1471511" y="5110"/>
                          <a:pt x="1642351" y="0"/>
                        </a:cubicBezTo>
                        <a:cubicBezTo>
                          <a:pt x="1832879" y="2335"/>
                          <a:pt x="1971421" y="-11038"/>
                          <a:pt x="2269400" y="0"/>
                        </a:cubicBezTo>
                        <a:cubicBezTo>
                          <a:pt x="2518879" y="-264"/>
                          <a:pt x="2758530" y="-9534"/>
                          <a:pt x="2973454" y="0"/>
                        </a:cubicBezTo>
                        <a:cubicBezTo>
                          <a:pt x="3173391" y="-7829"/>
                          <a:pt x="3354440" y="20548"/>
                          <a:pt x="3523496" y="0"/>
                        </a:cubicBezTo>
                        <a:cubicBezTo>
                          <a:pt x="3667004" y="1607"/>
                          <a:pt x="3889602" y="1315"/>
                          <a:pt x="3996533" y="0"/>
                        </a:cubicBezTo>
                        <a:cubicBezTo>
                          <a:pt x="4100396" y="18736"/>
                          <a:pt x="4242561" y="7532"/>
                          <a:pt x="4315557" y="0"/>
                        </a:cubicBezTo>
                        <a:cubicBezTo>
                          <a:pt x="4400636" y="-3210"/>
                          <a:pt x="4677816" y="-11351"/>
                          <a:pt x="4865600" y="0"/>
                        </a:cubicBezTo>
                        <a:cubicBezTo>
                          <a:pt x="5097271" y="22336"/>
                          <a:pt x="5201040" y="8944"/>
                          <a:pt x="5415642" y="0"/>
                        </a:cubicBezTo>
                        <a:cubicBezTo>
                          <a:pt x="5628292" y="-5204"/>
                          <a:pt x="5622445" y="-2104"/>
                          <a:pt x="5811672" y="0"/>
                        </a:cubicBezTo>
                        <a:cubicBezTo>
                          <a:pt x="6001750" y="3589"/>
                          <a:pt x="6007980" y="-2133"/>
                          <a:pt x="6130697" y="0"/>
                        </a:cubicBezTo>
                        <a:cubicBezTo>
                          <a:pt x="6261584" y="5975"/>
                          <a:pt x="6307229" y="-11870"/>
                          <a:pt x="6449722" y="0"/>
                        </a:cubicBezTo>
                        <a:cubicBezTo>
                          <a:pt x="6597182" y="-5902"/>
                          <a:pt x="6680343" y="13700"/>
                          <a:pt x="6787667" y="0"/>
                        </a:cubicBezTo>
                        <a:cubicBezTo>
                          <a:pt x="6894992" y="-13700"/>
                          <a:pt x="7015174" y="-5855"/>
                          <a:pt x="7153775" y="0"/>
                        </a:cubicBezTo>
                        <a:cubicBezTo>
                          <a:pt x="7353064" y="10330"/>
                          <a:pt x="7406740" y="12046"/>
                          <a:pt x="7626812" y="0"/>
                        </a:cubicBezTo>
                        <a:cubicBezTo>
                          <a:pt x="7735915" y="-18442"/>
                          <a:pt x="7830162" y="3498"/>
                          <a:pt x="8022843" y="0"/>
                        </a:cubicBezTo>
                        <a:cubicBezTo>
                          <a:pt x="8149675" y="-21842"/>
                          <a:pt x="8314810" y="17283"/>
                          <a:pt x="8550883" y="0"/>
                        </a:cubicBezTo>
                        <a:cubicBezTo>
                          <a:pt x="9070066" y="-25534"/>
                          <a:pt x="9395351" y="89332"/>
                          <a:pt x="9401175" y="204791"/>
                        </a:cubicBezTo>
                        <a:cubicBezTo>
                          <a:pt x="9409369" y="256163"/>
                          <a:pt x="9423131" y="291712"/>
                          <a:pt x="9401175" y="338194"/>
                        </a:cubicBezTo>
                        <a:cubicBezTo>
                          <a:pt x="9381788" y="391414"/>
                          <a:pt x="9397179" y="443635"/>
                          <a:pt x="9401175" y="471597"/>
                        </a:cubicBezTo>
                        <a:cubicBezTo>
                          <a:pt x="9413066" y="506444"/>
                          <a:pt x="9403870" y="547620"/>
                          <a:pt x="9401175" y="572235"/>
                        </a:cubicBezTo>
                        <a:cubicBezTo>
                          <a:pt x="9397644" y="598986"/>
                          <a:pt x="9405770" y="645055"/>
                          <a:pt x="9401175" y="697446"/>
                        </a:cubicBezTo>
                        <a:cubicBezTo>
                          <a:pt x="9389353" y="742502"/>
                          <a:pt x="9396009" y="763204"/>
                          <a:pt x="9401175" y="789892"/>
                        </a:cubicBezTo>
                        <a:cubicBezTo>
                          <a:pt x="9417895" y="822991"/>
                          <a:pt x="9417930" y="857772"/>
                          <a:pt x="9401175" y="923296"/>
                        </a:cubicBezTo>
                        <a:cubicBezTo>
                          <a:pt x="9377751" y="973391"/>
                          <a:pt x="9417991" y="983727"/>
                          <a:pt x="9401175" y="1023933"/>
                        </a:cubicBezTo>
                        <a:cubicBezTo>
                          <a:pt x="9413955" y="1144569"/>
                          <a:pt x="9159470" y="1207975"/>
                          <a:pt x="8550883" y="1228725"/>
                        </a:cubicBezTo>
                        <a:cubicBezTo>
                          <a:pt x="8310347" y="1210709"/>
                          <a:pt x="8203700" y="1223155"/>
                          <a:pt x="8000841" y="1228725"/>
                        </a:cubicBezTo>
                        <a:cubicBezTo>
                          <a:pt x="7820018" y="1235977"/>
                          <a:pt x="7635381" y="1218176"/>
                          <a:pt x="7527805" y="1228725"/>
                        </a:cubicBezTo>
                        <a:cubicBezTo>
                          <a:pt x="7400342" y="1243996"/>
                          <a:pt x="7004347" y="1254356"/>
                          <a:pt x="6823750" y="1228725"/>
                        </a:cubicBezTo>
                        <a:cubicBezTo>
                          <a:pt x="6623315" y="1236771"/>
                          <a:pt x="6575908" y="1219973"/>
                          <a:pt x="6504726" y="1228725"/>
                        </a:cubicBezTo>
                        <a:cubicBezTo>
                          <a:pt x="6432475" y="1231634"/>
                          <a:pt x="6292325" y="1234758"/>
                          <a:pt x="6108695" y="1228725"/>
                        </a:cubicBezTo>
                        <a:cubicBezTo>
                          <a:pt x="5904368" y="1233454"/>
                          <a:pt x="5736516" y="1233025"/>
                          <a:pt x="5558653" y="1228725"/>
                        </a:cubicBezTo>
                        <a:cubicBezTo>
                          <a:pt x="5409721" y="1230171"/>
                          <a:pt x="5306068" y="1222885"/>
                          <a:pt x="5085617" y="1228725"/>
                        </a:cubicBezTo>
                        <a:cubicBezTo>
                          <a:pt x="4932023" y="1238956"/>
                          <a:pt x="4859714" y="1213711"/>
                          <a:pt x="4689586" y="1228725"/>
                        </a:cubicBezTo>
                        <a:cubicBezTo>
                          <a:pt x="4596335" y="1218777"/>
                          <a:pt x="4432982" y="1234855"/>
                          <a:pt x="4330518" y="1228725"/>
                        </a:cubicBezTo>
                        <a:cubicBezTo>
                          <a:pt x="4228054" y="1222595"/>
                          <a:pt x="4156536" y="1240594"/>
                          <a:pt x="3985532" y="1228725"/>
                        </a:cubicBezTo>
                        <a:cubicBezTo>
                          <a:pt x="3880125" y="1219758"/>
                          <a:pt x="3745315" y="1214615"/>
                          <a:pt x="3666508" y="1228725"/>
                        </a:cubicBezTo>
                        <a:cubicBezTo>
                          <a:pt x="3550613" y="1213837"/>
                          <a:pt x="3476663" y="1236744"/>
                          <a:pt x="3270477" y="1228725"/>
                        </a:cubicBezTo>
                        <a:cubicBezTo>
                          <a:pt x="3072828" y="1234428"/>
                          <a:pt x="3026348" y="1226609"/>
                          <a:pt x="2951452" y="1228725"/>
                        </a:cubicBezTo>
                        <a:cubicBezTo>
                          <a:pt x="2828708" y="1274227"/>
                          <a:pt x="2603247" y="1196012"/>
                          <a:pt x="2324404" y="1228725"/>
                        </a:cubicBezTo>
                        <a:cubicBezTo>
                          <a:pt x="2035533" y="1202270"/>
                          <a:pt x="1915837" y="1234837"/>
                          <a:pt x="1620350" y="1228725"/>
                        </a:cubicBezTo>
                        <a:cubicBezTo>
                          <a:pt x="1325588" y="1226750"/>
                          <a:pt x="1179740" y="1237542"/>
                          <a:pt x="850291" y="1228725"/>
                        </a:cubicBezTo>
                        <a:cubicBezTo>
                          <a:pt x="333813" y="1215098"/>
                          <a:pt x="76384" y="1142494"/>
                          <a:pt x="0" y="1023933"/>
                        </a:cubicBezTo>
                        <a:cubicBezTo>
                          <a:pt x="1846" y="993370"/>
                          <a:pt x="-2959" y="952350"/>
                          <a:pt x="0" y="923296"/>
                        </a:cubicBezTo>
                        <a:cubicBezTo>
                          <a:pt x="3432" y="892935"/>
                          <a:pt x="-13276" y="853806"/>
                          <a:pt x="0" y="806275"/>
                        </a:cubicBezTo>
                        <a:cubicBezTo>
                          <a:pt x="16004" y="756734"/>
                          <a:pt x="-26620" y="734194"/>
                          <a:pt x="0" y="681064"/>
                        </a:cubicBezTo>
                        <a:cubicBezTo>
                          <a:pt x="21282" y="625028"/>
                          <a:pt x="7787" y="607154"/>
                          <a:pt x="0" y="580426"/>
                        </a:cubicBezTo>
                        <a:cubicBezTo>
                          <a:pt x="-9279" y="567120"/>
                          <a:pt x="-18525" y="517397"/>
                          <a:pt x="0" y="463406"/>
                        </a:cubicBezTo>
                        <a:cubicBezTo>
                          <a:pt x="10711" y="412224"/>
                          <a:pt x="9268" y="396359"/>
                          <a:pt x="0" y="370960"/>
                        </a:cubicBezTo>
                        <a:cubicBezTo>
                          <a:pt x="-15433" y="331800"/>
                          <a:pt x="27969" y="269334"/>
                          <a:pt x="0" y="204791"/>
                        </a:cubicBezTo>
                        <a:close/>
                      </a:path>
                      <a:path w="9401175" h="1228725" fill="none" stroke="0" extrusionOk="0">
                        <a:moveTo>
                          <a:pt x="0" y="204791"/>
                        </a:moveTo>
                        <a:cubicBezTo>
                          <a:pt x="33629" y="106488"/>
                          <a:pt x="387623" y="-68697"/>
                          <a:pt x="850291" y="0"/>
                        </a:cubicBezTo>
                        <a:cubicBezTo>
                          <a:pt x="1009698" y="13342"/>
                          <a:pt x="1150759" y="13458"/>
                          <a:pt x="1246321" y="0"/>
                        </a:cubicBezTo>
                        <a:cubicBezTo>
                          <a:pt x="1305943" y="-33523"/>
                          <a:pt x="1575869" y="-39721"/>
                          <a:pt x="1796363" y="0"/>
                        </a:cubicBezTo>
                        <a:cubicBezTo>
                          <a:pt x="2058282" y="43012"/>
                          <a:pt x="2267821" y="12254"/>
                          <a:pt x="2500418" y="0"/>
                        </a:cubicBezTo>
                        <a:cubicBezTo>
                          <a:pt x="2724153" y="-2030"/>
                          <a:pt x="2927274" y="9548"/>
                          <a:pt x="3050460" y="0"/>
                        </a:cubicBezTo>
                        <a:cubicBezTo>
                          <a:pt x="3166041" y="25321"/>
                          <a:pt x="3394382" y="-39384"/>
                          <a:pt x="3677508" y="0"/>
                        </a:cubicBezTo>
                        <a:cubicBezTo>
                          <a:pt x="3956489" y="9559"/>
                          <a:pt x="4029318" y="-5262"/>
                          <a:pt x="4150544" y="0"/>
                        </a:cubicBezTo>
                        <a:cubicBezTo>
                          <a:pt x="4281298" y="17585"/>
                          <a:pt x="4522324" y="-40076"/>
                          <a:pt x="4777593" y="0"/>
                        </a:cubicBezTo>
                        <a:cubicBezTo>
                          <a:pt x="5039353" y="-10504"/>
                          <a:pt x="4944084" y="-559"/>
                          <a:pt x="5096618" y="0"/>
                        </a:cubicBezTo>
                        <a:cubicBezTo>
                          <a:pt x="5242142" y="-2520"/>
                          <a:pt x="5277869" y="2655"/>
                          <a:pt x="5415642" y="0"/>
                        </a:cubicBezTo>
                        <a:cubicBezTo>
                          <a:pt x="5715280" y="-7298"/>
                          <a:pt x="5795099" y="7020"/>
                          <a:pt x="6042690" y="0"/>
                        </a:cubicBezTo>
                        <a:cubicBezTo>
                          <a:pt x="6311236" y="-13514"/>
                          <a:pt x="6374711" y="-21422"/>
                          <a:pt x="6592733" y="0"/>
                        </a:cubicBezTo>
                        <a:cubicBezTo>
                          <a:pt x="6659706" y="1755"/>
                          <a:pt x="6774215" y="-15452"/>
                          <a:pt x="6911757" y="0"/>
                        </a:cubicBezTo>
                        <a:cubicBezTo>
                          <a:pt x="7043851" y="-13164"/>
                          <a:pt x="7337292" y="-2938"/>
                          <a:pt x="7538805" y="0"/>
                        </a:cubicBezTo>
                        <a:cubicBezTo>
                          <a:pt x="7749426" y="12495"/>
                          <a:pt x="7816457" y="3499"/>
                          <a:pt x="7934836" y="0"/>
                        </a:cubicBezTo>
                        <a:cubicBezTo>
                          <a:pt x="8022255" y="-3990"/>
                          <a:pt x="8317978" y="-22224"/>
                          <a:pt x="8550883" y="0"/>
                        </a:cubicBezTo>
                        <a:cubicBezTo>
                          <a:pt x="9038747" y="669"/>
                          <a:pt x="9360021" y="90288"/>
                          <a:pt x="9401175" y="204791"/>
                        </a:cubicBezTo>
                        <a:cubicBezTo>
                          <a:pt x="9393617" y="231014"/>
                          <a:pt x="9391102" y="276634"/>
                          <a:pt x="9401175" y="313620"/>
                        </a:cubicBezTo>
                        <a:cubicBezTo>
                          <a:pt x="9408086" y="354194"/>
                          <a:pt x="9411218" y="382067"/>
                          <a:pt x="9401175" y="438832"/>
                        </a:cubicBezTo>
                        <a:cubicBezTo>
                          <a:pt x="9396357" y="491253"/>
                          <a:pt x="9390513" y="509795"/>
                          <a:pt x="9401175" y="555852"/>
                        </a:cubicBezTo>
                        <a:cubicBezTo>
                          <a:pt x="9416442" y="606316"/>
                          <a:pt x="9381621" y="603519"/>
                          <a:pt x="9401175" y="656489"/>
                        </a:cubicBezTo>
                        <a:cubicBezTo>
                          <a:pt x="9417603" y="700910"/>
                          <a:pt x="9407428" y="747034"/>
                          <a:pt x="9401175" y="773509"/>
                        </a:cubicBezTo>
                        <a:cubicBezTo>
                          <a:pt x="9393032" y="806795"/>
                          <a:pt x="9395917" y="824044"/>
                          <a:pt x="9401175" y="865956"/>
                        </a:cubicBezTo>
                        <a:cubicBezTo>
                          <a:pt x="9401381" y="911003"/>
                          <a:pt x="9411344" y="941313"/>
                          <a:pt x="9401175" y="1023933"/>
                        </a:cubicBezTo>
                        <a:cubicBezTo>
                          <a:pt x="9344103" y="1136621"/>
                          <a:pt x="8956895" y="1277645"/>
                          <a:pt x="8550883" y="1228725"/>
                        </a:cubicBezTo>
                        <a:cubicBezTo>
                          <a:pt x="8436881" y="1226279"/>
                          <a:pt x="8346690" y="1227441"/>
                          <a:pt x="8231859" y="1228725"/>
                        </a:cubicBezTo>
                        <a:cubicBezTo>
                          <a:pt x="8050304" y="1252052"/>
                          <a:pt x="7859059" y="1225714"/>
                          <a:pt x="7604811" y="1228725"/>
                        </a:cubicBezTo>
                        <a:cubicBezTo>
                          <a:pt x="7513886" y="1234497"/>
                          <a:pt x="7307730" y="1247460"/>
                          <a:pt x="7208780" y="1228725"/>
                        </a:cubicBezTo>
                        <a:cubicBezTo>
                          <a:pt x="7163492" y="1245782"/>
                          <a:pt x="6869063" y="1196646"/>
                          <a:pt x="6581731" y="1228725"/>
                        </a:cubicBezTo>
                        <a:cubicBezTo>
                          <a:pt x="6307014" y="1217271"/>
                          <a:pt x="6230117" y="1237624"/>
                          <a:pt x="5877678" y="1228725"/>
                        </a:cubicBezTo>
                        <a:cubicBezTo>
                          <a:pt x="5521959" y="1226713"/>
                          <a:pt x="5648668" y="1231884"/>
                          <a:pt x="5481647" y="1228725"/>
                        </a:cubicBezTo>
                        <a:cubicBezTo>
                          <a:pt x="5339386" y="1199950"/>
                          <a:pt x="5175040" y="1226459"/>
                          <a:pt x="5008611" y="1228725"/>
                        </a:cubicBezTo>
                        <a:cubicBezTo>
                          <a:pt x="4842098" y="1229651"/>
                          <a:pt x="4712736" y="1240703"/>
                          <a:pt x="4612580" y="1228725"/>
                        </a:cubicBezTo>
                        <a:cubicBezTo>
                          <a:pt x="4509683" y="1231131"/>
                          <a:pt x="4301588" y="1221627"/>
                          <a:pt x="4062538" y="1228725"/>
                        </a:cubicBezTo>
                        <a:cubicBezTo>
                          <a:pt x="3791639" y="1249725"/>
                          <a:pt x="3693573" y="1237349"/>
                          <a:pt x="3358484" y="1228725"/>
                        </a:cubicBezTo>
                        <a:cubicBezTo>
                          <a:pt x="3015042" y="1207145"/>
                          <a:pt x="3130428" y="1248499"/>
                          <a:pt x="2962453" y="1228725"/>
                        </a:cubicBezTo>
                        <a:cubicBezTo>
                          <a:pt x="2797418" y="1224542"/>
                          <a:pt x="2624987" y="1202484"/>
                          <a:pt x="2489417" y="1228725"/>
                        </a:cubicBezTo>
                        <a:cubicBezTo>
                          <a:pt x="2355910" y="1241321"/>
                          <a:pt x="2103041" y="1214903"/>
                          <a:pt x="1939375" y="1228725"/>
                        </a:cubicBezTo>
                        <a:cubicBezTo>
                          <a:pt x="1710232" y="1261878"/>
                          <a:pt x="1175434" y="1221803"/>
                          <a:pt x="850291" y="1228725"/>
                        </a:cubicBezTo>
                        <a:cubicBezTo>
                          <a:pt x="466253" y="1206162"/>
                          <a:pt x="81433" y="1134809"/>
                          <a:pt x="0" y="1023933"/>
                        </a:cubicBezTo>
                        <a:cubicBezTo>
                          <a:pt x="-10714" y="967062"/>
                          <a:pt x="10043" y="944354"/>
                          <a:pt x="0" y="915104"/>
                        </a:cubicBezTo>
                        <a:cubicBezTo>
                          <a:pt x="-10828" y="890739"/>
                          <a:pt x="6352" y="840108"/>
                          <a:pt x="0" y="814467"/>
                        </a:cubicBezTo>
                        <a:cubicBezTo>
                          <a:pt x="-2379" y="793117"/>
                          <a:pt x="4838" y="747965"/>
                          <a:pt x="0" y="722021"/>
                        </a:cubicBezTo>
                        <a:cubicBezTo>
                          <a:pt x="-2321" y="689278"/>
                          <a:pt x="-9712" y="645218"/>
                          <a:pt x="0" y="605000"/>
                        </a:cubicBezTo>
                        <a:cubicBezTo>
                          <a:pt x="21896" y="555398"/>
                          <a:pt x="10003" y="539843"/>
                          <a:pt x="0" y="512554"/>
                        </a:cubicBezTo>
                        <a:cubicBezTo>
                          <a:pt x="-15187" y="499915"/>
                          <a:pt x="17669" y="442632"/>
                          <a:pt x="0" y="395534"/>
                        </a:cubicBezTo>
                        <a:cubicBezTo>
                          <a:pt x="-16329" y="342070"/>
                          <a:pt x="14520" y="279877"/>
                          <a:pt x="0" y="204791"/>
                        </a:cubicBezTo>
                        <a:close/>
                      </a:path>
                    </a:pathLst>
                  </a:cu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ctr">
              <a:spcAft>
                <a:spcPts val="1000"/>
              </a:spcAft>
              <a:defRPr/>
            </a:pPr>
            <a:r>
              <a:rPr lang="vi-VN" sz="3600" b="1" dirty="0">
                <a:solidFill>
                  <a:schemeClr val="tx1"/>
                </a:solidFill>
                <a:latin typeface="Cambria" panose="02040503050406030204" pitchFamily="18" charset="0"/>
                <a:ea typeface="Cambria" panose="02040503050406030204" pitchFamily="18" charset="0"/>
                <a:cs typeface="Calibri" panose="020F0502020204030204" pitchFamily="34" charset="0"/>
              </a:rPr>
              <a:t>Em có nhận xét gì về thái độ, hành vi của các bạn trong các trường hợp</a:t>
            </a:r>
            <a:r>
              <a:rPr lang="en-US" sz="3600" b="1" dirty="0">
                <a:solidFill>
                  <a:schemeClr val="tx1"/>
                </a:solidFill>
                <a:latin typeface="Cambria" panose="02040503050406030204" pitchFamily="18" charset="0"/>
                <a:ea typeface="Cambria" panose="02040503050406030204" pitchFamily="18" charset="0"/>
                <a:cs typeface="Calibri" panose="020F0502020204030204" pitchFamily="34" charset="0"/>
              </a:rPr>
              <a:t>.</a:t>
            </a:r>
            <a:endParaRPr lang="vi-VN" sz="3600" b="1" dirty="0">
              <a:solidFill>
                <a:schemeClr val="tx1"/>
              </a:solidFill>
              <a:latin typeface="Cambria" panose="02040503050406030204" pitchFamily="18" charset="0"/>
              <a:ea typeface="Cambria" panose="02040503050406030204" pitchFamily="18" charset="0"/>
              <a:cs typeface="Calibri" panose="020F0502020204030204" pitchFamily="34" charset="0"/>
            </a:endParaRPr>
          </a:p>
        </p:txBody>
      </p:sp>
      <p:sp>
        <p:nvSpPr>
          <p:cNvPr id="4" name="Hình chữ nhật: Góc Tròn 12">
            <a:extLst>
              <a:ext uri="{FF2B5EF4-FFF2-40B4-BE49-F238E27FC236}">
                <a16:creationId xmlns:a16="http://schemas.microsoft.com/office/drawing/2014/main" xmlns="" id="{8E654E71-5473-7DDC-D740-89D01891EBC2}"/>
              </a:ext>
            </a:extLst>
          </p:cNvPr>
          <p:cNvSpPr/>
          <p:nvPr/>
        </p:nvSpPr>
        <p:spPr>
          <a:xfrm>
            <a:off x="2117596" y="2324775"/>
            <a:ext cx="9372600" cy="1447800"/>
          </a:xfrm>
          <a:custGeom>
            <a:avLst/>
            <a:gdLst>
              <a:gd name="connsiteX0" fmla="*/ 0 w 9372600"/>
              <a:gd name="connsiteY0" fmla="*/ 241304 h 1447800"/>
              <a:gd name="connsiteX1" fmla="*/ 847706 w 9372600"/>
              <a:gd name="connsiteY1" fmla="*/ 0 h 1447800"/>
              <a:gd name="connsiteX2" fmla="*/ 1242533 w 9372600"/>
              <a:gd name="connsiteY2" fmla="*/ 0 h 1447800"/>
              <a:gd name="connsiteX3" fmla="*/ 1790903 w 9372600"/>
              <a:gd name="connsiteY3" fmla="*/ 0 h 1447800"/>
              <a:gd name="connsiteX4" fmla="*/ 2492818 w 9372600"/>
              <a:gd name="connsiteY4" fmla="*/ 0 h 1447800"/>
              <a:gd name="connsiteX5" fmla="*/ 3041188 w 9372600"/>
              <a:gd name="connsiteY5" fmla="*/ 0 h 1447800"/>
              <a:gd name="connsiteX6" fmla="*/ 3666331 w 9372600"/>
              <a:gd name="connsiteY6" fmla="*/ 0 h 1447800"/>
              <a:gd name="connsiteX7" fmla="*/ 4137929 w 9372600"/>
              <a:gd name="connsiteY7" fmla="*/ 0 h 1447800"/>
              <a:gd name="connsiteX8" fmla="*/ 4763071 w 9372600"/>
              <a:gd name="connsiteY8" fmla="*/ 0 h 1447800"/>
              <a:gd name="connsiteX9" fmla="*/ 5081126 w 9372600"/>
              <a:gd name="connsiteY9" fmla="*/ 0 h 1447800"/>
              <a:gd name="connsiteX10" fmla="*/ 5399181 w 9372600"/>
              <a:gd name="connsiteY10" fmla="*/ 0 h 1447800"/>
              <a:gd name="connsiteX11" fmla="*/ 6024323 w 9372600"/>
              <a:gd name="connsiteY11" fmla="*/ 0 h 1447800"/>
              <a:gd name="connsiteX12" fmla="*/ 6572694 w 9372600"/>
              <a:gd name="connsiteY12" fmla="*/ 0 h 1447800"/>
              <a:gd name="connsiteX13" fmla="*/ 6890748 w 9372600"/>
              <a:gd name="connsiteY13" fmla="*/ 0 h 1447800"/>
              <a:gd name="connsiteX14" fmla="*/ 7515891 w 9372600"/>
              <a:gd name="connsiteY14" fmla="*/ 0 h 1447800"/>
              <a:gd name="connsiteX15" fmla="*/ 7910718 w 9372600"/>
              <a:gd name="connsiteY15" fmla="*/ 0 h 1447800"/>
              <a:gd name="connsiteX16" fmla="*/ 8524893 w 9372600"/>
              <a:gd name="connsiteY16" fmla="*/ 0 h 1447800"/>
              <a:gd name="connsiteX17" fmla="*/ 9372600 w 9372600"/>
              <a:gd name="connsiteY17" fmla="*/ 241304 h 1447800"/>
              <a:gd name="connsiteX18" fmla="*/ 9372600 w 9372600"/>
              <a:gd name="connsiteY18" fmla="*/ 369537 h 1447800"/>
              <a:gd name="connsiteX19" fmla="*/ 9372600 w 9372600"/>
              <a:gd name="connsiteY19" fmla="*/ 517073 h 1447800"/>
              <a:gd name="connsiteX20" fmla="*/ 9372600 w 9372600"/>
              <a:gd name="connsiteY20" fmla="*/ 654957 h 1447800"/>
              <a:gd name="connsiteX21" fmla="*/ 9372600 w 9372600"/>
              <a:gd name="connsiteY21" fmla="*/ 773538 h 1447800"/>
              <a:gd name="connsiteX22" fmla="*/ 9372600 w 9372600"/>
              <a:gd name="connsiteY22" fmla="*/ 911422 h 1447800"/>
              <a:gd name="connsiteX23" fmla="*/ 9372600 w 9372600"/>
              <a:gd name="connsiteY23" fmla="*/ 1020351 h 1447800"/>
              <a:gd name="connsiteX24" fmla="*/ 9372600 w 9372600"/>
              <a:gd name="connsiteY24" fmla="*/ 1206495 h 1447800"/>
              <a:gd name="connsiteX25" fmla="*/ 8524893 w 9372600"/>
              <a:gd name="connsiteY25" fmla="*/ 1447800 h 1447800"/>
              <a:gd name="connsiteX26" fmla="*/ 8206838 w 9372600"/>
              <a:gd name="connsiteY26" fmla="*/ 1447800 h 1447800"/>
              <a:gd name="connsiteX27" fmla="*/ 7581696 w 9372600"/>
              <a:gd name="connsiteY27" fmla="*/ 1447800 h 1447800"/>
              <a:gd name="connsiteX28" fmla="*/ 7186869 w 9372600"/>
              <a:gd name="connsiteY28" fmla="*/ 1447800 h 1447800"/>
              <a:gd name="connsiteX29" fmla="*/ 6561726 w 9372600"/>
              <a:gd name="connsiteY29" fmla="*/ 1447800 h 1447800"/>
              <a:gd name="connsiteX30" fmla="*/ 5859812 w 9372600"/>
              <a:gd name="connsiteY30" fmla="*/ 1447800 h 1447800"/>
              <a:gd name="connsiteX31" fmla="*/ 5464985 w 9372600"/>
              <a:gd name="connsiteY31" fmla="*/ 1447800 h 1447800"/>
              <a:gd name="connsiteX32" fmla="*/ 4993387 w 9372600"/>
              <a:gd name="connsiteY32" fmla="*/ 1447800 h 1447800"/>
              <a:gd name="connsiteX33" fmla="*/ 4598560 w 9372600"/>
              <a:gd name="connsiteY33" fmla="*/ 1447800 h 1447800"/>
              <a:gd name="connsiteX34" fmla="*/ 4050189 w 9372600"/>
              <a:gd name="connsiteY34" fmla="*/ 1447800 h 1447800"/>
              <a:gd name="connsiteX35" fmla="*/ 3348276 w 9372600"/>
              <a:gd name="connsiteY35" fmla="*/ 1447800 h 1447800"/>
              <a:gd name="connsiteX36" fmla="*/ 2953449 w 9372600"/>
              <a:gd name="connsiteY36" fmla="*/ 1447800 h 1447800"/>
              <a:gd name="connsiteX37" fmla="*/ 2481851 w 9372600"/>
              <a:gd name="connsiteY37" fmla="*/ 1447800 h 1447800"/>
              <a:gd name="connsiteX38" fmla="*/ 1933480 w 9372600"/>
              <a:gd name="connsiteY38" fmla="*/ 1447800 h 1447800"/>
              <a:gd name="connsiteX39" fmla="*/ 847706 w 9372600"/>
              <a:gd name="connsiteY39" fmla="*/ 1447800 h 1447800"/>
              <a:gd name="connsiteX40" fmla="*/ 0 w 9372600"/>
              <a:gd name="connsiteY40" fmla="*/ 1206495 h 1447800"/>
              <a:gd name="connsiteX41" fmla="*/ 0 w 9372600"/>
              <a:gd name="connsiteY41" fmla="*/ 1078262 h 1447800"/>
              <a:gd name="connsiteX42" fmla="*/ 0 w 9372600"/>
              <a:gd name="connsiteY42" fmla="*/ 959682 h 1447800"/>
              <a:gd name="connsiteX43" fmla="*/ 0 w 9372600"/>
              <a:gd name="connsiteY43" fmla="*/ 850753 h 1447800"/>
              <a:gd name="connsiteX44" fmla="*/ 0 w 9372600"/>
              <a:gd name="connsiteY44" fmla="*/ 712869 h 1447800"/>
              <a:gd name="connsiteX45" fmla="*/ 0 w 9372600"/>
              <a:gd name="connsiteY45" fmla="*/ 603940 h 1447800"/>
              <a:gd name="connsiteX46" fmla="*/ 0 w 9372600"/>
              <a:gd name="connsiteY46" fmla="*/ 466056 h 1447800"/>
              <a:gd name="connsiteX47" fmla="*/ 0 w 9372600"/>
              <a:gd name="connsiteY47" fmla="*/ 241304 h 1447800"/>
              <a:gd name="connsiteX0" fmla="*/ 0 w 9372600"/>
              <a:gd name="connsiteY0" fmla="*/ 241304 h 1447800"/>
              <a:gd name="connsiteX1" fmla="*/ 847706 w 9372600"/>
              <a:gd name="connsiteY1" fmla="*/ 0 h 1447800"/>
              <a:gd name="connsiteX2" fmla="*/ 1242533 w 9372600"/>
              <a:gd name="connsiteY2" fmla="*/ 0 h 1447800"/>
              <a:gd name="connsiteX3" fmla="*/ 1637359 w 9372600"/>
              <a:gd name="connsiteY3" fmla="*/ 0 h 1447800"/>
              <a:gd name="connsiteX4" fmla="*/ 2262502 w 9372600"/>
              <a:gd name="connsiteY4" fmla="*/ 0 h 1447800"/>
              <a:gd name="connsiteX5" fmla="*/ 2964416 w 9372600"/>
              <a:gd name="connsiteY5" fmla="*/ 0 h 1447800"/>
              <a:gd name="connsiteX6" fmla="*/ 3512787 w 9372600"/>
              <a:gd name="connsiteY6" fmla="*/ 0 h 1447800"/>
              <a:gd name="connsiteX7" fmla="*/ 3984386 w 9372600"/>
              <a:gd name="connsiteY7" fmla="*/ 0 h 1447800"/>
              <a:gd name="connsiteX8" fmla="*/ 4302440 w 9372600"/>
              <a:gd name="connsiteY8" fmla="*/ 0 h 1447800"/>
              <a:gd name="connsiteX9" fmla="*/ 4850811 w 9372600"/>
              <a:gd name="connsiteY9" fmla="*/ 0 h 1447800"/>
              <a:gd name="connsiteX10" fmla="*/ 5399181 w 9372600"/>
              <a:gd name="connsiteY10" fmla="*/ 0 h 1447800"/>
              <a:gd name="connsiteX11" fmla="*/ 5794008 w 9372600"/>
              <a:gd name="connsiteY11" fmla="*/ 0 h 1447800"/>
              <a:gd name="connsiteX12" fmla="*/ 6112063 w 9372600"/>
              <a:gd name="connsiteY12" fmla="*/ 0 h 1447800"/>
              <a:gd name="connsiteX13" fmla="*/ 6430118 w 9372600"/>
              <a:gd name="connsiteY13" fmla="*/ 0 h 1447800"/>
              <a:gd name="connsiteX14" fmla="*/ 6781075 w 9372600"/>
              <a:gd name="connsiteY14" fmla="*/ 0 h 1447800"/>
              <a:gd name="connsiteX15" fmla="*/ 7132031 w 9372600"/>
              <a:gd name="connsiteY15" fmla="*/ 0 h 1447800"/>
              <a:gd name="connsiteX16" fmla="*/ 7603630 w 9372600"/>
              <a:gd name="connsiteY16" fmla="*/ 0 h 1447800"/>
              <a:gd name="connsiteX17" fmla="*/ 7998457 w 9372600"/>
              <a:gd name="connsiteY17" fmla="*/ 0 h 1447800"/>
              <a:gd name="connsiteX18" fmla="*/ 8524893 w 9372600"/>
              <a:gd name="connsiteY18" fmla="*/ 0 h 1447800"/>
              <a:gd name="connsiteX19" fmla="*/ 9372600 w 9372600"/>
              <a:gd name="connsiteY19" fmla="*/ 241304 h 1447800"/>
              <a:gd name="connsiteX20" fmla="*/ 9372600 w 9372600"/>
              <a:gd name="connsiteY20" fmla="*/ 398493 h 1447800"/>
              <a:gd name="connsiteX21" fmla="*/ 9372600 w 9372600"/>
              <a:gd name="connsiteY21" fmla="*/ 555681 h 1447800"/>
              <a:gd name="connsiteX22" fmla="*/ 9372600 w 9372600"/>
              <a:gd name="connsiteY22" fmla="*/ 674261 h 1447800"/>
              <a:gd name="connsiteX23" fmla="*/ 9372600 w 9372600"/>
              <a:gd name="connsiteY23" fmla="*/ 821797 h 1447800"/>
              <a:gd name="connsiteX24" fmla="*/ 9372600 w 9372600"/>
              <a:gd name="connsiteY24" fmla="*/ 930726 h 1447800"/>
              <a:gd name="connsiteX25" fmla="*/ 9372600 w 9372600"/>
              <a:gd name="connsiteY25" fmla="*/ 1087914 h 1447800"/>
              <a:gd name="connsiteX26" fmla="*/ 9372600 w 9372600"/>
              <a:gd name="connsiteY26" fmla="*/ 1206495 h 1447800"/>
              <a:gd name="connsiteX27" fmla="*/ 8524893 w 9372600"/>
              <a:gd name="connsiteY27" fmla="*/ 1447800 h 1447800"/>
              <a:gd name="connsiteX28" fmla="*/ 7976522 w 9372600"/>
              <a:gd name="connsiteY28" fmla="*/ 1447800 h 1447800"/>
              <a:gd name="connsiteX29" fmla="*/ 7504924 w 9372600"/>
              <a:gd name="connsiteY29" fmla="*/ 1447800 h 1447800"/>
              <a:gd name="connsiteX30" fmla="*/ 6803009 w 9372600"/>
              <a:gd name="connsiteY30" fmla="*/ 1447800 h 1447800"/>
              <a:gd name="connsiteX31" fmla="*/ 6484955 w 9372600"/>
              <a:gd name="connsiteY31" fmla="*/ 1447800 h 1447800"/>
              <a:gd name="connsiteX32" fmla="*/ 6090128 w 9372600"/>
              <a:gd name="connsiteY32" fmla="*/ 1447800 h 1447800"/>
              <a:gd name="connsiteX33" fmla="*/ 5541757 w 9372600"/>
              <a:gd name="connsiteY33" fmla="*/ 1447800 h 1447800"/>
              <a:gd name="connsiteX34" fmla="*/ 5070159 w 9372600"/>
              <a:gd name="connsiteY34" fmla="*/ 1447800 h 1447800"/>
              <a:gd name="connsiteX35" fmla="*/ 4675332 w 9372600"/>
              <a:gd name="connsiteY35" fmla="*/ 1447800 h 1447800"/>
              <a:gd name="connsiteX36" fmla="*/ 4345432 w 9372600"/>
              <a:gd name="connsiteY36" fmla="*/ 1447800 h 1447800"/>
              <a:gd name="connsiteX37" fmla="*/ 3973418 w 9372600"/>
              <a:gd name="connsiteY37" fmla="*/ 1447800 h 1447800"/>
              <a:gd name="connsiteX38" fmla="*/ 3655363 w 9372600"/>
              <a:gd name="connsiteY38" fmla="*/ 1447800 h 1447800"/>
              <a:gd name="connsiteX39" fmla="*/ 3260536 w 9372600"/>
              <a:gd name="connsiteY39" fmla="*/ 1447800 h 1447800"/>
              <a:gd name="connsiteX40" fmla="*/ 2942481 w 9372600"/>
              <a:gd name="connsiteY40" fmla="*/ 1447800 h 1447800"/>
              <a:gd name="connsiteX41" fmla="*/ 2317339 w 9372600"/>
              <a:gd name="connsiteY41" fmla="*/ 1447800 h 1447800"/>
              <a:gd name="connsiteX42" fmla="*/ 1615425 w 9372600"/>
              <a:gd name="connsiteY42" fmla="*/ 1447800 h 1447800"/>
              <a:gd name="connsiteX43" fmla="*/ 847706 w 9372600"/>
              <a:gd name="connsiteY43" fmla="*/ 1447800 h 1447800"/>
              <a:gd name="connsiteX44" fmla="*/ 0 w 9372600"/>
              <a:gd name="connsiteY44" fmla="*/ 1206495 h 1447800"/>
              <a:gd name="connsiteX45" fmla="*/ 0 w 9372600"/>
              <a:gd name="connsiteY45" fmla="*/ 1087914 h 1447800"/>
              <a:gd name="connsiteX46" fmla="*/ 0 w 9372600"/>
              <a:gd name="connsiteY46" fmla="*/ 950030 h 1447800"/>
              <a:gd name="connsiteX47" fmla="*/ 0 w 9372600"/>
              <a:gd name="connsiteY47" fmla="*/ 802494 h 1447800"/>
              <a:gd name="connsiteX48" fmla="*/ 0 w 9372600"/>
              <a:gd name="connsiteY48" fmla="*/ 683913 h 1447800"/>
              <a:gd name="connsiteX49" fmla="*/ 0 w 9372600"/>
              <a:gd name="connsiteY49" fmla="*/ 546029 h 1447800"/>
              <a:gd name="connsiteX50" fmla="*/ 0 w 9372600"/>
              <a:gd name="connsiteY50" fmla="*/ 437100 h 1447800"/>
              <a:gd name="connsiteX51" fmla="*/ 0 w 9372600"/>
              <a:gd name="connsiteY51" fmla="*/ 241304 h 1447800"/>
              <a:gd name="connsiteX0" fmla="*/ 0 w 9372600"/>
              <a:gd name="connsiteY0" fmla="*/ 241304 h 1447800"/>
              <a:gd name="connsiteX1" fmla="*/ 847706 w 9372600"/>
              <a:gd name="connsiteY1" fmla="*/ 0 h 1447800"/>
              <a:gd name="connsiteX2" fmla="*/ 1242533 w 9372600"/>
              <a:gd name="connsiteY2" fmla="*/ 0 h 1447800"/>
              <a:gd name="connsiteX3" fmla="*/ 1790903 w 9372600"/>
              <a:gd name="connsiteY3" fmla="*/ 0 h 1447800"/>
              <a:gd name="connsiteX4" fmla="*/ 2492818 w 9372600"/>
              <a:gd name="connsiteY4" fmla="*/ 0 h 1447800"/>
              <a:gd name="connsiteX5" fmla="*/ 3041188 w 9372600"/>
              <a:gd name="connsiteY5" fmla="*/ 0 h 1447800"/>
              <a:gd name="connsiteX6" fmla="*/ 3666331 w 9372600"/>
              <a:gd name="connsiteY6" fmla="*/ 0 h 1447800"/>
              <a:gd name="connsiteX7" fmla="*/ 4137929 w 9372600"/>
              <a:gd name="connsiteY7" fmla="*/ 0 h 1447800"/>
              <a:gd name="connsiteX8" fmla="*/ 4763071 w 9372600"/>
              <a:gd name="connsiteY8" fmla="*/ 0 h 1447800"/>
              <a:gd name="connsiteX9" fmla="*/ 5081126 w 9372600"/>
              <a:gd name="connsiteY9" fmla="*/ 0 h 1447800"/>
              <a:gd name="connsiteX10" fmla="*/ 5399181 w 9372600"/>
              <a:gd name="connsiteY10" fmla="*/ 0 h 1447800"/>
              <a:gd name="connsiteX11" fmla="*/ 6024323 w 9372600"/>
              <a:gd name="connsiteY11" fmla="*/ 0 h 1447800"/>
              <a:gd name="connsiteX12" fmla="*/ 6572694 w 9372600"/>
              <a:gd name="connsiteY12" fmla="*/ 0 h 1447800"/>
              <a:gd name="connsiteX13" fmla="*/ 6890748 w 9372600"/>
              <a:gd name="connsiteY13" fmla="*/ 0 h 1447800"/>
              <a:gd name="connsiteX14" fmla="*/ 7515891 w 9372600"/>
              <a:gd name="connsiteY14" fmla="*/ 0 h 1447800"/>
              <a:gd name="connsiteX15" fmla="*/ 7910718 w 9372600"/>
              <a:gd name="connsiteY15" fmla="*/ 0 h 1447800"/>
              <a:gd name="connsiteX16" fmla="*/ 8524893 w 9372600"/>
              <a:gd name="connsiteY16" fmla="*/ 0 h 1447800"/>
              <a:gd name="connsiteX17" fmla="*/ 9372600 w 9372600"/>
              <a:gd name="connsiteY17" fmla="*/ 241304 h 1447800"/>
              <a:gd name="connsiteX18" fmla="*/ 9372600 w 9372600"/>
              <a:gd name="connsiteY18" fmla="*/ 369537 h 1447800"/>
              <a:gd name="connsiteX19" fmla="*/ 9372600 w 9372600"/>
              <a:gd name="connsiteY19" fmla="*/ 517073 h 1447800"/>
              <a:gd name="connsiteX20" fmla="*/ 9372600 w 9372600"/>
              <a:gd name="connsiteY20" fmla="*/ 654957 h 1447800"/>
              <a:gd name="connsiteX21" fmla="*/ 9372600 w 9372600"/>
              <a:gd name="connsiteY21" fmla="*/ 773538 h 1447800"/>
              <a:gd name="connsiteX22" fmla="*/ 9372600 w 9372600"/>
              <a:gd name="connsiteY22" fmla="*/ 911422 h 1447800"/>
              <a:gd name="connsiteX23" fmla="*/ 9372600 w 9372600"/>
              <a:gd name="connsiteY23" fmla="*/ 1020351 h 1447800"/>
              <a:gd name="connsiteX24" fmla="*/ 9372600 w 9372600"/>
              <a:gd name="connsiteY24" fmla="*/ 1206495 h 1447800"/>
              <a:gd name="connsiteX25" fmla="*/ 8524893 w 9372600"/>
              <a:gd name="connsiteY25" fmla="*/ 1447800 h 1447800"/>
              <a:gd name="connsiteX26" fmla="*/ 8206838 w 9372600"/>
              <a:gd name="connsiteY26" fmla="*/ 1447800 h 1447800"/>
              <a:gd name="connsiteX27" fmla="*/ 7581696 w 9372600"/>
              <a:gd name="connsiteY27" fmla="*/ 1447800 h 1447800"/>
              <a:gd name="connsiteX28" fmla="*/ 7186869 w 9372600"/>
              <a:gd name="connsiteY28" fmla="*/ 1447800 h 1447800"/>
              <a:gd name="connsiteX29" fmla="*/ 6561726 w 9372600"/>
              <a:gd name="connsiteY29" fmla="*/ 1447800 h 1447800"/>
              <a:gd name="connsiteX30" fmla="*/ 5859812 w 9372600"/>
              <a:gd name="connsiteY30" fmla="*/ 1447800 h 1447800"/>
              <a:gd name="connsiteX31" fmla="*/ 5464985 w 9372600"/>
              <a:gd name="connsiteY31" fmla="*/ 1447800 h 1447800"/>
              <a:gd name="connsiteX32" fmla="*/ 4993387 w 9372600"/>
              <a:gd name="connsiteY32" fmla="*/ 1447800 h 1447800"/>
              <a:gd name="connsiteX33" fmla="*/ 4598560 w 9372600"/>
              <a:gd name="connsiteY33" fmla="*/ 1447800 h 1447800"/>
              <a:gd name="connsiteX34" fmla="*/ 4050189 w 9372600"/>
              <a:gd name="connsiteY34" fmla="*/ 1447800 h 1447800"/>
              <a:gd name="connsiteX35" fmla="*/ 3348276 w 9372600"/>
              <a:gd name="connsiteY35" fmla="*/ 1447800 h 1447800"/>
              <a:gd name="connsiteX36" fmla="*/ 2953449 w 9372600"/>
              <a:gd name="connsiteY36" fmla="*/ 1447800 h 1447800"/>
              <a:gd name="connsiteX37" fmla="*/ 2481851 w 9372600"/>
              <a:gd name="connsiteY37" fmla="*/ 1447800 h 1447800"/>
              <a:gd name="connsiteX38" fmla="*/ 1933480 w 9372600"/>
              <a:gd name="connsiteY38" fmla="*/ 1447800 h 1447800"/>
              <a:gd name="connsiteX39" fmla="*/ 847706 w 9372600"/>
              <a:gd name="connsiteY39" fmla="*/ 1447800 h 1447800"/>
              <a:gd name="connsiteX40" fmla="*/ 0 w 9372600"/>
              <a:gd name="connsiteY40" fmla="*/ 1206495 h 1447800"/>
              <a:gd name="connsiteX41" fmla="*/ 0 w 9372600"/>
              <a:gd name="connsiteY41" fmla="*/ 1078262 h 1447800"/>
              <a:gd name="connsiteX42" fmla="*/ 0 w 9372600"/>
              <a:gd name="connsiteY42" fmla="*/ 959682 h 1447800"/>
              <a:gd name="connsiteX43" fmla="*/ 0 w 9372600"/>
              <a:gd name="connsiteY43" fmla="*/ 850753 h 1447800"/>
              <a:gd name="connsiteX44" fmla="*/ 0 w 9372600"/>
              <a:gd name="connsiteY44" fmla="*/ 712869 h 1447800"/>
              <a:gd name="connsiteX45" fmla="*/ 0 w 9372600"/>
              <a:gd name="connsiteY45" fmla="*/ 603940 h 1447800"/>
              <a:gd name="connsiteX46" fmla="*/ 0 w 9372600"/>
              <a:gd name="connsiteY46" fmla="*/ 466056 h 1447800"/>
              <a:gd name="connsiteX47" fmla="*/ 0 w 9372600"/>
              <a:gd name="connsiteY47" fmla="*/ 241304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9372600" h="1447800" fill="none" extrusionOk="0">
                <a:moveTo>
                  <a:pt x="0" y="241304"/>
                </a:moveTo>
                <a:cubicBezTo>
                  <a:pt x="-66002" y="-49047"/>
                  <a:pt x="395063" y="-119870"/>
                  <a:pt x="847706" y="0"/>
                </a:cubicBezTo>
                <a:cubicBezTo>
                  <a:pt x="1000799" y="-15431"/>
                  <a:pt x="1143873" y="1628"/>
                  <a:pt x="1242533" y="0"/>
                </a:cubicBezTo>
                <a:cubicBezTo>
                  <a:pt x="1284887" y="29030"/>
                  <a:pt x="1518621" y="-26815"/>
                  <a:pt x="1790903" y="0"/>
                </a:cubicBezTo>
                <a:cubicBezTo>
                  <a:pt x="2004918" y="-18596"/>
                  <a:pt x="2289016" y="-30739"/>
                  <a:pt x="2492818" y="0"/>
                </a:cubicBezTo>
                <a:cubicBezTo>
                  <a:pt x="2722510" y="-2059"/>
                  <a:pt x="2951530" y="1969"/>
                  <a:pt x="3041188" y="0"/>
                </a:cubicBezTo>
                <a:cubicBezTo>
                  <a:pt x="3160361" y="-7345"/>
                  <a:pt x="3341578" y="-30550"/>
                  <a:pt x="3666331" y="0"/>
                </a:cubicBezTo>
                <a:cubicBezTo>
                  <a:pt x="3936895" y="9994"/>
                  <a:pt x="4009998" y="-13292"/>
                  <a:pt x="4137929" y="0"/>
                </a:cubicBezTo>
                <a:cubicBezTo>
                  <a:pt x="4204846" y="-1221"/>
                  <a:pt x="4475040" y="-1519"/>
                  <a:pt x="4763071" y="0"/>
                </a:cubicBezTo>
                <a:cubicBezTo>
                  <a:pt x="5013244" y="7332"/>
                  <a:pt x="4931255" y="1260"/>
                  <a:pt x="5081126" y="0"/>
                </a:cubicBezTo>
                <a:cubicBezTo>
                  <a:pt x="5227589" y="2208"/>
                  <a:pt x="5273920" y="3151"/>
                  <a:pt x="5399181" y="0"/>
                </a:cubicBezTo>
                <a:cubicBezTo>
                  <a:pt x="5540245" y="-54485"/>
                  <a:pt x="5863448" y="1745"/>
                  <a:pt x="6024323" y="0"/>
                </a:cubicBezTo>
                <a:cubicBezTo>
                  <a:pt x="6238871" y="-18151"/>
                  <a:pt x="6330675" y="13746"/>
                  <a:pt x="6572694" y="0"/>
                </a:cubicBezTo>
                <a:cubicBezTo>
                  <a:pt x="6810361" y="-2058"/>
                  <a:pt x="6794771" y="-1595"/>
                  <a:pt x="6890748" y="0"/>
                </a:cubicBezTo>
                <a:cubicBezTo>
                  <a:pt x="6978591" y="15640"/>
                  <a:pt x="7284665" y="-8338"/>
                  <a:pt x="7515891" y="0"/>
                </a:cubicBezTo>
                <a:cubicBezTo>
                  <a:pt x="7709760" y="5140"/>
                  <a:pt x="7785119" y="11712"/>
                  <a:pt x="7910718" y="0"/>
                </a:cubicBezTo>
                <a:cubicBezTo>
                  <a:pt x="8021621" y="-36547"/>
                  <a:pt x="8285846" y="14060"/>
                  <a:pt x="8524893" y="0"/>
                </a:cubicBezTo>
                <a:cubicBezTo>
                  <a:pt x="9002778" y="15177"/>
                  <a:pt x="9352794" y="125896"/>
                  <a:pt x="9372600" y="241304"/>
                </a:cubicBezTo>
                <a:cubicBezTo>
                  <a:pt x="9372988" y="273782"/>
                  <a:pt x="9358888" y="332630"/>
                  <a:pt x="9372600" y="369537"/>
                </a:cubicBezTo>
                <a:cubicBezTo>
                  <a:pt x="9388427" y="420215"/>
                  <a:pt x="9374886" y="460870"/>
                  <a:pt x="9372600" y="517073"/>
                </a:cubicBezTo>
                <a:cubicBezTo>
                  <a:pt x="9363887" y="579790"/>
                  <a:pt x="9357684" y="598237"/>
                  <a:pt x="9372600" y="654957"/>
                </a:cubicBezTo>
                <a:cubicBezTo>
                  <a:pt x="9390334" y="710114"/>
                  <a:pt x="9352921" y="711084"/>
                  <a:pt x="9372600" y="773538"/>
                </a:cubicBezTo>
                <a:cubicBezTo>
                  <a:pt x="9385383" y="826016"/>
                  <a:pt x="9387055" y="879296"/>
                  <a:pt x="9372600" y="911422"/>
                </a:cubicBezTo>
                <a:cubicBezTo>
                  <a:pt x="9368123" y="951363"/>
                  <a:pt x="9369425" y="971565"/>
                  <a:pt x="9372600" y="1020351"/>
                </a:cubicBezTo>
                <a:cubicBezTo>
                  <a:pt x="9385795" y="1057585"/>
                  <a:pt x="9398787" y="1115312"/>
                  <a:pt x="9372600" y="1206495"/>
                </a:cubicBezTo>
                <a:cubicBezTo>
                  <a:pt x="9231681" y="1393948"/>
                  <a:pt x="9043820" y="1359248"/>
                  <a:pt x="8524893" y="1447800"/>
                </a:cubicBezTo>
                <a:cubicBezTo>
                  <a:pt x="8445741" y="1431204"/>
                  <a:pt x="8270752" y="1457440"/>
                  <a:pt x="8206838" y="1447800"/>
                </a:cubicBezTo>
                <a:cubicBezTo>
                  <a:pt x="7899768" y="1428078"/>
                  <a:pt x="7703944" y="1405166"/>
                  <a:pt x="7581696" y="1447800"/>
                </a:cubicBezTo>
                <a:cubicBezTo>
                  <a:pt x="7382963" y="1463414"/>
                  <a:pt x="7358470" y="1451601"/>
                  <a:pt x="7186869" y="1447800"/>
                </a:cubicBezTo>
                <a:cubicBezTo>
                  <a:pt x="7027696" y="1389521"/>
                  <a:pt x="6803456" y="1480118"/>
                  <a:pt x="6561726" y="1447800"/>
                </a:cubicBezTo>
                <a:cubicBezTo>
                  <a:pt x="6299668" y="1432601"/>
                  <a:pt x="6208120" y="1447987"/>
                  <a:pt x="5859812" y="1447800"/>
                </a:cubicBezTo>
                <a:cubicBezTo>
                  <a:pt x="5544383" y="1457731"/>
                  <a:pt x="5606456" y="1443598"/>
                  <a:pt x="5464985" y="1447800"/>
                </a:cubicBezTo>
                <a:cubicBezTo>
                  <a:pt x="5311436" y="1434480"/>
                  <a:pt x="5184600" y="1477227"/>
                  <a:pt x="4993387" y="1447800"/>
                </a:cubicBezTo>
                <a:cubicBezTo>
                  <a:pt x="4811806" y="1437118"/>
                  <a:pt x="4683431" y="1445455"/>
                  <a:pt x="4598560" y="1447800"/>
                </a:cubicBezTo>
                <a:cubicBezTo>
                  <a:pt x="4441431" y="1431558"/>
                  <a:pt x="4313371" y="1435476"/>
                  <a:pt x="4050189" y="1447800"/>
                </a:cubicBezTo>
                <a:cubicBezTo>
                  <a:pt x="3780678" y="1425496"/>
                  <a:pt x="3693062" y="1439510"/>
                  <a:pt x="3348276" y="1447800"/>
                </a:cubicBezTo>
                <a:cubicBezTo>
                  <a:pt x="2950131" y="1452043"/>
                  <a:pt x="3174053" y="1423821"/>
                  <a:pt x="2953449" y="1447800"/>
                </a:cubicBezTo>
                <a:cubicBezTo>
                  <a:pt x="2749944" y="1467778"/>
                  <a:pt x="2640988" y="1397547"/>
                  <a:pt x="2481851" y="1447800"/>
                </a:cubicBezTo>
                <a:cubicBezTo>
                  <a:pt x="2287046" y="1481538"/>
                  <a:pt x="2132780" y="1427977"/>
                  <a:pt x="1933480" y="1447800"/>
                </a:cubicBezTo>
                <a:cubicBezTo>
                  <a:pt x="1714786" y="1478481"/>
                  <a:pt x="1194890" y="1329659"/>
                  <a:pt x="847706" y="1447800"/>
                </a:cubicBezTo>
                <a:cubicBezTo>
                  <a:pt x="423373" y="1439765"/>
                  <a:pt x="92926" y="1307659"/>
                  <a:pt x="0" y="1206495"/>
                </a:cubicBezTo>
                <a:cubicBezTo>
                  <a:pt x="-18468" y="1139883"/>
                  <a:pt x="17141" y="1110170"/>
                  <a:pt x="0" y="1078262"/>
                </a:cubicBezTo>
                <a:cubicBezTo>
                  <a:pt x="-16540" y="1044611"/>
                  <a:pt x="4391" y="986297"/>
                  <a:pt x="0" y="959682"/>
                </a:cubicBezTo>
                <a:cubicBezTo>
                  <a:pt x="123" y="918972"/>
                  <a:pt x="2001" y="885031"/>
                  <a:pt x="0" y="850753"/>
                </a:cubicBezTo>
                <a:cubicBezTo>
                  <a:pt x="-6896" y="825926"/>
                  <a:pt x="-18968" y="773071"/>
                  <a:pt x="0" y="712869"/>
                </a:cubicBezTo>
                <a:cubicBezTo>
                  <a:pt x="24814" y="656217"/>
                  <a:pt x="7455" y="629541"/>
                  <a:pt x="0" y="603940"/>
                </a:cubicBezTo>
                <a:cubicBezTo>
                  <a:pt x="-9591" y="576315"/>
                  <a:pt x="26587" y="523186"/>
                  <a:pt x="0" y="466056"/>
                </a:cubicBezTo>
                <a:cubicBezTo>
                  <a:pt x="-15795" y="404107"/>
                  <a:pt x="15479" y="334208"/>
                  <a:pt x="0" y="241304"/>
                </a:cubicBezTo>
                <a:close/>
              </a:path>
              <a:path w="9372600" h="1447800" stroke="0" extrusionOk="0">
                <a:moveTo>
                  <a:pt x="0" y="241304"/>
                </a:moveTo>
                <a:cubicBezTo>
                  <a:pt x="90018" y="173428"/>
                  <a:pt x="462417" y="24352"/>
                  <a:pt x="847706" y="0"/>
                </a:cubicBezTo>
                <a:cubicBezTo>
                  <a:pt x="930069" y="-16684"/>
                  <a:pt x="1175555" y="15464"/>
                  <a:pt x="1242533" y="0"/>
                </a:cubicBezTo>
                <a:cubicBezTo>
                  <a:pt x="1350970" y="34343"/>
                  <a:pt x="1534305" y="25400"/>
                  <a:pt x="1637359" y="0"/>
                </a:cubicBezTo>
                <a:cubicBezTo>
                  <a:pt x="1794192" y="-4917"/>
                  <a:pt x="1938798" y="35286"/>
                  <a:pt x="2262502" y="0"/>
                </a:cubicBezTo>
                <a:cubicBezTo>
                  <a:pt x="2596190" y="18847"/>
                  <a:pt x="2756953" y="-12572"/>
                  <a:pt x="2964416" y="0"/>
                </a:cubicBezTo>
                <a:cubicBezTo>
                  <a:pt x="3124128" y="17078"/>
                  <a:pt x="3324413" y="-7482"/>
                  <a:pt x="3512787" y="0"/>
                </a:cubicBezTo>
                <a:cubicBezTo>
                  <a:pt x="3679376" y="-1493"/>
                  <a:pt x="3871670" y="-17436"/>
                  <a:pt x="3984386" y="0"/>
                </a:cubicBezTo>
                <a:cubicBezTo>
                  <a:pt x="4081112" y="3988"/>
                  <a:pt x="4219834" y="14175"/>
                  <a:pt x="4302440" y="0"/>
                </a:cubicBezTo>
                <a:cubicBezTo>
                  <a:pt x="4396179" y="-53845"/>
                  <a:pt x="4647119" y="-20217"/>
                  <a:pt x="4850811" y="0"/>
                </a:cubicBezTo>
                <a:cubicBezTo>
                  <a:pt x="5080412" y="5521"/>
                  <a:pt x="5165700" y="41996"/>
                  <a:pt x="5399181" y="0"/>
                </a:cubicBezTo>
                <a:cubicBezTo>
                  <a:pt x="5610396" y="-5063"/>
                  <a:pt x="5604739" y="-3330"/>
                  <a:pt x="5794008" y="0"/>
                </a:cubicBezTo>
                <a:cubicBezTo>
                  <a:pt x="5983819" y="3628"/>
                  <a:pt x="5987240" y="-2195"/>
                  <a:pt x="6112063" y="0"/>
                </a:cubicBezTo>
                <a:cubicBezTo>
                  <a:pt x="6205406" y="-5380"/>
                  <a:pt x="6352575" y="7584"/>
                  <a:pt x="6430118" y="0"/>
                </a:cubicBezTo>
                <a:cubicBezTo>
                  <a:pt x="6601581" y="-7143"/>
                  <a:pt x="6626290" y="15335"/>
                  <a:pt x="6781075" y="0"/>
                </a:cubicBezTo>
                <a:cubicBezTo>
                  <a:pt x="6943002" y="-11274"/>
                  <a:pt x="7003390" y="14551"/>
                  <a:pt x="7132031" y="0"/>
                </a:cubicBezTo>
                <a:cubicBezTo>
                  <a:pt x="7437461" y="-3520"/>
                  <a:pt x="7412083" y="-1015"/>
                  <a:pt x="7603630" y="0"/>
                </a:cubicBezTo>
                <a:cubicBezTo>
                  <a:pt x="7678100" y="-3061"/>
                  <a:pt x="7849359" y="16801"/>
                  <a:pt x="7998457" y="0"/>
                </a:cubicBezTo>
                <a:cubicBezTo>
                  <a:pt x="8090754" y="26457"/>
                  <a:pt x="8302407" y="-5572"/>
                  <a:pt x="8524893" y="0"/>
                </a:cubicBezTo>
                <a:cubicBezTo>
                  <a:pt x="9043752" y="7644"/>
                  <a:pt x="9345885" y="113632"/>
                  <a:pt x="9372600" y="241304"/>
                </a:cubicBezTo>
                <a:cubicBezTo>
                  <a:pt x="9380215" y="313234"/>
                  <a:pt x="9400977" y="329971"/>
                  <a:pt x="9372600" y="398493"/>
                </a:cubicBezTo>
                <a:cubicBezTo>
                  <a:pt x="9345664" y="461246"/>
                  <a:pt x="9370703" y="507963"/>
                  <a:pt x="9372600" y="555681"/>
                </a:cubicBezTo>
                <a:cubicBezTo>
                  <a:pt x="9379959" y="607107"/>
                  <a:pt x="9376163" y="644482"/>
                  <a:pt x="9372600" y="674261"/>
                </a:cubicBezTo>
                <a:cubicBezTo>
                  <a:pt x="9381882" y="708425"/>
                  <a:pt x="9395180" y="767782"/>
                  <a:pt x="9372600" y="821797"/>
                </a:cubicBezTo>
                <a:cubicBezTo>
                  <a:pt x="9362354" y="878569"/>
                  <a:pt x="9368431" y="903718"/>
                  <a:pt x="9372600" y="930726"/>
                </a:cubicBezTo>
                <a:cubicBezTo>
                  <a:pt x="9376133" y="958281"/>
                  <a:pt x="9406252" y="1031733"/>
                  <a:pt x="9372600" y="1087914"/>
                </a:cubicBezTo>
                <a:cubicBezTo>
                  <a:pt x="9361413" y="1151918"/>
                  <a:pt x="9394126" y="1167949"/>
                  <a:pt x="9372600" y="1206495"/>
                </a:cubicBezTo>
                <a:cubicBezTo>
                  <a:pt x="9354065" y="1260720"/>
                  <a:pt x="8968188" y="1455835"/>
                  <a:pt x="8524893" y="1447800"/>
                </a:cubicBezTo>
                <a:cubicBezTo>
                  <a:pt x="8328270" y="1453792"/>
                  <a:pt x="8177005" y="1481621"/>
                  <a:pt x="7976522" y="1447800"/>
                </a:cubicBezTo>
                <a:cubicBezTo>
                  <a:pt x="7789541" y="1423164"/>
                  <a:pt x="7596993" y="1422291"/>
                  <a:pt x="7504924" y="1447800"/>
                </a:cubicBezTo>
                <a:cubicBezTo>
                  <a:pt x="7428604" y="1439935"/>
                  <a:pt x="6994740" y="1475625"/>
                  <a:pt x="6803009" y="1447800"/>
                </a:cubicBezTo>
                <a:cubicBezTo>
                  <a:pt x="6617408" y="1441929"/>
                  <a:pt x="6547908" y="1448199"/>
                  <a:pt x="6484955" y="1447800"/>
                </a:cubicBezTo>
                <a:cubicBezTo>
                  <a:pt x="6440964" y="1449376"/>
                  <a:pt x="6275703" y="1458223"/>
                  <a:pt x="6090128" y="1447800"/>
                </a:cubicBezTo>
                <a:cubicBezTo>
                  <a:pt x="5910995" y="1395911"/>
                  <a:pt x="5698102" y="1482433"/>
                  <a:pt x="5541757" y="1447800"/>
                </a:cubicBezTo>
                <a:cubicBezTo>
                  <a:pt x="5310733" y="1450597"/>
                  <a:pt x="5205793" y="1467199"/>
                  <a:pt x="5070159" y="1447800"/>
                </a:cubicBezTo>
                <a:cubicBezTo>
                  <a:pt x="4877163" y="1412485"/>
                  <a:pt x="4804047" y="1447942"/>
                  <a:pt x="4675332" y="1447800"/>
                </a:cubicBezTo>
                <a:cubicBezTo>
                  <a:pt x="4502695" y="1459963"/>
                  <a:pt x="4457767" y="1447067"/>
                  <a:pt x="4345432" y="1447800"/>
                </a:cubicBezTo>
                <a:cubicBezTo>
                  <a:pt x="4221453" y="1454976"/>
                  <a:pt x="4093424" y="1439304"/>
                  <a:pt x="3973418" y="1447800"/>
                </a:cubicBezTo>
                <a:cubicBezTo>
                  <a:pt x="3851731" y="1430015"/>
                  <a:pt x="3731828" y="1450894"/>
                  <a:pt x="3655363" y="1447800"/>
                </a:cubicBezTo>
                <a:cubicBezTo>
                  <a:pt x="3531673" y="1441425"/>
                  <a:pt x="3438663" y="1457949"/>
                  <a:pt x="3260536" y="1447800"/>
                </a:cubicBezTo>
                <a:cubicBezTo>
                  <a:pt x="3084899" y="1441161"/>
                  <a:pt x="3028454" y="1429200"/>
                  <a:pt x="2942481" y="1447800"/>
                </a:cubicBezTo>
                <a:cubicBezTo>
                  <a:pt x="2885596" y="1496644"/>
                  <a:pt x="2543112" y="1457462"/>
                  <a:pt x="2317339" y="1447800"/>
                </a:cubicBezTo>
                <a:cubicBezTo>
                  <a:pt x="2019118" y="1425820"/>
                  <a:pt x="1906287" y="1457600"/>
                  <a:pt x="1615425" y="1447800"/>
                </a:cubicBezTo>
                <a:cubicBezTo>
                  <a:pt x="1307922" y="1447009"/>
                  <a:pt x="1138406" y="1443641"/>
                  <a:pt x="847706" y="1447800"/>
                </a:cubicBezTo>
                <a:cubicBezTo>
                  <a:pt x="307115" y="1440794"/>
                  <a:pt x="93398" y="1345928"/>
                  <a:pt x="0" y="1206495"/>
                </a:cubicBezTo>
                <a:cubicBezTo>
                  <a:pt x="4232" y="1176218"/>
                  <a:pt x="-834" y="1119091"/>
                  <a:pt x="0" y="1087914"/>
                </a:cubicBezTo>
                <a:cubicBezTo>
                  <a:pt x="-2955" y="1052806"/>
                  <a:pt x="-5662" y="1012930"/>
                  <a:pt x="0" y="950030"/>
                </a:cubicBezTo>
                <a:cubicBezTo>
                  <a:pt x="22057" y="921831"/>
                  <a:pt x="-15257" y="854408"/>
                  <a:pt x="0" y="802494"/>
                </a:cubicBezTo>
                <a:cubicBezTo>
                  <a:pt x="22135" y="741967"/>
                  <a:pt x="3701" y="707074"/>
                  <a:pt x="0" y="683913"/>
                </a:cubicBezTo>
                <a:cubicBezTo>
                  <a:pt x="-26436" y="659578"/>
                  <a:pt x="-16881" y="596959"/>
                  <a:pt x="0" y="546029"/>
                </a:cubicBezTo>
                <a:cubicBezTo>
                  <a:pt x="11220" y="488777"/>
                  <a:pt x="10928" y="467090"/>
                  <a:pt x="0" y="437100"/>
                </a:cubicBezTo>
                <a:cubicBezTo>
                  <a:pt x="-12255" y="415124"/>
                  <a:pt x="9992" y="321868"/>
                  <a:pt x="0" y="241304"/>
                </a:cubicBezTo>
                <a:close/>
              </a:path>
              <a:path w="9372600" h="1447800" fill="none" stroke="0" extrusionOk="0">
                <a:moveTo>
                  <a:pt x="0" y="241304"/>
                </a:moveTo>
                <a:cubicBezTo>
                  <a:pt x="26490" y="22298"/>
                  <a:pt x="346316" y="-101238"/>
                  <a:pt x="847706" y="0"/>
                </a:cubicBezTo>
                <a:cubicBezTo>
                  <a:pt x="1000098" y="-5235"/>
                  <a:pt x="1157890" y="31357"/>
                  <a:pt x="1242533" y="0"/>
                </a:cubicBezTo>
                <a:cubicBezTo>
                  <a:pt x="1287473" y="-45469"/>
                  <a:pt x="1583658" y="-40417"/>
                  <a:pt x="1790903" y="0"/>
                </a:cubicBezTo>
                <a:cubicBezTo>
                  <a:pt x="2060903" y="65711"/>
                  <a:pt x="2265496" y="-34817"/>
                  <a:pt x="2492818" y="0"/>
                </a:cubicBezTo>
                <a:cubicBezTo>
                  <a:pt x="2724139" y="21418"/>
                  <a:pt x="2891243" y="12742"/>
                  <a:pt x="3041188" y="0"/>
                </a:cubicBezTo>
                <a:cubicBezTo>
                  <a:pt x="3133778" y="-1720"/>
                  <a:pt x="3391097" y="-67670"/>
                  <a:pt x="3666331" y="0"/>
                </a:cubicBezTo>
                <a:cubicBezTo>
                  <a:pt x="3941321" y="21930"/>
                  <a:pt x="4023161" y="353"/>
                  <a:pt x="4137929" y="0"/>
                </a:cubicBezTo>
                <a:cubicBezTo>
                  <a:pt x="4266288" y="-28328"/>
                  <a:pt x="4518195" y="-44242"/>
                  <a:pt x="4763071" y="0"/>
                </a:cubicBezTo>
                <a:cubicBezTo>
                  <a:pt x="5044754" y="-19143"/>
                  <a:pt x="4939023" y="-1628"/>
                  <a:pt x="5081126" y="0"/>
                </a:cubicBezTo>
                <a:cubicBezTo>
                  <a:pt x="5226500" y="-3184"/>
                  <a:pt x="5265581" y="-5761"/>
                  <a:pt x="5399181" y="0"/>
                </a:cubicBezTo>
                <a:cubicBezTo>
                  <a:pt x="5624247" y="-4990"/>
                  <a:pt x="5896890" y="17747"/>
                  <a:pt x="6024323" y="0"/>
                </a:cubicBezTo>
                <a:cubicBezTo>
                  <a:pt x="6200470" y="-26714"/>
                  <a:pt x="6353191" y="-26521"/>
                  <a:pt x="6572694" y="0"/>
                </a:cubicBezTo>
                <a:cubicBezTo>
                  <a:pt x="6711643" y="3167"/>
                  <a:pt x="6784062" y="-529"/>
                  <a:pt x="6890748" y="0"/>
                </a:cubicBezTo>
                <a:cubicBezTo>
                  <a:pt x="7047143" y="-4598"/>
                  <a:pt x="7340114" y="3012"/>
                  <a:pt x="7515891" y="0"/>
                </a:cubicBezTo>
                <a:cubicBezTo>
                  <a:pt x="7722699" y="-5081"/>
                  <a:pt x="7808068" y="-9342"/>
                  <a:pt x="7910718" y="0"/>
                </a:cubicBezTo>
                <a:cubicBezTo>
                  <a:pt x="8024037" y="13084"/>
                  <a:pt x="8241922" y="32603"/>
                  <a:pt x="8524893" y="0"/>
                </a:cubicBezTo>
                <a:cubicBezTo>
                  <a:pt x="8999745" y="-40364"/>
                  <a:pt x="9301851" y="108023"/>
                  <a:pt x="9372600" y="241304"/>
                </a:cubicBezTo>
                <a:cubicBezTo>
                  <a:pt x="9359345" y="278182"/>
                  <a:pt x="9360467" y="319982"/>
                  <a:pt x="9372600" y="369537"/>
                </a:cubicBezTo>
                <a:cubicBezTo>
                  <a:pt x="9380709" y="421863"/>
                  <a:pt x="9376750" y="455051"/>
                  <a:pt x="9372600" y="517073"/>
                </a:cubicBezTo>
                <a:cubicBezTo>
                  <a:pt x="9371662" y="582979"/>
                  <a:pt x="9361571" y="598321"/>
                  <a:pt x="9372600" y="654957"/>
                </a:cubicBezTo>
                <a:cubicBezTo>
                  <a:pt x="9390802" y="707900"/>
                  <a:pt x="9361513" y="722380"/>
                  <a:pt x="9372600" y="773538"/>
                </a:cubicBezTo>
                <a:cubicBezTo>
                  <a:pt x="9386607" y="827164"/>
                  <a:pt x="9386550" y="880536"/>
                  <a:pt x="9372600" y="911422"/>
                </a:cubicBezTo>
                <a:cubicBezTo>
                  <a:pt x="9359810" y="951742"/>
                  <a:pt x="9370901" y="972647"/>
                  <a:pt x="9372600" y="1020351"/>
                </a:cubicBezTo>
                <a:cubicBezTo>
                  <a:pt x="9365462" y="1072876"/>
                  <a:pt x="9376086" y="1113363"/>
                  <a:pt x="9372600" y="1206495"/>
                </a:cubicBezTo>
                <a:cubicBezTo>
                  <a:pt x="9263192" y="1305044"/>
                  <a:pt x="8978271" y="1409357"/>
                  <a:pt x="8524893" y="1447800"/>
                </a:cubicBezTo>
                <a:cubicBezTo>
                  <a:pt x="8419076" y="1463245"/>
                  <a:pt x="8285659" y="1457720"/>
                  <a:pt x="8206838" y="1447800"/>
                </a:cubicBezTo>
                <a:cubicBezTo>
                  <a:pt x="8071597" y="1433198"/>
                  <a:pt x="7713093" y="1461472"/>
                  <a:pt x="7581696" y="1447800"/>
                </a:cubicBezTo>
                <a:cubicBezTo>
                  <a:pt x="7476849" y="1454850"/>
                  <a:pt x="7267350" y="1448634"/>
                  <a:pt x="7186869" y="1447800"/>
                </a:cubicBezTo>
                <a:cubicBezTo>
                  <a:pt x="7093491" y="1408189"/>
                  <a:pt x="6870107" y="1491744"/>
                  <a:pt x="6561726" y="1447800"/>
                </a:cubicBezTo>
                <a:cubicBezTo>
                  <a:pt x="6297893" y="1413871"/>
                  <a:pt x="6165021" y="1432686"/>
                  <a:pt x="5859812" y="1447800"/>
                </a:cubicBezTo>
                <a:cubicBezTo>
                  <a:pt x="5519019" y="1452654"/>
                  <a:pt x="5611446" y="1441816"/>
                  <a:pt x="5464985" y="1447800"/>
                </a:cubicBezTo>
                <a:cubicBezTo>
                  <a:pt x="5349422" y="1443935"/>
                  <a:pt x="5160897" y="1451243"/>
                  <a:pt x="4993387" y="1447800"/>
                </a:cubicBezTo>
                <a:cubicBezTo>
                  <a:pt x="4798340" y="1428667"/>
                  <a:pt x="4699045" y="1444528"/>
                  <a:pt x="4598560" y="1447800"/>
                </a:cubicBezTo>
                <a:cubicBezTo>
                  <a:pt x="4537770" y="1497901"/>
                  <a:pt x="4242097" y="1461953"/>
                  <a:pt x="4050189" y="1447800"/>
                </a:cubicBezTo>
                <a:cubicBezTo>
                  <a:pt x="3772051" y="1437157"/>
                  <a:pt x="3689949" y="1450520"/>
                  <a:pt x="3348276" y="1447800"/>
                </a:cubicBezTo>
                <a:cubicBezTo>
                  <a:pt x="2968645" y="1490180"/>
                  <a:pt x="3129794" y="1447899"/>
                  <a:pt x="2953449" y="1447800"/>
                </a:cubicBezTo>
                <a:cubicBezTo>
                  <a:pt x="2741017" y="1442559"/>
                  <a:pt x="2624836" y="1454049"/>
                  <a:pt x="2481851" y="1447800"/>
                </a:cubicBezTo>
                <a:cubicBezTo>
                  <a:pt x="2310905" y="1429013"/>
                  <a:pt x="2133111" y="1492393"/>
                  <a:pt x="1933480" y="1447800"/>
                </a:cubicBezTo>
                <a:cubicBezTo>
                  <a:pt x="1753167" y="1394705"/>
                  <a:pt x="1085450" y="1435201"/>
                  <a:pt x="847706" y="1447800"/>
                </a:cubicBezTo>
                <a:cubicBezTo>
                  <a:pt x="466629" y="1464453"/>
                  <a:pt x="112589" y="1290788"/>
                  <a:pt x="0" y="1206495"/>
                </a:cubicBezTo>
                <a:cubicBezTo>
                  <a:pt x="-15849" y="1144930"/>
                  <a:pt x="6944" y="1111532"/>
                  <a:pt x="0" y="1078262"/>
                </a:cubicBezTo>
                <a:cubicBezTo>
                  <a:pt x="-26" y="1044193"/>
                  <a:pt x="-1252" y="998988"/>
                  <a:pt x="0" y="959682"/>
                </a:cubicBezTo>
                <a:cubicBezTo>
                  <a:pt x="-5772" y="928557"/>
                  <a:pt x="-811" y="880658"/>
                  <a:pt x="0" y="850753"/>
                </a:cubicBezTo>
                <a:cubicBezTo>
                  <a:pt x="8373" y="807094"/>
                  <a:pt x="-20501" y="772934"/>
                  <a:pt x="0" y="712869"/>
                </a:cubicBezTo>
                <a:cubicBezTo>
                  <a:pt x="20315" y="658794"/>
                  <a:pt x="10186" y="628717"/>
                  <a:pt x="0" y="603940"/>
                </a:cubicBezTo>
                <a:cubicBezTo>
                  <a:pt x="-23215" y="581459"/>
                  <a:pt x="16230" y="535951"/>
                  <a:pt x="0" y="466056"/>
                </a:cubicBezTo>
                <a:cubicBezTo>
                  <a:pt x="-7805" y="394168"/>
                  <a:pt x="19258" y="306706"/>
                  <a:pt x="0" y="241304"/>
                </a:cubicBezTo>
                <a:close/>
              </a:path>
              <a:path w="9372600" h="1447800" fill="none" stroke="0" extrusionOk="0">
                <a:moveTo>
                  <a:pt x="0" y="241304"/>
                </a:moveTo>
                <a:cubicBezTo>
                  <a:pt x="11253" y="14442"/>
                  <a:pt x="352165" y="-103767"/>
                  <a:pt x="847706" y="0"/>
                </a:cubicBezTo>
                <a:cubicBezTo>
                  <a:pt x="1003816" y="22195"/>
                  <a:pt x="1149289" y="11458"/>
                  <a:pt x="1242533" y="0"/>
                </a:cubicBezTo>
                <a:cubicBezTo>
                  <a:pt x="1272274" y="-37088"/>
                  <a:pt x="1542294" y="-68578"/>
                  <a:pt x="1790903" y="0"/>
                </a:cubicBezTo>
                <a:cubicBezTo>
                  <a:pt x="2049943" y="15686"/>
                  <a:pt x="2298469" y="16838"/>
                  <a:pt x="2492818" y="0"/>
                </a:cubicBezTo>
                <a:cubicBezTo>
                  <a:pt x="2722083" y="-3667"/>
                  <a:pt x="2920352" y="4163"/>
                  <a:pt x="3041188" y="0"/>
                </a:cubicBezTo>
                <a:cubicBezTo>
                  <a:pt x="3140937" y="22241"/>
                  <a:pt x="3335031" y="-63252"/>
                  <a:pt x="3666331" y="0"/>
                </a:cubicBezTo>
                <a:cubicBezTo>
                  <a:pt x="3942982" y="29341"/>
                  <a:pt x="4020279" y="-26540"/>
                  <a:pt x="4137929" y="0"/>
                </a:cubicBezTo>
                <a:cubicBezTo>
                  <a:pt x="4250343" y="-25479"/>
                  <a:pt x="4477211" y="-31902"/>
                  <a:pt x="4763071" y="0"/>
                </a:cubicBezTo>
                <a:cubicBezTo>
                  <a:pt x="5017075" y="-1712"/>
                  <a:pt x="4932990" y="-1697"/>
                  <a:pt x="5081126" y="0"/>
                </a:cubicBezTo>
                <a:cubicBezTo>
                  <a:pt x="5226497" y="-8652"/>
                  <a:pt x="5265038" y="8148"/>
                  <a:pt x="5399181" y="0"/>
                </a:cubicBezTo>
                <a:cubicBezTo>
                  <a:pt x="5495238" y="-27435"/>
                  <a:pt x="5848723" y="-6757"/>
                  <a:pt x="6024323" y="0"/>
                </a:cubicBezTo>
                <a:cubicBezTo>
                  <a:pt x="6208009" y="546"/>
                  <a:pt x="6312587" y="-18116"/>
                  <a:pt x="6572694" y="0"/>
                </a:cubicBezTo>
                <a:cubicBezTo>
                  <a:pt x="6813508" y="-201"/>
                  <a:pt x="6797479" y="-2838"/>
                  <a:pt x="6890748" y="0"/>
                </a:cubicBezTo>
                <a:cubicBezTo>
                  <a:pt x="6987445" y="-33821"/>
                  <a:pt x="7351593" y="-9422"/>
                  <a:pt x="7515891" y="0"/>
                </a:cubicBezTo>
                <a:cubicBezTo>
                  <a:pt x="7714454" y="9068"/>
                  <a:pt x="7783103" y="11403"/>
                  <a:pt x="7910718" y="0"/>
                </a:cubicBezTo>
                <a:cubicBezTo>
                  <a:pt x="8062344" y="-32132"/>
                  <a:pt x="8303977" y="6325"/>
                  <a:pt x="8524893" y="0"/>
                </a:cubicBezTo>
                <a:cubicBezTo>
                  <a:pt x="9019190" y="-2037"/>
                  <a:pt x="9325127" y="116728"/>
                  <a:pt x="9372600" y="241304"/>
                </a:cubicBezTo>
                <a:cubicBezTo>
                  <a:pt x="9362354" y="278559"/>
                  <a:pt x="9351076" y="325938"/>
                  <a:pt x="9372600" y="369537"/>
                </a:cubicBezTo>
                <a:cubicBezTo>
                  <a:pt x="9388778" y="426989"/>
                  <a:pt x="9378320" y="457000"/>
                  <a:pt x="9372600" y="517073"/>
                </a:cubicBezTo>
                <a:cubicBezTo>
                  <a:pt x="9365228" y="582870"/>
                  <a:pt x="9361200" y="600058"/>
                  <a:pt x="9372600" y="654957"/>
                </a:cubicBezTo>
                <a:cubicBezTo>
                  <a:pt x="9381596" y="705926"/>
                  <a:pt x="9358365" y="716707"/>
                  <a:pt x="9372600" y="773538"/>
                </a:cubicBezTo>
                <a:cubicBezTo>
                  <a:pt x="9383481" y="820673"/>
                  <a:pt x="9378640" y="879553"/>
                  <a:pt x="9372600" y="911422"/>
                </a:cubicBezTo>
                <a:cubicBezTo>
                  <a:pt x="9366542" y="948868"/>
                  <a:pt x="9368723" y="969481"/>
                  <a:pt x="9372600" y="1020351"/>
                </a:cubicBezTo>
                <a:cubicBezTo>
                  <a:pt x="9374373" y="1068763"/>
                  <a:pt x="9403099" y="1113796"/>
                  <a:pt x="9372600" y="1206495"/>
                </a:cubicBezTo>
                <a:cubicBezTo>
                  <a:pt x="9264491" y="1359359"/>
                  <a:pt x="9030313" y="1370393"/>
                  <a:pt x="8524893" y="1447800"/>
                </a:cubicBezTo>
                <a:cubicBezTo>
                  <a:pt x="8446872" y="1430764"/>
                  <a:pt x="8293663" y="1450569"/>
                  <a:pt x="8206838" y="1447800"/>
                </a:cubicBezTo>
                <a:cubicBezTo>
                  <a:pt x="7901210" y="1435251"/>
                  <a:pt x="7717424" y="1450423"/>
                  <a:pt x="7581696" y="1447800"/>
                </a:cubicBezTo>
                <a:cubicBezTo>
                  <a:pt x="7390488" y="1456486"/>
                  <a:pt x="7363455" y="1444037"/>
                  <a:pt x="7186869" y="1447800"/>
                </a:cubicBezTo>
                <a:cubicBezTo>
                  <a:pt x="7100114" y="1398136"/>
                  <a:pt x="6814881" y="1466392"/>
                  <a:pt x="6561726" y="1447800"/>
                </a:cubicBezTo>
                <a:cubicBezTo>
                  <a:pt x="6297785" y="1401669"/>
                  <a:pt x="6220273" y="1447058"/>
                  <a:pt x="5859812" y="1447800"/>
                </a:cubicBezTo>
                <a:cubicBezTo>
                  <a:pt x="5550646" y="1449909"/>
                  <a:pt x="5600331" y="1423287"/>
                  <a:pt x="5464985" y="1447800"/>
                </a:cubicBezTo>
                <a:cubicBezTo>
                  <a:pt x="5332823" y="1463020"/>
                  <a:pt x="5150356" y="1467417"/>
                  <a:pt x="4993387" y="1447800"/>
                </a:cubicBezTo>
                <a:cubicBezTo>
                  <a:pt x="4822899" y="1436560"/>
                  <a:pt x="4695949" y="1453293"/>
                  <a:pt x="4598560" y="1447800"/>
                </a:cubicBezTo>
                <a:cubicBezTo>
                  <a:pt x="4426559" y="1433058"/>
                  <a:pt x="4342184" y="1451868"/>
                  <a:pt x="4050189" y="1447800"/>
                </a:cubicBezTo>
                <a:cubicBezTo>
                  <a:pt x="3802275" y="1441339"/>
                  <a:pt x="3688937" y="1444147"/>
                  <a:pt x="3348276" y="1447800"/>
                </a:cubicBezTo>
                <a:cubicBezTo>
                  <a:pt x="2956013" y="1432897"/>
                  <a:pt x="3155015" y="1451000"/>
                  <a:pt x="2953449" y="1447800"/>
                </a:cubicBezTo>
                <a:cubicBezTo>
                  <a:pt x="2724309" y="1482201"/>
                  <a:pt x="2639241" y="1388697"/>
                  <a:pt x="2481851" y="1447800"/>
                </a:cubicBezTo>
                <a:cubicBezTo>
                  <a:pt x="2328059" y="1481279"/>
                  <a:pt x="2133372" y="1428654"/>
                  <a:pt x="1933480" y="1447800"/>
                </a:cubicBezTo>
                <a:cubicBezTo>
                  <a:pt x="1714898" y="1392655"/>
                  <a:pt x="1232874" y="1434110"/>
                  <a:pt x="847706" y="1447800"/>
                </a:cubicBezTo>
                <a:cubicBezTo>
                  <a:pt x="419329" y="1395577"/>
                  <a:pt x="62485" y="1334107"/>
                  <a:pt x="0" y="1206495"/>
                </a:cubicBezTo>
                <a:cubicBezTo>
                  <a:pt x="-8306" y="1141213"/>
                  <a:pt x="19579" y="1112633"/>
                  <a:pt x="0" y="1078262"/>
                </a:cubicBezTo>
                <a:cubicBezTo>
                  <a:pt x="-17765" y="1051434"/>
                  <a:pt x="9974" y="988192"/>
                  <a:pt x="0" y="959682"/>
                </a:cubicBezTo>
                <a:cubicBezTo>
                  <a:pt x="1774" y="921851"/>
                  <a:pt x="-2417" y="886265"/>
                  <a:pt x="0" y="850753"/>
                </a:cubicBezTo>
                <a:cubicBezTo>
                  <a:pt x="11133" y="825063"/>
                  <a:pt x="-19536" y="780491"/>
                  <a:pt x="0" y="712869"/>
                </a:cubicBezTo>
                <a:cubicBezTo>
                  <a:pt x="23720" y="660265"/>
                  <a:pt x="9210" y="629496"/>
                  <a:pt x="0" y="603940"/>
                </a:cubicBezTo>
                <a:cubicBezTo>
                  <a:pt x="3471" y="569533"/>
                  <a:pt x="29204" y="517781"/>
                  <a:pt x="0" y="466056"/>
                </a:cubicBezTo>
                <a:cubicBezTo>
                  <a:pt x="-18544" y="412732"/>
                  <a:pt x="12636" y="347020"/>
                  <a:pt x="0" y="241304"/>
                </a:cubicBezTo>
                <a:close/>
              </a:path>
            </a:pathLst>
          </a:custGeom>
          <a:ln w="38100">
            <a:solidFill>
              <a:srgbClr val="925743"/>
            </a:solidFill>
            <a:prstDash val="dash"/>
            <a:extLst>
              <a:ext uri="{C807C97D-BFC1-408E-A445-0C87EB9F89A2}">
                <ask:lineSketchStyleProps xmlns:ask="http://schemas.microsoft.com/office/drawing/2018/sketchyshapes" xmlns="" sd="224309558">
                  <a:custGeom>
                    <a:avLst/>
                    <a:gdLst>
                      <a:gd name="connsiteX0" fmla="*/ 0 w 9372600"/>
                      <a:gd name="connsiteY0" fmla="*/ 241304 h 1447800"/>
                      <a:gd name="connsiteX1" fmla="*/ 847706 w 9372600"/>
                      <a:gd name="connsiteY1" fmla="*/ 0 h 1447800"/>
                      <a:gd name="connsiteX2" fmla="*/ 1242533 w 9372600"/>
                      <a:gd name="connsiteY2" fmla="*/ 0 h 1447800"/>
                      <a:gd name="connsiteX3" fmla="*/ 1790903 w 9372600"/>
                      <a:gd name="connsiteY3" fmla="*/ 0 h 1447800"/>
                      <a:gd name="connsiteX4" fmla="*/ 2492818 w 9372600"/>
                      <a:gd name="connsiteY4" fmla="*/ 0 h 1447800"/>
                      <a:gd name="connsiteX5" fmla="*/ 3041188 w 9372600"/>
                      <a:gd name="connsiteY5" fmla="*/ 0 h 1447800"/>
                      <a:gd name="connsiteX6" fmla="*/ 3666331 w 9372600"/>
                      <a:gd name="connsiteY6" fmla="*/ 0 h 1447800"/>
                      <a:gd name="connsiteX7" fmla="*/ 4137929 w 9372600"/>
                      <a:gd name="connsiteY7" fmla="*/ 0 h 1447800"/>
                      <a:gd name="connsiteX8" fmla="*/ 4763071 w 9372600"/>
                      <a:gd name="connsiteY8" fmla="*/ 0 h 1447800"/>
                      <a:gd name="connsiteX9" fmla="*/ 5081126 w 9372600"/>
                      <a:gd name="connsiteY9" fmla="*/ 0 h 1447800"/>
                      <a:gd name="connsiteX10" fmla="*/ 5399181 w 9372600"/>
                      <a:gd name="connsiteY10" fmla="*/ 0 h 1447800"/>
                      <a:gd name="connsiteX11" fmla="*/ 6024323 w 9372600"/>
                      <a:gd name="connsiteY11" fmla="*/ 0 h 1447800"/>
                      <a:gd name="connsiteX12" fmla="*/ 6572694 w 9372600"/>
                      <a:gd name="connsiteY12" fmla="*/ 0 h 1447800"/>
                      <a:gd name="connsiteX13" fmla="*/ 6890748 w 9372600"/>
                      <a:gd name="connsiteY13" fmla="*/ 0 h 1447800"/>
                      <a:gd name="connsiteX14" fmla="*/ 7515891 w 9372600"/>
                      <a:gd name="connsiteY14" fmla="*/ 0 h 1447800"/>
                      <a:gd name="connsiteX15" fmla="*/ 7910718 w 9372600"/>
                      <a:gd name="connsiteY15" fmla="*/ 0 h 1447800"/>
                      <a:gd name="connsiteX16" fmla="*/ 8524893 w 9372600"/>
                      <a:gd name="connsiteY16" fmla="*/ 0 h 1447800"/>
                      <a:gd name="connsiteX17" fmla="*/ 9372600 w 9372600"/>
                      <a:gd name="connsiteY17" fmla="*/ 241304 h 1447800"/>
                      <a:gd name="connsiteX18" fmla="*/ 9372600 w 9372600"/>
                      <a:gd name="connsiteY18" fmla="*/ 369537 h 1447800"/>
                      <a:gd name="connsiteX19" fmla="*/ 9372600 w 9372600"/>
                      <a:gd name="connsiteY19" fmla="*/ 517073 h 1447800"/>
                      <a:gd name="connsiteX20" fmla="*/ 9372600 w 9372600"/>
                      <a:gd name="connsiteY20" fmla="*/ 654957 h 1447800"/>
                      <a:gd name="connsiteX21" fmla="*/ 9372600 w 9372600"/>
                      <a:gd name="connsiteY21" fmla="*/ 773538 h 1447800"/>
                      <a:gd name="connsiteX22" fmla="*/ 9372600 w 9372600"/>
                      <a:gd name="connsiteY22" fmla="*/ 911422 h 1447800"/>
                      <a:gd name="connsiteX23" fmla="*/ 9372600 w 9372600"/>
                      <a:gd name="connsiteY23" fmla="*/ 1020351 h 1447800"/>
                      <a:gd name="connsiteX24" fmla="*/ 9372600 w 9372600"/>
                      <a:gd name="connsiteY24" fmla="*/ 1206495 h 1447800"/>
                      <a:gd name="connsiteX25" fmla="*/ 8524893 w 9372600"/>
                      <a:gd name="connsiteY25" fmla="*/ 1447800 h 1447800"/>
                      <a:gd name="connsiteX26" fmla="*/ 8206838 w 9372600"/>
                      <a:gd name="connsiteY26" fmla="*/ 1447800 h 1447800"/>
                      <a:gd name="connsiteX27" fmla="*/ 7581696 w 9372600"/>
                      <a:gd name="connsiteY27" fmla="*/ 1447800 h 1447800"/>
                      <a:gd name="connsiteX28" fmla="*/ 7186869 w 9372600"/>
                      <a:gd name="connsiteY28" fmla="*/ 1447800 h 1447800"/>
                      <a:gd name="connsiteX29" fmla="*/ 6561726 w 9372600"/>
                      <a:gd name="connsiteY29" fmla="*/ 1447800 h 1447800"/>
                      <a:gd name="connsiteX30" fmla="*/ 5859812 w 9372600"/>
                      <a:gd name="connsiteY30" fmla="*/ 1447800 h 1447800"/>
                      <a:gd name="connsiteX31" fmla="*/ 5464985 w 9372600"/>
                      <a:gd name="connsiteY31" fmla="*/ 1447800 h 1447800"/>
                      <a:gd name="connsiteX32" fmla="*/ 4993387 w 9372600"/>
                      <a:gd name="connsiteY32" fmla="*/ 1447800 h 1447800"/>
                      <a:gd name="connsiteX33" fmla="*/ 4598560 w 9372600"/>
                      <a:gd name="connsiteY33" fmla="*/ 1447800 h 1447800"/>
                      <a:gd name="connsiteX34" fmla="*/ 4050189 w 9372600"/>
                      <a:gd name="connsiteY34" fmla="*/ 1447800 h 1447800"/>
                      <a:gd name="connsiteX35" fmla="*/ 3348276 w 9372600"/>
                      <a:gd name="connsiteY35" fmla="*/ 1447800 h 1447800"/>
                      <a:gd name="connsiteX36" fmla="*/ 2953449 w 9372600"/>
                      <a:gd name="connsiteY36" fmla="*/ 1447800 h 1447800"/>
                      <a:gd name="connsiteX37" fmla="*/ 2481851 w 9372600"/>
                      <a:gd name="connsiteY37" fmla="*/ 1447800 h 1447800"/>
                      <a:gd name="connsiteX38" fmla="*/ 1933480 w 9372600"/>
                      <a:gd name="connsiteY38" fmla="*/ 1447800 h 1447800"/>
                      <a:gd name="connsiteX39" fmla="*/ 847706 w 9372600"/>
                      <a:gd name="connsiteY39" fmla="*/ 1447800 h 1447800"/>
                      <a:gd name="connsiteX40" fmla="*/ 0 w 9372600"/>
                      <a:gd name="connsiteY40" fmla="*/ 1206495 h 1447800"/>
                      <a:gd name="connsiteX41" fmla="*/ 0 w 9372600"/>
                      <a:gd name="connsiteY41" fmla="*/ 1078262 h 1447800"/>
                      <a:gd name="connsiteX42" fmla="*/ 0 w 9372600"/>
                      <a:gd name="connsiteY42" fmla="*/ 959682 h 1447800"/>
                      <a:gd name="connsiteX43" fmla="*/ 0 w 9372600"/>
                      <a:gd name="connsiteY43" fmla="*/ 850753 h 1447800"/>
                      <a:gd name="connsiteX44" fmla="*/ 0 w 9372600"/>
                      <a:gd name="connsiteY44" fmla="*/ 712869 h 1447800"/>
                      <a:gd name="connsiteX45" fmla="*/ 0 w 9372600"/>
                      <a:gd name="connsiteY45" fmla="*/ 603940 h 1447800"/>
                      <a:gd name="connsiteX46" fmla="*/ 0 w 9372600"/>
                      <a:gd name="connsiteY46" fmla="*/ 466056 h 1447800"/>
                      <a:gd name="connsiteX47" fmla="*/ 0 w 9372600"/>
                      <a:gd name="connsiteY47" fmla="*/ 241304 h 1447800"/>
                      <a:gd name="connsiteX0" fmla="*/ 0 w 9372600"/>
                      <a:gd name="connsiteY0" fmla="*/ 241304 h 1447800"/>
                      <a:gd name="connsiteX1" fmla="*/ 847706 w 9372600"/>
                      <a:gd name="connsiteY1" fmla="*/ 0 h 1447800"/>
                      <a:gd name="connsiteX2" fmla="*/ 1242533 w 9372600"/>
                      <a:gd name="connsiteY2" fmla="*/ 0 h 1447800"/>
                      <a:gd name="connsiteX3" fmla="*/ 1637359 w 9372600"/>
                      <a:gd name="connsiteY3" fmla="*/ 0 h 1447800"/>
                      <a:gd name="connsiteX4" fmla="*/ 2262502 w 9372600"/>
                      <a:gd name="connsiteY4" fmla="*/ 0 h 1447800"/>
                      <a:gd name="connsiteX5" fmla="*/ 2964416 w 9372600"/>
                      <a:gd name="connsiteY5" fmla="*/ 0 h 1447800"/>
                      <a:gd name="connsiteX6" fmla="*/ 3512787 w 9372600"/>
                      <a:gd name="connsiteY6" fmla="*/ 0 h 1447800"/>
                      <a:gd name="connsiteX7" fmla="*/ 3984386 w 9372600"/>
                      <a:gd name="connsiteY7" fmla="*/ 0 h 1447800"/>
                      <a:gd name="connsiteX8" fmla="*/ 4302440 w 9372600"/>
                      <a:gd name="connsiteY8" fmla="*/ 0 h 1447800"/>
                      <a:gd name="connsiteX9" fmla="*/ 4850811 w 9372600"/>
                      <a:gd name="connsiteY9" fmla="*/ 0 h 1447800"/>
                      <a:gd name="connsiteX10" fmla="*/ 5399181 w 9372600"/>
                      <a:gd name="connsiteY10" fmla="*/ 0 h 1447800"/>
                      <a:gd name="connsiteX11" fmla="*/ 5794008 w 9372600"/>
                      <a:gd name="connsiteY11" fmla="*/ 0 h 1447800"/>
                      <a:gd name="connsiteX12" fmla="*/ 6112063 w 9372600"/>
                      <a:gd name="connsiteY12" fmla="*/ 0 h 1447800"/>
                      <a:gd name="connsiteX13" fmla="*/ 6430118 w 9372600"/>
                      <a:gd name="connsiteY13" fmla="*/ 0 h 1447800"/>
                      <a:gd name="connsiteX14" fmla="*/ 6781075 w 9372600"/>
                      <a:gd name="connsiteY14" fmla="*/ 0 h 1447800"/>
                      <a:gd name="connsiteX15" fmla="*/ 7132031 w 9372600"/>
                      <a:gd name="connsiteY15" fmla="*/ 0 h 1447800"/>
                      <a:gd name="connsiteX16" fmla="*/ 7603630 w 9372600"/>
                      <a:gd name="connsiteY16" fmla="*/ 0 h 1447800"/>
                      <a:gd name="connsiteX17" fmla="*/ 7998457 w 9372600"/>
                      <a:gd name="connsiteY17" fmla="*/ 0 h 1447800"/>
                      <a:gd name="connsiteX18" fmla="*/ 8524893 w 9372600"/>
                      <a:gd name="connsiteY18" fmla="*/ 0 h 1447800"/>
                      <a:gd name="connsiteX19" fmla="*/ 9372600 w 9372600"/>
                      <a:gd name="connsiteY19" fmla="*/ 241304 h 1447800"/>
                      <a:gd name="connsiteX20" fmla="*/ 9372600 w 9372600"/>
                      <a:gd name="connsiteY20" fmla="*/ 398493 h 1447800"/>
                      <a:gd name="connsiteX21" fmla="*/ 9372600 w 9372600"/>
                      <a:gd name="connsiteY21" fmla="*/ 555681 h 1447800"/>
                      <a:gd name="connsiteX22" fmla="*/ 9372600 w 9372600"/>
                      <a:gd name="connsiteY22" fmla="*/ 674261 h 1447800"/>
                      <a:gd name="connsiteX23" fmla="*/ 9372600 w 9372600"/>
                      <a:gd name="connsiteY23" fmla="*/ 821797 h 1447800"/>
                      <a:gd name="connsiteX24" fmla="*/ 9372600 w 9372600"/>
                      <a:gd name="connsiteY24" fmla="*/ 930726 h 1447800"/>
                      <a:gd name="connsiteX25" fmla="*/ 9372600 w 9372600"/>
                      <a:gd name="connsiteY25" fmla="*/ 1087914 h 1447800"/>
                      <a:gd name="connsiteX26" fmla="*/ 9372600 w 9372600"/>
                      <a:gd name="connsiteY26" fmla="*/ 1206495 h 1447800"/>
                      <a:gd name="connsiteX27" fmla="*/ 8524893 w 9372600"/>
                      <a:gd name="connsiteY27" fmla="*/ 1447800 h 1447800"/>
                      <a:gd name="connsiteX28" fmla="*/ 7976522 w 9372600"/>
                      <a:gd name="connsiteY28" fmla="*/ 1447800 h 1447800"/>
                      <a:gd name="connsiteX29" fmla="*/ 7504924 w 9372600"/>
                      <a:gd name="connsiteY29" fmla="*/ 1447800 h 1447800"/>
                      <a:gd name="connsiteX30" fmla="*/ 6803009 w 9372600"/>
                      <a:gd name="connsiteY30" fmla="*/ 1447800 h 1447800"/>
                      <a:gd name="connsiteX31" fmla="*/ 6484955 w 9372600"/>
                      <a:gd name="connsiteY31" fmla="*/ 1447800 h 1447800"/>
                      <a:gd name="connsiteX32" fmla="*/ 6090128 w 9372600"/>
                      <a:gd name="connsiteY32" fmla="*/ 1447800 h 1447800"/>
                      <a:gd name="connsiteX33" fmla="*/ 5541757 w 9372600"/>
                      <a:gd name="connsiteY33" fmla="*/ 1447800 h 1447800"/>
                      <a:gd name="connsiteX34" fmla="*/ 5070159 w 9372600"/>
                      <a:gd name="connsiteY34" fmla="*/ 1447800 h 1447800"/>
                      <a:gd name="connsiteX35" fmla="*/ 4675332 w 9372600"/>
                      <a:gd name="connsiteY35" fmla="*/ 1447800 h 1447800"/>
                      <a:gd name="connsiteX36" fmla="*/ 4345432 w 9372600"/>
                      <a:gd name="connsiteY36" fmla="*/ 1447800 h 1447800"/>
                      <a:gd name="connsiteX37" fmla="*/ 3973418 w 9372600"/>
                      <a:gd name="connsiteY37" fmla="*/ 1447800 h 1447800"/>
                      <a:gd name="connsiteX38" fmla="*/ 3655363 w 9372600"/>
                      <a:gd name="connsiteY38" fmla="*/ 1447800 h 1447800"/>
                      <a:gd name="connsiteX39" fmla="*/ 3260536 w 9372600"/>
                      <a:gd name="connsiteY39" fmla="*/ 1447800 h 1447800"/>
                      <a:gd name="connsiteX40" fmla="*/ 2942481 w 9372600"/>
                      <a:gd name="connsiteY40" fmla="*/ 1447800 h 1447800"/>
                      <a:gd name="connsiteX41" fmla="*/ 2317339 w 9372600"/>
                      <a:gd name="connsiteY41" fmla="*/ 1447800 h 1447800"/>
                      <a:gd name="connsiteX42" fmla="*/ 1615425 w 9372600"/>
                      <a:gd name="connsiteY42" fmla="*/ 1447800 h 1447800"/>
                      <a:gd name="connsiteX43" fmla="*/ 847706 w 9372600"/>
                      <a:gd name="connsiteY43" fmla="*/ 1447800 h 1447800"/>
                      <a:gd name="connsiteX44" fmla="*/ 0 w 9372600"/>
                      <a:gd name="connsiteY44" fmla="*/ 1206495 h 1447800"/>
                      <a:gd name="connsiteX45" fmla="*/ 0 w 9372600"/>
                      <a:gd name="connsiteY45" fmla="*/ 1087914 h 1447800"/>
                      <a:gd name="connsiteX46" fmla="*/ 0 w 9372600"/>
                      <a:gd name="connsiteY46" fmla="*/ 950030 h 1447800"/>
                      <a:gd name="connsiteX47" fmla="*/ 0 w 9372600"/>
                      <a:gd name="connsiteY47" fmla="*/ 802494 h 1447800"/>
                      <a:gd name="connsiteX48" fmla="*/ 0 w 9372600"/>
                      <a:gd name="connsiteY48" fmla="*/ 683913 h 1447800"/>
                      <a:gd name="connsiteX49" fmla="*/ 0 w 9372600"/>
                      <a:gd name="connsiteY49" fmla="*/ 546029 h 1447800"/>
                      <a:gd name="connsiteX50" fmla="*/ 0 w 9372600"/>
                      <a:gd name="connsiteY50" fmla="*/ 437100 h 1447800"/>
                      <a:gd name="connsiteX51" fmla="*/ 0 w 9372600"/>
                      <a:gd name="connsiteY51" fmla="*/ 241304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372600" h="1447800" fill="none" extrusionOk="0">
                        <a:moveTo>
                          <a:pt x="0" y="241304"/>
                        </a:moveTo>
                        <a:cubicBezTo>
                          <a:pt x="-56387" y="-9914"/>
                          <a:pt x="363236" y="-39996"/>
                          <a:pt x="847706" y="0"/>
                        </a:cubicBezTo>
                        <a:cubicBezTo>
                          <a:pt x="1004170" y="4175"/>
                          <a:pt x="1149915" y="7425"/>
                          <a:pt x="1242533" y="0"/>
                        </a:cubicBezTo>
                        <a:cubicBezTo>
                          <a:pt x="1297433" y="-14614"/>
                          <a:pt x="1517265" y="-32194"/>
                          <a:pt x="1790903" y="0"/>
                        </a:cubicBezTo>
                        <a:cubicBezTo>
                          <a:pt x="2043027" y="-7561"/>
                          <a:pt x="2311420" y="-1275"/>
                          <a:pt x="2492818" y="0"/>
                        </a:cubicBezTo>
                        <a:cubicBezTo>
                          <a:pt x="2717003" y="5903"/>
                          <a:pt x="2927445" y="-2082"/>
                          <a:pt x="3041188" y="0"/>
                        </a:cubicBezTo>
                        <a:cubicBezTo>
                          <a:pt x="3140851" y="-1659"/>
                          <a:pt x="3340267" y="-25504"/>
                          <a:pt x="3666331" y="0"/>
                        </a:cubicBezTo>
                        <a:cubicBezTo>
                          <a:pt x="3940302" y="9642"/>
                          <a:pt x="4020598" y="-9272"/>
                          <a:pt x="4137929" y="0"/>
                        </a:cubicBezTo>
                        <a:cubicBezTo>
                          <a:pt x="4248140" y="-30565"/>
                          <a:pt x="4471694" y="13491"/>
                          <a:pt x="4763071" y="0"/>
                        </a:cubicBezTo>
                        <a:cubicBezTo>
                          <a:pt x="5015047" y="11615"/>
                          <a:pt x="4944848" y="-4807"/>
                          <a:pt x="5081126" y="0"/>
                        </a:cubicBezTo>
                        <a:cubicBezTo>
                          <a:pt x="5229299" y="-320"/>
                          <a:pt x="5266026" y="5026"/>
                          <a:pt x="5399181" y="0"/>
                        </a:cubicBezTo>
                        <a:cubicBezTo>
                          <a:pt x="5524817" y="-28309"/>
                          <a:pt x="5857246" y="-8738"/>
                          <a:pt x="6024323" y="0"/>
                        </a:cubicBezTo>
                        <a:cubicBezTo>
                          <a:pt x="6219755" y="-5153"/>
                          <a:pt x="6313545" y="325"/>
                          <a:pt x="6572694" y="0"/>
                        </a:cubicBezTo>
                        <a:cubicBezTo>
                          <a:pt x="6813900" y="-371"/>
                          <a:pt x="6797793" y="-2509"/>
                          <a:pt x="6890748" y="0"/>
                        </a:cubicBezTo>
                        <a:cubicBezTo>
                          <a:pt x="6979272" y="10957"/>
                          <a:pt x="7309647" y="-22601"/>
                          <a:pt x="7515891" y="0"/>
                        </a:cubicBezTo>
                        <a:cubicBezTo>
                          <a:pt x="7717438" y="9679"/>
                          <a:pt x="7793355" y="6603"/>
                          <a:pt x="7910718" y="0"/>
                        </a:cubicBezTo>
                        <a:cubicBezTo>
                          <a:pt x="8018208" y="-5096"/>
                          <a:pt x="8295606" y="3055"/>
                          <a:pt x="8524893" y="0"/>
                        </a:cubicBezTo>
                        <a:cubicBezTo>
                          <a:pt x="9017200" y="6492"/>
                          <a:pt x="9330169" y="124350"/>
                          <a:pt x="9372600" y="241304"/>
                        </a:cubicBezTo>
                        <a:cubicBezTo>
                          <a:pt x="9367768" y="273997"/>
                          <a:pt x="9360140" y="329649"/>
                          <a:pt x="9372600" y="369537"/>
                        </a:cubicBezTo>
                        <a:cubicBezTo>
                          <a:pt x="9382705" y="420588"/>
                          <a:pt x="9376684" y="456870"/>
                          <a:pt x="9372600" y="517073"/>
                        </a:cubicBezTo>
                        <a:cubicBezTo>
                          <a:pt x="9365444" y="582263"/>
                          <a:pt x="9358636" y="601108"/>
                          <a:pt x="9372600" y="654957"/>
                        </a:cubicBezTo>
                        <a:cubicBezTo>
                          <a:pt x="9387120" y="708026"/>
                          <a:pt x="9357893" y="715182"/>
                          <a:pt x="9372600" y="773538"/>
                        </a:cubicBezTo>
                        <a:cubicBezTo>
                          <a:pt x="9384991" y="828662"/>
                          <a:pt x="9382235" y="878537"/>
                          <a:pt x="9372600" y="911422"/>
                        </a:cubicBezTo>
                        <a:cubicBezTo>
                          <a:pt x="9364496" y="946659"/>
                          <a:pt x="9371567" y="974684"/>
                          <a:pt x="9372600" y="1020351"/>
                        </a:cubicBezTo>
                        <a:cubicBezTo>
                          <a:pt x="9381051" y="1065905"/>
                          <a:pt x="9399184" y="1113268"/>
                          <a:pt x="9372600" y="1206495"/>
                        </a:cubicBezTo>
                        <a:cubicBezTo>
                          <a:pt x="9258665" y="1394336"/>
                          <a:pt x="9032312" y="1390632"/>
                          <a:pt x="8524893" y="1447800"/>
                        </a:cubicBezTo>
                        <a:cubicBezTo>
                          <a:pt x="8445424" y="1433496"/>
                          <a:pt x="8284230" y="1452510"/>
                          <a:pt x="8206838" y="1447800"/>
                        </a:cubicBezTo>
                        <a:cubicBezTo>
                          <a:pt x="7929257" y="1438729"/>
                          <a:pt x="7720365" y="1431925"/>
                          <a:pt x="7581696" y="1447800"/>
                        </a:cubicBezTo>
                        <a:cubicBezTo>
                          <a:pt x="7390278" y="1460688"/>
                          <a:pt x="7361672" y="1446278"/>
                          <a:pt x="7186869" y="1447800"/>
                        </a:cubicBezTo>
                        <a:cubicBezTo>
                          <a:pt x="7085267" y="1397952"/>
                          <a:pt x="6819107" y="1472400"/>
                          <a:pt x="6561726" y="1447800"/>
                        </a:cubicBezTo>
                        <a:cubicBezTo>
                          <a:pt x="6301844" y="1422795"/>
                          <a:pt x="6208235" y="1441706"/>
                          <a:pt x="5859812" y="1447800"/>
                        </a:cubicBezTo>
                        <a:cubicBezTo>
                          <a:pt x="5545285" y="1459957"/>
                          <a:pt x="5612163" y="1432237"/>
                          <a:pt x="5464985" y="1447800"/>
                        </a:cubicBezTo>
                        <a:cubicBezTo>
                          <a:pt x="5309660" y="1439494"/>
                          <a:pt x="5173296" y="1477110"/>
                          <a:pt x="4993387" y="1447800"/>
                        </a:cubicBezTo>
                        <a:cubicBezTo>
                          <a:pt x="4808502" y="1436261"/>
                          <a:pt x="4689923" y="1467548"/>
                          <a:pt x="4598560" y="1447800"/>
                        </a:cubicBezTo>
                        <a:cubicBezTo>
                          <a:pt x="4453963" y="1455451"/>
                          <a:pt x="4312611" y="1431832"/>
                          <a:pt x="4050189" y="1447800"/>
                        </a:cubicBezTo>
                        <a:cubicBezTo>
                          <a:pt x="3801967" y="1437135"/>
                          <a:pt x="3697803" y="1429772"/>
                          <a:pt x="3348276" y="1447800"/>
                        </a:cubicBezTo>
                        <a:cubicBezTo>
                          <a:pt x="2985136" y="1443331"/>
                          <a:pt x="3163557" y="1440875"/>
                          <a:pt x="2953449" y="1447800"/>
                        </a:cubicBezTo>
                        <a:cubicBezTo>
                          <a:pt x="2746816" y="1474885"/>
                          <a:pt x="2636888" y="1415132"/>
                          <a:pt x="2481851" y="1447800"/>
                        </a:cubicBezTo>
                        <a:cubicBezTo>
                          <a:pt x="2332877" y="1476922"/>
                          <a:pt x="2121713" y="1431074"/>
                          <a:pt x="1933480" y="1447800"/>
                        </a:cubicBezTo>
                        <a:cubicBezTo>
                          <a:pt x="1743202" y="1432974"/>
                          <a:pt x="1179675" y="1410378"/>
                          <a:pt x="847706" y="1447800"/>
                        </a:cubicBezTo>
                        <a:cubicBezTo>
                          <a:pt x="422281" y="1415071"/>
                          <a:pt x="77259" y="1324784"/>
                          <a:pt x="0" y="1206495"/>
                        </a:cubicBezTo>
                        <a:cubicBezTo>
                          <a:pt x="-15467" y="1140813"/>
                          <a:pt x="12707" y="1115176"/>
                          <a:pt x="0" y="1078262"/>
                        </a:cubicBezTo>
                        <a:cubicBezTo>
                          <a:pt x="-14025" y="1045699"/>
                          <a:pt x="7788" y="989517"/>
                          <a:pt x="0" y="959682"/>
                        </a:cubicBezTo>
                        <a:cubicBezTo>
                          <a:pt x="-3533" y="925884"/>
                          <a:pt x="-1552" y="883388"/>
                          <a:pt x="0" y="850753"/>
                        </a:cubicBezTo>
                        <a:cubicBezTo>
                          <a:pt x="2525" y="820737"/>
                          <a:pt x="-25818" y="772851"/>
                          <a:pt x="0" y="712869"/>
                        </a:cubicBezTo>
                        <a:cubicBezTo>
                          <a:pt x="22288" y="661200"/>
                          <a:pt x="9511" y="630374"/>
                          <a:pt x="0" y="603940"/>
                        </a:cubicBezTo>
                        <a:cubicBezTo>
                          <a:pt x="-10609" y="575237"/>
                          <a:pt x="27574" y="521921"/>
                          <a:pt x="0" y="466056"/>
                        </a:cubicBezTo>
                        <a:cubicBezTo>
                          <a:pt x="-18345" y="403563"/>
                          <a:pt x="17830" y="336543"/>
                          <a:pt x="0" y="241304"/>
                        </a:cubicBezTo>
                        <a:close/>
                      </a:path>
                      <a:path w="9372600" h="1447800" stroke="0" extrusionOk="0">
                        <a:moveTo>
                          <a:pt x="0" y="241304"/>
                        </a:moveTo>
                        <a:cubicBezTo>
                          <a:pt x="94946" y="189056"/>
                          <a:pt x="429597" y="30627"/>
                          <a:pt x="847706" y="0"/>
                        </a:cubicBezTo>
                        <a:cubicBezTo>
                          <a:pt x="930361" y="-11545"/>
                          <a:pt x="1159721" y="8539"/>
                          <a:pt x="1242533" y="0"/>
                        </a:cubicBezTo>
                        <a:cubicBezTo>
                          <a:pt x="1342742" y="8628"/>
                          <a:pt x="1523803" y="17488"/>
                          <a:pt x="1637359" y="0"/>
                        </a:cubicBezTo>
                        <a:cubicBezTo>
                          <a:pt x="1798806" y="-251"/>
                          <a:pt x="1952955" y="8640"/>
                          <a:pt x="2262502" y="0"/>
                        </a:cubicBezTo>
                        <a:cubicBezTo>
                          <a:pt x="2564142" y="867"/>
                          <a:pt x="2750726" y="-15064"/>
                          <a:pt x="2964416" y="0"/>
                        </a:cubicBezTo>
                        <a:cubicBezTo>
                          <a:pt x="3113460" y="14255"/>
                          <a:pt x="3335607" y="-8308"/>
                          <a:pt x="3512787" y="0"/>
                        </a:cubicBezTo>
                        <a:cubicBezTo>
                          <a:pt x="3667138" y="-3132"/>
                          <a:pt x="3882641" y="-13110"/>
                          <a:pt x="3984386" y="0"/>
                        </a:cubicBezTo>
                        <a:cubicBezTo>
                          <a:pt x="4088275" y="1203"/>
                          <a:pt x="4230316" y="16604"/>
                          <a:pt x="4302440" y="0"/>
                        </a:cubicBezTo>
                        <a:cubicBezTo>
                          <a:pt x="4396715" y="-4372"/>
                          <a:pt x="4644615" y="-12238"/>
                          <a:pt x="4850811" y="0"/>
                        </a:cubicBezTo>
                        <a:cubicBezTo>
                          <a:pt x="5080760" y="22980"/>
                          <a:pt x="5170415" y="22983"/>
                          <a:pt x="5399181" y="0"/>
                        </a:cubicBezTo>
                        <a:cubicBezTo>
                          <a:pt x="5609999" y="-5026"/>
                          <a:pt x="5604533" y="-3131"/>
                          <a:pt x="5794008" y="0"/>
                        </a:cubicBezTo>
                        <a:cubicBezTo>
                          <a:pt x="5983685" y="3080"/>
                          <a:pt x="5988413" y="-3336"/>
                          <a:pt x="6112063" y="0"/>
                        </a:cubicBezTo>
                        <a:cubicBezTo>
                          <a:pt x="6234976" y="1044"/>
                          <a:pt x="6282841" y="648"/>
                          <a:pt x="6430118" y="0"/>
                        </a:cubicBezTo>
                        <a:cubicBezTo>
                          <a:pt x="6598564" y="-8006"/>
                          <a:pt x="6619187" y="15212"/>
                          <a:pt x="6781075" y="0"/>
                        </a:cubicBezTo>
                        <a:cubicBezTo>
                          <a:pt x="6942963" y="-15212"/>
                          <a:pt x="6995587" y="6126"/>
                          <a:pt x="7132031" y="0"/>
                        </a:cubicBezTo>
                        <a:cubicBezTo>
                          <a:pt x="7434699" y="-4612"/>
                          <a:pt x="7411600" y="2643"/>
                          <a:pt x="7603630" y="0"/>
                        </a:cubicBezTo>
                        <a:cubicBezTo>
                          <a:pt x="7688586" y="2590"/>
                          <a:pt x="7824903" y="7216"/>
                          <a:pt x="7998457" y="0"/>
                        </a:cubicBezTo>
                        <a:cubicBezTo>
                          <a:pt x="8093713" y="12423"/>
                          <a:pt x="8335832" y="-14363"/>
                          <a:pt x="8524893" y="0"/>
                        </a:cubicBezTo>
                        <a:cubicBezTo>
                          <a:pt x="9023465" y="10770"/>
                          <a:pt x="9361335" y="94728"/>
                          <a:pt x="9372600" y="241304"/>
                        </a:cubicBezTo>
                        <a:cubicBezTo>
                          <a:pt x="9379773" y="310952"/>
                          <a:pt x="9395755" y="332211"/>
                          <a:pt x="9372600" y="398493"/>
                        </a:cubicBezTo>
                        <a:cubicBezTo>
                          <a:pt x="9353829" y="458593"/>
                          <a:pt x="9362304" y="513814"/>
                          <a:pt x="9372600" y="555681"/>
                        </a:cubicBezTo>
                        <a:cubicBezTo>
                          <a:pt x="9381132" y="601985"/>
                          <a:pt x="9376197" y="646940"/>
                          <a:pt x="9372600" y="674261"/>
                        </a:cubicBezTo>
                        <a:cubicBezTo>
                          <a:pt x="9377659" y="708609"/>
                          <a:pt x="9395025" y="775048"/>
                          <a:pt x="9372600" y="821797"/>
                        </a:cubicBezTo>
                        <a:cubicBezTo>
                          <a:pt x="9363461" y="874736"/>
                          <a:pt x="9363904" y="901353"/>
                          <a:pt x="9372600" y="930726"/>
                        </a:cubicBezTo>
                        <a:cubicBezTo>
                          <a:pt x="9370114" y="952571"/>
                          <a:pt x="9391948" y="1023829"/>
                          <a:pt x="9372600" y="1087914"/>
                        </a:cubicBezTo>
                        <a:cubicBezTo>
                          <a:pt x="9353792" y="1152706"/>
                          <a:pt x="9398430" y="1164250"/>
                          <a:pt x="9372600" y="1206495"/>
                        </a:cubicBezTo>
                        <a:cubicBezTo>
                          <a:pt x="9366108" y="1274616"/>
                          <a:pt x="9053846" y="1458465"/>
                          <a:pt x="8524893" y="1447800"/>
                        </a:cubicBezTo>
                        <a:cubicBezTo>
                          <a:pt x="8301580" y="1448143"/>
                          <a:pt x="8158844" y="1471033"/>
                          <a:pt x="7976522" y="1447800"/>
                        </a:cubicBezTo>
                        <a:cubicBezTo>
                          <a:pt x="7800022" y="1443001"/>
                          <a:pt x="7600953" y="1444838"/>
                          <a:pt x="7504924" y="1447800"/>
                        </a:cubicBezTo>
                        <a:cubicBezTo>
                          <a:pt x="7433912" y="1442253"/>
                          <a:pt x="7010084" y="1443269"/>
                          <a:pt x="6803009" y="1447800"/>
                        </a:cubicBezTo>
                        <a:cubicBezTo>
                          <a:pt x="6614584" y="1443460"/>
                          <a:pt x="6551957" y="1451564"/>
                          <a:pt x="6484955" y="1447800"/>
                        </a:cubicBezTo>
                        <a:cubicBezTo>
                          <a:pt x="6413481" y="1452163"/>
                          <a:pt x="6265316" y="1456713"/>
                          <a:pt x="6090128" y="1447800"/>
                        </a:cubicBezTo>
                        <a:cubicBezTo>
                          <a:pt x="5903105" y="1416418"/>
                          <a:pt x="5717815" y="1468654"/>
                          <a:pt x="5541757" y="1447800"/>
                        </a:cubicBezTo>
                        <a:cubicBezTo>
                          <a:pt x="5315063" y="1439885"/>
                          <a:pt x="5214144" y="1464392"/>
                          <a:pt x="5070159" y="1447800"/>
                        </a:cubicBezTo>
                        <a:cubicBezTo>
                          <a:pt x="4873803" y="1428391"/>
                          <a:pt x="4806148" y="1444762"/>
                          <a:pt x="4675332" y="1447800"/>
                        </a:cubicBezTo>
                        <a:cubicBezTo>
                          <a:pt x="4511810" y="1456716"/>
                          <a:pt x="4463714" y="1443065"/>
                          <a:pt x="4345432" y="1447800"/>
                        </a:cubicBezTo>
                        <a:cubicBezTo>
                          <a:pt x="4227150" y="1452535"/>
                          <a:pt x="4083603" y="1444624"/>
                          <a:pt x="3973418" y="1447800"/>
                        </a:cubicBezTo>
                        <a:cubicBezTo>
                          <a:pt x="3840839" y="1434447"/>
                          <a:pt x="3723103" y="1452374"/>
                          <a:pt x="3655363" y="1447800"/>
                        </a:cubicBezTo>
                        <a:cubicBezTo>
                          <a:pt x="3536753" y="1439628"/>
                          <a:pt x="3435244" y="1452851"/>
                          <a:pt x="3260536" y="1447800"/>
                        </a:cubicBezTo>
                        <a:cubicBezTo>
                          <a:pt x="3080312" y="1452155"/>
                          <a:pt x="3020784" y="1437445"/>
                          <a:pt x="2942481" y="1447800"/>
                        </a:cubicBezTo>
                        <a:cubicBezTo>
                          <a:pt x="2872514" y="1453378"/>
                          <a:pt x="2587902" y="1455589"/>
                          <a:pt x="2317339" y="1447800"/>
                        </a:cubicBezTo>
                        <a:cubicBezTo>
                          <a:pt x="2029343" y="1439488"/>
                          <a:pt x="1902009" y="1457197"/>
                          <a:pt x="1615425" y="1447800"/>
                        </a:cubicBezTo>
                        <a:cubicBezTo>
                          <a:pt x="1313038" y="1439768"/>
                          <a:pt x="1168903" y="1426067"/>
                          <a:pt x="847706" y="1447800"/>
                        </a:cubicBezTo>
                        <a:cubicBezTo>
                          <a:pt x="310456" y="1460263"/>
                          <a:pt x="89908" y="1343854"/>
                          <a:pt x="0" y="1206495"/>
                        </a:cubicBezTo>
                        <a:cubicBezTo>
                          <a:pt x="-310" y="1175940"/>
                          <a:pt x="331" y="1115929"/>
                          <a:pt x="0" y="1087914"/>
                        </a:cubicBezTo>
                        <a:cubicBezTo>
                          <a:pt x="2669" y="1052930"/>
                          <a:pt x="-15940" y="1005863"/>
                          <a:pt x="0" y="950030"/>
                        </a:cubicBezTo>
                        <a:cubicBezTo>
                          <a:pt x="19012" y="913664"/>
                          <a:pt x="-21704" y="860797"/>
                          <a:pt x="0" y="802494"/>
                        </a:cubicBezTo>
                        <a:cubicBezTo>
                          <a:pt x="22008" y="739042"/>
                          <a:pt x="7086" y="708969"/>
                          <a:pt x="0" y="683913"/>
                        </a:cubicBezTo>
                        <a:cubicBezTo>
                          <a:pt x="-15272" y="655661"/>
                          <a:pt x="-12713" y="598588"/>
                          <a:pt x="0" y="546029"/>
                        </a:cubicBezTo>
                        <a:cubicBezTo>
                          <a:pt x="11189" y="487714"/>
                          <a:pt x="8305" y="470342"/>
                          <a:pt x="0" y="437100"/>
                        </a:cubicBezTo>
                        <a:cubicBezTo>
                          <a:pt x="-23953" y="414885"/>
                          <a:pt x="9487" y="320042"/>
                          <a:pt x="0" y="241304"/>
                        </a:cubicBezTo>
                        <a:close/>
                      </a:path>
                      <a:path w="9372600" h="1447800" fill="none" stroke="0" extrusionOk="0">
                        <a:moveTo>
                          <a:pt x="0" y="241304"/>
                        </a:moveTo>
                        <a:cubicBezTo>
                          <a:pt x="-27637" y="98741"/>
                          <a:pt x="382354" y="-93183"/>
                          <a:pt x="847706" y="0"/>
                        </a:cubicBezTo>
                        <a:cubicBezTo>
                          <a:pt x="1006695" y="9087"/>
                          <a:pt x="1147230" y="14150"/>
                          <a:pt x="1242533" y="0"/>
                        </a:cubicBezTo>
                        <a:cubicBezTo>
                          <a:pt x="1299181" y="-36438"/>
                          <a:pt x="1553299" y="-13514"/>
                          <a:pt x="1790903" y="0"/>
                        </a:cubicBezTo>
                        <a:cubicBezTo>
                          <a:pt x="2052890" y="45548"/>
                          <a:pt x="2263547" y="7394"/>
                          <a:pt x="2492818" y="0"/>
                        </a:cubicBezTo>
                        <a:cubicBezTo>
                          <a:pt x="2720152" y="-8929"/>
                          <a:pt x="2915199" y="12818"/>
                          <a:pt x="3041188" y="0"/>
                        </a:cubicBezTo>
                        <a:cubicBezTo>
                          <a:pt x="3156378" y="13665"/>
                          <a:pt x="3382561" y="-51208"/>
                          <a:pt x="3666331" y="0"/>
                        </a:cubicBezTo>
                        <a:cubicBezTo>
                          <a:pt x="3946411" y="24951"/>
                          <a:pt x="4017101" y="-2772"/>
                          <a:pt x="4137929" y="0"/>
                        </a:cubicBezTo>
                        <a:cubicBezTo>
                          <a:pt x="4272353" y="26044"/>
                          <a:pt x="4508493" y="-39380"/>
                          <a:pt x="4763071" y="0"/>
                        </a:cubicBezTo>
                        <a:cubicBezTo>
                          <a:pt x="5024375" y="-12576"/>
                          <a:pt x="4924711" y="220"/>
                          <a:pt x="5081126" y="0"/>
                        </a:cubicBezTo>
                        <a:cubicBezTo>
                          <a:pt x="5225467" y="-4354"/>
                          <a:pt x="5262481" y="509"/>
                          <a:pt x="5399181" y="0"/>
                        </a:cubicBezTo>
                        <a:cubicBezTo>
                          <a:pt x="5619400" y="14451"/>
                          <a:pt x="5893039" y="28634"/>
                          <a:pt x="6024323" y="0"/>
                        </a:cubicBezTo>
                        <a:cubicBezTo>
                          <a:pt x="6216919" y="-14353"/>
                          <a:pt x="6343871" y="-5699"/>
                          <a:pt x="6572694" y="0"/>
                        </a:cubicBezTo>
                        <a:cubicBezTo>
                          <a:pt x="6813201" y="-791"/>
                          <a:pt x="6799810" y="-1730"/>
                          <a:pt x="6890748" y="0"/>
                        </a:cubicBezTo>
                        <a:cubicBezTo>
                          <a:pt x="7023282" y="-13696"/>
                          <a:pt x="7348469" y="-20985"/>
                          <a:pt x="7515891" y="0"/>
                        </a:cubicBezTo>
                        <a:cubicBezTo>
                          <a:pt x="7713986" y="11761"/>
                          <a:pt x="7802789" y="6668"/>
                          <a:pt x="7910718" y="0"/>
                        </a:cubicBezTo>
                        <a:cubicBezTo>
                          <a:pt x="7987584" y="-480"/>
                          <a:pt x="8231580" y="-5942"/>
                          <a:pt x="8524893" y="0"/>
                        </a:cubicBezTo>
                        <a:cubicBezTo>
                          <a:pt x="9010653" y="-21787"/>
                          <a:pt x="9325192" y="113545"/>
                          <a:pt x="9372600" y="241304"/>
                        </a:cubicBezTo>
                        <a:cubicBezTo>
                          <a:pt x="9364854" y="268832"/>
                          <a:pt x="9365574" y="320017"/>
                          <a:pt x="9372600" y="369537"/>
                        </a:cubicBezTo>
                        <a:cubicBezTo>
                          <a:pt x="9383870" y="425889"/>
                          <a:pt x="9375855" y="449706"/>
                          <a:pt x="9372600" y="517073"/>
                        </a:cubicBezTo>
                        <a:cubicBezTo>
                          <a:pt x="9372720" y="582977"/>
                          <a:pt x="9361206" y="598581"/>
                          <a:pt x="9372600" y="654957"/>
                        </a:cubicBezTo>
                        <a:cubicBezTo>
                          <a:pt x="9385058" y="705266"/>
                          <a:pt x="9360498" y="720111"/>
                          <a:pt x="9372600" y="773538"/>
                        </a:cubicBezTo>
                        <a:cubicBezTo>
                          <a:pt x="9383993" y="828089"/>
                          <a:pt x="9384396" y="874368"/>
                          <a:pt x="9372600" y="911422"/>
                        </a:cubicBezTo>
                        <a:cubicBezTo>
                          <a:pt x="9356619" y="948119"/>
                          <a:pt x="9369868" y="972882"/>
                          <a:pt x="9372600" y="1020351"/>
                        </a:cubicBezTo>
                        <a:cubicBezTo>
                          <a:pt x="9366772" y="1070993"/>
                          <a:pt x="9385014" y="1119941"/>
                          <a:pt x="9372600" y="1206495"/>
                        </a:cubicBezTo>
                        <a:cubicBezTo>
                          <a:pt x="9278295" y="1313358"/>
                          <a:pt x="9012500" y="1459253"/>
                          <a:pt x="8524893" y="1447800"/>
                        </a:cubicBezTo>
                        <a:cubicBezTo>
                          <a:pt x="8423065" y="1463475"/>
                          <a:pt x="8308363" y="1449295"/>
                          <a:pt x="8206838" y="1447800"/>
                        </a:cubicBezTo>
                        <a:cubicBezTo>
                          <a:pt x="8078647" y="1416853"/>
                          <a:pt x="7737036" y="1450518"/>
                          <a:pt x="7581696" y="1447800"/>
                        </a:cubicBezTo>
                        <a:cubicBezTo>
                          <a:pt x="7468183" y="1465552"/>
                          <a:pt x="7286224" y="1447254"/>
                          <a:pt x="7186869" y="1447800"/>
                        </a:cubicBezTo>
                        <a:cubicBezTo>
                          <a:pt x="7098818" y="1411655"/>
                          <a:pt x="6862640" y="1469927"/>
                          <a:pt x="6561726" y="1447800"/>
                        </a:cubicBezTo>
                        <a:cubicBezTo>
                          <a:pt x="6303645" y="1425553"/>
                          <a:pt x="6185454" y="1432651"/>
                          <a:pt x="5859812" y="1447800"/>
                        </a:cubicBezTo>
                        <a:cubicBezTo>
                          <a:pt x="5523870" y="1455549"/>
                          <a:pt x="5604022" y="1445393"/>
                          <a:pt x="5464985" y="1447800"/>
                        </a:cubicBezTo>
                        <a:cubicBezTo>
                          <a:pt x="5332433" y="1444833"/>
                          <a:pt x="5178734" y="1429715"/>
                          <a:pt x="4993387" y="1447800"/>
                        </a:cubicBezTo>
                        <a:cubicBezTo>
                          <a:pt x="4802041" y="1428332"/>
                          <a:pt x="4700910" y="1453579"/>
                          <a:pt x="4598560" y="1447800"/>
                        </a:cubicBezTo>
                        <a:cubicBezTo>
                          <a:pt x="4502768" y="1490679"/>
                          <a:pt x="4283405" y="1479217"/>
                          <a:pt x="4050189" y="1447800"/>
                        </a:cubicBezTo>
                        <a:cubicBezTo>
                          <a:pt x="3790150" y="1447378"/>
                          <a:pt x="3684588" y="1463124"/>
                          <a:pt x="3348276" y="1447800"/>
                        </a:cubicBezTo>
                        <a:cubicBezTo>
                          <a:pt x="2973700" y="1451380"/>
                          <a:pt x="3144470" y="1442038"/>
                          <a:pt x="2953449" y="1447800"/>
                        </a:cubicBezTo>
                        <a:cubicBezTo>
                          <a:pt x="2751249" y="1459730"/>
                          <a:pt x="2640370" y="1440097"/>
                          <a:pt x="2481851" y="1447800"/>
                        </a:cubicBezTo>
                        <a:cubicBezTo>
                          <a:pt x="2311722" y="1425058"/>
                          <a:pt x="2108057" y="1458898"/>
                          <a:pt x="1933480" y="1447800"/>
                        </a:cubicBezTo>
                        <a:cubicBezTo>
                          <a:pt x="1762601" y="1409535"/>
                          <a:pt x="1090030" y="1479359"/>
                          <a:pt x="847706" y="1447800"/>
                        </a:cubicBezTo>
                        <a:cubicBezTo>
                          <a:pt x="462365" y="1428029"/>
                          <a:pt x="100148" y="1325610"/>
                          <a:pt x="0" y="1206495"/>
                        </a:cubicBezTo>
                        <a:cubicBezTo>
                          <a:pt x="-17830" y="1145075"/>
                          <a:pt x="10293" y="1112815"/>
                          <a:pt x="0" y="1078262"/>
                        </a:cubicBezTo>
                        <a:cubicBezTo>
                          <a:pt x="-4642" y="1039592"/>
                          <a:pt x="3513" y="996313"/>
                          <a:pt x="0" y="959682"/>
                        </a:cubicBezTo>
                        <a:cubicBezTo>
                          <a:pt x="-3381" y="931021"/>
                          <a:pt x="1400" y="885011"/>
                          <a:pt x="0" y="850753"/>
                        </a:cubicBezTo>
                        <a:cubicBezTo>
                          <a:pt x="2101" y="815192"/>
                          <a:pt x="-20388" y="763230"/>
                          <a:pt x="0" y="712869"/>
                        </a:cubicBezTo>
                        <a:cubicBezTo>
                          <a:pt x="25699" y="658250"/>
                          <a:pt x="10657" y="629428"/>
                          <a:pt x="0" y="603940"/>
                        </a:cubicBezTo>
                        <a:cubicBezTo>
                          <a:pt x="-10191" y="582619"/>
                          <a:pt x="13044" y="533876"/>
                          <a:pt x="0" y="466056"/>
                        </a:cubicBezTo>
                        <a:cubicBezTo>
                          <a:pt x="-22613" y="389888"/>
                          <a:pt x="22487" y="317396"/>
                          <a:pt x="0" y="241304"/>
                        </a:cubicBezTo>
                        <a:close/>
                      </a:path>
                    </a:pathLst>
                  </a:cu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ctr">
              <a:lnSpc>
                <a:spcPct val="115000"/>
              </a:lnSpc>
              <a:spcAft>
                <a:spcPts val="1000"/>
              </a:spcAft>
              <a:defRPr/>
            </a:pPr>
            <a:r>
              <a:rPr lang="vi-VN" sz="3200" b="1" dirty="0">
                <a:solidFill>
                  <a:srgbClr val="C71A29"/>
                </a:solidFill>
                <a:latin typeface="Cambria" panose="02040503050406030204" pitchFamily="18" charset="0"/>
                <a:ea typeface="Cambria" panose="02040503050406030204" pitchFamily="18" charset="0"/>
                <a:cs typeface="Calibri" panose="020F0502020204030204" pitchFamily="34" charset="0"/>
              </a:rPr>
              <a:t>Em có lời khuyên gì dành cho các bạn có thái độ, hành vi chưa đúng trong những trường hợp trên.</a:t>
            </a:r>
          </a:p>
        </p:txBody>
      </p:sp>
      <p:grpSp>
        <p:nvGrpSpPr>
          <p:cNvPr id="7" name="Group 6">
            <a:extLst>
              <a:ext uri="{FF2B5EF4-FFF2-40B4-BE49-F238E27FC236}">
                <a16:creationId xmlns:a16="http://schemas.microsoft.com/office/drawing/2014/main" xmlns="" id="{72C087C9-2C88-25EC-A24E-EBF52ABCF315}"/>
              </a:ext>
            </a:extLst>
          </p:cNvPr>
          <p:cNvGrpSpPr/>
          <p:nvPr/>
        </p:nvGrpSpPr>
        <p:grpSpPr>
          <a:xfrm>
            <a:off x="0" y="4031942"/>
            <a:ext cx="4179855" cy="2635558"/>
            <a:chOff x="3955420" y="4581371"/>
            <a:chExt cx="4179855" cy="2635558"/>
          </a:xfrm>
        </p:grpSpPr>
        <p:pic>
          <p:nvPicPr>
            <p:cNvPr id="11" name="Picture 10">
              <a:extLst>
                <a:ext uri="{FF2B5EF4-FFF2-40B4-BE49-F238E27FC236}">
                  <a16:creationId xmlns:a16="http://schemas.microsoft.com/office/drawing/2014/main" xmlns="" id="{994B6A4C-893A-5A17-3C70-03751D0CD15A}"/>
                </a:ext>
              </a:extLst>
            </p:cNvPr>
            <p:cNvPicPr>
              <a:picLocks noChangeAspect="1"/>
            </p:cNvPicPr>
            <p:nvPr/>
          </p:nvPicPr>
          <p:blipFill>
            <a:blip r:embed="rId2"/>
            <a:stretch>
              <a:fillRect/>
            </a:stretch>
          </p:blipFill>
          <p:spPr>
            <a:xfrm>
              <a:off x="4506875" y="4581371"/>
              <a:ext cx="2828195" cy="2368106"/>
            </a:xfrm>
            <a:prstGeom prst="rect">
              <a:avLst/>
            </a:prstGeom>
            <a:effectLst/>
          </p:spPr>
        </p:pic>
        <p:sp>
          <p:nvSpPr>
            <p:cNvPr id="12" name="Plaque 11">
              <a:extLst>
                <a:ext uri="{FF2B5EF4-FFF2-40B4-BE49-F238E27FC236}">
                  <a16:creationId xmlns:a16="http://schemas.microsoft.com/office/drawing/2014/main" xmlns="" id="{6F60A1E4-1D90-C78A-C5D4-071D8BE5BBCE}"/>
                </a:ext>
              </a:extLst>
            </p:cNvPr>
            <p:cNvSpPr/>
            <p:nvPr/>
          </p:nvSpPr>
          <p:spPr>
            <a:xfrm>
              <a:off x="4010757" y="6075953"/>
              <a:ext cx="4124518" cy="1140976"/>
            </a:xfrm>
            <a:prstGeom prst="plaque">
              <a:avLst/>
            </a:prstGeom>
            <a:solidFill>
              <a:srgbClr val="DFFF9F"/>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3" name="TextBox 12">
              <a:extLst>
                <a:ext uri="{FF2B5EF4-FFF2-40B4-BE49-F238E27FC236}">
                  <a16:creationId xmlns:a16="http://schemas.microsoft.com/office/drawing/2014/main" xmlns="" id="{F1C30681-74EC-5443-0B71-D5E79B6D11F9}"/>
                </a:ext>
              </a:extLst>
            </p:cNvPr>
            <p:cNvSpPr txBox="1"/>
            <p:nvPr/>
          </p:nvSpPr>
          <p:spPr>
            <a:xfrm>
              <a:off x="3955420" y="6246730"/>
              <a:ext cx="4175231"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Thảo</a:t>
              </a:r>
              <a:r>
                <a:rPr kumimoji="0" lang="en-US" sz="3600" b="1" i="0" u="none" strike="noStrike" kern="1200" cap="none" spc="0" normalizeH="0" baseline="0" noProof="0" dirty="0">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luận</a:t>
              </a:r>
              <a:r>
                <a:rPr kumimoji="0" lang="en-US" sz="3600" b="1" i="0" u="none" strike="noStrike" kern="1200" cap="none" spc="0" normalizeH="0" baseline="0" noProof="0" dirty="0">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nhóm</a:t>
              </a:r>
              <a:endParaRPr kumimoji="0" lang="en-US" sz="3600" b="1" i="0" u="none" strike="noStrike" kern="1200" cap="none" spc="0" normalizeH="0" baseline="0" noProof="0" dirty="0">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3801654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xmlns="" id="{86847946-FD8A-B79D-FAE6-1403B69C5C84}"/>
              </a:ext>
            </a:extLst>
          </p:cNvPr>
          <p:cNvPicPr>
            <a:picLocks noChangeAspect="1"/>
          </p:cNvPicPr>
          <p:nvPr/>
        </p:nvPicPr>
        <p:blipFill>
          <a:blip r:embed="rId2"/>
          <a:stretch>
            <a:fillRect/>
          </a:stretch>
        </p:blipFill>
        <p:spPr>
          <a:xfrm>
            <a:off x="2898023" y="411816"/>
            <a:ext cx="5614903" cy="1024217"/>
          </a:xfrm>
          <a:prstGeom prst="rect">
            <a:avLst/>
          </a:prstGeom>
        </p:spPr>
      </p:pic>
      <p:pic>
        <p:nvPicPr>
          <p:cNvPr id="8" name="Picture 7">
            <a:extLst>
              <a:ext uri="{FF2B5EF4-FFF2-40B4-BE49-F238E27FC236}">
                <a16:creationId xmlns:a16="http://schemas.microsoft.com/office/drawing/2014/main" xmlns="" id="{DF63D4F4-E6D0-38CF-0335-CAD28768BED9}"/>
              </a:ext>
            </a:extLst>
          </p:cNvPr>
          <p:cNvPicPr>
            <a:picLocks noChangeAspect="1"/>
          </p:cNvPicPr>
          <p:nvPr/>
        </p:nvPicPr>
        <p:blipFill>
          <a:blip r:embed="rId3"/>
          <a:stretch>
            <a:fillRect/>
          </a:stretch>
        </p:blipFill>
        <p:spPr>
          <a:xfrm>
            <a:off x="2305050" y="1476374"/>
            <a:ext cx="6991350" cy="1648445"/>
          </a:xfrm>
          <a:prstGeom prst="rect">
            <a:avLst/>
          </a:prstGeom>
        </p:spPr>
      </p:pic>
      <p:grpSp>
        <p:nvGrpSpPr>
          <p:cNvPr id="11" name="Group 10">
            <a:extLst>
              <a:ext uri="{FF2B5EF4-FFF2-40B4-BE49-F238E27FC236}">
                <a16:creationId xmlns:a16="http://schemas.microsoft.com/office/drawing/2014/main" xmlns="" id="{C80D5C1C-003F-BD4A-513B-660647459ECE}"/>
              </a:ext>
            </a:extLst>
          </p:cNvPr>
          <p:cNvGrpSpPr/>
          <p:nvPr/>
        </p:nvGrpSpPr>
        <p:grpSpPr>
          <a:xfrm>
            <a:off x="1790700" y="3038476"/>
            <a:ext cx="8382000" cy="3657600"/>
            <a:chOff x="310800" y="1911333"/>
            <a:chExt cx="5650162" cy="3149109"/>
          </a:xfrm>
        </p:grpSpPr>
        <p:sp>
          <p:nvSpPr>
            <p:cNvPr id="15" name="Google Shape;718;p33">
              <a:extLst>
                <a:ext uri="{FF2B5EF4-FFF2-40B4-BE49-F238E27FC236}">
                  <a16:creationId xmlns:a16="http://schemas.microsoft.com/office/drawing/2014/main" xmlns="" id="{C88B8BEC-A47F-8D2D-7B3B-1BF056AA898F}"/>
                </a:ext>
              </a:extLst>
            </p:cNvPr>
            <p:cNvSpPr/>
            <p:nvPr/>
          </p:nvSpPr>
          <p:spPr>
            <a:xfrm>
              <a:off x="310800" y="2127565"/>
              <a:ext cx="5650162" cy="2830954"/>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solidFill>
              <a:schemeClr val="accent4">
                <a:lumMod val="20000"/>
                <a:lumOff val="8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718;p33">
              <a:extLst>
                <a:ext uri="{FF2B5EF4-FFF2-40B4-BE49-F238E27FC236}">
                  <a16:creationId xmlns:a16="http://schemas.microsoft.com/office/drawing/2014/main" xmlns="" id="{2E3D6E19-EC21-211D-91DC-BB4BF11A9E24}"/>
                </a:ext>
              </a:extLst>
            </p:cNvPr>
            <p:cNvSpPr/>
            <p:nvPr/>
          </p:nvSpPr>
          <p:spPr>
            <a:xfrm>
              <a:off x="485500" y="2452063"/>
              <a:ext cx="5274601" cy="2608379"/>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noFill/>
            <a:ln w="38100">
              <a:solidFill>
                <a:srgbClr val="FFC000"/>
              </a:solidFill>
              <a:prstDash val="dash"/>
            </a:ln>
          </p:spPr>
          <p:txBody>
            <a:bodyPr spcFirstLastPara="1" wrap="square" lIns="182880" tIns="182880" rIns="182880" bIns="121900" anchor="t" anchorCtr="0">
              <a:no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en-US" sz="260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Thắng</a:t>
              </a:r>
              <a:r>
                <a:rPr kumimoji="0" lang="en-US" sz="260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60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làm</a:t>
              </a:r>
              <a:r>
                <a:rPr kumimoji="0" lang="en-US" sz="260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60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thế</a:t>
              </a:r>
              <a:r>
                <a:rPr kumimoji="0" lang="en-US" sz="260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60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là</a:t>
              </a:r>
              <a:r>
                <a:rPr kumimoji="0" lang="en-US" sz="260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60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thiếu</a:t>
              </a:r>
              <a:r>
                <a:rPr kumimoji="0" lang="en-US" sz="260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60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tôn</a:t>
              </a:r>
              <a:r>
                <a:rPr kumimoji="0" lang="en-US" sz="260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60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trọng</a:t>
              </a:r>
              <a:r>
                <a:rPr kumimoji="0" lang="en-US" sz="260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60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các</a:t>
              </a:r>
              <a:r>
                <a:rPr kumimoji="0" lang="en-US" sz="260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60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danh</a:t>
              </a:r>
              <a:r>
                <a:rPr kumimoji="0" lang="en-US" sz="260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60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nhân</a:t>
              </a:r>
              <a:r>
                <a:rPr kumimoji="0" lang="en-US" sz="260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60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và</a:t>
              </a:r>
              <a:r>
                <a:rPr kumimoji="0" lang="en-US" sz="260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60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công</a:t>
              </a:r>
              <a:r>
                <a:rPr kumimoji="0" lang="en-US" sz="260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60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lao</a:t>
              </a:r>
              <a:r>
                <a:rPr kumimoji="0" lang="en-US" sz="260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60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của</a:t>
              </a:r>
              <a:r>
                <a:rPr kumimoji="0" lang="en-US" sz="260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60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những</a:t>
              </a:r>
              <a:r>
                <a:rPr kumimoji="0" lang="en-US" sz="260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60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người</a:t>
              </a:r>
              <a:r>
                <a:rPr kumimoji="0" lang="en-US" sz="260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60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làm</a:t>
              </a:r>
              <a:r>
                <a:rPr kumimoji="0" lang="en-US" sz="260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SGK.</a:t>
              </a:r>
            </a:p>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en-US" sz="26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a:sym typeface="Arial"/>
                </a:rPr>
                <a:t>=&gt; </a:t>
              </a:r>
              <a:r>
                <a:rPr kumimoji="0" lang="vi-VN" sz="26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a:sym typeface="Arial"/>
                </a:rPr>
                <a:t>Lời khuyên: </a:t>
              </a:r>
              <a:r>
                <a:rPr kumimoji="0" lang="vi-VN" sz="2600" b="0"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a:sym typeface="Arial"/>
                </a:rPr>
                <a:t>Không nên viết vẽ vào hình ảnh danh nhân trong SGK để tỏ lòng tôn kính danh nhân và để dành tặng SGK cho các em HS lớp sau</a:t>
              </a:r>
            </a:p>
          </p:txBody>
        </p:sp>
        <p:grpSp>
          <p:nvGrpSpPr>
            <p:cNvPr id="17" name="Group 16">
              <a:extLst>
                <a:ext uri="{FF2B5EF4-FFF2-40B4-BE49-F238E27FC236}">
                  <a16:creationId xmlns:a16="http://schemas.microsoft.com/office/drawing/2014/main" xmlns="" id="{885F21CE-F79E-5BF3-180C-67C6DC8FEDA5}"/>
                </a:ext>
              </a:extLst>
            </p:cNvPr>
            <p:cNvGrpSpPr/>
            <p:nvPr/>
          </p:nvGrpSpPr>
          <p:grpSpPr>
            <a:xfrm>
              <a:off x="646756" y="4315458"/>
              <a:ext cx="4758622" cy="643061"/>
              <a:chOff x="855100" y="4477504"/>
              <a:chExt cx="4758622" cy="643061"/>
            </a:xfrm>
          </p:grpSpPr>
          <p:cxnSp>
            <p:nvCxnSpPr>
              <p:cNvPr id="23" name="Straight Connector 22">
                <a:extLst>
                  <a:ext uri="{FF2B5EF4-FFF2-40B4-BE49-F238E27FC236}">
                    <a16:creationId xmlns:a16="http://schemas.microsoft.com/office/drawing/2014/main" xmlns="" id="{49300BD9-9F60-B685-D017-A46723F65605}"/>
                  </a:ext>
                </a:extLst>
              </p:cNvPr>
              <p:cNvCxnSpPr/>
              <p:nvPr/>
            </p:nvCxnSpPr>
            <p:spPr>
              <a:xfrm>
                <a:off x="855100" y="4847894"/>
                <a:ext cx="1805651" cy="13473"/>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xmlns="" id="{5F58F195-30A6-6626-5EAA-26E1F9BC0815}"/>
                  </a:ext>
                </a:extLst>
              </p:cNvPr>
              <p:cNvCxnSpPr/>
              <p:nvPr/>
            </p:nvCxnSpPr>
            <p:spPr>
              <a:xfrm flipV="1">
                <a:off x="3798426" y="4861367"/>
                <a:ext cx="1815296" cy="11575"/>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26" name="Picture 25">
                <a:extLst>
                  <a:ext uri="{FF2B5EF4-FFF2-40B4-BE49-F238E27FC236}">
                    <a16:creationId xmlns:a16="http://schemas.microsoft.com/office/drawing/2014/main" xmlns="" id="{D89460A6-C28B-075C-B92A-ECBD3073324E}"/>
                  </a:ext>
                </a:extLst>
              </p:cNvPr>
              <p:cNvPicPr>
                <a:picLocks noChangeAspect="1"/>
              </p:cNvPicPr>
              <p:nvPr/>
            </p:nvPicPr>
            <p:blipFill rotWithShape="1">
              <a:blip r:embed="rId4"/>
              <a:srcRect t="16340" b="43951"/>
              <a:stretch/>
            </p:blipFill>
            <p:spPr>
              <a:xfrm>
                <a:off x="2778507" y="4477504"/>
                <a:ext cx="730339" cy="643061"/>
              </a:xfrm>
              <a:prstGeom prst="rect">
                <a:avLst/>
              </a:prstGeom>
            </p:spPr>
          </p:pic>
        </p:grpSp>
        <p:grpSp>
          <p:nvGrpSpPr>
            <p:cNvPr id="18" name="Google Shape;724;p33">
              <a:extLst>
                <a:ext uri="{FF2B5EF4-FFF2-40B4-BE49-F238E27FC236}">
                  <a16:creationId xmlns:a16="http://schemas.microsoft.com/office/drawing/2014/main" xmlns="" id="{2EC1BEB0-FA87-5DD0-1D11-500C8AE6D006}"/>
                </a:ext>
              </a:extLst>
            </p:cNvPr>
            <p:cNvGrpSpPr/>
            <p:nvPr/>
          </p:nvGrpSpPr>
          <p:grpSpPr>
            <a:xfrm>
              <a:off x="1906680" y="1911333"/>
              <a:ext cx="1854260" cy="523163"/>
              <a:chOff x="1639601" y="539501"/>
              <a:chExt cx="1091683" cy="548641"/>
            </a:xfrm>
          </p:grpSpPr>
          <p:sp>
            <p:nvSpPr>
              <p:cNvPr id="19" name="Google Shape;725;p33">
                <a:extLst>
                  <a:ext uri="{FF2B5EF4-FFF2-40B4-BE49-F238E27FC236}">
                    <a16:creationId xmlns:a16="http://schemas.microsoft.com/office/drawing/2014/main" xmlns="" id="{14AC9F2A-8B28-0B1E-6627-4A061D73334F}"/>
                  </a:ext>
                </a:extLst>
              </p:cNvPr>
              <p:cNvSpPr/>
              <p:nvPr/>
            </p:nvSpPr>
            <p:spPr>
              <a:xfrm>
                <a:off x="1639601" y="539501"/>
                <a:ext cx="1091683" cy="548641"/>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rgbClr val="FFE25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726;p33">
                <a:extLst>
                  <a:ext uri="{FF2B5EF4-FFF2-40B4-BE49-F238E27FC236}">
                    <a16:creationId xmlns:a16="http://schemas.microsoft.com/office/drawing/2014/main" xmlns="" id="{64838D11-B3AF-D91F-1417-B098C68160A1}"/>
                  </a:ext>
                </a:extLst>
              </p:cNvPr>
              <p:cNvSpPr/>
              <p:nvPr/>
            </p:nvSpPr>
            <p:spPr>
              <a:xfrm>
                <a:off x="2097918" y="607640"/>
                <a:ext cx="279602"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727;p33">
                <a:extLst>
                  <a:ext uri="{FF2B5EF4-FFF2-40B4-BE49-F238E27FC236}">
                    <a16:creationId xmlns:a16="http://schemas.microsoft.com/office/drawing/2014/main" xmlns="" id="{348E7F95-FCEB-7722-82D1-79AFFD457BA4}"/>
                  </a:ext>
                </a:extLst>
              </p:cNvPr>
              <p:cNvSpPr/>
              <p:nvPr/>
            </p:nvSpPr>
            <p:spPr>
              <a:xfrm>
                <a:off x="2403952" y="609989"/>
                <a:ext cx="121592"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grpSp>
      </p:grpSp>
    </p:spTree>
    <p:extLst>
      <p:ext uri="{BB962C8B-B14F-4D97-AF65-F5344CB8AC3E}">
        <p14:creationId xmlns:p14="http://schemas.microsoft.com/office/powerpoint/2010/main" val="410283833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E19B0969-5101-FCFF-3E8D-EA1C0E281635}"/>
              </a:ext>
            </a:extLst>
          </p:cNvPr>
          <p:cNvPicPr>
            <a:picLocks noChangeAspect="1"/>
          </p:cNvPicPr>
          <p:nvPr/>
        </p:nvPicPr>
        <p:blipFill>
          <a:blip r:embed="rId2"/>
          <a:stretch>
            <a:fillRect/>
          </a:stretch>
        </p:blipFill>
        <p:spPr>
          <a:xfrm>
            <a:off x="2227372" y="2085102"/>
            <a:ext cx="7718205" cy="2554445"/>
          </a:xfrm>
          <a:prstGeom prst="rect">
            <a:avLst/>
          </a:prstGeom>
        </p:spPr>
      </p:pic>
      <p:pic>
        <p:nvPicPr>
          <p:cNvPr id="4" name="Picture 3">
            <a:extLst>
              <a:ext uri="{FF2B5EF4-FFF2-40B4-BE49-F238E27FC236}">
                <a16:creationId xmlns:a16="http://schemas.microsoft.com/office/drawing/2014/main" xmlns="" id="{181F8E7A-4E28-E425-7DE2-75E8D46185F6}"/>
              </a:ext>
            </a:extLst>
          </p:cNvPr>
          <p:cNvPicPr>
            <a:picLocks noChangeAspect="1"/>
          </p:cNvPicPr>
          <p:nvPr/>
        </p:nvPicPr>
        <p:blipFill>
          <a:blip r:embed="rId3"/>
          <a:stretch>
            <a:fillRect/>
          </a:stretch>
        </p:blipFill>
        <p:spPr>
          <a:xfrm>
            <a:off x="4896052" y="1186396"/>
            <a:ext cx="4133446" cy="865707"/>
          </a:xfrm>
          <a:prstGeom prst="rect">
            <a:avLst/>
          </a:prstGeom>
        </p:spPr>
      </p:pic>
      <p:pic>
        <p:nvPicPr>
          <p:cNvPr id="6" name="Picture 5">
            <a:extLst>
              <a:ext uri="{FF2B5EF4-FFF2-40B4-BE49-F238E27FC236}">
                <a16:creationId xmlns:a16="http://schemas.microsoft.com/office/drawing/2014/main" xmlns="" id="{C52CCC9E-A00B-D572-A9E2-56F5A6456128}"/>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599" b="95915" l="5843" r="93034">
                        <a14:foregroundMark x1="30787" y1="6927" x2="55056" y2="6927"/>
                        <a14:foregroundMark x1="39551" y1="1599" x2="49663" y2="3552"/>
                        <a14:foregroundMark x1="91685" y1="69094" x2="93034" y2="76909"/>
                        <a14:foregroundMark x1="44045" y1="88810" x2="42921" y2="95915"/>
                        <a14:foregroundMark x1="57303" y1="93783" x2="65618" y2="93073"/>
                        <a14:foregroundMark x1="82472" y1="89876" x2="91910" y2="87034"/>
                        <a14:foregroundMark x1="19551" y1="91119" x2="24944" y2="91297"/>
                        <a14:foregroundMark x1="11236" y1="88632" x2="7191" y2="92185"/>
                        <a14:foregroundMark x1="10562" y1="85435" x2="5843" y2="90764"/>
                      </a14:backgroundRemoval>
                    </a14:imgEffect>
                  </a14:imgLayer>
                </a14:imgProps>
              </a:ext>
            </a:extLst>
          </a:blip>
          <a:stretch>
            <a:fillRect/>
          </a:stretch>
        </p:blipFill>
        <p:spPr>
          <a:xfrm>
            <a:off x="-150349" y="2928820"/>
            <a:ext cx="3331698" cy="4215161"/>
          </a:xfrm>
          <a:prstGeom prst="rect">
            <a:avLst/>
          </a:prstGeom>
        </p:spPr>
      </p:pic>
    </p:spTree>
    <p:extLst>
      <p:ext uri="{BB962C8B-B14F-4D97-AF65-F5344CB8AC3E}">
        <p14:creationId xmlns:p14="http://schemas.microsoft.com/office/powerpoint/2010/main" val="19985113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xmlns="" id="{86847946-FD8A-B79D-FAE6-1403B69C5C84}"/>
              </a:ext>
            </a:extLst>
          </p:cNvPr>
          <p:cNvPicPr>
            <a:picLocks noChangeAspect="1"/>
          </p:cNvPicPr>
          <p:nvPr/>
        </p:nvPicPr>
        <p:blipFill>
          <a:blip r:embed="rId2"/>
          <a:stretch>
            <a:fillRect/>
          </a:stretch>
        </p:blipFill>
        <p:spPr>
          <a:xfrm>
            <a:off x="2898023" y="411816"/>
            <a:ext cx="5614903" cy="1024217"/>
          </a:xfrm>
          <a:prstGeom prst="rect">
            <a:avLst/>
          </a:prstGeom>
        </p:spPr>
      </p:pic>
      <p:grpSp>
        <p:nvGrpSpPr>
          <p:cNvPr id="11" name="Group 10">
            <a:extLst>
              <a:ext uri="{FF2B5EF4-FFF2-40B4-BE49-F238E27FC236}">
                <a16:creationId xmlns:a16="http://schemas.microsoft.com/office/drawing/2014/main" xmlns="" id="{C80D5C1C-003F-BD4A-513B-660647459ECE}"/>
              </a:ext>
            </a:extLst>
          </p:cNvPr>
          <p:cNvGrpSpPr/>
          <p:nvPr/>
        </p:nvGrpSpPr>
        <p:grpSpPr>
          <a:xfrm>
            <a:off x="2905125" y="3219451"/>
            <a:ext cx="5600700" cy="1714499"/>
            <a:chOff x="310800" y="1911333"/>
            <a:chExt cx="5650162" cy="3149109"/>
          </a:xfrm>
        </p:grpSpPr>
        <p:sp>
          <p:nvSpPr>
            <p:cNvPr id="15" name="Google Shape;718;p33">
              <a:extLst>
                <a:ext uri="{FF2B5EF4-FFF2-40B4-BE49-F238E27FC236}">
                  <a16:creationId xmlns:a16="http://schemas.microsoft.com/office/drawing/2014/main" xmlns="" id="{C88B8BEC-A47F-8D2D-7B3B-1BF056AA898F}"/>
                </a:ext>
              </a:extLst>
            </p:cNvPr>
            <p:cNvSpPr/>
            <p:nvPr/>
          </p:nvSpPr>
          <p:spPr>
            <a:xfrm>
              <a:off x="310800" y="2127565"/>
              <a:ext cx="5650162" cy="2830954"/>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solidFill>
              <a:schemeClr val="accent4">
                <a:lumMod val="20000"/>
                <a:lumOff val="8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718;p33">
              <a:extLst>
                <a:ext uri="{FF2B5EF4-FFF2-40B4-BE49-F238E27FC236}">
                  <a16:creationId xmlns:a16="http://schemas.microsoft.com/office/drawing/2014/main" xmlns="" id="{2E3D6E19-EC21-211D-91DC-BB4BF11A9E24}"/>
                </a:ext>
              </a:extLst>
            </p:cNvPr>
            <p:cNvSpPr/>
            <p:nvPr/>
          </p:nvSpPr>
          <p:spPr>
            <a:xfrm>
              <a:off x="485500" y="2452063"/>
              <a:ext cx="5274601" cy="2608379"/>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noFill/>
            <a:ln w="38100">
              <a:solidFill>
                <a:srgbClr val="FFC000"/>
              </a:solidFill>
              <a:prstDash val="dash"/>
            </a:ln>
          </p:spPr>
          <p:txBody>
            <a:bodyPr spcFirstLastPara="1" wrap="square" lIns="182880" tIns="182880" rIns="18288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en-US" sz="3600" kern="0" dirty="0" err="1">
                  <a:solidFill>
                    <a:srgbClr val="000000"/>
                  </a:solidFill>
                  <a:latin typeface="Cambria" panose="02040503050406030204" pitchFamily="18" charset="0"/>
                  <a:ea typeface="Cambria" panose="02040503050406030204" pitchFamily="18" charset="0"/>
                  <a:cs typeface="Arial"/>
                  <a:sym typeface="Arial"/>
                </a:rPr>
                <a:t>Đây</a:t>
              </a:r>
              <a:r>
                <a:rPr lang="en-US" sz="3600" kern="0" dirty="0">
                  <a:solidFill>
                    <a:srgbClr val="000000"/>
                  </a:solidFill>
                  <a:latin typeface="Cambria" panose="02040503050406030204" pitchFamily="18" charset="0"/>
                  <a:ea typeface="Cambria" panose="02040503050406030204" pitchFamily="18" charset="0"/>
                  <a:cs typeface="Arial"/>
                  <a:sym typeface="Arial"/>
                </a:rPr>
                <a:t> </a:t>
              </a:r>
              <a:r>
                <a:rPr lang="en-US" sz="3600" kern="0" dirty="0" err="1">
                  <a:solidFill>
                    <a:srgbClr val="000000"/>
                  </a:solidFill>
                  <a:latin typeface="Cambria" panose="02040503050406030204" pitchFamily="18" charset="0"/>
                  <a:ea typeface="Cambria" panose="02040503050406030204" pitchFamily="18" charset="0"/>
                  <a:cs typeface="Arial"/>
                  <a:sym typeface="Arial"/>
                </a:rPr>
                <a:t>là</a:t>
              </a:r>
              <a:r>
                <a:rPr lang="en-US" sz="3600" kern="0" dirty="0">
                  <a:solidFill>
                    <a:srgbClr val="000000"/>
                  </a:solidFill>
                  <a:latin typeface="Cambria" panose="02040503050406030204" pitchFamily="18" charset="0"/>
                  <a:ea typeface="Cambria" panose="02040503050406030204" pitchFamily="18" charset="0"/>
                  <a:cs typeface="Arial"/>
                  <a:sym typeface="Arial"/>
                </a:rPr>
                <a:t> </a:t>
              </a:r>
              <a:r>
                <a:rPr lang="en-US" sz="3600" kern="0" dirty="0" err="1">
                  <a:solidFill>
                    <a:srgbClr val="000000"/>
                  </a:solidFill>
                  <a:latin typeface="Cambria" panose="02040503050406030204" pitchFamily="18" charset="0"/>
                  <a:ea typeface="Cambria" panose="02040503050406030204" pitchFamily="18" charset="0"/>
                  <a:cs typeface="Arial"/>
                  <a:sym typeface="Arial"/>
                </a:rPr>
                <a:t>việc</a:t>
              </a:r>
              <a:r>
                <a:rPr lang="en-US" sz="3600" kern="0" dirty="0">
                  <a:solidFill>
                    <a:srgbClr val="000000"/>
                  </a:solidFill>
                  <a:latin typeface="Cambria" panose="02040503050406030204" pitchFamily="18" charset="0"/>
                  <a:ea typeface="Cambria" panose="02040503050406030204" pitchFamily="18" charset="0"/>
                  <a:cs typeface="Arial"/>
                  <a:sym typeface="Arial"/>
                </a:rPr>
                <a:t> </a:t>
              </a:r>
              <a:r>
                <a:rPr lang="en-US" sz="3600" kern="0" dirty="0" err="1">
                  <a:solidFill>
                    <a:srgbClr val="000000"/>
                  </a:solidFill>
                  <a:latin typeface="Cambria" panose="02040503050406030204" pitchFamily="18" charset="0"/>
                  <a:ea typeface="Cambria" panose="02040503050406030204" pitchFamily="18" charset="0"/>
                  <a:cs typeface="Arial"/>
                  <a:sym typeface="Arial"/>
                </a:rPr>
                <a:t>làm</a:t>
              </a:r>
              <a:r>
                <a:rPr lang="en-US" sz="3600" kern="0" dirty="0">
                  <a:solidFill>
                    <a:srgbClr val="000000"/>
                  </a:solidFill>
                  <a:latin typeface="Cambria" panose="02040503050406030204" pitchFamily="18" charset="0"/>
                  <a:ea typeface="Cambria" panose="02040503050406030204" pitchFamily="18" charset="0"/>
                  <a:cs typeface="Arial"/>
                  <a:sym typeface="Arial"/>
                </a:rPr>
                <a:t> </a:t>
              </a:r>
              <a:r>
                <a:rPr lang="en-US" sz="3600" kern="0" dirty="0" err="1">
                  <a:solidFill>
                    <a:srgbClr val="000000"/>
                  </a:solidFill>
                  <a:latin typeface="Cambria" panose="02040503050406030204" pitchFamily="18" charset="0"/>
                  <a:ea typeface="Cambria" panose="02040503050406030204" pitchFamily="18" charset="0"/>
                  <a:cs typeface="Arial"/>
                  <a:sym typeface="Arial"/>
                </a:rPr>
                <a:t>đúng</a:t>
              </a:r>
              <a:r>
                <a:rPr lang="en-US" sz="3600" kern="0" dirty="0">
                  <a:solidFill>
                    <a:srgbClr val="000000"/>
                  </a:solidFill>
                  <a:latin typeface="Cambria" panose="02040503050406030204" pitchFamily="18" charset="0"/>
                  <a:ea typeface="Cambria" panose="02040503050406030204" pitchFamily="18" charset="0"/>
                  <a:cs typeface="Arial"/>
                  <a:sym typeface="Arial"/>
                </a:rPr>
                <a:t>.</a:t>
              </a:r>
              <a:endParaRPr kumimoji="0" lang="vi-VN" sz="36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grpSp>
          <p:nvGrpSpPr>
            <p:cNvPr id="17" name="Group 16">
              <a:extLst>
                <a:ext uri="{FF2B5EF4-FFF2-40B4-BE49-F238E27FC236}">
                  <a16:creationId xmlns:a16="http://schemas.microsoft.com/office/drawing/2014/main" xmlns="" id="{885F21CE-F79E-5BF3-180C-67C6DC8FEDA5}"/>
                </a:ext>
              </a:extLst>
            </p:cNvPr>
            <p:cNvGrpSpPr/>
            <p:nvPr/>
          </p:nvGrpSpPr>
          <p:grpSpPr>
            <a:xfrm>
              <a:off x="646756" y="4315458"/>
              <a:ext cx="4758622" cy="643061"/>
              <a:chOff x="855100" y="4477504"/>
              <a:chExt cx="4758622" cy="643061"/>
            </a:xfrm>
          </p:grpSpPr>
          <p:cxnSp>
            <p:nvCxnSpPr>
              <p:cNvPr id="23" name="Straight Connector 22">
                <a:extLst>
                  <a:ext uri="{FF2B5EF4-FFF2-40B4-BE49-F238E27FC236}">
                    <a16:creationId xmlns:a16="http://schemas.microsoft.com/office/drawing/2014/main" xmlns="" id="{49300BD9-9F60-B685-D017-A46723F65605}"/>
                  </a:ext>
                </a:extLst>
              </p:cNvPr>
              <p:cNvCxnSpPr/>
              <p:nvPr/>
            </p:nvCxnSpPr>
            <p:spPr>
              <a:xfrm>
                <a:off x="855100" y="4847894"/>
                <a:ext cx="1805651" cy="13473"/>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xmlns="" id="{5F58F195-30A6-6626-5EAA-26E1F9BC0815}"/>
                  </a:ext>
                </a:extLst>
              </p:cNvPr>
              <p:cNvCxnSpPr/>
              <p:nvPr/>
            </p:nvCxnSpPr>
            <p:spPr>
              <a:xfrm flipV="1">
                <a:off x="3798426" y="4861367"/>
                <a:ext cx="1815296" cy="11575"/>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26" name="Picture 25">
                <a:extLst>
                  <a:ext uri="{FF2B5EF4-FFF2-40B4-BE49-F238E27FC236}">
                    <a16:creationId xmlns:a16="http://schemas.microsoft.com/office/drawing/2014/main" xmlns="" id="{D89460A6-C28B-075C-B92A-ECBD3073324E}"/>
                  </a:ext>
                </a:extLst>
              </p:cNvPr>
              <p:cNvPicPr>
                <a:picLocks noChangeAspect="1"/>
              </p:cNvPicPr>
              <p:nvPr/>
            </p:nvPicPr>
            <p:blipFill rotWithShape="1">
              <a:blip r:embed="rId3"/>
              <a:srcRect t="16340" b="43951"/>
              <a:stretch/>
            </p:blipFill>
            <p:spPr>
              <a:xfrm>
                <a:off x="2778507" y="4477504"/>
                <a:ext cx="730339" cy="643061"/>
              </a:xfrm>
              <a:prstGeom prst="rect">
                <a:avLst/>
              </a:prstGeom>
            </p:spPr>
          </p:pic>
        </p:grpSp>
        <p:grpSp>
          <p:nvGrpSpPr>
            <p:cNvPr id="18" name="Google Shape;724;p33">
              <a:extLst>
                <a:ext uri="{FF2B5EF4-FFF2-40B4-BE49-F238E27FC236}">
                  <a16:creationId xmlns:a16="http://schemas.microsoft.com/office/drawing/2014/main" xmlns="" id="{2EC1BEB0-FA87-5DD0-1D11-500C8AE6D006}"/>
                </a:ext>
              </a:extLst>
            </p:cNvPr>
            <p:cNvGrpSpPr/>
            <p:nvPr/>
          </p:nvGrpSpPr>
          <p:grpSpPr>
            <a:xfrm>
              <a:off x="1906680" y="1911333"/>
              <a:ext cx="1854260" cy="523163"/>
              <a:chOff x="1639601" y="539501"/>
              <a:chExt cx="1091683" cy="548641"/>
            </a:xfrm>
          </p:grpSpPr>
          <p:sp>
            <p:nvSpPr>
              <p:cNvPr id="19" name="Google Shape;725;p33">
                <a:extLst>
                  <a:ext uri="{FF2B5EF4-FFF2-40B4-BE49-F238E27FC236}">
                    <a16:creationId xmlns:a16="http://schemas.microsoft.com/office/drawing/2014/main" xmlns="" id="{14AC9F2A-8B28-0B1E-6627-4A061D73334F}"/>
                  </a:ext>
                </a:extLst>
              </p:cNvPr>
              <p:cNvSpPr/>
              <p:nvPr/>
            </p:nvSpPr>
            <p:spPr>
              <a:xfrm>
                <a:off x="1639601" y="539501"/>
                <a:ext cx="1091683" cy="548641"/>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rgbClr val="FFE25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726;p33">
                <a:extLst>
                  <a:ext uri="{FF2B5EF4-FFF2-40B4-BE49-F238E27FC236}">
                    <a16:creationId xmlns:a16="http://schemas.microsoft.com/office/drawing/2014/main" xmlns="" id="{64838D11-B3AF-D91F-1417-B098C68160A1}"/>
                  </a:ext>
                </a:extLst>
              </p:cNvPr>
              <p:cNvSpPr/>
              <p:nvPr/>
            </p:nvSpPr>
            <p:spPr>
              <a:xfrm>
                <a:off x="2097918" y="607640"/>
                <a:ext cx="279602"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727;p33">
                <a:extLst>
                  <a:ext uri="{FF2B5EF4-FFF2-40B4-BE49-F238E27FC236}">
                    <a16:creationId xmlns:a16="http://schemas.microsoft.com/office/drawing/2014/main" xmlns="" id="{348E7F95-FCEB-7722-82D1-79AFFD457BA4}"/>
                  </a:ext>
                </a:extLst>
              </p:cNvPr>
              <p:cNvSpPr/>
              <p:nvPr/>
            </p:nvSpPr>
            <p:spPr>
              <a:xfrm>
                <a:off x="2403952" y="609989"/>
                <a:ext cx="121592"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grpSp>
      </p:grpSp>
      <p:pic>
        <p:nvPicPr>
          <p:cNvPr id="2" name="Picture 1">
            <a:extLst>
              <a:ext uri="{FF2B5EF4-FFF2-40B4-BE49-F238E27FC236}">
                <a16:creationId xmlns:a16="http://schemas.microsoft.com/office/drawing/2014/main" xmlns="" id="{8D6C96EE-98D4-F698-15E2-58FE6D779F87}"/>
              </a:ext>
            </a:extLst>
          </p:cNvPr>
          <p:cNvPicPr>
            <a:picLocks noChangeAspect="1"/>
          </p:cNvPicPr>
          <p:nvPr/>
        </p:nvPicPr>
        <p:blipFill>
          <a:blip r:embed="rId4"/>
          <a:stretch>
            <a:fillRect/>
          </a:stretch>
        </p:blipFill>
        <p:spPr>
          <a:xfrm>
            <a:off x="2362199" y="1667917"/>
            <a:ext cx="6594639" cy="1399133"/>
          </a:xfrm>
          <a:prstGeom prst="rect">
            <a:avLst/>
          </a:prstGeom>
        </p:spPr>
      </p:pic>
    </p:spTree>
    <p:extLst>
      <p:ext uri="{BB962C8B-B14F-4D97-AF65-F5344CB8AC3E}">
        <p14:creationId xmlns:p14="http://schemas.microsoft.com/office/powerpoint/2010/main" val="116221094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xmlns="" id="{86847946-FD8A-B79D-FAE6-1403B69C5C84}"/>
              </a:ext>
            </a:extLst>
          </p:cNvPr>
          <p:cNvPicPr>
            <a:picLocks noChangeAspect="1"/>
          </p:cNvPicPr>
          <p:nvPr/>
        </p:nvPicPr>
        <p:blipFill>
          <a:blip r:embed="rId2"/>
          <a:stretch>
            <a:fillRect/>
          </a:stretch>
        </p:blipFill>
        <p:spPr>
          <a:xfrm>
            <a:off x="2898023" y="411816"/>
            <a:ext cx="5614903" cy="1024217"/>
          </a:xfrm>
          <a:prstGeom prst="rect">
            <a:avLst/>
          </a:prstGeom>
        </p:spPr>
      </p:pic>
      <p:grpSp>
        <p:nvGrpSpPr>
          <p:cNvPr id="11" name="Group 10">
            <a:extLst>
              <a:ext uri="{FF2B5EF4-FFF2-40B4-BE49-F238E27FC236}">
                <a16:creationId xmlns:a16="http://schemas.microsoft.com/office/drawing/2014/main" xmlns="" id="{C80D5C1C-003F-BD4A-513B-660647459ECE}"/>
              </a:ext>
            </a:extLst>
          </p:cNvPr>
          <p:cNvGrpSpPr/>
          <p:nvPr/>
        </p:nvGrpSpPr>
        <p:grpSpPr>
          <a:xfrm>
            <a:off x="1866900" y="3562351"/>
            <a:ext cx="8724900" cy="2209799"/>
            <a:chOff x="310800" y="1911333"/>
            <a:chExt cx="5650162" cy="3149109"/>
          </a:xfrm>
        </p:grpSpPr>
        <p:sp>
          <p:nvSpPr>
            <p:cNvPr id="15" name="Google Shape;718;p33">
              <a:extLst>
                <a:ext uri="{FF2B5EF4-FFF2-40B4-BE49-F238E27FC236}">
                  <a16:creationId xmlns:a16="http://schemas.microsoft.com/office/drawing/2014/main" xmlns="" id="{C88B8BEC-A47F-8D2D-7B3B-1BF056AA898F}"/>
                </a:ext>
              </a:extLst>
            </p:cNvPr>
            <p:cNvSpPr/>
            <p:nvPr/>
          </p:nvSpPr>
          <p:spPr>
            <a:xfrm>
              <a:off x="310800" y="2127565"/>
              <a:ext cx="5650162" cy="2830954"/>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solidFill>
              <a:schemeClr val="accent4">
                <a:lumMod val="20000"/>
                <a:lumOff val="8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718;p33">
              <a:extLst>
                <a:ext uri="{FF2B5EF4-FFF2-40B4-BE49-F238E27FC236}">
                  <a16:creationId xmlns:a16="http://schemas.microsoft.com/office/drawing/2014/main" xmlns="" id="{2E3D6E19-EC21-211D-91DC-BB4BF11A9E24}"/>
                </a:ext>
              </a:extLst>
            </p:cNvPr>
            <p:cNvSpPr/>
            <p:nvPr/>
          </p:nvSpPr>
          <p:spPr>
            <a:xfrm>
              <a:off x="485500" y="2452063"/>
              <a:ext cx="5274601" cy="2608379"/>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noFill/>
            <a:ln w="38100">
              <a:solidFill>
                <a:srgbClr val="FFC000"/>
              </a:solidFill>
              <a:prstDash val="dash"/>
            </a:ln>
          </p:spPr>
          <p:txBody>
            <a:bodyPr spcFirstLastPara="1" wrap="square" lIns="182880" tIns="182880" rIns="182880" bIns="121900" anchor="t" anchorCtr="0">
              <a:noAutofit/>
            </a:bodyPr>
            <a:lstStyle/>
            <a:p>
              <a:pPr algn="ctr" rtl="0">
                <a:spcBef>
                  <a:spcPts val="0"/>
                </a:spcBef>
                <a:spcAft>
                  <a:spcPts val="500"/>
                </a:spcAft>
              </a:pPr>
              <a:r>
                <a:rPr lang="en-US" sz="3200" b="0" i="0" u="none" strike="noStrike" dirty="0">
                  <a:solidFill>
                    <a:srgbClr val="002060"/>
                  </a:solidFill>
                  <a:effectLst/>
                  <a:latin typeface="Cambria" panose="02040503050406030204" pitchFamily="18" charset="0"/>
                  <a:ea typeface="Cambria" panose="02040503050406030204" pitchFamily="18" charset="0"/>
                </a:rPr>
                <a:t> </a:t>
              </a:r>
              <a:r>
                <a:rPr lang="en-US" sz="3200" b="0" i="0" u="none" strike="noStrike" dirty="0" err="1">
                  <a:solidFill>
                    <a:srgbClr val="002060"/>
                  </a:solidFill>
                  <a:effectLst/>
                  <a:latin typeface="Cambria" panose="02040503050406030204" pitchFamily="18" charset="0"/>
                  <a:ea typeface="Cambria" panose="02040503050406030204" pitchFamily="18" charset="0"/>
                </a:rPr>
                <a:t>Thảo</a:t>
              </a:r>
              <a:r>
                <a:rPr lang="en-US" sz="3200" b="0" i="0" u="none" strike="noStrike" dirty="0">
                  <a:solidFill>
                    <a:srgbClr val="002060"/>
                  </a:solidFill>
                  <a:effectLst/>
                  <a:latin typeface="Cambria" panose="02040503050406030204" pitchFamily="18" charset="0"/>
                  <a:ea typeface="Cambria" panose="02040503050406030204" pitchFamily="18" charset="0"/>
                </a:rPr>
                <a:t> </a:t>
              </a:r>
              <a:r>
                <a:rPr lang="en-US" sz="3200" b="0" i="0" u="none" strike="noStrike" dirty="0" err="1">
                  <a:solidFill>
                    <a:srgbClr val="002060"/>
                  </a:solidFill>
                  <a:effectLst/>
                  <a:latin typeface="Cambria" panose="02040503050406030204" pitchFamily="18" charset="0"/>
                  <a:ea typeface="Cambria" panose="02040503050406030204" pitchFamily="18" charset="0"/>
                </a:rPr>
                <a:t>và</a:t>
              </a:r>
              <a:r>
                <a:rPr lang="en-US" sz="3200" b="0" i="0" u="none" strike="noStrike" dirty="0">
                  <a:solidFill>
                    <a:srgbClr val="002060"/>
                  </a:solidFill>
                  <a:effectLst/>
                  <a:latin typeface="Cambria" panose="02040503050406030204" pitchFamily="18" charset="0"/>
                  <a:ea typeface="Cambria" panose="02040503050406030204" pitchFamily="18" charset="0"/>
                </a:rPr>
                <a:t> </a:t>
              </a:r>
              <a:r>
                <a:rPr lang="en-US" sz="3200" b="0" i="0" u="none" strike="noStrike" dirty="0" err="1">
                  <a:solidFill>
                    <a:srgbClr val="002060"/>
                  </a:solidFill>
                  <a:effectLst/>
                  <a:latin typeface="Cambria" panose="02040503050406030204" pitchFamily="18" charset="0"/>
                  <a:ea typeface="Cambria" panose="02040503050406030204" pitchFamily="18" charset="0"/>
                </a:rPr>
                <a:t>các</a:t>
              </a:r>
              <a:r>
                <a:rPr lang="en-US" sz="3200" b="0" i="0" u="none" strike="noStrike" dirty="0">
                  <a:solidFill>
                    <a:srgbClr val="002060"/>
                  </a:solidFill>
                  <a:effectLst/>
                  <a:latin typeface="Cambria" panose="02040503050406030204" pitchFamily="18" charset="0"/>
                  <a:ea typeface="Cambria" panose="02040503050406030204" pitchFamily="18" charset="0"/>
                </a:rPr>
                <a:t> </a:t>
              </a:r>
              <a:r>
                <a:rPr lang="en-US" sz="3200" b="0" i="0" u="none" strike="noStrike" dirty="0" err="1">
                  <a:solidFill>
                    <a:srgbClr val="002060"/>
                  </a:solidFill>
                  <a:effectLst/>
                  <a:latin typeface="Cambria" panose="02040503050406030204" pitchFamily="18" charset="0"/>
                  <a:ea typeface="Cambria" panose="02040503050406030204" pitchFamily="18" charset="0"/>
                </a:rPr>
                <a:t>bạn</a:t>
              </a:r>
              <a:r>
                <a:rPr lang="en-US" sz="3200" b="0" i="0" u="none" strike="noStrike" dirty="0">
                  <a:solidFill>
                    <a:srgbClr val="002060"/>
                  </a:solidFill>
                  <a:effectLst/>
                  <a:latin typeface="Cambria" panose="02040503050406030204" pitchFamily="18" charset="0"/>
                  <a:ea typeface="Cambria" panose="02040503050406030204" pitchFamily="18" charset="0"/>
                </a:rPr>
                <a:t> </a:t>
              </a:r>
              <a:r>
                <a:rPr lang="en-US" sz="3200" b="0" i="0" u="none" strike="noStrike" dirty="0" err="1">
                  <a:solidFill>
                    <a:srgbClr val="002060"/>
                  </a:solidFill>
                  <a:effectLst/>
                  <a:latin typeface="Cambria" panose="02040503050406030204" pitchFamily="18" charset="0"/>
                  <a:ea typeface="Cambria" panose="02040503050406030204" pitchFamily="18" charset="0"/>
                </a:rPr>
                <a:t>đúng</a:t>
              </a:r>
              <a:r>
                <a:rPr lang="en-US" sz="3200" b="0" i="0" u="none" strike="noStrike" dirty="0">
                  <a:solidFill>
                    <a:srgbClr val="002060"/>
                  </a:solidFill>
                  <a:effectLst/>
                  <a:latin typeface="Cambria" panose="02040503050406030204" pitchFamily="18" charset="0"/>
                  <a:ea typeface="Cambria" panose="02040503050406030204" pitchFamily="18" charset="0"/>
                </a:rPr>
                <a:t>, </a:t>
              </a:r>
              <a:r>
                <a:rPr lang="en-US" sz="3200" b="0" i="0" u="none" strike="noStrike" dirty="0" err="1">
                  <a:solidFill>
                    <a:srgbClr val="002060"/>
                  </a:solidFill>
                  <a:effectLst/>
                  <a:latin typeface="Cambria" panose="02040503050406030204" pitchFamily="18" charset="0"/>
                  <a:ea typeface="Cambria" panose="02040503050406030204" pitchFamily="18" charset="0"/>
                </a:rPr>
                <a:t>Phúc</a:t>
              </a:r>
              <a:r>
                <a:rPr lang="en-US" sz="3200" b="0" i="0" u="none" strike="noStrike" dirty="0">
                  <a:solidFill>
                    <a:srgbClr val="002060"/>
                  </a:solidFill>
                  <a:effectLst/>
                  <a:latin typeface="Cambria" panose="02040503050406030204" pitchFamily="18" charset="0"/>
                  <a:ea typeface="Cambria" panose="02040503050406030204" pitchFamily="18" charset="0"/>
                </a:rPr>
                <a:t> </a:t>
              </a:r>
              <a:r>
                <a:rPr lang="en-US" sz="3200" b="0" i="0" u="none" strike="noStrike" dirty="0" err="1">
                  <a:solidFill>
                    <a:srgbClr val="002060"/>
                  </a:solidFill>
                  <a:effectLst/>
                  <a:latin typeface="Cambria" panose="02040503050406030204" pitchFamily="18" charset="0"/>
                  <a:ea typeface="Cambria" panose="02040503050406030204" pitchFamily="18" charset="0"/>
                </a:rPr>
                <a:t>không</a:t>
              </a:r>
              <a:r>
                <a:rPr lang="en-US" sz="3200" b="0" i="0" u="none" strike="noStrike" dirty="0">
                  <a:solidFill>
                    <a:srgbClr val="002060"/>
                  </a:solidFill>
                  <a:effectLst/>
                  <a:latin typeface="Cambria" panose="02040503050406030204" pitchFamily="18" charset="0"/>
                  <a:ea typeface="Cambria" panose="02040503050406030204" pitchFamily="18" charset="0"/>
                </a:rPr>
                <a:t> </a:t>
              </a:r>
              <a:r>
                <a:rPr lang="en-US" sz="3200" b="0" i="0" u="none" strike="noStrike" dirty="0" err="1">
                  <a:solidFill>
                    <a:srgbClr val="002060"/>
                  </a:solidFill>
                  <a:effectLst/>
                  <a:latin typeface="Cambria" panose="02040503050406030204" pitchFamily="18" charset="0"/>
                  <a:ea typeface="Cambria" panose="02040503050406030204" pitchFamily="18" charset="0"/>
                </a:rPr>
                <a:t>đúng</a:t>
              </a:r>
              <a:r>
                <a:rPr lang="en-US" sz="3200" b="0" i="0" u="none" strike="noStrike" dirty="0">
                  <a:solidFill>
                    <a:srgbClr val="002060"/>
                  </a:solidFill>
                  <a:effectLst/>
                  <a:latin typeface="Cambria" panose="02040503050406030204" pitchFamily="18" charset="0"/>
                  <a:ea typeface="Cambria" panose="02040503050406030204" pitchFamily="18" charset="0"/>
                </a:rPr>
                <a:t>.</a:t>
              </a:r>
              <a:endParaRPr lang="en-US" sz="5400" b="0" dirty="0">
                <a:solidFill>
                  <a:srgbClr val="002060"/>
                </a:solidFill>
                <a:effectLst/>
                <a:latin typeface="Cambria" panose="02040503050406030204" pitchFamily="18" charset="0"/>
                <a:ea typeface="Cambria" panose="02040503050406030204" pitchFamily="18" charset="0"/>
              </a:endParaRPr>
            </a:p>
            <a:p>
              <a:pPr rtl="0">
                <a:spcBef>
                  <a:spcPts val="0"/>
                </a:spcBef>
                <a:spcAft>
                  <a:spcPts val="500"/>
                </a:spcAft>
              </a:pPr>
              <a:r>
                <a:rPr lang="en-US" sz="3200" b="0" i="0" u="none" strike="noStrike" dirty="0">
                  <a:solidFill>
                    <a:srgbClr val="FF0000"/>
                  </a:solidFill>
                  <a:effectLst/>
                  <a:latin typeface="Cambria" panose="02040503050406030204" pitchFamily="18" charset="0"/>
                  <a:ea typeface="Cambria" panose="02040503050406030204" pitchFamily="18" charset="0"/>
                </a:rPr>
                <a:t>=&gt; </a:t>
              </a:r>
              <a:r>
                <a:rPr lang="en-US" sz="3200" b="0" i="0" u="none" strike="noStrike" dirty="0" err="1">
                  <a:solidFill>
                    <a:srgbClr val="FF0000"/>
                  </a:solidFill>
                  <a:effectLst/>
                  <a:latin typeface="Cambria" panose="02040503050406030204" pitchFamily="18" charset="0"/>
                  <a:ea typeface="Cambria" panose="02040503050406030204" pitchFamily="18" charset="0"/>
                </a:rPr>
                <a:t>Lời</a:t>
              </a:r>
              <a:r>
                <a:rPr lang="en-US" sz="3200" b="0" i="0" u="none" strike="noStrike" dirty="0">
                  <a:solidFill>
                    <a:srgbClr val="FF0000"/>
                  </a:solidFill>
                  <a:effectLst/>
                  <a:latin typeface="Cambria" panose="02040503050406030204" pitchFamily="18" charset="0"/>
                  <a:ea typeface="Cambria" panose="02040503050406030204" pitchFamily="18" charset="0"/>
                </a:rPr>
                <a:t> </a:t>
              </a:r>
              <a:r>
                <a:rPr lang="en-US" sz="3200" b="0" i="0" u="none" strike="noStrike" dirty="0" err="1">
                  <a:solidFill>
                    <a:srgbClr val="FF0000"/>
                  </a:solidFill>
                  <a:effectLst/>
                  <a:latin typeface="Cambria" panose="02040503050406030204" pitchFamily="18" charset="0"/>
                  <a:ea typeface="Cambria" panose="02040503050406030204" pitchFamily="18" charset="0"/>
                </a:rPr>
                <a:t>khuyên</a:t>
              </a:r>
              <a:r>
                <a:rPr lang="en-US" sz="3200" b="0" i="0" u="none" strike="noStrike" dirty="0">
                  <a:solidFill>
                    <a:srgbClr val="FF0000"/>
                  </a:solidFill>
                  <a:effectLst/>
                  <a:latin typeface="Cambria" panose="02040503050406030204" pitchFamily="18" charset="0"/>
                  <a:ea typeface="Cambria" panose="02040503050406030204" pitchFamily="18" charset="0"/>
                </a:rPr>
                <a:t>: </a:t>
              </a:r>
              <a:r>
                <a:rPr lang="en-US" sz="3200" b="0" i="0" u="none" strike="noStrike" dirty="0" err="1">
                  <a:solidFill>
                    <a:srgbClr val="FF0000"/>
                  </a:solidFill>
                  <a:effectLst/>
                  <a:latin typeface="Cambria" panose="02040503050406030204" pitchFamily="18" charset="0"/>
                  <a:ea typeface="Cambria" panose="02040503050406030204" pitchFamily="18" charset="0"/>
                </a:rPr>
                <a:t>Phúc</a:t>
              </a:r>
              <a:r>
                <a:rPr lang="en-US" sz="3200" b="0" i="0" u="none" strike="noStrike" dirty="0">
                  <a:solidFill>
                    <a:srgbClr val="FF0000"/>
                  </a:solidFill>
                  <a:effectLst/>
                  <a:latin typeface="Cambria" panose="02040503050406030204" pitchFamily="18" charset="0"/>
                  <a:ea typeface="Cambria" panose="02040503050406030204" pitchFamily="18" charset="0"/>
                </a:rPr>
                <a:t> </a:t>
              </a:r>
              <a:r>
                <a:rPr lang="en-US" sz="3200" b="0" i="0" u="none" strike="noStrike" dirty="0" err="1">
                  <a:solidFill>
                    <a:srgbClr val="FF0000"/>
                  </a:solidFill>
                  <a:effectLst/>
                  <a:latin typeface="Cambria" panose="02040503050406030204" pitchFamily="18" charset="0"/>
                  <a:ea typeface="Cambria" panose="02040503050406030204" pitchFamily="18" charset="0"/>
                </a:rPr>
                <a:t>nên</a:t>
              </a:r>
              <a:r>
                <a:rPr lang="en-US" sz="3200" b="0" i="0" u="none" strike="noStrike" dirty="0">
                  <a:solidFill>
                    <a:srgbClr val="FF0000"/>
                  </a:solidFill>
                  <a:effectLst/>
                  <a:latin typeface="Cambria" panose="02040503050406030204" pitchFamily="18" charset="0"/>
                  <a:ea typeface="Cambria" panose="02040503050406030204" pitchFamily="18" charset="0"/>
                </a:rPr>
                <a:t> </a:t>
              </a:r>
              <a:r>
                <a:rPr lang="en-US" sz="3200" b="0" i="0" u="none" strike="noStrike" dirty="0" err="1">
                  <a:solidFill>
                    <a:srgbClr val="FF0000"/>
                  </a:solidFill>
                  <a:effectLst/>
                  <a:latin typeface="Cambria" panose="02040503050406030204" pitchFamily="18" charset="0"/>
                  <a:ea typeface="Cambria" panose="02040503050406030204" pitchFamily="18" charset="0"/>
                </a:rPr>
                <a:t>đi</a:t>
              </a:r>
              <a:r>
                <a:rPr lang="en-US" sz="3200" b="0" i="0" u="none" strike="noStrike" dirty="0">
                  <a:solidFill>
                    <a:srgbClr val="FF0000"/>
                  </a:solidFill>
                  <a:effectLst/>
                  <a:latin typeface="Cambria" panose="02040503050406030204" pitchFamily="18" charset="0"/>
                  <a:ea typeface="Cambria" panose="02040503050406030204" pitchFamily="18" charset="0"/>
                </a:rPr>
                <a:t> </a:t>
              </a:r>
              <a:r>
                <a:rPr lang="en-US" sz="3200" b="0" i="0" u="none" strike="noStrike" dirty="0" err="1">
                  <a:solidFill>
                    <a:srgbClr val="FF0000"/>
                  </a:solidFill>
                  <a:effectLst/>
                  <a:latin typeface="Cambria" panose="02040503050406030204" pitchFamily="18" charset="0"/>
                  <a:ea typeface="Cambria" panose="02040503050406030204" pitchFamily="18" charset="0"/>
                </a:rPr>
                <a:t>cùng</a:t>
              </a:r>
              <a:r>
                <a:rPr lang="en-US" sz="3200" b="0" i="0" u="none" strike="noStrike" dirty="0">
                  <a:solidFill>
                    <a:srgbClr val="FF0000"/>
                  </a:solidFill>
                  <a:effectLst/>
                  <a:latin typeface="Cambria" panose="02040503050406030204" pitchFamily="18" charset="0"/>
                  <a:ea typeface="Cambria" panose="02040503050406030204" pitchFamily="18" charset="0"/>
                </a:rPr>
                <a:t> </a:t>
              </a:r>
              <a:r>
                <a:rPr lang="en-US" sz="3200" b="0" i="0" u="none" strike="noStrike" dirty="0" err="1">
                  <a:solidFill>
                    <a:srgbClr val="FF0000"/>
                  </a:solidFill>
                  <a:effectLst/>
                  <a:latin typeface="Cambria" panose="02040503050406030204" pitchFamily="18" charset="0"/>
                  <a:ea typeface="Cambria" panose="02040503050406030204" pitchFamily="18" charset="0"/>
                </a:rPr>
                <a:t>các</a:t>
              </a:r>
              <a:r>
                <a:rPr lang="en-US" sz="3200" b="0" i="0" u="none" strike="noStrike" dirty="0">
                  <a:solidFill>
                    <a:srgbClr val="FF0000"/>
                  </a:solidFill>
                  <a:effectLst/>
                  <a:latin typeface="Cambria" panose="02040503050406030204" pitchFamily="18" charset="0"/>
                  <a:ea typeface="Cambria" panose="02040503050406030204" pitchFamily="18" charset="0"/>
                </a:rPr>
                <a:t> </a:t>
              </a:r>
              <a:r>
                <a:rPr lang="en-US" sz="3200" b="0" i="0" u="none" strike="noStrike" dirty="0" err="1">
                  <a:solidFill>
                    <a:srgbClr val="FF0000"/>
                  </a:solidFill>
                  <a:effectLst/>
                  <a:latin typeface="Cambria" panose="02040503050406030204" pitchFamily="18" charset="0"/>
                  <a:ea typeface="Cambria" panose="02040503050406030204" pitchFamily="18" charset="0"/>
                </a:rPr>
                <a:t>bạn</a:t>
              </a:r>
              <a:r>
                <a:rPr lang="en-US" sz="3200" b="0" i="0" u="none" strike="noStrike" dirty="0">
                  <a:solidFill>
                    <a:srgbClr val="FF0000"/>
                  </a:solidFill>
                  <a:effectLst/>
                  <a:latin typeface="Cambria" panose="02040503050406030204" pitchFamily="18" charset="0"/>
                  <a:ea typeface="Cambria" panose="02040503050406030204" pitchFamily="18" charset="0"/>
                </a:rPr>
                <a:t>. </a:t>
              </a:r>
              <a:endParaRPr lang="en-US" sz="5400" b="0" dirty="0">
                <a:solidFill>
                  <a:srgbClr val="FF0000"/>
                </a:solidFill>
                <a:effectLst/>
                <a:latin typeface="Cambria" panose="02040503050406030204" pitchFamily="18" charset="0"/>
                <a:ea typeface="Cambria" panose="02040503050406030204" pitchFamily="18" charset="0"/>
              </a:endParaRPr>
            </a:p>
          </p:txBody>
        </p:sp>
        <p:grpSp>
          <p:nvGrpSpPr>
            <p:cNvPr id="17" name="Group 16">
              <a:extLst>
                <a:ext uri="{FF2B5EF4-FFF2-40B4-BE49-F238E27FC236}">
                  <a16:creationId xmlns:a16="http://schemas.microsoft.com/office/drawing/2014/main" xmlns="" id="{885F21CE-F79E-5BF3-180C-67C6DC8FEDA5}"/>
                </a:ext>
              </a:extLst>
            </p:cNvPr>
            <p:cNvGrpSpPr/>
            <p:nvPr/>
          </p:nvGrpSpPr>
          <p:grpSpPr>
            <a:xfrm>
              <a:off x="646756" y="4315458"/>
              <a:ext cx="4758622" cy="643061"/>
              <a:chOff x="855100" y="4477504"/>
              <a:chExt cx="4758622" cy="643061"/>
            </a:xfrm>
          </p:grpSpPr>
          <p:cxnSp>
            <p:nvCxnSpPr>
              <p:cNvPr id="23" name="Straight Connector 22">
                <a:extLst>
                  <a:ext uri="{FF2B5EF4-FFF2-40B4-BE49-F238E27FC236}">
                    <a16:creationId xmlns:a16="http://schemas.microsoft.com/office/drawing/2014/main" xmlns="" id="{49300BD9-9F60-B685-D017-A46723F65605}"/>
                  </a:ext>
                </a:extLst>
              </p:cNvPr>
              <p:cNvCxnSpPr/>
              <p:nvPr/>
            </p:nvCxnSpPr>
            <p:spPr>
              <a:xfrm>
                <a:off x="855100" y="4847894"/>
                <a:ext cx="1805651" cy="13473"/>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xmlns="" id="{5F58F195-30A6-6626-5EAA-26E1F9BC0815}"/>
                  </a:ext>
                </a:extLst>
              </p:cNvPr>
              <p:cNvCxnSpPr/>
              <p:nvPr/>
            </p:nvCxnSpPr>
            <p:spPr>
              <a:xfrm flipV="1">
                <a:off x="3798426" y="4861367"/>
                <a:ext cx="1815296" cy="11575"/>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26" name="Picture 25">
                <a:extLst>
                  <a:ext uri="{FF2B5EF4-FFF2-40B4-BE49-F238E27FC236}">
                    <a16:creationId xmlns:a16="http://schemas.microsoft.com/office/drawing/2014/main" xmlns="" id="{D89460A6-C28B-075C-B92A-ECBD3073324E}"/>
                  </a:ext>
                </a:extLst>
              </p:cNvPr>
              <p:cNvPicPr>
                <a:picLocks noChangeAspect="1"/>
              </p:cNvPicPr>
              <p:nvPr/>
            </p:nvPicPr>
            <p:blipFill rotWithShape="1">
              <a:blip r:embed="rId3"/>
              <a:srcRect t="16340" b="43951"/>
              <a:stretch/>
            </p:blipFill>
            <p:spPr>
              <a:xfrm>
                <a:off x="2778507" y="4477504"/>
                <a:ext cx="730339" cy="643061"/>
              </a:xfrm>
              <a:prstGeom prst="rect">
                <a:avLst/>
              </a:prstGeom>
            </p:spPr>
          </p:pic>
        </p:grpSp>
        <p:grpSp>
          <p:nvGrpSpPr>
            <p:cNvPr id="18" name="Google Shape;724;p33">
              <a:extLst>
                <a:ext uri="{FF2B5EF4-FFF2-40B4-BE49-F238E27FC236}">
                  <a16:creationId xmlns:a16="http://schemas.microsoft.com/office/drawing/2014/main" xmlns="" id="{2EC1BEB0-FA87-5DD0-1D11-500C8AE6D006}"/>
                </a:ext>
              </a:extLst>
            </p:cNvPr>
            <p:cNvGrpSpPr/>
            <p:nvPr/>
          </p:nvGrpSpPr>
          <p:grpSpPr>
            <a:xfrm>
              <a:off x="1906680" y="1911333"/>
              <a:ext cx="1854260" cy="523163"/>
              <a:chOff x="1639601" y="539501"/>
              <a:chExt cx="1091683" cy="548641"/>
            </a:xfrm>
          </p:grpSpPr>
          <p:sp>
            <p:nvSpPr>
              <p:cNvPr id="19" name="Google Shape;725;p33">
                <a:extLst>
                  <a:ext uri="{FF2B5EF4-FFF2-40B4-BE49-F238E27FC236}">
                    <a16:creationId xmlns:a16="http://schemas.microsoft.com/office/drawing/2014/main" xmlns="" id="{14AC9F2A-8B28-0B1E-6627-4A061D73334F}"/>
                  </a:ext>
                </a:extLst>
              </p:cNvPr>
              <p:cNvSpPr/>
              <p:nvPr/>
            </p:nvSpPr>
            <p:spPr>
              <a:xfrm>
                <a:off x="1639601" y="539501"/>
                <a:ext cx="1091683" cy="548641"/>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rgbClr val="FFE25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726;p33">
                <a:extLst>
                  <a:ext uri="{FF2B5EF4-FFF2-40B4-BE49-F238E27FC236}">
                    <a16:creationId xmlns:a16="http://schemas.microsoft.com/office/drawing/2014/main" xmlns="" id="{64838D11-B3AF-D91F-1417-B098C68160A1}"/>
                  </a:ext>
                </a:extLst>
              </p:cNvPr>
              <p:cNvSpPr/>
              <p:nvPr/>
            </p:nvSpPr>
            <p:spPr>
              <a:xfrm>
                <a:off x="2097918" y="607640"/>
                <a:ext cx="279602"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727;p33">
                <a:extLst>
                  <a:ext uri="{FF2B5EF4-FFF2-40B4-BE49-F238E27FC236}">
                    <a16:creationId xmlns:a16="http://schemas.microsoft.com/office/drawing/2014/main" xmlns="" id="{348E7F95-FCEB-7722-82D1-79AFFD457BA4}"/>
                  </a:ext>
                </a:extLst>
              </p:cNvPr>
              <p:cNvSpPr/>
              <p:nvPr/>
            </p:nvSpPr>
            <p:spPr>
              <a:xfrm>
                <a:off x="2403952" y="609989"/>
                <a:ext cx="121592"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grpSp>
      </p:grpSp>
      <p:pic>
        <p:nvPicPr>
          <p:cNvPr id="3" name="Picture 2">
            <a:extLst>
              <a:ext uri="{FF2B5EF4-FFF2-40B4-BE49-F238E27FC236}">
                <a16:creationId xmlns:a16="http://schemas.microsoft.com/office/drawing/2014/main" xmlns="" id="{7E30CFA4-0AAE-DBE1-5558-02F3A46783B4}"/>
              </a:ext>
            </a:extLst>
          </p:cNvPr>
          <p:cNvPicPr>
            <a:picLocks noChangeAspect="1"/>
          </p:cNvPicPr>
          <p:nvPr/>
        </p:nvPicPr>
        <p:blipFill>
          <a:blip r:embed="rId4"/>
          <a:stretch>
            <a:fillRect/>
          </a:stretch>
        </p:blipFill>
        <p:spPr>
          <a:xfrm>
            <a:off x="2495550" y="1490501"/>
            <a:ext cx="6581775" cy="1959391"/>
          </a:xfrm>
          <a:prstGeom prst="rect">
            <a:avLst/>
          </a:prstGeom>
        </p:spPr>
      </p:pic>
    </p:spTree>
    <p:extLst>
      <p:ext uri="{BB962C8B-B14F-4D97-AF65-F5344CB8AC3E}">
        <p14:creationId xmlns:p14="http://schemas.microsoft.com/office/powerpoint/2010/main" val="80509717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xmlns="" id="{86847946-FD8A-B79D-FAE6-1403B69C5C84}"/>
              </a:ext>
            </a:extLst>
          </p:cNvPr>
          <p:cNvPicPr>
            <a:picLocks noChangeAspect="1"/>
          </p:cNvPicPr>
          <p:nvPr/>
        </p:nvPicPr>
        <p:blipFill>
          <a:blip r:embed="rId2"/>
          <a:stretch>
            <a:fillRect/>
          </a:stretch>
        </p:blipFill>
        <p:spPr>
          <a:xfrm>
            <a:off x="2898023" y="411816"/>
            <a:ext cx="5614903" cy="1024217"/>
          </a:xfrm>
          <a:prstGeom prst="rect">
            <a:avLst/>
          </a:prstGeom>
        </p:spPr>
      </p:pic>
      <p:grpSp>
        <p:nvGrpSpPr>
          <p:cNvPr id="11" name="Group 10">
            <a:extLst>
              <a:ext uri="{FF2B5EF4-FFF2-40B4-BE49-F238E27FC236}">
                <a16:creationId xmlns:a16="http://schemas.microsoft.com/office/drawing/2014/main" xmlns="" id="{C80D5C1C-003F-BD4A-513B-660647459ECE}"/>
              </a:ext>
            </a:extLst>
          </p:cNvPr>
          <p:cNvGrpSpPr/>
          <p:nvPr/>
        </p:nvGrpSpPr>
        <p:grpSpPr>
          <a:xfrm>
            <a:off x="1866900" y="3562351"/>
            <a:ext cx="8724900" cy="2657474"/>
            <a:chOff x="310800" y="1911333"/>
            <a:chExt cx="5650162" cy="3149109"/>
          </a:xfrm>
        </p:grpSpPr>
        <p:sp>
          <p:nvSpPr>
            <p:cNvPr id="15" name="Google Shape;718;p33">
              <a:extLst>
                <a:ext uri="{FF2B5EF4-FFF2-40B4-BE49-F238E27FC236}">
                  <a16:creationId xmlns:a16="http://schemas.microsoft.com/office/drawing/2014/main" xmlns="" id="{C88B8BEC-A47F-8D2D-7B3B-1BF056AA898F}"/>
                </a:ext>
              </a:extLst>
            </p:cNvPr>
            <p:cNvSpPr/>
            <p:nvPr/>
          </p:nvSpPr>
          <p:spPr>
            <a:xfrm>
              <a:off x="310800" y="2127565"/>
              <a:ext cx="5650162" cy="2830954"/>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solidFill>
              <a:schemeClr val="accent4">
                <a:lumMod val="20000"/>
                <a:lumOff val="8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718;p33">
              <a:extLst>
                <a:ext uri="{FF2B5EF4-FFF2-40B4-BE49-F238E27FC236}">
                  <a16:creationId xmlns:a16="http://schemas.microsoft.com/office/drawing/2014/main" xmlns="" id="{2E3D6E19-EC21-211D-91DC-BB4BF11A9E24}"/>
                </a:ext>
              </a:extLst>
            </p:cNvPr>
            <p:cNvSpPr/>
            <p:nvPr/>
          </p:nvSpPr>
          <p:spPr>
            <a:xfrm>
              <a:off x="485500" y="2452063"/>
              <a:ext cx="5274601" cy="2608379"/>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noFill/>
            <a:ln w="38100">
              <a:solidFill>
                <a:srgbClr val="FFC000"/>
              </a:solidFill>
              <a:prstDash val="dash"/>
            </a:ln>
          </p:spPr>
          <p:txBody>
            <a:bodyPr spcFirstLastPara="1" wrap="square" lIns="182880" tIns="182880" rIns="182880" bIns="121900" anchor="t" anchorCtr="0">
              <a:noAutofit/>
            </a:bodyPr>
            <a:lstStyle/>
            <a:p>
              <a:pPr marL="0" marR="0" lvl="0" indent="0" algn="ctr" defTabSz="914400" rtl="0" eaLnBrk="1" fontAlgn="auto" latinLnBrk="0" hangingPunct="1">
                <a:lnSpc>
                  <a:spcPct val="100000"/>
                </a:lnSpc>
                <a:spcBef>
                  <a:spcPts val="0"/>
                </a:spcBef>
                <a:spcAft>
                  <a:spcPts val="500"/>
                </a:spcAft>
                <a:buClrTx/>
                <a:buSzTx/>
                <a:buFontTx/>
                <a:buNone/>
                <a:tabLst/>
                <a:defRPr/>
              </a:pP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Kha </a:t>
              </a: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không</a:t>
              </a: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đúng</a:t>
              </a: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a:t>
              </a:r>
            </a:p>
            <a:p>
              <a:pPr marL="0" marR="0" lvl="0" indent="0" algn="just" defTabSz="914400" rtl="0" eaLnBrk="1" fontAlgn="auto" latinLnBrk="0" hangingPunct="1">
                <a:lnSpc>
                  <a:spcPct val="100000"/>
                </a:lnSpc>
                <a:spcBef>
                  <a:spcPts val="0"/>
                </a:spcBef>
                <a:spcAft>
                  <a:spcPts val="50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=&gt; </a:t>
              </a:r>
              <a:r>
                <a:rPr kumimoji="0" lang="en-US" sz="32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Lời</a:t>
              </a:r>
              <a:r>
                <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khuyên</a:t>
              </a:r>
              <a:r>
                <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Ngoài</a:t>
              </a: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việc</a:t>
              </a: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học</a:t>
              </a: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HS </a:t>
              </a:r>
              <a:r>
                <a:rPr kumimoji="0" lang="en-US" sz="32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còn</a:t>
              </a: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cần</a:t>
              </a: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tham</a:t>
              </a: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gia</a:t>
              </a: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những</a:t>
              </a: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hoạt</a:t>
              </a: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động</a:t>
              </a: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khác</a:t>
              </a: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nữa</a:t>
              </a: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a:t>
              </a:r>
            </a:p>
          </p:txBody>
        </p:sp>
        <p:grpSp>
          <p:nvGrpSpPr>
            <p:cNvPr id="17" name="Group 16">
              <a:extLst>
                <a:ext uri="{FF2B5EF4-FFF2-40B4-BE49-F238E27FC236}">
                  <a16:creationId xmlns:a16="http://schemas.microsoft.com/office/drawing/2014/main" xmlns="" id="{885F21CE-F79E-5BF3-180C-67C6DC8FEDA5}"/>
                </a:ext>
              </a:extLst>
            </p:cNvPr>
            <p:cNvGrpSpPr/>
            <p:nvPr/>
          </p:nvGrpSpPr>
          <p:grpSpPr>
            <a:xfrm>
              <a:off x="646756" y="4315458"/>
              <a:ext cx="4758622" cy="643061"/>
              <a:chOff x="855100" y="4477504"/>
              <a:chExt cx="4758622" cy="643061"/>
            </a:xfrm>
          </p:grpSpPr>
          <p:cxnSp>
            <p:nvCxnSpPr>
              <p:cNvPr id="23" name="Straight Connector 22">
                <a:extLst>
                  <a:ext uri="{FF2B5EF4-FFF2-40B4-BE49-F238E27FC236}">
                    <a16:creationId xmlns:a16="http://schemas.microsoft.com/office/drawing/2014/main" xmlns="" id="{49300BD9-9F60-B685-D017-A46723F65605}"/>
                  </a:ext>
                </a:extLst>
              </p:cNvPr>
              <p:cNvCxnSpPr/>
              <p:nvPr/>
            </p:nvCxnSpPr>
            <p:spPr>
              <a:xfrm>
                <a:off x="855100" y="4847894"/>
                <a:ext cx="1805651" cy="13473"/>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xmlns="" id="{5F58F195-30A6-6626-5EAA-26E1F9BC0815}"/>
                  </a:ext>
                </a:extLst>
              </p:cNvPr>
              <p:cNvCxnSpPr/>
              <p:nvPr/>
            </p:nvCxnSpPr>
            <p:spPr>
              <a:xfrm flipV="1">
                <a:off x="3798426" y="4861367"/>
                <a:ext cx="1815296" cy="11575"/>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26" name="Picture 25">
                <a:extLst>
                  <a:ext uri="{FF2B5EF4-FFF2-40B4-BE49-F238E27FC236}">
                    <a16:creationId xmlns:a16="http://schemas.microsoft.com/office/drawing/2014/main" xmlns="" id="{D89460A6-C28B-075C-B92A-ECBD3073324E}"/>
                  </a:ext>
                </a:extLst>
              </p:cNvPr>
              <p:cNvPicPr>
                <a:picLocks noChangeAspect="1"/>
              </p:cNvPicPr>
              <p:nvPr/>
            </p:nvPicPr>
            <p:blipFill rotWithShape="1">
              <a:blip r:embed="rId3"/>
              <a:srcRect t="16340" b="43951"/>
              <a:stretch/>
            </p:blipFill>
            <p:spPr>
              <a:xfrm>
                <a:off x="2778507" y="4477504"/>
                <a:ext cx="730339" cy="643061"/>
              </a:xfrm>
              <a:prstGeom prst="rect">
                <a:avLst/>
              </a:prstGeom>
            </p:spPr>
          </p:pic>
        </p:grpSp>
        <p:grpSp>
          <p:nvGrpSpPr>
            <p:cNvPr id="18" name="Google Shape;724;p33">
              <a:extLst>
                <a:ext uri="{FF2B5EF4-FFF2-40B4-BE49-F238E27FC236}">
                  <a16:creationId xmlns:a16="http://schemas.microsoft.com/office/drawing/2014/main" xmlns="" id="{2EC1BEB0-FA87-5DD0-1D11-500C8AE6D006}"/>
                </a:ext>
              </a:extLst>
            </p:cNvPr>
            <p:cNvGrpSpPr/>
            <p:nvPr/>
          </p:nvGrpSpPr>
          <p:grpSpPr>
            <a:xfrm>
              <a:off x="1906680" y="1911333"/>
              <a:ext cx="1854260" cy="523163"/>
              <a:chOff x="1639601" y="539501"/>
              <a:chExt cx="1091683" cy="548641"/>
            </a:xfrm>
          </p:grpSpPr>
          <p:sp>
            <p:nvSpPr>
              <p:cNvPr id="19" name="Google Shape;725;p33">
                <a:extLst>
                  <a:ext uri="{FF2B5EF4-FFF2-40B4-BE49-F238E27FC236}">
                    <a16:creationId xmlns:a16="http://schemas.microsoft.com/office/drawing/2014/main" xmlns="" id="{14AC9F2A-8B28-0B1E-6627-4A061D73334F}"/>
                  </a:ext>
                </a:extLst>
              </p:cNvPr>
              <p:cNvSpPr/>
              <p:nvPr/>
            </p:nvSpPr>
            <p:spPr>
              <a:xfrm>
                <a:off x="1639601" y="539501"/>
                <a:ext cx="1091683" cy="548641"/>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rgbClr val="FFE25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726;p33">
                <a:extLst>
                  <a:ext uri="{FF2B5EF4-FFF2-40B4-BE49-F238E27FC236}">
                    <a16:creationId xmlns:a16="http://schemas.microsoft.com/office/drawing/2014/main" xmlns="" id="{64838D11-B3AF-D91F-1417-B098C68160A1}"/>
                  </a:ext>
                </a:extLst>
              </p:cNvPr>
              <p:cNvSpPr/>
              <p:nvPr/>
            </p:nvSpPr>
            <p:spPr>
              <a:xfrm>
                <a:off x="2097918" y="607640"/>
                <a:ext cx="279602"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727;p33">
                <a:extLst>
                  <a:ext uri="{FF2B5EF4-FFF2-40B4-BE49-F238E27FC236}">
                    <a16:creationId xmlns:a16="http://schemas.microsoft.com/office/drawing/2014/main" xmlns="" id="{348E7F95-FCEB-7722-82D1-79AFFD457BA4}"/>
                  </a:ext>
                </a:extLst>
              </p:cNvPr>
              <p:cNvSpPr/>
              <p:nvPr/>
            </p:nvSpPr>
            <p:spPr>
              <a:xfrm>
                <a:off x="2403952" y="609989"/>
                <a:ext cx="121592"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grpSp>
      </p:grpSp>
      <p:pic>
        <p:nvPicPr>
          <p:cNvPr id="2" name="Picture 1">
            <a:extLst>
              <a:ext uri="{FF2B5EF4-FFF2-40B4-BE49-F238E27FC236}">
                <a16:creationId xmlns:a16="http://schemas.microsoft.com/office/drawing/2014/main" xmlns="" id="{73E50519-E745-38A5-0583-0CCA145FD8DE}"/>
              </a:ext>
            </a:extLst>
          </p:cNvPr>
          <p:cNvPicPr>
            <a:picLocks noChangeAspect="1"/>
          </p:cNvPicPr>
          <p:nvPr/>
        </p:nvPicPr>
        <p:blipFill>
          <a:blip r:embed="rId4"/>
          <a:stretch>
            <a:fillRect/>
          </a:stretch>
        </p:blipFill>
        <p:spPr>
          <a:xfrm>
            <a:off x="2695574" y="1388803"/>
            <a:ext cx="6829425" cy="1928638"/>
          </a:xfrm>
          <a:prstGeom prst="rect">
            <a:avLst/>
          </a:prstGeom>
        </p:spPr>
      </p:pic>
    </p:spTree>
    <p:extLst>
      <p:ext uri="{BB962C8B-B14F-4D97-AF65-F5344CB8AC3E}">
        <p14:creationId xmlns:p14="http://schemas.microsoft.com/office/powerpoint/2010/main" val="5869122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EBE86137-1172-8670-7425-AF29D95ED564}"/>
              </a:ext>
            </a:extLst>
          </p:cNvPr>
          <p:cNvPicPr>
            <a:picLocks noChangeAspect="1"/>
          </p:cNvPicPr>
          <p:nvPr/>
        </p:nvPicPr>
        <p:blipFill>
          <a:blip r:embed="rId2"/>
          <a:stretch>
            <a:fillRect/>
          </a:stretch>
        </p:blipFill>
        <p:spPr>
          <a:xfrm rot="823821">
            <a:off x="1994964" y="1388943"/>
            <a:ext cx="7687722" cy="4194412"/>
          </a:xfrm>
          <a:prstGeom prst="rect">
            <a:avLst/>
          </a:prstGeom>
        </p:spPr>
      </p:pic>
    </p:spTree>
    <p:extLst>
      <p:ext uri="{BB962C8B-B14F-4D97-AF65-F5344CB8AC3E}">
        <p14:creationId xmlns:p14="http://schemas.microsoft.com/office/powerpoint/2010/main" val="15421152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A logo with a black background&#10;&#10;Description automatically generated">
            <a:extLst>
              <a:ext uri="{FF2B5EF4-FFF2-40B4-BE49-F238E27FC236}">
                <a16:creationId xmlns:a16="http://schemas.microsoft.com/office/drawing/2014/main" xmlns="" id="{F432D688-C041-CE1E-F918-1AD84D01EA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7925" y="1426152"/>
            <a:ext cx="7834482" cy="6053918"/>
          </a:xfrm>
          <a:prstGeom prst="rect">
            <a:avLst/>
          </a:prstGeom>
        </p:spPr>
      </p:pic>
    </p:spTree>
    <p:extLst>
      <p:ext uri="{BB962C8B-B14F-4D97-AF65-F5344CB8AC3E}">
        <p14:creationId xmlns:p14="http://schemas.microsoft.com/office/powerpoint/2010/main" val="15651923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4" name="Google Shape;724;p33"/>
          <p:cNvGrpSpPr/>
          <p:nvPr/>
        </p:nvGrpSpPr>
        <p:grpSpPr>
          <a:xfrm>
            <a:off x="8533738" y="3851370"/>
            <a:ext cx="726337" cy="49292"/>
            <a:chOff x="2097918" y="607640"/>
            <a:chExt cx="427626" cy="51692"/>
          </a:xfrm>
        </p:grpSpPr>
        <p:sp>
          <p:nvSpPr>
            <p:cNvPr id="46" name="Google Shape;726;p33"/>
            <p:cNvSpPr/>
            <p:nvPr/>
          </p:nvSpPr>
          <p:spPr>
            <a:xfrm>
              <a:off x="2097918" y="607640"/>
              <a:ext cx="279602"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727;p33"/>
            <p:cNvSpPr/>
            <p:nvPr/>
          </p:nvSpPr>
          <p:spPr>
            <a:xfrm>
              <a:off x="2403952" y="609989"/>
              <a:ext cx="121592"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 name="Group 4">
            <a:extLst>
              <a:ext uri="{FF2B5EF4-FFF2-40B4-BE49-F238E27FC236}">
                <a16:creationId xmlns:a16="http://schemas.microsoft.com/office/drawing/2014/main" xmlns="" id="{932C32FE-FED2-3979-4748-DBFF510F4B58}"/>
              </a:ext>
            </a:extLst>
          </p:cNvPr>
          <p:cNvGrpSpPr/>
          <p:nvPr/>
        </p:nvGrpSpPr>
        <p:grpSpPr>
          <a:xfrm>
            <a:off x="1458507" y="0"/>
            <a:ext cx="10167395" cy="1081857"/>
            <a:chOff x="1869832" y="3990205"/>
            <a:chExt cx="9320710" cy="1651754"/>
          </a:xfrm>
        </p:grpSpPr>
        <p:sp>
          <p:nvSpPr>
            <p:cNvPr id="6" name="TextBox 5">
              <a:extLst>
                <a:ext uri="{FF2B5EF4-FFF2-40B4-BE49-F238E27FC236}">
                  <a16:creationId xmlns:a16="http://schemas.microsoft.com/office/drawing/2014/main" xmlns="" id="{B30D00F0-33EA-6031-A165-10745EDD9011}"/>
                </a:ext>
              </a:extLst>
            </p:cNvPr>
            <p:cNvSpPr txBox="1"/>
            <p:nvPr/>
          </p:nvSpPr>
          <p:spPr>
            <a:xfrm>
              <a:off x="1869832" y="3990205"/>
              <a:ext cx="9304774" cy="1569660"/>
            </a:xfrm>
            <a:prstGeom prst="rect">
              <a:avLst/>
            </a:prstGeom>
            <a:gradFill flip="none" rotWithShape="1">
              <a:gsLst>
                <a:gs pos="0">
                  <a:srgbClr val="FF0000">
                    <a:tint val="66000"/>
                    <a:satMod val="160000"/>
                    <a:alpha val="60000"/>
                  </a:srgbClr>
                </a:gs>
                <a:gs pos="50000">
                  <a:srgbClr val="FF0000">
                    <a:tint val="44500"/>
                    <a:satMod val="160000"/>
                  </a:srgbClr>
                </a:gs>
                <a:gs pos="100000">
                  <a:srgbClr val="FF0000">
                    <a:tint val="23500"/>
                    <a:satMod val="160000"/>
                  </a:srgbClr>
                </a:gs>
              </a:gsLst>
              <a:lin ang="10800000" scaled="1"/>
              <a:tileRect/>
            </a:gra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6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6">
              <a:extLst>
                <a:ext uri="{FF2B5EF4-FFF2-40B4-BE49-F238E27FC236}">
                  <a16:creationId xmlns:a16="http://schemas.microsoft.com/office/drawing/2014/main" xmlns="" id="{55B7704B-F3B6-AAB5-CB80-8AEC6DEC150F}"/>
                </a:ext>
              </a:extLst>
            </p:cNvPr>
            <p:cNvSpPr txBox="1"/>
            <p:nvPr/>
          </p:nvSpPr>
          <p:spPr>
            <a:xfrm>
              <a:off x="1962364" y="4091268"/>
              <a:ext cx="9228178" cy="1550691"/>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1. </a:t>
              </a:r>
              <a:r>
                <a:rPr kumimoji="0" lang="vi-VN" sz="3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Theo em, ai là người có công với quê hương, đất nước? Vì sao?</a:t>
              </a:r>
              <a:endParaRPr kumimoji="0" lang="en-US" sz="3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endParaRPr>
            </a:p>
          </p:txBody>
        </p:sp>
      </p:grpSp>
      <p:pic>
        <p:nvPicPr>
          <p:cNvPr id="4" name="Picture 3">
            <a:extLst>
              <a:ext uri="{FF2B5EF4-FFF2-40B4-BE49-F238E27FC236}">
                <a16:creationId xmlns:a16="http://schemas.microsoft.com/office/drawing/2014/main" xmlns="" id="{2AA88450-5B7F-D227-A749-199DEE378B99}"/>
              </a:ext>
            </a:extLst>
          </p:cNvPr>
          <p:cNvPicPr>
            <a:picLocks noChangeAspect="1"/>
          </p:cNvPicPr>
          <p:nvPr/>
        </p:nvPicPr>
        <p:blipFill>
          <a:blip r:embed="rId2"/>
          <a:stretch>
            <a:fillRect/>
          </a:stretch>
        </p:blipFill>
        <p:spPr>
          <a:xfrm>
            <a:off x="2320119" y="1148052"/>
            <a:ext cx="8190428" cy="5414674"/>
          </a:xfrm>
          <a:prstGeom prst="rect">
            <a:avLst/>
          </a:prstGeom>
        </p:spPr>
      </p:pic>
    </p:spTree>
    <p:extLst>
      <p:ext uri="{BB962C8B-B14F-4D97-AF65-F5344CB8AC3E}">
        <p14:creationId xmlns:p14="http://schemas.microsoft.com/office/powerpoint/2010/main" val="19203699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42" presetClass="entr" presetSubtype="0" fill="hold"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fade">
                                      <p:cBhvr>
                                        <p:cTn id="10" dur="1000"/>
                                        <p:tgtEl>
                                          <p:spTgt spid="44"/>
                                        </p:tgtEl>
                                      </p:cBhvr>
                                    </p:animEffect>
                                    <p:anim calcmode="lin" valueType="num">
                                      <p:cBhvr>
                                        <p:cTn id="11" dur="1000" fill="hold"/>
                                        <p:tgtEl>
                                          <p:spTgt spid="44"/>
                                        </p:tgtEl>
                                        <p:attrNameLst>
                                          <p:attrName>ppt_x</p:attrName>
                                        </p:attrNameLst>
                                      </p:cBhvr>
                                      <p:tavLst>
                                        <p:tav tm="0">
                                          <p:val>
                                            <p:strVal val="#ppt_x"/>
                                          </p:val>
                                        </p:tav>
                                        <p:tav tm="100000">
                                          <p:val>
                                            <p:strVal val="#ppt_x"/>
                                          </p:val>
                                        </p:tav>
                                      </p:tavLst>
                                    </p:anim>
                                    <p:anim calcmode="lin" valueType="num">
                                      <p:cBhvr>
                                        <p:cTn id="12" dur="1000" fill="hold"/>
                                        <p:tgtEl>
                                          <p:spTgt spid="44"/>
                                        </p:tgtEl>
                                        <p:attrNameLst>
                                          <p:attrName>ppt_y</p:attrName>
                                        </p:attrNameLst>
                                      </p:cBhvr>
                                      <p:tavLst>
                                        <p:tav tm="0">
                                          <p:val>
                                            <p:strVal val="#ppt_y+.1"/>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40895734-9169-474D-81DF-9DA739793D6B}"/>
              </a:ext>
            </a:extLst>
          </p:cNvPr>
          <p:cNvGrpSpPr/>
          <p:nvPr/>
        </p:nvGrpSpPr>
        <p:grpSpPr>
          <a:xfrm>
            <a:off x="2819400" y="-76200"/>
            <a:ext cx="6677025" cy="1647825"/>
            <a:chOff x="310800" y="1911333"/>
            <a:chExt cx="5650162" cy="3047186"/>
          </a:xfrm>
        </p:grpSpPr>
        <p:sp>
          <p:nvSpPr>
            <p:cNvPr id="3" name="Google Shape;718;p33">
              <a:extLst>
                <a:ext uri="{FF2B5EF4-FFF2-40B4-BE49-F238E27FC236}">
                  <a16:creationId xmlns:a16="http://schemas.microsoft.com/office/drawing/2014/main" xmlns="" id="{B1299215-F8D1-FF47-09AC-07122D3D1760}"/>
                </a:ext>
              </a:extLst>
            </p:cNvPr>
            <p:cNvSpPr/>
            <p:nvPr/>
          </p:nvSpPr>
          <p:spPr>
            <a:xfrm>
              <a:off x="310800" y="2127565"/>
              <a:ext cx="5650162" cy="2830954"/>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solidFill>
              <a:schemeClr val="accent4">
                <a:lumMod val="20000"/>
                <a:lumOff val="8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4" name="Google Shape;718;p33">
              <a:extLst>
                <a:ext uri="{FF2B5EF4-FFF2-40B4-BE49-F238E27FC236}">
                  <a16:creationId xmlns:a16="http://schemas.microsoft.com/office/drawing/2014/main" xmlns="" id="{8E82A037-3936-7A52-660A-56B031565F3B}"/>
                </a:ext>
              </a:extLst>
            </p:cNvPr>
            <p:cNvSpPr/>
            <p:nvPr/>
          </p:nvSpPr>
          <p:spPr>
            <a:xfrm>
              <a:off x="478016" y="2218264"/>
              <a:ext cx="5274601" cy="2608379"/>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noFill/>
            <a:ln w="38100">
              <a:solidFill>
                <a:srgbClr val="FFC000"/>
              </a:solidFill>
              <a:prstDash val="dash"/>
            </a:ln>
          </p:spPr>
          <p:txBody>
            <a:bodyPr spcFirstLastPara="1" wrap="square" lIns="182880" tIns="182880" rIns="18288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en-US" sz="3200" b="1" kern="0" dirty="0" err="1">
                  <a:solidFill>
                    <a:srgbClr val="000000"/>
                  </a:solidFill>
                  <a:latin typeface="Cambria" panose="02040503050406030204" pitchFamily="18" charset="0"/>
                  <a:ea typeface="Cambria" panose="02040503050406030204" pitchFamily="18" charset="0"/>
                  <a:cs typeface="Arial"/>
                  <a:sym typeface="Arial"/>
                </a:rPr>
                <a:t>Những</a:t>
              </a:r>
              <a:r>
                <a:rPr lang="en-US" sz="3200" b="1" kern="0" dirty="0">
                  <a:solidFill>
                    <a:srgbClr val="000000"/>
                  </a:solidFill>
                  <a:latin typeface="Cambria" panose="02040503050406030204" pitchFamily="18" charset="0"/>
                  <a:ea typeface="Cambria" panose="02040503050406030204" pitchFamily="18" charset="0"/>
                  <a:cs typeface="Arial"/>
                  <a:sym typeface="Arial"/>
                </a:rPr>
                <a:t> </a:t>
              </a:r>
              <a:r>
                <a:rPr lang="en-US" sz="3200" b="1" kern="0" dirty="0" err="1">
                  <a:solidFill>
                    <a:srgbClr val="000000"/>
                  </a:solidFill>
                  <a:latin typeface="Cambria" panose="02040503050406030204" pitchFamily="18" charset="0"/>
                  <a:ea typeface="Cambria" panose="02040503050406030204" pitchFamily="18" charset="0"/>
                  <a:cs typeface="Arial"/>
                  <a:sym typeface="Arial"/>
                </a:rPr>
                <a:t>người</a:t>
              </a:r>
              <a:r>
                <a:rPr lang="en-US" sz="3200" b="1" kern="0" dirty="0">
                  <a:solidFill>
                    <a:srgbClr val="000000"/>
                  </a:solidFill>
                  <a:latin typeface="Cambria" panose="02040503050406030204" pitchFamily="18" charset="0"/>
                  <a:ea typeface="Cambria" panose="02040503050406030204" pitchFamily="18" charset="0"/>
                  <a:cs typeface="Arial"/>
                  <a:sym typeface="Arial"/>
                </a:rPr>
                <a:t> </a:t>
              </a:r>
              <a:r>
                <a:rPr lang="en-US" sz="3200" b="1" kern="0" dirty="0" err="1">
                  <a:solidFill>
                    <a:srgbClr val="000000"/>
                  </a:solidFill>
                  <a:latin typeface="Cambria" panose="02040503050406030204" pitchFamily="18" charset="0"/>
                  <a:ea typeface="Cambria" panose="02040503050406030204" pitchFamily="18" charset="0"/>
                  <a:cs typeface="Arial"/>
                  <a:sym typeface="Arial"/>
                </a:rPr>
                <a:t>có</a:t>
              </a:r>
              <a:r>
                <a:rPr lang="en-US" sz="3200" b="1" kern="0" dirty="0">
                  <a:solidFill>
                    <a:srgbClr val="000000"/>
                  </a:solidFill>
                  <a:latin typeface="Cambria" panose="02040503050406030204" pitchFamily="18" charset="0"/>
                  <a:ea typeface="Cambria" panose="02040503050406030204" pitchFamily="18" charset="0"/>
                  <a:cs typeface="Arial"/>
                  <a:sym typeface="Arial"/>
                </a:rPr>
                <a:t> </a:t>
              </a:r>
              <a:r>
                <a:rPr lang="en-US" sz="3200" b="1" kern="0" dirty="0" err="1">
                  <a:solidFill>
                    <a:srgbClr val="000000"/>
                  </a:solidFill>
                  <a:latin typeface="Cambria" panose="02040503050406030204" pitchFamily="18" charset="0"/>
                  <a:ea typeface="Cambria" panose="02040503050406030204" pitchFamily="18" charset="0"/>
                  <a:cs typeface="Arial"/>
                  <a:sym typeface="Arial"/>
                </a:rPr>
                <a:t>công</a:t>
              </a:r>
              <a:r>
                <a:rPr lang="en-US" sz="3200" b="1" kern="0" dirty="0">
                  <a:solidFill>
                    <a:srgbClr val="000000"/>
                  </a:solidFill>
                  <a:latin typeface="Cambria" panose="02040503050406030204" pitchFamily="18" charset="0"/>
                  <a:ea typeface="Cambria" panose="02040503050406030204" pitchFamily="18" charset="0"/>
                  <a:cs typeface="Arial"/>
                  <a:sym typeface="Arial"/>
                </a:rPr>
                <a:t> </a:t>
              </a:r>
              <a:r>
                <a:rPr lang="en-US" sz="3200" b="1" kern="0" dirty="0" err="1">
                  <a:solidFill>
                    <a:srgbClr val="000000"/>
                  </a:solidFill>
                  <a:latin typeface="Cambria" panose="02040503050406030204" pitchFamily="18" charset="0"/>
                  <a:ea typeface="Cambria" panose="02040503050406030204" pitchFamily="18" charset="0"/>
                  <a:cs typeface="Arial"/>
                  <a:sym typeface="Arial"/>
                </a:rPr>
                <a:t>với</a:t>
              </a:r>
              <a:r>
                <a:rPr lang="en-US" sz="3200" b="1" kern="0" dirty="0">
                  <a:solidFill>
                    <a:srgbClr val="000000"/>
                  </a:solidFill>
                  <a:latin typeface="Cambria" panose="02040503050406030204" pitchFamily="18" charset="0"/>
                  <a:ea typeface="Cambria" panose="02040503050406030204" pitchFamily="18" charset="0"/>
                  <a:cs typeface="Arial"/>
                  <a:sym typeface="Arial"/>
                </a:rPr>
                <a:t> </a:t>
              </a:r>
              <a:r>
                <a:rPr lang="en-US" sz="3200" b="1" kern="0" dirty="0" err="1">
                  <a:solidFill>
                    <a:srgbClr val="000000"/>
                  </a:solidFill>
                  <a:latin typeface="Cambria" panose="02040503050406030204" pitchFamily="18" charset="0"/>
                  <a:ea typeface="Cambria" panose="02040503050406030204" pitchFamily="18" charset="0"/>
                  <a:cs typeface="Arial"/>
                  <a:sym typeface="Arial"/>
                </a:rPr>
                <a:t>quê</a:t>
              </a:r>
              <a:r>
                <a:rPr lang="en-US" sz="3200" b="1" kern="0" dirty="0">
                  <a:solidFill>
                    <a:srgbClr val="000000"/>
                  </a:solidFill>
                  <a:latin typeface="Cambria" panose="02040503050406030204" pitchFamily="18" charset="0"/>
                  <a:ea typeface="Cambria" panose="02040503050406030204" pitchFamily="18" charset="0"/>
                  <a:cs typeface="Arial"/>
                  <a:sym typeface="Arial"/>
                </a:rPr>
                <a:t> </a:t>
              </a:r>
              <a:r>
                <a:rPr lang="en-US" sz="3200" b="1" kern="0" dirty="0" err="1">
                  <a:solidFill>
                    <a:srgbClr val="000000"/>
                  </a:solidFill>
                  <a:latin typeface="Cambria" panose="02040503050406030204" pitchFamily="18" charset="0"/>
                  <a:ea typeface="Cambria" panose="02040503050406030204" pitchFamily="18" charset="0"/>
                  <a:cs typeface="Arial"/>
                  <a:sym typeface="Arial"/>
                </a:rPr>
                <a:t>hương</a:t>
              </a:r>
              <a:r>
                <a:rPr lang="en-US" sz="3200" b="1" kern="0" dirty="0">
                  <a:solidFill>
                    <a:srgbClr val="000000"/>
                  </a:solidFill>
                  <a:latin typeface="Cambria" panose="02040503050406030204" pitchFamily="18" charset="0"/>
                  <a:ea typeface="Cambria" panose="02040503050406030204" pitchFamily="18" charset="0"/>
                  <a:cs typeface="Arial"/>
                  <a:sym typeface="Arial"/>
                </a:rPr>
                <a:t>, </a:t>
              </a:r>
              <a:r>
                <a:rPr lang="en-US" sz="3200" b="1" kern="0" dirty="0" err="1">
                  <a:solidFill>
                    <a:srgbClr val="000000"/>
                  </a:solidFill>
                  <a:latin typeface="Cambria" panose="02040503050406030204" pitchFamily="18" charset="0"/>
                  <a:ea typeface="Cambria" panose="02040503050406030204" pitchFamily="18" charset="0"/>
                  <a:cs typeface="Arial"/>
                  <a:sym typeface="Arial"/>
                </a:rPr>
                <a:t>đất</a:t>
              </a:r>
              <a:r>
                <a:rPr lang="en-US" sz="3200" b="1" kern="0" dirty="0">
                  <a:solidFill>
                    <a:srgbClr val="000000"/>
                  </a:solidFill>
                  <a:latin typeface="Cambria" panose="02040503050406030204" pitchFamily="18" charset="0"/>
                  <a:ea typeface="Cambria" panose="02040503050406030204" pitchFamily="18" charset="0"/>
                  <a:cs typeface="Arial"/>
                  <a:sym typeface="Arial"/>
                </a:rPr>
                <a:t> </a:t>
              </a:r>
              <a:r>
                <a:rPr lang="en-US" sz="3200" b="1" kern="0" dirty="0" err="1">
                  <a:solidFill>
                    <a:srgbClr val="000000"/>
                  </a:solidFill>
                  <a:latin typeface="Cambria" panose="02040503050406030204" pitchFamily="18" charset="0"/>
                  <a:ea typeface="Cambria" panose="02040503050406030204" pitchFamily="18" charset="0"/>
                  <a:cs typeface="Arial"/>
                  <a:sym typeface="Arial"/>
                </a:rPr>
                <a:t>nước</a:t>
              </a:r>
              <a:r>
                <a:rPr lang="en-US" sz="3200" b="1" kern="0" dirty="0">
                  <a:solidFill>
                    <a:srgbClr val="000000"/>
                  </a:solidFill>
                  <a:latin typeface="Cambria" panose="02040503050406030204" pitchFamily="18" charset="0"/>
                  <a:ea typeface="Cambria" panose="02040503050406030204" pitchFamily="18" charset="0"/>
                  <a:cs typeface="Arial"/>
                  <a:sym typeface="Arial"/>
                </a:rPr>
                <a:t>.</a:t>
              </a:r>
              <a:endParaRPr kumimoji="0" lang="vi-VN" sz="32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grpSp>
          <p:nvGrpSpPr>
            <p:cNvPr id="5" name="Group 4">
              <a:extLst>
                <a:ext uri="{FF2B5EF4-FFF2-40B4-BE49-F238E27FC236}">
                  <a16:creationId xmlns:a16="http://schemas.microsoft.com/office/drawing/2014/main" xmlns="" id="{A8F04559-C9B1-D9A3-13FF-891A3CFD9DBD}"/>
                </a:ext>
              </a:extLst>
            </p:cNvPr>
            <p:cNvGrpSpPr/>
            <p:nvPr/>
          </p:nvGrpSpPr>
          <p:grpSpPr>
            <a:xfrm>
              <a:off x="646756" y="4315458"/>
              <a:ext cx="4758622" cy="643061"/>
              <a:chOff x="855100" y="4477504"/>
              <a:chExt cx="4758622" cy="643061"/>
            </a:xfrm>
          </p:grpSpPr>
          <p:cxnSp>
            <p:nvCxnSpPr>
              <p:cNvPr id="13" name="Straight Connector 12">
                <a:extLst>
                  <a:ext uri="{FF2B5EF4-FFF2-40B4-BE49-F238E27FC236}">
                    <a16:creationId xmlns:a16="http://schemas.microsoft.com/office/drawing/2014/main" xmlns="" id="{C755DEB7-815B-4DDF-7A61-4FB7068776A3}"/>
                  </a:ext>
                </a:extLst>
              </p:cNvPr>
              <p:cNvCxnSpPr/>
              <p:nvPr/>
            </p:nvCxnSpPr>
            <p:spPr>
              <a:xfrm>
                <a:off x="855100" y="4847894"/>
                <a:ext cx="1805651" cy="13473"/>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41F8B8EA-F2BD-F2E5-E05E-5F74BF0AAD4D}"/>
                  </a:ext>
                </a:extLst>
              </p:cNvPr>
              <p:cNvCxnSpPr/>
              <p:nvPr/>
            </p:nvCxnSpPr>
            <p:spPr>
              <a:xfrm flipV="1">
                <a:off x="3798426" y="4861367"/>
                <a:ext cx="1815296" cy="11575"/>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xmlns="" id="{1F0E1225-C46E-B19C-0B65-81EA3D2CB353}"/>
                  </a:ext>
                </a:extLst>
              </p:cNvPr>
              <p:cNvPicPr>
                <a:picLocks noChangeAspect="1"/>
              </p:cNvPicPr>
              <p:nvPr/>
            </p:nvPicPr>
            <p:blipFill rotWithShape="1">
              <a:blip r:embed="rId2"/>
              <a:srcRect t="16340" b="43951"/>
              <a:stretch/>
            </p:blipFill>
            <p:spPr>
              <a:xfrm>
                <a:off x="2778507" y="4477504"/>
                <a:ext cx="730339" cy="643061"/>
              </a:xfrm>
              <a:prstGeom prst="rect">
                <a:avLst/>
              </a:prstGeom>
            </p:spPr>
          </p:pic>
        </p:grpSp>
        <p:grpSp>
          <p:nvGrpSpPr>
            <p:cNvPr id="6" name="Google Shape;724;p33">
              <a:extLst>
                <a:ext uri="{FF2B5EF4-FFF2-40B4-BE49-F238E27FC236}">
                  <a16:creationId xmlns:a16="http://schemas.microsoft.com/office/drawing/2014/main" xmlns="" id="{F87D685E-140D-A773-1209-146080941CBD}"/>
                </a:ext>
              </a:extLst>
            </p:cNvPr>
            <p:cNvGrpSpPr/>
            <p:nvPr/>
          </p:nvGrpSpPr>
          <p:grpSpPr>
            <a:xfrm>
              <a:off x="1906680" y="1911333"/>
              <a:ext cx="1854260" cy="523163"/>
              <a:chOff x="1639601" y="539501"/>
              <a:chExt cx="1091683" cy="548641"/>
            </a:xfrm>
          </p:grpSpPr>
          <p:sp>
            <p:nvSpPr>
              <p:cNvPr id="7" name="Google Shape;725;p33">
                <a:extLst>
                  <a:ext uri="{FF2B5EF4-FFF2-40B4-BE49-F238E27FC236}">
                    <a16:creationId xmlns:a16="http://schemas.microsoft.com/office/drawing/2014/main" xmlns="" id="{5CF1DCD3-C318-7694-D139-72DDA57779BE}"/>
                  </a:ext>
                </a:extLst>
              </p:cNvPr>
              <p:cNvSpPr/>
              <p:nvPr/>
            </p:nvSpPr>
            <p:spPr>
              <a:xfrm>
                <a:off x="1639601" y="539501"/>
                <a:ext cx="1091683" cy="548641"/>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rgbClr val="FFE25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726;p33">
                <a:extLst>
                  <a:ext uri="{FF2B5EF4-FFF2-40B4-BE49-F238E27FC236}">
                    <a16:creationId xmlns:a16="http://schemas.microsoft.com/office/drawing/2014/main" xmlns="" id="{9BBC8E4C-4B86-BA23-7024-8E21F735A800}"/>
                  </a:ext>
                </a:extLst>
              </p:cNvPr>
              <p:cNvSpPr/>
              <p:nvPr/>
            </p:nvSpPr>
            <p:spPr>
              <a:xfrm>
                <a:off x="2097918" y="607640"/>
                <a:ext cx="279602"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727;p33">
                <a:extLst>
                  <a:ext uri="{FF2B5EF4-FFF2-40B4-BE49-F238E27FC236}">
                    <a16:creationId xmlns:a16="http://schemas.microsoft.com/office/drawing/2014/main" xmlns="" id="{7A446EF0-87BC-641E-0EBA-2513981350B3}"/>
                  </a:ext>
                </a:extLst>
              </p:cNvPr>
              <p:cNvSpPr/>
              <p:nvPr/>
            </p:nvSpPr>
            <p:spPr>
              <a:xfrm>
                <a:off x="2403952" y="609989"/>
                <a:ext cx="121592"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grpSp>
      </p:grpSp>
      <p:pic>
        <p:nvPicPr>
          <p:cNvPr id="15" name="Picture 14">
            <a:extLst>
              <a:ext uri="{FF2B5EF4-FFF2-40B4-BE49-F238E27FC236}">
                <a16:creationId xmlns:a16="http://schemas.microsoft.com/office/drawing/2014/main" xmlns="" id="{DB3F1075-A01B-D2DD-F61C-11B806D8CDF5}"/>
              </a:ext>
            </a:extLst>
          </p:cNvPr>
          <p:cNvPicPr>
            <a:picLocks noChangeAspect="1"/>
          </p:cNvPicPr>
          <p:nvPr/>
        </p:nvPicPr>
        <p:blipFill>
          <a:blip r:embed="rId3"/>
          <a:stretch>
            <a:fillRect/>
          </a:stretch>
        </p:blipFill>
        <p:spPr>
          <a:xfrm>
            <a:off x="851765" y="1677467"/>
            <a:ext cx="4843988" cy="1627083"/>
          </a:xfrm>
          <a:prstGeom prst="rect">
            <a:avLst/>
          </a:prstGeom>
        </p:spPr>
      </p:pic>
      <p:pic>
        <p:nvPicPr>
          <p:cNvPr id="17" name="Picture 16">
            <a:extLst>
              <a:ext uri="{FF2B5EF4-FFF2-40B4-BE49-F238E27FC236}">
                <a16:creationId xmlns:a16="http://schemas.microsoft.com/office/drawing/2014/main" xmlns="" id="{713A94BA-AC95-2BD8-25C0-0046553A89A3}"/>
              </a:ext>
            </a:extLst>
          </p:cNvPr>
          <p:cNvPicPr>
            <a:picLocks noChangeAspect="1"/>
          </p:cNvPicPr>
          <p:nvPr/>
        </p:nvPicPr>
        <p:blipFill>
          <a:blip r:embed="rId4"/>
          <a:stretch>
            <a:fillRect/>
          </a:stretch>
        </p:blipFill>
        <p:spPr>
          <a:xfrm>
            <a:off x="6285776" y="1661261"/>
            <a:ext cx="4961983" cy="1515802"/>
          </a:xfrm>
          <a:prstGeom prst="rect">
            <a:avLst/>
          </a:prstGeom>
        </p:spPr>
      </p:pic>
      <p:pic>
        <p:nvPicPr>
          <p:cNvPr id="19" name="Picture 18">
            <a:extLst>
              <a:ext uri="{FF2B5EF4-FFF2-40B4-BE49-F238E27FC236}">
                <a16:creationId xmlns:a16="http://schemas.microsoft.com/office/drawing/2014/main" xmlns="" id="{EC5F8C4F-FBB5-479B-26C3-0763F81A5029}"/>
              </a:ext>
            </a:extLst>
          </p:cNvPr>
          <p:cNvPicPr>
            <a:picLocks noChangeAspect="1"/>
          </p:cNvPicPr>
          <p:nvPr/>
        </p:nvPicPr>
        <p:blipFill>
          <a:blip r:embed="rId5"/>
          <a:stretch>
            <a:fillRect/>
          </a:stretch>
        </p:blipFill>
        <p:spPr>
          <a:xfrm>
            <a:off x="975589" y="3336382"/>
            <a:ext cx="4819147" cy="1751288"/>
          </a:xfrm>
          <a:prstGeom prst="rect">
            <a:avLst/>
          </a:prstGeom>
        </p:spPr>
      </p:pic>
      <p:pic>
        <p:nvPicPr>
          <p:cNvPr id="21" name="Picture 20">
            <a:extLst>
              <a:ext uri="{FF2B5EF4-FFF2-40B4-BE49-F238E27FC236}">
                <a16:creationId xmlns:a16="http://schemas.microsoft.com/office/drawing/2014/main" xmlns="" id="{B87FA5F8-9954-04AF-CC42-57C326B3CAD8}"/>
              </a:ext>
            </a:extLst>
          </p:cNvPr>
          <p:cNvPicPr>
            <a:picLocks noChangeAspect="1"/>
          </p:cNvPicPr>
          <p:nvPr/>
        </p:nvPicPr>
        <p:blipFill>
          <a:blip r:embed="rId6"/>
          <a:stretch>
            <a:fillRect/>
          </a:stretch>
        </p:blipFill>
        <p:spPr>
          <a:xfrm>
            <a:off x="6352452" y="3345907"/>
            <a:ext cx="4781884" cy="1403514"/>
          </a:xfrm>
          <a:prstGeom prst="rect">
            <a:avLst/>
          </a:prstGeom>
        </p:spPr>
      </p:pic>
      <p:pic>
        <p:nvPicPr>
          <p:cNvPr id="25" name="Picture 24">
            <a:extLst>
              <a:ext uri="{FF2B5EF4-FFF2-40B4-BE49-F238E27FC236}">
                <a16:creationId xmlns:a16="http://schemas.microsoft.com/office/drawing/2014/main" xmlns="" id="{4D1C0B68-0C9B-C8A1-26E5-69B92AEBA2FF}"/>
              </a:ext>
            </a:extLst>
          </p:cNvPr>
          <p:cNvPicPr>
            <a:picLocks noChangeAspect="1"/>
          </p:cNvPicPr>
          <p:nvPr/>
        </p:nvPicPr>
        <p:blipFill>
          <a:blip r:embed="rId7"/>
          <a:stretch>
            <a:fillRect/>
          </a:stretch>
        </p:blipFill>
        <p:spPr>
          <a:xfrm>
            <a:off x="3983460" y="5087670"/>
            <a:ext cx="4856409" cy="1465617"/>
          </a:xfrm>
          <a:prstGeom prst="rect">
            <a:avLst/>
          </a:prstGeom>
        </p:spPr>
      </p:pic>
    </p:spTree>
    <p:extLst>
      <p:ext uri="{BB962C8B-B14F-4D97-AF65-F5344CB8AC3E}">
        <p14:creationId xmlns:p14="http://schemas.microsoft.com/office/powerpoint/2010/main" val="4696785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down)">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down)">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down)">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wipe(down)">
                                      <p:cBhvr>
                                        <p:cTn id="3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80C641EB-1F4B-10AA-67A6-77F6B5947EF0}"/>
              </a:ext>
            </a:extLst>
          </p:cNvPr>
          <p:cNvSpPr/>
          <p:nvPr/>
        </p:nvSpPr>
        <p:spPr>
          <a:xfrm>
            <a:off x="2431576" y="1839274"/>
            <a:ext cx="7328848" cy="2196815"/>
          </a:xfrm>
          <a:prstGeom prst="roundRect">
            <a:avLst>
              <a:gd name="adj" fmla="val 50000"/>
            </a:avLst>
          </a:prstGeom>
          <a:solidFill>
            <a:schemeClr val="accent5">
              <a:lumMod val="20000"/>
              <a:lumOff val="80000"/>
            </a:schemeClr>
          </a:solidFill>
          <a:ln w="38100">
            <a:solidFill>
              <a:srgbClr val="11795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kern="100" dirty="0" err="1">
                <a:solidFill>
                  <a:srgbClr val="FF0000"/>
                </a:solidFill>
                <a:effectLst/>
                <a:latin typeface="Times New Roman" panose="02020603050405020304" pitchFamily="18" charset="0"/>
                <a:ea typeface="Calibri" panose="020F0502020204030204" pitchFamily="34" charset="0"/>
              </a:rPr>
              <a:t>Nêu</a:t>
            </a:r>
            <a:r>
              <a:rPr lang="en-US" sz="3600" kern="100" dirty="0">
                <a:solidFill>
                  <a:srgbClr val="FF0000"/>
                </a:solidFill>
                <a:effectLst/>
                <a:latin typeface="Times New Roman" panose="02020603050405020304" pitchFamily="18" charset="0"/>
                <a:ea typeface="Calibri" panose="020F0502020204030204" pitchFamily="34" charset="0"/>
              </a:rPr>
              <a:t> </a:t>
            </a:r>
            <a:r>
              <a:rPr lang="en-US" sz="3600" kern="100" dirty="0" err="1">
                <a:solidFill>
                  <a:srgbClr val="FF0000"/>
                </a:solidFill>
                <a:effectLst/>
                <a:latin typeface="Times New Roman" panose="02020603050405020304" pitchFamily="18" charset="0"/>
                <a:ea typeface="Calibri" panose="020F0502020204030204" pitchFamily="34" charset="0"/>
              </a:rPr>
              <a:t>những</a:t>
            </a:r>
            <a:r>
              <a:rPr lang="en-US" sz="3600" kern="100" dirty="0">
                <a:solidFill>
                  <a:srgbClr val="FF0000"/>
                </a:solidFill>
                <a:effectLst/>
                <a:latin typeface="Times New Roman" panose="02020603050405020304" pitchFamily="18" charset="0"/>
                <a:ea typeface="Calibri" panose="020F0502020204030204" pitchFamily="34" charset="0"/>
              </a:rPr>
              <a:t> </a:t>
            </a:r>
            <a:r>
              <a:rPr lang="en-US" sz="3600" kern="100" dirty="0" err="1">
                <a:solidFill>
                  <a:srgbClr val="FF0000"/>
                </a:solidFill>
                <a:effectLst/>
                <a:latin typeface="Times New Roman" panose="02020603050405020304" pitchFamily="18" charset="0"/>
                <a:ea typeface="Calibri" panose="020F0502020204030204" pitchFamily="34" charset="0"/>
              </a:rPr>
              <a:t>tấm</a:t>
            </a:r>
            <a:r>
              <a:rPr lang="en-US" sz="3600" kern="100" dirty="0">
                <a:solidFill>
                  <a:srgbClr val="FF0000"/>
                </a:solidFill>
                <a:effectLst/>
                <a:latin typeface="Times New Roman" panose="02020603050405020304" pitchFamily="18" charset="0"/>
                <a:ea typeface="Calibri" panose="020F0502020204030204" pitchFamily="34" charset="0"/>
              </a:rPr>
              <a:t> </a:t>
            </a:r>
            <a:r>
              <a:rPr lang="en-US" sz="3600" kern="100" dirty="0" err="1">
                <a:solidFill>
                  <a:srgbClr val="FF0000"/>
                </a:solidFill>
                <a:effectLst/>
                <a:latin typeface="Times New Roman" panose="02020603050405020304" pitchFamily="18" charset="0"/>
                <a:ea typeface="Calibri" panose="020F0502020204030204" pitchFamily="34" charset="0"/>
              </a:rPr>
              <a:t>gương</a:t>
            </a:r>
            <a:r>
              <a:rPr lang="en-US" sz="3600" kern="100" dirty="0">
                <a:solidFill>
                  <a:srgbClr val="FF0000"/>
                </a:solidFill>
                <a:effectLst/>
                <a:latin typeface="Times New Roman" panose="02020603050405020304" pitchFamily="18" charset="0"/>
                <a:ea typeface="Calibri" panose="020F0502020204030204" pitchFamily="34" charset="0"/>
              </a:rPr>
              <a:t> </a:t>
            </a:r>
            <a:r>
              <a:rPr lang="en-US" sz="3600" kern="100" dirty="0" err="1">
                <a:solidFill>
                  <a:srgbClr val="FF0000"/>
                </a:solidFill>
                <a:effectLst/>
                <a:latin typeface="Times New Roman" panose="02020603050405020304" pitchFamily="18" charset="0"/>
                <a:ea typeface="Calibri" panose="020F0502020204030204" pitchFamily="34" charset="0"/>
              </a:rPr>
              <a:t>dũng</a:t>
            </a:r>
            <a:r>
              <a:rPr lang="en-US" sz="3600" kern="100" dirty="0">
                <a:solidFill>
                  <a:srgbClr val="FF0000"/>
                </a:solidFill>
                <a:effectLst/>
                <a:latin typeface="Times New Roman" panose="02020603050405020304" pitchFamily="18" charset="0"/>
                <a:ea typeface="Calibri" panose="020F0502020204030204" pitchFamily="34" charset="0"/>
              </a:rPr>
              <a:t> </a:t>
            </a:r>
            <a:r>
              <a:rPr lang="en-US" sz="3600" kern="100" dirty="0" err="1">
                <a:solidFill>
                  <a:srgbClr val="FF0000"/>
                </a:solidFill>
                <a:effectLst/>
                <a:latin typeface="Times New Roman" panose="02020603050405020304" pitchFamily="18" charset="0"/>
                <a:ea typeface="Calibri" panose="020F0502020204030204" pitchFamily="34" charset="0"/>
              </a:rPr>
              <a:t>cảm</a:t>
            </a:r>
            <a:r>
              <a:rPr lang="en-US" sz="3600" kern="100" dirty="0">
                <a:solidFill>
                  <a:srgbClr val="FF0000"/>
                </a:solidFill>
                <a:effectLst/>
                <a:latin typeface="Times New Roman" panose="02020603050405020304" pitchFamily="18" charset="0"/>
                <a:ea typeface="Calibri" panose="020F0502020204030204" pitchFamily="34" charset="0"/>
              </a:rPr>
              <a:t> </a:t>
            </a:r>
            <a:r>
              <a:rPr lang="en-US" sz="3600" kern="100" dirty="0" err="1">
                <a:solidFill>
                  <a:srgbClr val="FF0000"/>
                </a:solidFill>
                <a:effectLst/>
                <a:latin typeface="Times New Roman" panose="02020603050405020304" pitchFamily="18" charset="0"/>
                <a:ea typeface="Calibri" panose="020F0502020204030204" pitchFamily="34" charset="0"/>
              </a:rPr>
              <a:t>của</a:t>
            </a:r>
            <a:r>
              <a:rPr lang="en-US" sz="3600" kern="100" dirty="0">
                <a:solidFill>
                  <a:srgbClr val="FF0000"/>
                </a:solidFill>
                <a:effectLst/>
                <a:latin typeface="Times New Roman" panose="02020603050405020304" pitchFamily="18" charset="0"/>
                <a:ea typeface="Calibri" panose="020F0502020204030204" pitchFamily="34" charset="0"/>
              </a:rPr>
              <a:t> </a:t>
            </a:r>
            <a:r>
              <a:rPr lang="en-US" sz="3600" kern="100" dirty="0" err="1">
                <a:solidFill>
                  <a:srgbClr val="FF0000"/>
                </a:solidFill>
                <a:effectLst/>
                <a:latin typeface="Times New Roman" panose="02020603050405020304" pitchFamily="18" charset="0"/>
                <a:ea typeface="Calibri" panose="020F0502020204030204" pitchFamily="34" charset="0"/>
              </a:rPr>
              <a:t>tuổi</a:t>
            </a:r>
            <a:r>
              <a:rPr lang="en-US" sz="3600" kern="100" dirty="0">
                <a:solidFill>
                  <a:srgbClr val="FF0000"/>
                </a:solidFill>
                <a:effectLst/>
                <a:latin typeface="Times New Roman" panose="02020603050405020304" pitchFamily="18" charset="0"/>
                <a:ea typeface="Calibri" panose="020F0502020204030204" pitchFamily="34" charset="0"/>
              </a:rPr>
              <a:t> </a:t>
            </a:r>
            <a:r>
              <a:rPr lang="en-US" sz="3600" kern="100" dirty="0" err="1">
                <a:solidFill>
                  <a:srgbClr val="FF0000"/>
                </a:solidFill>
                <a:effectLst/>
                <a:latin typeface="Times New Roman" panose="02020603050405020304" pitchFamily="18" charset="0"/>
                <a:ea typeface="Calibri" panose="020F0502020204030204" pitchFamily="34" charset="0"/>
              </a:rPr>
              <a:t>trẻ</a:t>
            </a:r>
            <a:r>
              <a:rPr lang="en-US" sz="3600" kern="100" dirty="0">
                <a:solidFill>
                  <a:srgbClr val="FF0000"/>
                </a:solidFill>
                <a:effectLst/>
                <a:latin typeface="Times New Roman" panose="02020603050405020304" pitchFamily="18" charset="0"/>
                <a:ea typeface="Calibri" panose="020F0502020204030204" pitchFamily="34" charset="0"/>
              </a:rPr>
              <a:t> </a:t>
            </a:r>
            <a:r>
              <a:rPr lang="en-US" sz="3600" kern="100" dirty="0" err="1">
                <a:solidFill>
                  <a:srgbClr val="FF0000"/>
                </a:solidFill>
                <a:effectLst/>
                <a:latin typeface="Times New Roman" panose="02020603050405020304" pitchFamily="18" charset="0"/>
                <a:ea typeface="Calibri" panose="020F0502020204030204" pitchFamily="34" charset="0"/>
              </a:rPr>
              <a:t>Việt</a:t>
            </a:r>
            <a:r>
              <a:rPr lang="en-US" sz="3600" kern="100" dirty="0">
                <a:solidFill>
                  <a:srgbClr val="FF0000"/>
                </a:solidFill>
                <a:effectLst/>
                <a:latin typeface="Times New Roman" panose="02020603050405020304" pitchFamily="18" charset="0"/>
                <a:ea typeface="Calibri" panose="020F0502020204030204" pitchFamily="34" charset="0"/>
              </a:rPr>
              <a:t> Nam </a:t>
            </a:r>
            <a:r>
              <a:rPr lang="en-US" sz="3600" kern="100" dirty="0" err="1">
                <a:solidFill>
                  <a:srgbClr val="FF0000"/>
                </a:solidFill>
                <a:effectLst/>
                <a:latin typeface="Times New Roman" panose="02020603050405020304" pitchFamily="18" charset="0"/>
                <a:ea typeface="Calibri" panose="020F0502020204030204" pitchFamily="34" charset="0"/>
              </a:rPr>
              <a:t>trong</a:t>
            </a:r>
            <a:r>
              <a:rPr lang="en-US" sz="3600" kern="100" dirty="0">
                <a:solidFill>
                  <a:srgbClr val="FF0000"/>
                </a:solidFill>
                <a:effectLst/>
                <a:latin typeface="Times New Roman" panose="02020603050405020304" pitchFamily="18" charset="0"/>
                <a:ea typeface="Calibri" panose="020F0502020204030204" pitchFamily="34" charset="0"/>
              </a:rPr>
              <a:t> </a:t>
            </a:r>
            <a:r>
              <a:rPr lang="en-US" sz="3600" kern="100" dirty="0" err="1">
                <a:solidFill>
                  <a:srgbClr val="FF0000"/>
                </a:solidFill>
                <a:effectLst/>
                <a:latin typeface="Times New Roman" panose="02020603050405020304" pitchFamily="18" charset="0"/>
                <a:ea typeface="Calibri" panose="020F0502020204030204" pitchFamily="34" charset="0"/>
              </a:rPr>
              <a:t>xây</a:t>
            </a:r>
            <a:r>
              <a:rPr lang="en-US" sz="3600" kern="100" dirty="0">
                <a:solidFill>
                  <a:srgbClr val="FF0000"/>
                </a:solidFill>
                <a:effectLst/>
                <a:latin typeface="Times New Roman" panose="02020603050405020304" pitchFamily="18" charset="0"/>
                <a:ea typeface="Calibri" panose="020F0502020204030204" pitchFamily="34" charset="0"/>
              </a:rPr>
              <a:t> </a:t>
            </a:r>
            <a:r>
              <a:rPr lang="en-US" sz="3600" kern="100" dirty="0" err="1">
                <a:solidFill>
                  <a:srgbClr val="FF0000"/>
                </a:solidFill>
                <a:effectLst/>
                <a:latin typeface="Times New Roman" panose="02020603050405020304" pitchFamily="18" charset="0"/>
                <a:ea typeface="Calibri" panose="020F0502020204030204" pitchFamily="34" charset="0"/>
              </a:rPr>
              <a:t>dựng</a:t>
            </a:r>
            <a:r>
              <a:rPr lang="en-US" sz="3600" kern="100" dirty="0">
                <a:solidFill>
                  <a:srgbClr val="FF0000"/>
                </a:solidFill>
                <a:effectLst/>
                <a:latin typeface="Times New Roman" panose="02020603050405020304" pitchFamily="18" charset="0"/>
                <a:ea typeface="Calibri" panose="020F0502020204030204" pitchFamily="34" charset="0"/>
              </a:rPr>
              <a:t> </a:t>
            </a:r>
            <a:r>
              <a:rPr lang="en-US" sz="3600" kern="100" dirty="0" err="1">
                <a:solidFill>
                  <a:srgbClr val="FF0000"/>
                </a:solidFill>
                <a:effectLst/>
                <a:latin typeface="Times New Roman" panose="02020603050405020304" pitchFamily="18" charset="0"/>
                <a:ea typeface="Calibri" panose="020F0502020204030204" pitchFamily="34" charset="0"/>
              </a:rPr>
              <a:t>và</a:t>
            </a:r>
            <a:r>
              <a:rPr lang="en-US" sz="3600" kern="100" dirty="0">
                <a:solidFill>
                  <a:srgbClr val="FF0000"/>
                </a:solidFill>
                <a:effectLst/>
                <a:latin typeface="Times New Roman" panose="02020603050405020304" pitchFamily="18" charset="0"/>
                <a:ea typeface="Calibri" panose="020F0502020204030204" pitchFamily="34" charset="0"/>
              </a:rPr>
              <a:t> </a:t>
            </a:r>
            <a:r>
              <a:rPr lang="en-US" sz="3600" kern="100" dirty="0" err="1">
                <a:solidFill>
                  <a:srgbClr val="FF0000"/>
                </a:solidFill>
                <a:effectLst/>
                <a:latin typeface="Times New Roman" panose="02020603050405020304" pitchFamily="18" charset="0"/>
                <a:ea typeface="Calibri" panose="020F0502020204030204" pitchFamily="34" charset="0"/>
              </a:rPr>
              <a:t>bảo</a:t>
            </a:r>
            <a:r>
              <a:rPr lang="en-US" sz="3600" kern="100" dirty="0">
                <a:solidFill>
                  <a:srgbClr val="FF0000"/>
                </a:solidFill>
                <a:effectLst/>
                <a:latin typeface="Times New Roman" panose="02020603050405020304" pitchFamily="18" charset="0"/>
                <a:ea typeface="Calibri" panose="020F0502020204030204" pitchFamily="34" charset="0"/>
              </a:rPr>
              <a:t> </a:t>
            </a:r>
            <a:r>
              <a:rPr lang="en-US" sz="3600" kern="100" dirty="0" err="1">
                <a:solidFill>
                  <a:srgbClr val="FF0000"/>
                </a:solidFill>
                <a:effectLst/>
                <a:latin typeface="Times New Roman" panose="02020603050405020304" pitchFamily="18" charset="0"/>
                <a:ea typeface="Calibri" panose="020F0502020204030204" pitchFamily="34" charset="0"/>
              </a:rPr>
              <a:t>vệ</a:t>
            </a:r>
            <a:r>
              <a:rPr lang="en-US" sz="3600" kern="100" dirty="0">
                <a:solidFill>
                  <a:srgbClr val="FF0000"/>
                </a:solidFill>
                <a:effectLst/>
                <a:latin typeface="Times New Roman" panose="02020603050405020304" pitchFamily="18" charset="0"/>
                <a:ea typeface="Calibri" panose="020F0502020204030204" pitchFamily="34" charset="0"/>
              </a:rPr>
              <a:t> </a:t>
            </a:r>
            <a:r>
              <a:rPr lang="en-US" sz="3600" kern="100" dirty="0" err="1">
                <a:solidFill>
                  <a:srgbClr val="FF0000"/>
                </a:solidFill>
                <a:effectLst/>
                <a:latin typeface="Times New Roman" panose="02020603050405020304" pitchFamily="18" charset="0"/>
                <a:ea typeface="Calibri" panose="020F0502020204030204" pitchFamily="34" charset="0"/>
              </a:rPr>
              <a:t>tổ</a:t>
            </a:r>
            <a:r>
              <a:rPr lang="en-US" sz="3600" kern="100" dirty="0">
                <a:solidFill>
                  <a:srgbClr val="FF0000"/>
                </a:solidFill>
                <a:effectLst/>
                <a:latin typeface="Times New Roman" panose="02020603050405020304" pitchFamily="18" charset="0"/>
                <a:ea typeface="Calibri" panose="020F0502020204030204" pitchFamily="34" charset="0"/>
              </a:rPr>
              <a:t> </a:t>
            </a:r>
            <a:r>
              <a:rPr lang="en-US" sz="3600" kern="100" dirty="0" err="1">
                <a:solidFill>
                  <a:srgbClr val="FF0000"/>
                </a:solidFill>
                <a:effectLst/>
                <a:latin typeface="Times New Roman" panose="02020603050405020304" pitchFamily="18" charset="0"/>
                <a:ea typeface="Calibri" panose="020F0502020204030204" pitchFamily="34" charset="0"/>
              </a:rPr>
              <a:t>quốc</a:t>
            </a:r>
            <a:r>
              <a:rPr lang="en-US" sz="3600" kern="100" dirty="0">
                <a:solidFill>
                  <a:srgbClr val="FF0000"/>
                </a:solidFill>
                <a:effectLst/>
                <a:latin typeface="Times New Roman" panose="02020603050405020304" pitchFamily="18" charset="0"/>
                <a:ea typeface="Calibri" panose="020F0502020204030204" pitchFamily="34" charset="0"/>
              </a:rPr>
              <a:t>?</a:t>
            </a:r>
            <a:endParaRPr lang="en-US" sz="3600" dirty="0">
              <a:solidFill>
                <a:srgbClr val="FF0000"/>
              </a:solidFill>
            </a:endParaRPr>
          </a:p>
        </p:txBody>
      </p:sp>
    </p:spTree>
    <p:extLst>
      <p:ext uri="{BB962C8B-B14F-4D97-AF65-F5344CB8AC3E}">
        <p14:creationId xmlns:p14="http://schemas.microsoft.com/office/powerpoint/2010/main" val="7428089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A757CD53-6916-7290-4BDE-A2C197F007EE}"/>
              </a:ext>
            </a:extLst>
          </p:cNvPr>
          <p:cNvPicPr>
            <a:picLocks noChangeAspect="1"/>
          </p:cNvPicPr>
          <p:nvPr/>
        </p:nvPicPr>
        <p:blipFill>
          <a:blip r:embed="rId2"/>
          <a:stretch>
            <a:fillRect/>
          </a:stretch>
        </p:blipFill>
        <p:spPr>
          <a:xfrm>
            <a:off x="5973170" y="323440"/>
            <a:ext cx="4353564" cy="6211120"/>
          </a:xfrm>
          <a:prstGeom prst="rect">
            <a:avLst/>
          </a:prstGeom>
        </p:spPr>
      </p:pic>
      <p:sp>
        <p:nvSpPr>
          <p:cNvPr id="3" name="TextBox 2">
            <a:extLst>
              <a:ext uri="{FF2B5EF4-FFF2-40B4-BE49-F238E27FC236}">
                <a16:creationId xmlns:a16="http://schemas.microsoft.com/office/drawing/2014/main" xmlns="" id="{465C5FBA-9E6F-0035-C85E-3676EA0AA2C0}"/>
              </a:ext>
            </a:extLst>
          </p:cNvPr>
          <p:cNvSpPr txBox="1"/>
          <p:nvPr/>
        </p:nvSpPr>
        <p:spPr>
          <a:xfrm>
            <a:off x="928048" y="631883"/>
            <a:ext cx="4844955" cy="5293757"/>
          </a:xfrm>
          <a:prstGeom prst="rect">
            <a:avLst/>
          </a:prstGeom>
          <a:noFill/>
        </p:spPr>
        <p:txBody>
          <a:bodyPr wrap="square" rtlCol="0">
            <a:spAutoFit/>
          </a:bodyPr>
          <a:lstStyle/>
          <a:p>
            <a:pPr algn="just"/>
            <a:r>
              <a:rPr lang="en-US" sz="2600" b="1" dirty="0" err="1">
                <a:solidFill>
                  <a:srgbClr val="FF0000"/>
                </a:solidFill>
                <a:latin typeface="Times New Roman" panose="02020603050405020304" pitchFamily="18" charset="0"/>
                <a:cs typeface="Times New Roman" panose="02020603050405020304" pitchFamily="18" charset="0"/>
              </a:rPr>
              <a:t>Nguyễn</a:t>
            </a:r>
            <a:r>
              <a:rPr lang="en-US" sz="2600" b="1" dirty="0">
                <a:solidFill>
                  <a:srgbClr val="FF0000"/>
                </a:solidFill>
                <a:latin typeface="Times New Roman" panose="02020603050405020304" pitchFamily="18" charset="0"/>
                <a:cs typeface="Times New Roman" panose="02020603050405020304" pitchFamily="18" charset="0"/>
              </a:rPr>
              <a:t> Bá </a:t>
            </a:r>
            <a:r>
              <a:rPr lang="en-US" sz="2600" b="1" dirty="0" err="1">
                <a:solidFill>
                  <a:srgbClr val="FF0000"/>
                </a:solidFill>
                <a:latin typeface="Times New Roman" panose="02020603050405020304" pitchFamily="18" charset="0"/>
                <a:cs typeface="Times New Roman" panose="02020603050405020304" pitchFamily="18" charset="0"/>
              </a:rPr>
              <a:t>Ngọc</a:t>
            </a:r>
            <a:r>
              <a:rPr lang="en-US" sz="2600" b="1" dirty="0">
                <a:solidFill>
                  <a:srgbClr val="FF0000"/>
                </a:solidFill>
                <a:latin typeface="Times New Roman" panose="02020603050405020304" pitchFamily="18" charset="0"/>
                <a:cs typeface="Times New Roman" panose="02020603050405020304" pitchFamily="18" charset="0"/>
              </a:rPr>
              <a:t> </a:t>
            </a:r>
            <a:r>
              <a:rPr lang="en-US" sz="2600" b="0" i="0" dirty="0" err="1">
                <a:solidFill>
                  <a:srgbClr val="333333"/>
                </a:solidFill>
                <a:effectLst/>
                <a:latin typeface="Times New Roman" panose="02020603050405020304" pitchFamily="18" charset="0"/>
                <a:cs typeface="Times New Roman" panose="02020603050405020304" pitchFamily="18" charset="0"/>
              </a:rPr>
              <a:t>khi</a:t>
            </a:r>
            <a:r>
              <a:rPr lang="en-US" sz="2600" b="0" i="0" dirty="0">
                <a:solidFill>
                  <a:srgbClr val="333333"/>
                </a:solidFill>
                <a:effectLst/>
                <a:latin typeface="Times New Roman" panose="02020603050405020304" pitchFamily="18" charset="0"/>
                <a:cs typeface="Times New Roman" panose="02020603050405020304" pitchFamily="18" charset="0"/>
              </a:rPr>
              <a:t> n</a:t>
            </a:r>
            <a:r>
              <a:rPr lang="vi-VN" sz="2600" b="0" i="0" dirty="0">
                <a:solidFill>
                  <a:srgbClr val="333333"/>
                </a:solidFill>
                <a:effectLst/>
                <a:latin typeface="Times New Roman" panose="02020603050405020304" pitchFamily="18" charset="0"/>
                <a:cs typeface="Times New Roman" panose="02020603050405020304" pitchFamily="18" charset="0"/>
              </a:rPr>
              <a:t>ghe tiếng máy bay, Ngọc đã kịp chạy xuống hầm. </a:t>
            </a:r>
            <a:r>
              <a:rPr lang="en-US" sz="2600" b="0" i="0" dirty="0">
                <a:solidFill>
                  <a:srgbClr val="333333"/>
                </a:solidFill>
                <a:effectLst/>
                <a:latin typeface="Times New Roman" panose="02020603050405020304" pitchFamily="18" charset="0"/>
                <a:cs typeface="Times New Roman" panose="02020603050405020304" pitchFamily="18" charset="0"/>
              </a:rPr>
              <a:t>Bom </a:t>
            </a:r>
            <a:r>
              <a:rPr lang="en-US" sz="2600" b="0" i="0" dirty="0" err="1">
                <a:solidFill>
                  <a:srgbClr val="333333"/>
                </a:solidFill>
                <a:effectLst/>
                <a:latin typeface="Times New Roman" panose="02020603050405020304" pitchFamily="18" charset="0"/>
                <a:cs typeface="Times New Roman" panose="02020603050405020304" pitchFamily="18" charset="0"/>
              </a:rPr>
              <a:t>rơi</a:t>
            </a:r>
            <a:r>
              <a:rPr lang="en-US" sz="2600" b="0" i="0" dirty="0">
                <a:solidFill>
                  <a:srgbClr val="333333"/>
                </a:solidFill>
                <a:effectLst/>
                <a:latin typeface="Times New Roman" panose="02020603050405020304" pitchFamily="18" charset="0"/>
                <a:cs typeface="Times New Roman" panose="02020603050405020304" pitchFamily="18" charset="0"/>
              </a:rPr>
              <a:t>, ở</a:t>
            </a:r>
            <a:r>
              <a:rPr lang="vi-VN" sz="2600" b="0" i="0" dirty="0">
                <a:solidFill>
                  <a:srgbClr val="333333"/>
                </a:solidFill>
                <a:effectLst/>
                <a:latin typeface="Times New Roman" panose="02020603050405020304" pitchFamily="18" charset="0"/>
                <a:cs typeface="Times New Roman" panose="02020603050405020304" pitchFamily="18" charset="0"/>
              </a:rPr>
              <a:t> dưới hầm, Ngọc nghe thấy có tiếng khóc to Không chút ngần ngừ, Ngọc nhào lên, chạy </a:t>
            </a:r>
            <a:r>
              <a:rPr lang="en-US" sz="2600" dirty="0" err="1">
                <a:solidFill>
                  <a:srgbClr val="333333"/>
                </a:solidFill>
                <a:latin typeface="Times New Roman" panose="02020603050405020304" pitchFamily="18" charset="0"/>
                <a:cs typeface="Times New Roman" panose="02020603050405020304" pitchFamily="18" charset="0"/>
              </a:rPr>
              <a:t>đến</a:t>
            </a:r>
            <a:r>
              <a:rPr lang="en-US" sz="2600" dirty="0">
                <a:solidFill>
                  <a:srgbClr val="333333"/>
                </a:solidFill>
                <a:latin typeface="Times New Roman" panose="02020603050405020304" pitchFamily="18" charset="0"/>
                <a:cs typeface="Times New Roman" panose="02020603050405020304" pitchFamily="18" charset="0"/>
              </a:rPr>
              <a:t> </a:t>
            </a:r>
            <a:r>
              <a:rPr lang="en-US" sz="2600" dirty="0" err="1">
                <a:solidFill>
                  <a:srgbClr val="333333"/>
                </a:solidFill>
                <a:latin typeface="Times New Roman" panose="02020603050405020304" pitchFamily="18" charset="0"/>
                <a:cs typeface="Times New Roman" panose="02020603050405020304" pitchFamily="18" charset="0"/>
              </a:rPr>
              <a:t>cứu</a:t>
            </a:r>
            <a:r>
              <a:rPr lang="en-US" sz="2600" dirty="0">
                <a:solidFill>
                  <a:srgbClr val="333333"/>
                </a:solidFill>
                <a:latin typeface="Times New Roman" panose="02020603050405020304" pitchFamily="18" charset="0"/>
                <a:cs typeface="Times New Roman" panose="02020603050405020304" pitchFamily="18" charset="0"/>
              </a:rPr>
              <a:t> </a:t>
            </a:r>
            <a:r>
              <a:rPr lang="en-US" sz="2600" dirty="0" err="1">
                <a:solidFill>
                  <a:srgbClr val="333333"/>
                </a:solidFill>
                <a:latin typeface="Times New Roman" panose="02020603050405020304" pitchFamily="18" charset="0"/>
                <a:cs typeface="Times New Roman" panose="02020603050405020304" pitchFamily="18" charset="0"/>
              </a:rPr>
              <a:t>em</a:t>
            </a:r>
            <a:r>
              <a:rPr lang="en-US" sz="2600" dirty="0">
                <a:solidFill>
                  <a:srgbClr val="333333"/>
                </a:solidFill>
                <a:latin typeface="Times New Roman" panose="02020603050405020304" pitchFamily="18" charset="0"/>
                <a:cs typeface="Times New Roman" panose="02020603050405020304" pitchFamily="18" charset="0"/>
              </a:rPr>
              <a:t> </a:t>
            </a:r>
            <a:r>
              <a:rPr lang="en-US" sz="2600" dirty="0" err="1">
                <a:solidFill>
                  <a:srgbClr val="333333"/>
                </a:solidFill>
                <a:latin typeface="Times New Roman" panose="02020603050405020304" pitchFamily="18" charset="0"/>
                <a:cs typeface="Times New Roman" panose="02020603050405020304" pitchFamily="18" charset="0"/>
              </a:rPr>
              <a:t>bé</a:t>
            </a:r>
            <a:r>
              <a:rPr lang="en-US" sz="2600" dirty="0">
                <a:solidFill>
                  <a:srgbClr val="333333"/>
                </a:solidFill>
                <a:latin typeface="Times New Roman" panose="02020603050405020304" pitchFamily="18" charset="0"/>
                <a:cs typeface="Times New Roman" panose="02020603050405020304" pitchFamily="18" charset="0"/>
              </a:rPr>
              <a:t>. </a:t>
            </a:r>
            <a:r>
              <a:rPr lang="vi-VN" sz="2600" b="0" i="0" dirty="0">
                <a:solidFill>
                  <a:srgbClr val="333333"/>
                </a:solidFill>
                <a:effectLst/>
                <a:latin typeface="Times New Roman" panose="02020603050405020304" pitchFamily="18" charset="0"/>
                <a:cs typeface="Times New Roman" panose="02020603050405020304" pitchFamily="18" charset="0"/>
              </a:rPr>
              <a:t>Ngọc bò gần tới nơi trú ẩn thì giặc lại thả bom bi và em đã bị một viên bi bắn vào lưng rất hiểm. Cứu được hai em nhỏ rồi, Ngọc mới tái mặt, lả đi. Vết thương quá nặng, Ngọc đã hy sinh vào lúc 2 giờ sáng ngày 5-4-1965 ở bệnh viện.</a:t>
            </a:r>
            <a:endParaRPr lang="en-US"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285812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descr="KIM ĐỒNG – NGƯỜI ANH HÙNG NHỎ TUỔI">
            <a:extLst>
              <a:ext uri="{FF2B5EF4-FFF2-40B4-BE49-F238E27FC236}">
                <a16:creationId xmlns:a16="http://schemas.microsoft.com/office/drawing/2014/main" xmlns="" id="{2B885DFD-D301-BF02-8BD0-856D10341B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7195" y="354079"/>
            <a:ext cx="4399555" cy="589631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xmlns="" id="{F7F7E5EA-5C41-8482-35EB-A0632A6C818F}"/>
              </a:ext>
            </a:extLst>
          </p:cNvPr>
          <p:cNvSpPr txBox="1"/>
          <p:nvPr/>
        </p:nvSpPr>
        <p:spPr>
          <a:xfrm>
            <a:off x="568657" y="720383"/>
            <a:ext cx="5409062" cy="4893647"/>
          </a:xfrm>
          <a:prstGeom prst="rect">
            <a:avLst/>
          </a:prstGeom>
          <a:noFill/>
        </p:spPr>
        <p:txBody>
          <a:bodyPr wrap="square">
            <a:spAutoFit/>
          </a:bodyPr>
          <a:lstStyle/>
          <a:p>
            <a:pPr algn="just"/>
            <a:r>
              <a:rPr lang="vi-VN" sz="2600" b="1" i="0" dirty="0">
                <a:solidFill>
                  <a:srgbClr val="FF0000"/>
                </a:solidFill>
                <a:effectLst/>
                <a:latin typeface="Times New Roman" panose="02020603050405020304" pitchFamily="18" charset="0"/>
                <a:cs typeface="Times New Roman" panose="02020603050405020304" pitchFamily="18" charset="0"/>
              </a:rPr>
              <a:t>Kim Đồng </a:t>
            </a:r>
            <a:r>
              <a:rPr lang="vi-VN" sz="2600" b="0" i="0" dirty="0">
                <a:effectLst/>
                <a:latin typeface="Times New Roman" panose="02020603050405020304" pitchFamily="18" charset="0"/>
                <a:cs typeface="Times New Roman" panose="02020603050405020304" pitchFamily="18" charset="0"/>
              </a:rPr>
              <a:t>làm nhiệm vụ giao liên, đưa đón</a:t>
            </a:r>
            <a:r>
              <a:rPr lang="en-US" sz="2600" b="0" i="0" dirty="0">
                <a:effectLst/>
                <a:latin typeface="Times New Roman" panose="02020603050405020304" pitchFamily="18" charset="0"/>
                <a:cs typeface="Times New Roman" panose="02020603050405020304" pitchFamily="18" charset="0"/>
              </a:rPr>
              <a:t> </a:t>
            </a:r>
            <a:r>
              <a:rPr lang="en-US" sz="2600" b="0" i="0" dirty="0" err="1">
                <a:effectLst/>
                <a:latin typeface="Times New Roman" panose="02020603050405020304" pitchFamily="18" charset="0"/>
                <a:cs typeface="Times New Roman" panose="02020603050405020304" pitchFamily="18" charset="0"/>
              </a:rPr>
              <a:t>Việt</a:t>
            </a:r>
            <a:r>
              <a:rPr lang="en-US" sz="2600" b="0" i="0" dirty="0">
                <a:effectLst/>
                <a:latin typeface="Times New Roman" panose="02020603050405020304" pitchFamily="18" charset="0"/>
                <a:cs typeface="Times New Roman" panose="02020603050405020304" pitchFamily="18" charset="0"/>
              </a:rPr>
              <a:t> Minh</a:t>
            </a:r>
            <a:r>
              <a:rPr lang="vi-VN" sz="2600" b="0" i="0" dirty="0">
                <a:effectLst/>
                <a:latin typeface="Times New Roman" panose="02020603050405020304" pitchFamily="18" charset="0"/>
                <a:cs typeface="Times New Roman" panose="02020603050405020304" pitchFamily="18" charset="0"/>
              </a:rPr>
              <a:t> và chuyển thư từ. Trong một lần đi liên lạc, khi cán bộ đang có cuộc họp, anh phát hiện có</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quân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Pháp</a:t>
            </a:r>
            <a:r>
              <a:rPr lang="en-US" sz="2600" dirty="0">
                <a:latin typeface="Times New Roman" panose="02020603050405020304" pitchFamily="18" charset="0"/>
                <a:cs typeface="Times New Roman" panose="02020603050405020304" pitchFamily="18" charset="0"/>
              </a:rPr>
              <a:t> </a:t>
            </a:r>
            <a:r>
              <a:rPr lang="vi-VN" sz="2600" b="0" i="0" dirty="0">
                <a:effectLst/>
                <a:latin typeface="Times New Roman" panose="02020603050405020304" pitchFamily="18" charset="0"/>
                <a:cs typeface="Times New Roman" panose="02020603050405020304" pitchFamily="18" charset="0"/>
              </a:rPr>
              <a:t>đang tới nơi cư trú của cán bộ, Kim Đồng đã đánh lạc hướng họ để các bạn của mình đưa bộ đội về căn cứ được an toàn. Kim Đồng chạy qua suối, </a:t>
            </a:r>
            <a:r>
              <a:rPr lang="en-US" sz="2600" b="0" i="0" u="none" strike="noStrike" dirty="0" err="1">
                <a:effectLst/>
                <a:latin typeface="Times New Roman" panose="02020603050405020304" pitchFamily="18" charset="0"/>
                <a:cs typeface="Times New Roman" panose="02020603050405020304" pitchFamily="18" charset="0"/>
              </a:rPr>
              <a:t>quân</a:t>
            </a:r>
            <a:r>
              <a:rPr lang="en-US" sz="2600" b="0" i="0" u="none" strike="noStrike" dirty="0">
                <a:effectLst/>
                <a:latin typeface="Times New Roman" panose="02020603050405020304" pitchFamily="18" charset="0"/>
                <a:cs typeface="Times New Roman" panose="02020603050405020304" pitchFamily="18" charset="0"/>
              </a:rPr>
              <a:t> </a:t>
            </a:r>
            <a:r>
              <a:rPr lang="en-US" sz="2600" b="0" i="0" u="none" strike="noStrike" dirty="0" err="1">
                <a:effectLst/>
                <a:latin typeface="Times New Roman" panose="02020603050405020304" pitchFamily="18" charset="0"/>
                <a:cs typeface="Times New Roman" panose="02020603050405020304" pitchFamily="18" charset="0"/>
              </a:rPr>
              <a:t>Pháp</a:t>
            </a:r>
            <a:r>
              <a:rPr lang="en-US" sz="2600" b="0" i="0" u="none" strike="noStrike" dirty="0">
                <a:effectLst/>
                <a:latin typeface="Times New Roman" panose="02020603050405020304" pitchFamily="18" charset="0"/>
                <a:cs typeface="Times New Roman" panose="02020603050405020304" pitchFamily="18" charset="0"/>
              </a:rPr>
              <a:t> </a:t>
            </a:r>
            <a:r>
              <a:rPr lang="vi-VN" sz="2600" b="0" i="0" dirty="0">
                <a:effectLst/>
                <a:latin typeface="Times New Roman" panose="02020603050405020304" pitchFamily="18" charset="0"/>
                <a:cs typeface="Times New Roman" panose="02020603050405020304" pitchFamily="18" charset="0"/>
              </a:rPr>
              <a:t>theo không kịp liền nổ súng vào anh. Kim Đồng ngã xuống ngay bên bờ </a:t>
            </a:r>
            <a:r>
              <a:rPr lang="en-US" sz="2600" b="0" i="0" dirty="0" err="1">
                <a:effectLst/>
                <a:latin typeface="Times New Roman" panose="02020603050405020304" pitchFamily="18" charset="0"/>
                <a:cs typeface="Times New Roman" panose="02020603050405020304" pitchFamily="18" charset="0"/>
              </a:rPr>
              <a:t>suối</a:t>
            </a:r>
            <a:r>
              <a:rPr lang="en-US" sz="2600" b="0" i="0" dirty="0">
                <a:effectLst/>
                <a:latin typeface="Times New Roman" panose="02020603050405020304" pitchFamily="18" charset="0"/>
                <a:cs typeface="Times New Roman" panose="02020603050405020304" pitchFamily="18" charset="0"/>
              </a:rPr>
              <a:t> Lê Nin </a:t>
            </a:r>
            <a:r>
              <a:rPr lang="vi-VN" sz="2600" b="0" i="0" dirty="0">
                <a:effectLst/>
                <a:latin typeface="Times New Roman" panose="02020603050405020304" pitchFamily="18" charset="0"/>
                <a:cs typeface="Times New Roman" panose="02020603050405020304" pitchFamily="18" charset="0"/>
              </a:rPr>
              <a:t>ở </a:t>
            </a:r>
            <a:r>
              <a:rPr lang="en-US" sz="2600" b="0" i="0" u="none" strike="noStrike" dirty="0">
                <a:effectLst/>
                <a:latin typeface="Times New Roman" panose="02020603050405020304" pitchFamily="18" charset="0"/>
                <a:cs typeface="Times New Roman" panose="02020603050405020304" pitchFamily="18" charset="0"/>
              </a:rPr>
              <a:t>Cao </a:t>
            </a:r>
            <a:r>
              <a:rPr lang="en-US" sz="2600" b="0" i="0" u="none" strike="noStrike" dirty="0" err="1">
                <a:effectLst/>
                <a:latin typeface="Times New Roman" panose="02020603050405020304" pitchFamily="18" charset="0"/>
                <a:cs typeface="Times New Roman" panose="02020603050405020304" pitchFamily="18" charset="0"/>
              </a:rPr>
              <a:t>bằng</a:t>
            </a:r>
            <a:r>
              <a:rPr lang="en-US" sz="2600" b="0" i="0" u="none" strike="noStrike" dirty="0">
                <a:effectLst/>
                <a:latin typeface="Times New Roman" panose="02020603050405020304" pitchFamily="18" charset="0"/>
                <a:cs typeface="Times New Roman" panose="02020603050405020304" pitchFamily="18" charset="0"/>
              </a:rPr>
              <a:t> </a:t>
            </a:r>
            <a:r>
              <a:rPr lang="vi-VN" sz="2600" b="0" i="0" dirty="0">
                <a:effectLst/>
                <a:latin typeface="Times New Roman" panose="02020603050405020304" pitchFamily="18" charset="0"/>
                <a:cs typeface="Times New Roman" panose="02020603050405020304" pitchFamily="18" charset="0"/>
              </a:rPr>
              <a:t>khi anh vừa mới tròn 14 tuổi.</a:t>
            </a:r>
            <a:endParaRPr lang="en-US"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728721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4" name="Google Shape;724;p33"/>
          <p:cNvGrpSpPr/>
          <p:nvPr/>
        </p:nvGrpSpPr>
        <p:grpSpPr>
          <a:xfrm>
            <a:off x="8533738" y="3851370"/>
            <a:ext cx="726337" cy="49292"/>
            <a:chOff x="2097918" y="607640"/>
            <a:chExt cx="427626" cy="51692"/>
          </a:xfrm>
        </p:grpSpPr>
        <p:sp>
          <p:nvSpPr>
            <p:cNvPr id="46" name="Google Shape;726;p33"/>
            <p:cNvSpPr/>
            <p:nvPr/>
          </p:nvSpPr>
          <p:spPr>
            <a:xfrm>
              <a:off x="2097918" y="607640"/>
              <a:ext cx="279602"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727;p33"/>
            <p:cNvSpPr/>
            <p:nvPr/>
          </p:nvSpPr>
          <p:spPr>
            <a:xfrm>
              <a:off x="2403952" y="609989"/>
              <a:ext cx="121592"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 name="Group 4">
            <a:extLst>
              <a:ext uri="{FF2B5EF4-FFF2-40B4-BE49-F238E27FC236}">
                <a16:creationId xmlns:a16="http://schemas.microsoft.com/office/drawing/2014/main" xmlns="" id="{932C32FE-FED2-3979-4748-DBFF510F4B58}"/>
              </a:ext>
            </a:extLst>
          </p:cNvPr>
          <p:cNvGrpSpPr/>
          <p:nvPr/>
        </p:nvGrpSpPr>
        <p:grpSpPr>
          <a:xfrm>
            <a:off x="1472155" y="211096"/>
            <a:ext cx="10167395" cy="1081857"/>
            <a:chOff x="1869832" y="3990205"/>
            <a:chExt cx="9320710" cy="1651754"/>
          </a:xfrm>
        </p:grpSpPr>
        <p:sp>
          <p:nvSpPr>
            <p:cNvPr id="6" name="TextBox 5">
              <a:extLst>
                <a:ext uri="{FF2B5EF4-FFF2-40B4-BE49-F238E27FC236}">
                  <a16:creationId xmlns:a16="http://schemas.microsoft.com/office/drawing/2014/main" xmlns="" id="{B30D00F0-33EA-6031-A165-10745EDD9011}"/>
                </a:ext>
              </a:extLst>
            </p:cNvPr>
            <p:cNvSpPr txBox="1"/>
            <p:nvPr/>
          </p:nvSpPr>
          <p:spPr>
            <a:xfrm>
              <a:off x="1869832" y="3990205"/>
              <a:ext cx="9304774" cy="1569660"/>
            </a:xfrm>
            <a:prstGeom prst="rect">
              <a:avLst/>
            </a:prstGeom>
            <a:gradFill flip="none" rotWithShape="1">
              <a:gsLst>
                <a:gs pos="0">
                  <a:srgbClr val="FF0000">
                    <a:tint val="66000"/>
                    <a:satMod val="160000"/>
                    <a:alpha val="60000"/>
                  </a:srgbClr>
                </a:gs>
                <a:gs pos="50000">
                  <a:srgbClr val="FF0000">
                    <a:tint val="44500"/>
                    <a:satMod val="160000"/>
                  </a:srgbClr>
                </a:gs>
                <a:gs pos="100000">
                  <a:srgbClr val="FF0000">
                    <a:tint val="23500"/>
                    <a:satMod val="160000"/>
                  </a:srgbClr>
                </a:gs>
              </a:gsLst>
              <a:lin ang="10800000" scaled="1"/>
              <a:tileRect/>
            </a:gra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6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6">
              <a:extLst>
                <a:ext uri="{FF2B5EF4-FFF2-40B4-BE49-F238E27FC236}">
                  <a16:creationId xmlns:a16="http://schemas.microsoft.com/office/drawing/2014/main" xmlns="" id="{55B7704B-F3B6-AAB5-CB80-8AEC6DEC150F}"/>
                </a:ext>
              </a:extLst>
            </p:cNvPr>
            <p:cNvSpPr txBox="1"/>
            <p:nvPr/>
          </p:nvSpPr>
          <p:spPr>
            <a:xfrm>
              <a:off x="1962364" y="4091268"/>
              <a:ext cx="9228178" cy="1550691"/>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2. </a:t>
              </a:r>
              <a:r>
                <a:rPr kumimoji="0" lang="vi-VN" sz="3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Em đồng t</a:t>
              </a:r>
              <a:r>
                <a:rPr lang="en-US" sz="3000" b="1" dirty="0">
                  <a:solidFill>
                    <a:srgbClr val="000000"/>
                  </a:solidFill>
                  <a:latin typeface="Cambria" panose="02040503050406030204" pitchFamily="18" charset="0"/>
                  <a:ea typeface="Cambria" panose="02040503050406030204" pitchFamily="18" charset="0"/>
                </a:rPr>
                <a:t>ì</a:t>
              </a:r>
              <a:r>
                <a:rPr kumimoji="0" lang="vi-VN" sz="3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nh hoặc không đồng tình với ý kiến của bạn nào? Vì sao?</a:t>
              </a:r>
              <a:endParaRPr kumimoji="0" lang="en-US" sz="3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endParaRPr>
            </a:p>
          </p:txBody>
        </p:sp>
      </p:grpSp>
      <p:pic>
        <p:nvPicPr>
          <p:cNvPr id="3" name="Picture 2">
            <a:extLst>
              <a:ext uri="{FF2B5EF4-FFF2-40B4-BE49-F238E27FC236}">
                <a16:creationId xmlns:a16="http://schemas.microsoft.com/office/drawing/2014/main" xmlns="" id="{1D944B79-02B1-B647-5E50-B4FF82057477}"/>
              </a:ext>
            </a:extLst>
          </p:cNvPr>
          <p:cNvPicPr>
            <a:picLocks noChangeAspect="1"/>
          </p:cNvPicPr>
          <p:nvPr/>
        </p:nvPicPr>
        <p:blipFill>
          <a:blip r:embed="rId2"/>
          <a:stretch>
            <a:fillRect/>
          </a:stretch>
        </p:blipFill>
        <p:spPr>
          <a:xfrm>
            <a:off x="352424" y="1452562"/>
            <a:ext cx="6715126" cy="2572874"/>
          </a:xfrm>
          <a:prstGeom prst="rect">
            <a:avLst/>
          </a:prstGeom>
        </p:spPr>
      </p:pic>
      <p:pic>
        <p:nvPicPr>
          <p:cNvPr id="9" name="Picture 8">
            <a:extLst>
              <a:ext uri="{FF2B5EF4-FFF2-40B4-BE49-F238E27FC236}">
                <a16:creationId xmlns:a16="http://schemas.microsoft.com/office/drawing/2014/main" xmlns="" id="{D8229549-59C7-E11B-8288-67752E07B056}"/>
              </a:ext>
            </a:extLst>
          </p:cNvPr>
          <p:cNvPicPr>
            <a:picLocks noChangeAspect="1"/>
          </p:cNvPicPr>
          <p:nvPr/>
        </p:nvPicPr>
        <p:blipFill>
          <a:blip r:embed="rId3"/>
          <a:stretch>
            <a:fillRect/>
          </a:stretch>
        </p:blipFill>
        <p:spPr>
          <a:xfrm>
            <a:off x="5534549" y="3438525"/>
            <a:ext cx="6495525" cy="3071812"/>
          </a:xfrm>
          <a:prstGeom prst="rect">
            <a:avLst/>
          </a:prstGeom>
        </p:spPr>
      </p:pic>
      <p:pic>
        <p:nvPicPr>
          <p:cNvPr id="10" name="Picture 9">
            <a:extLst>
              <a:ext uri="{FF2B5EF4-FFF2-40B4-BE49-F238E27FC236}">
                <a16:creationId xmlns:a16="http://schemas.microsoft.com/office/drawing/2014/main" xmlns="" id="{F605FD80-F7CB-F053-2F54-81BF6C492DC4}"/>
              </a:ext>
            </a:extLst>
          </p:cNvPr>
          <p:cNvPicPr>
            <a:picLocks noChangeAspect="1"/>
          </p:cNvPicPr>
          <p:nvPr/>
        </p:nvPicPr>
        <p:blipFill>
          <a:blip r:embed="rId4"/>
          <a:stretch>
            <a:fillRect/>
          </a:stretch>
        </p:blipFill>
        <p:spPr>
          <a:xfrm>
            <a:off x="1842448" y="3766138"/>
            <a:ext cx="3547814" cy="2880765"/>
          </a:xfrm>
          <a:prstGeom prst="rect">
            <a:avLst/>
          </a:prstGeom>
        </p:spPr>
      </p:pic>
    </p:spTree>
    <p:extLst>
      <p:ext uri="{BB962C8B-B14F-4D97-AF65-F5344CB8AC3E}">
        <p14:creationId xmlns:p14="http://schemas.microsoft.com/office/powerpoint/2010/main" val="38310220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42" presetClass="entr" presetSubtype="0" fill="hold"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fade">
                                      <p:cBhvr>
                                        <p:cTn id="10" dur="1000"/>
                                        <p:tgtEl>
                                          <p:spTgt spid="44"/>
                                        </p:tgtEl>
                                      </p:cBhvr>
                                    </p:animEffect>
                                    <p:anim calcmode="lin" valueType="num">
                                      <p:cBhvr>
                                        <p:cTn id="11" dur="1000" fill="hold"/>
                                        <p:tgtEl>
                                          <p:spTgt spid="44"/>
                                        </p:tgtEl>
                                        <p:attrNameLst>
                                          <p:attrName>ppt_x</p:attrName>
                                        </p:attrNameLst>
                                      </p:cBhvr>
                                      <p:tavLst>
                                        <p:tav tm="0">
                                          <p:val>
                                            <p:strVal val="#ppt_x"/>
                                          </p:val>
                                        </p:tav>
                                        <p:tav tm="100000">
                                          <p:val>
                                            <p:strVal val="#ppt_x"/>
                                          </p:val>
                                        </p:tav>
                                      </p:tavLst>
                                    </p:anim>
                                    <p:anim calcmode="lin" valueType="num">
                                      <p:cBhvr>
                                        <p:cTn id="12" dur="1000" fill="hold"/>
                                        <p:tgtEl>
                                          <p:spTgt spid="44"/>
                                        </p:tgtEl>
                                        <p:attrNameLst>
                                          <p:attrName>ppt_y</p:attrName>
                                        </p:attrNameLst>
                                      </p:cBhvr>
                                      <p:tavLst>
                                        <p:tav tm="0">
                                          <p:val>
                                            <p:strVal val="#ppt_y+.1"/>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PTMON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oppins Black - Poppins Light">
      <a:majorFont>
        <a:latin typeface="Poppins Black"/>
        <a:ea typeface="Arial Unicode MS"/>
        <a:cs typeface=""/>
      </a:majorFont>
      <a:minorFont>
        <a:latin typeface="Poppins Light"/>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BC38"/>
        </a:solidFill>
        <a:ln w="76200" cap="flat">
          <a:noFill/>
          <a:prstDash val="solid"/>
          <a:miter/>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400" dirty="0" smtClean="0">
            <a:solidFill>
              <a:schemeClr val="bg1"/>
            </a:solidFill>
            <a:latin typeface="+mj-lt"/>
          </a:defRPr>
        </a:defPPr>
      </a:lst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PPTMON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oppins Black - Poppins Light">
      <a:majorFont>
        <a:latin typeface="Poppins Black"/>
        <a:ea typeface="Arial Unicode MS"/>
        <a:cs typeface=""/>
      </a:majorFont>
      <a:minorFont>
        <a:latin typeface="Poppins Light"/>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BC38"/>
        </a:solidFill>
        <a:ln w="76200" cap="flat">
          <a:noFill/>
          <a:prstDash val="solid"/>
          <a:miter/>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400" dirty="0" smtClean="0">
            <a:solidFill>
              <a:schemeClr val="bg1"/>
            </a:solidFill>
            <a:latin typeface="+mj-lt"/>
          </a:defRPr>
        </a:defPPr>
      </a:lst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TotalTime>
  <Words>725</Words>
  <Application>Microsoft Office PowerPoint</Application>
  <PresentationFormat>Custom</PresentationFormat>
  <Paragraphs>29</Paragraphs>
  <Slides>23</Slides>
  <Notes>2</Notes>
  <HiddenSlides>0</HiddenSlides>
  <MMClips>0</MMClips>
  <ScaleCrop>false</ScaleCrop>
  <HeadingPairs>
    <vt:vector size="4" baseType="variant">
      <vt:variant>
        <vt:lpstr>Theme</vt:lpstr>
      </vt:variant>
      <vt:variant>
        <vt:i4>3</vt:i4>
      </vt:variant>
      <vt:variant>
        <vt:lpstr>Slide Titles</vt:lpstr>
      </vt:variant>
      <vt:variant>
        <vt:i4>23</vt:i4>
      </vt:variant>
    </vt:vector>
  </HeadingPairs>
  <TitlesOfParts>
    <vt:vector size="26" baseType="lpstr">
      <vt:lpstr>PPTMON theme</vt:lpstr>
      <vt:lpstr>1_PPTMON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HP</cp:lastModifiedBy>
  <cp:revision>52</cp:revision>
  <dcterms:created xsi:type="dcterms:W3CDTF">2024-07-01T04:16:15Z</dcterms:created>
  <dcterms:modified xsi:type="dcterms:W3CDTF">2025-09-18T06:33:49Z</dcterms:modified>
</cp:coreProperties>
</file>