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18" r:id="rId3"/>
    <p:sldMasterId id="2147483730" r:id="rId4"/>
  </p:sldMasterIdLst>
  <p:notesMasterIdLst>
    <p:notesMasterId r:id="rId31"/>
  </p:notesMasterIdLst>
  <p:sldIdLst>
    <p:sldId id="261" r:id="rId5"/>
    <p:sldId id="284" r:id="rId6"/>
    <p:sldId id="259" r:id="rId7"/>
    <p:sldId id="287" r:id="rId8"/>
    <p:sldId id="275" r:id="rId9"/>
    <p:sldId id="747" r:id="rId10"/>
    <p:sldId id="276" r:id="rId11"/>
    <p:sldId id="257" r:id="rId12"/>
    <p:sldId id="615" r:id="rId13"/>
    <p:sldId id="274" r:id="rId14"/>
    <p:sldId id="748" r:id="rId15"/>
    <p:sldId id="268" r:id="rId16"/>
    <p:sldId id="270" r:id="rId17"/>
    <p:sldId id="749" r:id="rId18"/>
    <p:sldId id="750" r:id="rId19"/>
    <p:sldId id="262" r:id="rId20"/>
    <p:sldId id="751" r:id="rId21"/>
    <p:sldId id="752" r:id="rId22"/>
    <p:sldId id="753" r:id="rId23"/>
    <p:sldId id="754" r:id="rId24"/>
    <p:sldId id="755" r:id="rId25"/>
    <p:sldId id="277" r:id="rId26"/>
    <p:sldId id="756" r:id="rId27"/>
    <p:sldId id="286" r:id="rId28"/>
    <p:sldId id="757"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a:srgbClr val="F7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DA2C3-8746-457F-BDA7-EFEF10B91034}"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8CD4F-CD88-4B67-9D6D-392C6986DFA6}" type="slidenum">
              <a:rPr lang="en-US" smtClean="0"/>
              <a:t>‹#›</a:t>
            </a:fld>
            <a:endParaRPr lang="en-US"/>
          </a:p>
        </p:txBody>
      </p:sp>
    </p:spTree>
    <p:extLst>
      <p:ext uri="{BB962C8B-B14F-4D97-AF65-F5344CB8AC3E}">
        <p14:creationId xmlns:p14="http://schemas.microsoft.com/office/powerpoint/2010/main" val="276190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baseline="0" dirty="0"/>
              <a:t> </a:t>
            </a:r>
            <a:r>
              <a:rPr lang="en-US" baseline="0" dirty="0" err="1"/>
              <a:t>chức</a:t>
            </a:r>
            <a:r>
              <a:rPr lang="en-US" baseline="0" dirty="0"/>
              <a:t> </a:t>
            </a:r>
            <a:r>
              <a:rPr lang="en-US" baseline="0" dirty="0" err="1"/>
              <a:t>cho</a:t>
            </a:r>
            <a:r>
              <a:rPr lang="en-US" baseline="0" dirty="0"/>
              <a:t> HS </a:t>
            </a:r>
            <a:r>
              <a:rPr lang="en-US" baseline="0" dirty="0" err="1"/>
              <a:t>chơi</a:t>
            </a:r>
            <a:r>
              <a:rPr lang="en-US" baseline="0" dirty="0"/>
              <a:t> </a:t>
            </a:r>
            <a:r>
              <a:rPr lang="en-US" baseline="0" dirty="0" err="1"/>
              <a:t>trò</a:t>
            </a:r>
            <a:r>
              <a:rPr lang="en-US" baseline="0" dirty="0"/>
              <a:t> </a:t>
            </a:r>
            <a:r>
              <a:rPr lang="en-US" baseline="0" dirty="0" err="1"/>
              <a:t>Hộp</a:t>
            </a:r>
            <a:r>
              <a:rPr lang="en-US" baseline="0" dirty="0"/>
              <a:t> </a:t>
            </a:r>
            <a:r>
              <a:rPr lang="en-US" baseline="0" dirty="0" err="1"/>
              <a:t>quà</a:t>
            </a:r>
            <a:r>
              <a:rPr lang="en-US" baseline="0" dirty="0"/>
              <a:t> </a:t>
            </a:r>
            <a:r>
              <a:rPr lang="en-US" baseline="0" dirty="0" err="1"/>
              <a:t>bí</a:t>
            </a:r>
            <a:r>
              <a:rPr lang="en-US" baseline="0" dirty="0"/>
              <a:t> </a:t>
            </a:r>
            <a:r>
              <a:rPr lang="en-US" baseline="0" dirty="0" err="1"/>
              <a:t>mật</a:t>
            </a:r>
            <a:r>
              <a:rPr lang="en-US" baseline="0" dirty="0"/>
              <a:t>. </a:t>
            </a:r>
            <a:r>
              <a:rPr lang="en-US" baseline="0" dirty="0" err="1"/>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một</a:t>
            </a:r>
            <a:r>
              <a:rPr lang="en-US" baseline="0" dirty="0"/>
              <a:t> </a:t>
            </a:r>
            <a:r>
              <a:rPr lang="en-US" baseline="0" dirty="0" err="1"/>
              <a:t>Hộp</a:t>
            </a:r>
            <a:r>
              <a:rPr lang="en-US" baseline="0" dirty="0"/>
              <a:t> </a:t>
            </a:r>
            <a:r>
              <a:rPr lang="en-US" baseline="0" dirty="0" err="1"/>
              <a:t>quà</a:t>
            </a:r>
            <a:r>
              <a:rPr lang="en-US" baseline="0" dirty="0"/>
              <a:t>. </a:t>
            </a:r>
            <a:r>
              <a:rPr lang="en-US" baseline="0" dirty="0" err="1"/>
              <a:t>Mở</a:t>
            </a:r>
            <a:r>
              <a:rPr lang="en-US" baseline="0" dirty="0"/>
              <a:t> </a:t>
            </a:r>
            <a:r>
              <a:rPr lang="en-US" baseline="0" dirty="0" err="1"/>
              <a:t>bài</a:t>
            </a:r>
            <a:r>
              <a:rPr lang="en-US" baseline="0" dirty="0"/>
              <a:t> </a:t>
            </a:r>
            <a:r>
              <a:rPr lang="en-US" baseline="0" dirty="0" err="1"/>
              <a:t>hát</a:t>
            </a:r>
            <a:r>
              <a:rPr lang="en-US" baseline="0" dirty="0"/>
              <a:t> </a:t>
            </a:r>
            <a:r>
              <a:rPr lang="en-US" baseline="0" dirty="0" err="1"/>
              <a:t>rồi</a:t>
            </a:r>
            <a:r>
              <a:rPr lang="en-US" baseline="0" dirty="0"/>
              <a:t> HS </a:t>
            </a:r>
            <a:r>
              <a:rPr lang="en-US" baseline="0" dirty="0" err="1"/>
              <a:t>chuyền</a:t>
            </a:r>
            <a:r>
              <a:rPr lang="en-US" baseline="0" dirty="0"/>
              <a:t> </a:t>
            </a:r>
            <a:r>
              <a:rPr lang="en-US" baseline="0" dirty="0" err="1"/>
              <a:t>taynhau</a:t>
            </a:r>
            <a:r>
              <a:rPr lang="en-US" baseline="0" dirty="0"/>
              <a:t>. </a:t>
            </a:r>
            <a:r>
              <a:rPr lang="en-US" baseline="0" dirty="0" err="1"/>
              <a:t>Khi</a:t>
            </a:r>
            <a:r>
              <a:rPr lang="en-US" baseline="0" dirty="0"/>
              <a:t> </a:t>
            </a:r>
            <a:r>
              <a:rPr lang="en-US" baseline="0" dirty="0" err="1"/>
              <a:t>nhạc</a:t>
            </a:r>
            <a:r>
              <a:rPr lang="en-US" baseline="0" dirty="0"/>
              <a:t> </a:t>
            </a:r>
            <a:r>
              <a:rPr lang="en-US" baseline="0" dirty="0" err="1"/>
              <a:t>kết</a:t>
            </a:r>
            <a:r>
              <a:rPr lang="en-US" baseline="0" dirty="0"/>
              <a:t> </a:t>
            </a:r>
            <a:r>
              <a:rPr lang="en-US" baseline="0" dirty="0" err="1"/>
              <a:t>thúc</a:t>
            </a:r>
            <a:r>
              <a:rPr lang="en-US" baseline="0" dirty="0"/>
              <a:t> HS </a:t>
            </a:r>
            <a:r>
              <a:rPr lang="en-US" baseline="0" dirty="0" err="1"/>
              <a:t>nào</a:t>
            </a:r>
            <a:r>
              <a:rPr lang="en-US" baseline="0" dirty="0"/>
              <a:t> </a:t>
            </a:r>
            <a:r>
              <a:rPr lang="en-US" baseline="0" dirty="0" err="1"/>
              <a:t>cầm</a:t>
            </a:r>
            <a:r>
              <a:rPr lang="en-US" baseline="0" dirty="0"/>
              <a:t> </a:t>
            </a:r>
            <a:r>
              <a:rPr lang="en-US" baseline="0" dirty="0" err="1"/>
              <a:t>hộp</a:t>
            </a:r>
            <a:r>
              <a:rPr lang="en-US" baseline="0" dirty="0"/>
              <a:t> </a:t>
            </a:r>
            <a:r>
              <a:rPr lang="en-US" baseline="0"/>
              <a:t>quà </a:t>
            </a:r>
            <a:r>
              <a:rPr lang="en-US" baseline="0" dirty="0" err="1"/>
              <a:t>sẽ</a:t>
            </a:r>
            <a:r>
              <a:rPr lang="en-US" baseline="0" dirty="0"/>
              <a:t> </a:t>
            </a:r>
            <a:r>
              <a:rPr lang="en-US" baseline="0" dirty="0" err="1"/>
              <a:t>nêu</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làm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sự</a:t>
            </a:r>
            <a:r>
              <a:rPr lang="en-US" baseline="0" dirty="0"/>
              <a:t> </a:t>
            </a:r>
            <a:r>
              <a:rPr lang="en-US" baseline="0" dirty="0" err="1"/>
              <a:t>quan</a:t>
            </a:r>
            <a:r>
              <a:rPr lang="en-US" baseline="0" dirty="0"/>
              <a:t> </a:t>
            </a:r>
            <a:r>
              <a:rPr lang="en-US" baseline="0" dirty="0" err="1"/>
              <a:t>tâm</a:t>
            </a:r>
            <a:r>
              <a:rPr lang="en-US" baseline="0" dirty="0"/>
              <a:t> </a:t>
            </a:r>
            <a:r>
              <a:rPr lang="en-US" baseline="0" dirty="0" err="1"/>
              <a:t>hàng</a:t>
            </a:r>
            <a:r>
              <a:rPr lang="en-US" baseline="0" dirty="0"/>
              <a:t> </a:t>
            </a:r>
            <a:r>
              <a:rPr lang="en-US" baseline="0" dirty="0" err="1"/>
              <a:t>xóm</a:t>
            </a:r>
            <a:r>
              <a:rPr lang="en-US" baseline="0" dirty="0"/>
              <a:t> </a:t>
            </a:r>
            <a:r>
              <a:rPr lang="en-US" baseline="0" dirty="0" err="1"/>
              <a:t>láng</a:t>
            </a:r>
            <a:r>
              <a:rPr lang="en-US" baseline="0" dirty="0"/>
              <a:t> </a:t>
            </a:r>
            <a:r>
              <a:rPr lang="en-US" baseline="0" dirty="0" err="1"/>
              <a:t>giềng</a:t>
            </a:r>
            <a:r>
              <a:rPr lang="en-US" baseline="0" dirty="0"/>
              <a:t>. </a:t>
            </a:r>
            <a:r>
              <a:rPr lang="en-US" baseline="0" dirty="0" err="1"/>
              <a:t>Số</a:t>
            </a:r>
            <a:r>
              <a:rPr lang="en-US" baseline="0" dirty="0"/>
              <a:t> </a:t>
            </a:r>
            <a:r>
              <a:rPr lang="en-US" baseline="0" dirty="0" err="1"/>
              <a:t>lần</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tùy</a:t>
            </a:r>
            <a:r>
              <a:rPr lang="en-US" baseline="0" dirty="0"/>
              <a:t> GV.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9426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xmlns=""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xmlns=""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xmlns=""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xmlns=""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xmlns=""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xmlns=""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xmlns=""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xmlns=""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xmlns=""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xmlns=""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97467295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xmlns=""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67274578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xmlns=""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01774510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xmlns=""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72748031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xmlns=""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75057842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xmlns=""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055801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5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xmlns=""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35217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2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xmlns=""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00960918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xmlns=""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xmlns=""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86030415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xmlns=""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101150273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2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xmlns=""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4578495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xmlns=""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xmlns=""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xmlns=""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xmlns=""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xmlns=""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xmlns=""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xmlns=""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xmlns=""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xmlns=""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xmlns=""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2223641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xmlns=""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xmlns=""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xmlns=""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2971230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xmlns=""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xmlns=""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0028993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5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xmlns=""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xmlns=""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xmlns=""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xmlns=""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34294998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xmlns=""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xmlns=""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1978611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xmlns=""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xmlns=""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xmlns=""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xmlns=""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xmlns=""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289954206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8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xmlns=""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1655976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xmlns=""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2921097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xmlns=""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xmlns=""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3944632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xmlns=""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xmlns=""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86372480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421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xmlns=""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xmlns=""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xmlns=""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xmlns=""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xmlns=""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xmlns=""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xmlns=""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33381115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xmlns=""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xmlns=""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xmlns=""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xmlns=""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xmlns=""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xmlns=""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8055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xmlns=""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xmlns=""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xmlns=""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xmlns=""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xmlns=""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xmlns=""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xmlns=""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xmlns=""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xmlns=""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xmlns=""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60131139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xmlns=""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xmlns=""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xmlns=""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xmlns=""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xmlns=""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xmlns=""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xmlns=""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xmlns=""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xmlns=""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xmlns=""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3242864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xmlns=""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xmlns=""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xmlns=""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xmlns=""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xmlns=""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xmlns=""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xmlns=""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xmlns=""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xmlns=""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xmlns=""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8863426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xmlns=""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xmlns=""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xmlns=""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xmlns=""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xmlns=""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xmlns=""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xmlns=""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88687776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xmlns=""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273057206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xmlns=""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96020733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xmlns=""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33585434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xmlns=""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283191021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xmlns=""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xmlns=""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19642733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xmlns=""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87015266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338790628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xmlns=""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70764373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8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xmlns=""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45569602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xmlns=""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63069846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xmlns=""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xmlns=""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424351417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xmlns=""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74547851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2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xmlns=""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174539249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xmlns=""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xmlns=""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xmlns=""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469450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xmlns=""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xmlns=""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7889086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5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xmlns=""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xmlns=""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xmlns=""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xmlns=""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71511685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xmlns=""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329938110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xmlns=""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xmlns=""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27939196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xmlns=""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xmlns=""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xmlns=""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xmlns=""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xmlns=""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89076112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8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xmlns=""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9105119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xmlns=""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xmlns=""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xmlns=""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25167582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xmlns=""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xmlns=""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06233489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3234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xmlns=""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xmlns=""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xmlns=""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xmlns=""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xmlns=""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xmlns=""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4860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66E0E-D3EE-4CE0-B08A-90983745CA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89CC17AC-F4F3-4623-8D60-7466435D22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2E949CC6-7CF2-48E1-B3CB-0277D839852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18/09/2025</a:t>
            </a:fld>
            <a:endParaRPr lang="vi-VN"/>
          </a:p>
        </p:txBody>
      </p:sp>
      <p:sp>
        <p:nvSpPr>
          <p:cNvPr id="5" name="Footer Placeholder 4">
            <a:extLst>
              <a:ext uri="{FF2B5EF4-FFF2-40B4-BE49-F238E27FC236}">
                <a16:creationId xmlns:a16="http://schemas.microsoft.com/office/drawing/2014/main" xmlns="" id="{CF17D0A5-6574-4C2E-A337-84AC2CCAE2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AF1E5392-379E-42E8-820F-0AC1C51AD04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263784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28E2A-D2A1-44AE-AC75-4325F2137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1A20683-B1F5-4F8E-9EE6-241400C657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57A83A2-BECE-45EC-90DD-24CEA447AD18}"/>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18/09/2025</a:t>
            </a:fld>
            <a:endParaRPr lang="vi-VN"/>
          </a:p>
        </p:txBody>
      </p:sp>
      <p:sp>
        <p:nvSpPr>
          <p:cNvPr id="5" name="Footer Placeholder 4">
            <a:extLst>
              <a:ext uri="{FF2B5EF4-FFF2-40B4-BE49-F238E27FC236}">
                <a16:creationId xmlns:a16="http://schemas.microsoft.com/office/drawing/2014/main" xmlns="" id="{D523C09D-BE68-4590-BBAA-30959260972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A3302783-8D25-440B-B954-96B0E20B2139}"/>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733415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49AE98-1640-43F1-A00B-4F682DFDE2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61B6E53-4FD3-46E2-AEFF-D0590B3EE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C218E82-DDA3-4AFF-B9DC-F0656F08834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18/09/2025</a:t>
            </a:fld>
            <a:endParaRPr lang="vi-VN"/>
          </a:p>
        </p:txBody>
      </p:sp>
      <p:sp>
        <p:nvSpPr>
          <p:cNvPr id="5" name="Footer Placeholder 4">
            <a:extLst>
              <a:ext uri="{FF2B5EF4-FFF2-40B4-BE49-F238E27FC236}">
                <a16:creationId xmlns:a16="http://schemas.microsoft.com/office/drawing/2014/main" xmlns="" id="{7031CE96-1245-43AA-95BA-2E8CDDED6B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3256EFA4-29D0-4773-AD35-2602E47DA7C5}"/>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23076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xmlns=""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xmlns=""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76865128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24C04-C055-4B92-BE54-B490C178C5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39ECF81-413D-4F1C-8471-A7E188585C7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FFC51F2-AA9D-430E-8B67-7CE97F79A4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78727AB4-2F03-4B92-9230-17E331CF5B1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18/09/2025</a:t>
            </a:fld>
            <a:endParaRPr lang="vi-VN"/>
          </a:p>
        </p:txBody>
      </p:sp>
      <p:sp>
        <p:nvSpPr>
          <p:cNvPr id="6" name="Footer Placeholder 5">
            <a:extLst>
              <a:ext uri="{FF2B5EF4-FFF2-40B4-BE49-F238E27FC236}">
                <a16:creationId xmlns:a16="http://schemas.microsoft.com/office/drawing/2014/main" xmlns="" id="{5046F5F4-A341-4C7A-BF23-C223F286F8A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D1E94FFA-7356-466A-B98B-415916C550A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029970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C2B09-DAF4-4D26-9C10-FCAE868DB4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131BFD9-073C-4E72-B64E-ABA2F3E57F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D1356A6-3012-47A5-9A2B-60FD2EC513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CCBE547C-2DC2-44B1-81E8-A2263F74C6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759F113-2950-4006-8B0E-49590C3122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D43E91FA-D2E3-4E75-9430-725BD07EE38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18/09/2025</a:t>
            </a:fld>
            <a:endParaRPr lang="vi-VN"/>
          </a:p>
        </p:txBody>
      </p:sp>
      <p:sp>
        <p:nvSpPr>
          <p:cNvPr id="8" name="Footer Placeholder 7">
            <a:extLst>
              <a:ext uri="{FF2B5EF4-FFF2-40B4-BE49-F238E27FC236}">
                <a16:creationId xmlns:a16="http://schemas.microsoft.com/office/drawing/2014/main" xmlns="" id="{0BE62116-1A06-4B52-9D94-A3DB423BA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xmlns="" id="{FC4ED293-85D1-45CA-8355-C962BC27388A}"/>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32450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40EED-9ABD-41F1-91B7-48EF53EFFD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62B13893-6308-4AD4-AC46-CFF572A73CA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18/09/2025</a:t>
            </a:fld>
            <a:endParaRPr lang="vi-VN"/>
          </a:p>
        </p:txBody>
      </p:sp>
      <p:sp>
        <p:nvSpPr>
          <p:cNvPr id="4" name="Footer Placeholder 3">
            <a:extLst>
              <a:ext uri="{FF2B5EF4-FFF2-40B4-BE49-F238E27FC236}">
                <a16:creationId xmlns:a16="http://schemas.microsoft.com/office/drawing/2014/main" xmlns="" id="{57047E53-ADF9-4018-B285-484F72F9DA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xmlns="" id="{9B13C219-E152-4244-AE18-605F18F2579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404644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8780B1C-E878-4EE5-A7AB-99644AE0DDA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18/09/2025</a:t>
            </a:fld>
            <a:endParaRPr lang="vi-VN"/>
          </a:p>
        </p:txBody>
      </p:sp>
      <p:sp>
        <p:nvSpPr>
          <p:cNvPr id="3" name="Footer Placeholder 2">
            <a:extLst>
              <a:ext uri="{FF2B5EF4-FFF2-40B4-BE49-F238E27FC236}">
                <a16:creationId xmlns:a16="http://schemas.microsoft.com/office/drawing/2014/main" xmlns="" id="{93249EEA-E54A-4490-AB82-22994E2B0E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xmlns="" id="{F7BAF8B6-1EAF-4BC2-8D3C-1360FD6FB9D3}"/>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0902431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F36BE-94DE-4C4F-A21F-00A6173A72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E34D9E9-6224-4D3A-81A7-5BF43F5383C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59874E44-04AE-4D8B-A314-CDEDC70EA8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EC24548-1F98-4715-A6E6-59351A7F8B7B}"/>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18/09/2025</a:t>
            </a:fld>
            <a:endParaRPr lang="vi-VN"/>
          </a:p>
        </p:txBody>
      </p:sp>
      <p:sp>
        <p:nvSpPr>
          <p:cNvPr id="6" name="Footer Placeholder 5">
            <a:extLst>
              <a:ext uri="{FF2B5EF4-FFF2-40B4-BE49-F238E27FC236}">
                <a16:creationId xmlns:a16="http://schemas.microsoft.com/office/drawing/2014/main" xmlns="" id="{06C56425-2DA8-4CC4-8D84-7A029A86A7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701C9C91-088B-41C6-B5E3-3C518F79068F}"/>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0370772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3D427-6A76-48C6-A08A-34E9A565C3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6A7CC02E-BE6C-4762-83E0-F6DBF076D8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F42F9E11-425B-4B2F-963B-C8DD296B95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70E335-8BB8-4C48-886F-B44D97940665}"/>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18/09/2025</a:t>
            </a:fld>
            <a:endParaRPr lang="vi-VN"/>
          </a:p>
        </p:txBody>
      </p:sp>
      <p:sp>
        <p:nvSpPr>
          <p:cNvPr id="6" name="Footer Placeholder 5">
            <a:extLst>
              <a:ext uri="{FF2B5EF4-FFF2-40B4-BE49-F238E27FC236}">
                <a16:creationId xmlns:a16="http://schemas.microsoft.com/office/drawing/2014/main" xmlns="" id="{80456B3D-A38B-4C31-8330-B15B75E60B0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xmlns="" id="{458BE192-0B0A-4223-91C9-53A3E23CE9AD}"/>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9127690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1698DD-7F4A-40D3-9973-AA190CB9D4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978E8B1-44BC-47A1-BEC1-754BB25877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80D777B-13B5-4925-9B95-DEBAEDDD343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18/09/2025</a:t>
            </a:fld>
            <a:endParaRPr lang="vi-VN"/>
          </a:p>
        </p:txBody>
      </p:sp>
      <p:sp>
        <p:nvSpPr>
          <p:cNvPr id="5" name="Footer Placeholder 4">
            <a:extLst>
              <a:ext uri="{FF2B5EF4-FFF2-40B4-BE49-F238E27FC236}">
                <a16:creationId xmlns:a16="http://schemas.microsoft.com/office/drawing/2014/main" xmlns="" id="{581770E3-0502-44FD-B205-C8E4D27C655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B85786BC-051F-4000-8CD1-00D1EE4F989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6608333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5AD344-F9C6-48B2-AB21-A4CFADED9E6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41C5D109-A35E-41DB-A30C-371347684E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97AB03B7-2893-4141-9121-F71A274A5411}"/>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18/09/2025</a:t>
            </a:fld>
            <a:endParaRPr lang="vi-VN"/>
          </a:p>
        </p:txBody>
      </p:sp>
      <p:sp>
        <p:nvSpPr>
          <p:cNvPr id="5" name="Footer Placeholder 4">
            <a:extLst>
              <a:ext uri="{FF2B5EF4-FFF2-40B4-BE49-F238E27FC236}">
                <a16:creationId xmlns:a16="http://schemas.microsoft.com/office/drawing/2014/main" xmlns="" id="{EEE56260-9862-4D60-AAB5-30BDAA69E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xmlns="" id="{CEB92093-BD57-43CB-A839-D44D37F72CD0}"/>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180669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xmlns=""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34670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xmlns=""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37070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80740661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xmlns=""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5962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6" name="Footer Placeholder 5">
            <a:extLst>
              <a:ext uri="{FF2B5EF4-FFF2-40B4-BE49-F238E27FC236}">
                <a16:creationId xmlns:a16="http://schemas.microsoft.com/office/drawing/2014/main" xmlns=""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8176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8" name="Footer Placeholder 7">
            <a:extLst>
              <a:ext uri="{FF2B5EF4-FFF2-40B4-BE49-F238E27FC236}">
                <a16:creationId xmlns:a16="http://schemas.microsoft.com/office/drawing/2014/main" xmlns=""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274086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4" name="Footer Placeholder 3">
            <a:extLst>
              <a:ext uri="{FF2B5EF4-FFF2-40B4-BE49-F238E27FC236}">
                <a16:creationId xmlns:a16="http://schemas.microsoft.com/office/drawing/2014/main" xmlns=""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6465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3" name="Footer Placeholder 2">
            <a:extLst>
              <a:ext uri="{FF2B5EF4-FFF2-40B4-BE49-F238E27FC236}">
                <a16:creationId xmlns:a16="http://schemas.microsoft.com/office/drawing/2014/main" xmlns=""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5511419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6" name="Footer Placeholder 5">
            <a:extLst>
              <a:ext uri="{FF2B5EF4-FFF2-40B4-BE49-F238E27FC236}">
                <a16:creationId xmlns:a16="http://schemas.microsoft.com/office/drawing/2014/main" xmlns=""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016759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6" name="Footer Placeholder 5">
            <a:extLst>
              <a:ext uri="{FF2B5EF4-FFF2-40B4-BE49-F238E27FC236}">
                <a16:creationId xmlns:a16="http://schemas.microsoft.com/office/drawing/2014/main" xmlns=""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675161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xmlns=""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506165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9/18/2025</a:t>
            </a:fld>
            <a:endParaRPr lang="en-US"/>
          </a:p>
        </p:txBody>
      </p:sp>
      <p:sp>
        <p:nvSpPr>
          <p:cNvPr id="5" name="Footer Placeholder 4">
            <a:extLst>
              <a:ext uri="{FF2B5EF4-FFF2-40B4-BE49-F238E27FC236}">
                <a16:creationId xmlns:a16="http://schemas.microsoft.com/office/drawing/2014/main" xmlns=""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8556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xmlns=""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xmlns=""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5420005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xmlns=""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xmlns=""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xmlns=""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43591414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8.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xmlns="" id="{19262090-E030-46FE-B129-3E950CF3CE20}"/>
              </a:ext>
            </a:extLst>
          </p:cNvPr>
          <p:cNvPicPr>
            <a:picLocks noChangeAspect="1"/>
          </p:cNvPicPr>
          <p:nvPr userDrawn="1"/>
        </p:nvPicPr>
        <p:blipFill>
          <a:blip r:embed="rId32">
            <a:extLst>
              <a:ext uri="{96DAC541-7B7A-43D3-8B79-37D633B846F1}">
                <asvg:svgBlip xmlns:asvg="http://schemas.microsoft.com/office/drawing/2016/SVG/main" xmlns=""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xmlns="" id="{5E5039F2-43D5-B5FE-5190-E7497E17C7FF}"/>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xmlns="" id="{4F660ECD-5BBA-0976-2244-83925F71D53A}"/>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938131" y="0"/>
            <a:ext cx="1748161" cy="1748161"/>
          </a:xfrm>
          <a:prstGeom prst="rect">
            <a:avLst/>
          </a:prstGeom>
        </p:spPr>
      </p:pic>
    </p:spTree>
    <p:extLst>
      <p:ext uri="{BB962C8B-B14F-4D97-AF65-F5344CB8AC3E}">
        <p14:creationId xmlns:p14="http://schemas.microsoft.com/office/powerpoint/2010/main" val="88834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xmlns="" id="{19262090-E030-46FE-B129-3E950CF3CE20}"/>
              </a:ext>
            </a:extLst>
          </p:cNvPr>
          <p:cNvPicPr>
            <a:picLocks noChangeAspect="1"/>
          </p:cNvPicPr>
          <p:nvPr userDrawn="1"/>
        </p:nvPicPr>
        <p:blipFill>
          <a:blip r:embed="rId28">
            <a:extLst>
              <a:ext uri="{96DAC541-7B7A-43D3-8B79-37D633B846F1}">
                <asvg:svgBlip xmlns:asvg="http://schemas.microsoft.com/office/drawing/2016/SVG/main" xmlns=""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42239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7FAD890-4248-47B2-AF9F-2F903AD11CEE}"/>
              </a:ext>
            </a:extLst>
          </p:cNvPr>
          <p:cNvPicPr>
            <a:picLocks noChangeAspect="1"/>
          </p:cNvPicPr>
          <p:nvPr userDrawn="1"/>
        </p:nvPicPr>
        <p:blipFill>
          <a:blip r:embed="rId13"/>
          <a:stretch>
            <a:fillRect/>
          </a:stretch>
        </p:blipFill>
        <p:spPr>
          <a:xfrm>
            <a:off x="-779680" y="0"/>
            <a:ext cx="13143129" cy="7464670"/>
          </a:xfrm>
          <a:prstGeom prst="rect">
            <a:avLst/>
          </a:prstGeom>
        </p:spPr>
      </p:pic>
    </p:spTree>
    <p:extLst>
      <p:ext uri="{BB962C8B-B14F-4D97-AF65-F5344CB8AC3E}">
        <p14:creationId xmlns:p14="http://schemas.microsoft.com/office/powerpoint/2010/main" val="19333279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60000"/>
            <a:lumOff val="4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912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4.xml"/><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microsoft.com/office/2007/relationships/hdphoto" Target="../media/hdphoto1.wdp"/><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41.gif"/><Relationship Id="rId3" Type="http://schemas.openxmlformats.org/officeDocument/2006/relationships/image" Target="../media/image34.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slide" Target="slide4.xml"/><Relationship Id="rId1" Type="http://schemas.openxmlformats.org/officeDocument/2006/relationships/slideLayout" Target="../slideLayouts/slideLayout63.xml"/><Relationship Id="rId6" Type="http://schemas.openxmlformats.org/officeDocument/2006/relationships/slide" Target="slide7.xml"/><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slide" Target="slide6.xml"/><Relationship Id="rId9" Type="http://schemas.openxmlformats.org/officeDocument/2006/relationships/image" Target="../media/image37.png"/><Relationship Id="rId1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63.xml"/><Relationship Id="rId6" Type="http://schemas.openxmlformats.org/officeDocument/2006/relationships/image" Target="../media/image46.png"/><Relationship Id="rId5" Type="http://schemas.openxmlformats.org/officeDocument/2006/relationships/slide" Target="slide3.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4.png"/><Relationship Id="rId1" Type="http://schemas.openxmlformats.org/officeDocument/2006/relationships/slideLayout" Target="../slideLayouts/slideLayout63.xml"/><Relationship Id="rId6" Type="http://schemas.openxmlformats.org/officeDocument/2006/relationships/image" Target="../media/image46.png"/><Relationship Id="rId5" Type="http://schemas.openxmlformats.org/officeDocument/2006/relationships/slide" Target="slide3.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63.xml"/><Relationship Id="rId6" Type="http://schemas.openxmlformats.org/officeDocument/2006/relationships/image" Target="../media/image35.png"/><Relationship Id="rId5" Type="http://schemas.openxmlformats.org/officeDocument/2006/relationships/image" Target="../media/image46.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4.png"/><Relationship Id="rId1" Type="http://schemas.openxmlformats.org/officeDocument/2006/relationships/slideLayout" Target="../slideLayouts/slideLayout63.xml"/><Relationship Id="rId6" Type="http://schemas.openxmlformats.org/officeDocument/2006/relationships/image" Target="../media/image46.png"/><Relationship Id="rId5" Type="http://schemas.openxmlformats.org/officeDocument/2006/relationships/slide" Target="slide3.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2" name="Picture 1" descr="A person and person with a book and flowers&#10;&#10;Description automatically generated">
            <a:extLst>
              <a:ext uri="{FF2B5EF4-FFF2-40B4-BE49-F238E27FC236}">
                <a16:creationId xmlns:a16="http://schemas.microsoft.com/office/drawing/2014/main" xmlns="" id="{25755434-40BC-C415-8DD0-057A97F44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59" y="3819524"/>
            <a:ext cx="3842064" cy="3318189"/>
          </a:xfrm>
          <a:prstGeom prst="rect">
            <a:avLst/>
          </a:prstGeom>
        </p:spPr>
      </p:pic>
      <p:pic>
        <p:nvPicPr>
          <p:cNvPr id="7" name="Picture 6">
            <a:extLst>
              <a:ext uri="{FF2B5EF4-FFF2-40B4-BE49-F238E27FC236}">
                <a16:creationId xmlns:a16="http://schemas.microsoft.com/office/drawing/2014/main" xmlns="" id="{00CE830A-BA7D-5E12-78E7-2A9B5598762A}"/>
              </a:ext>
            </a:extLst>
          </p:cNvPr>
          <p:cNvPicPr>
            <a:picLocks noChangeAspect="1"/>
          </p:cNvPicPr>
          <p:nvPr/>
        </p:nvPicPr>
        <p:blipFill>
          <a:blip r:embed="rId4"/>
          <a:stretch>
            <a:fillRect/>
          </a:stretch>
        </p:blipFill>
        <p:spPr>
          <a:xfrm>
            <a:off x="4353160" y="1118574"/>
            <a:ext cx="3371380" cy="963251"/>
          </a:xfrm>
          <a:prstGeom prst="rect">
            <a:avLst/>
          </a:prstGeom>
        </p:spPr>
      </p:pic>
      <p:pic>
        <p:nvPicPr>
          <p:cNvPr id="8" name="Picture 7">
            <a:extLst>
              <a:ext uri="{FF2B5EF4-FFF2-40B4-BE49-F238E27FC236}">
                <a16:creationId xmlns:a16="http://schemas.microsoft.com/office/drawing/2014/main" xmlns="" id="{E19B0969-5101-FCFF-3E8D-EA1C0E281635}"/>
              </a:ext>
            </a:extLst>
          </p:cNvPr>
          <p:cNvPicPr>
            <a:picLocks noChangeAspect="1"/>
          </p:cNvPicPr>
          <p:nvPr/>
        </p:nvPicPr>
        <p:blipFill>
          <a:blip r:embed="rId5"/>
          <a:stretch>
            <a:fillRect/>
          </a:stretch>
        </p:blipFill>
        <p:spPr>
          <a:xfrm>
            <a:off x="2227372" y="2085102"/>
            <a:ext cx="7718205" cy="2554445"/>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Group 25"/>
          <p:cNvGrpSpPr/>
          <p:nvPr/>
        </p:nvGrpSpPr>
        <p:grpSpPr>
          <a:xfrm>
            <a:off x="362537" y="1595639"/>
            <a:ext cx="5695363" cy="2547736"/>
            <a:chOff x="310800" y="1911333"/>
            <a:chExt cx="5650162" cy="3047186"/>
          </a:xfrm>
        </p:grpSpPr>
        <p:sp>
          <p:nvSpPr>
            <p:cNvPr id="14"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Sáng Chủ nhật, các bạn trong thôn đến Nhà Văn hoá để nghe bác trưởng thôn nói chuyện. Bác kể: Thôn mang tên người đã có công giúp dân đắp đề lần biển, mở mang đồng ruộng để sản xuất, vượt qua đói nghèo, xây dựng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thôn giàu đẹp, yên vui.</a:t>
              </a:r>
            </a:p>
          </p:txBody>
        </p:sp>
        <p:grpSp>
          <p:nvGrpSpPr>
            <p:cNvPr id="21" name="Group 20"/>
            <p:cNvGrpSpPr/>
            <p:nvPr/>
          </p:nvGrpSpPr>
          <p:grpSpPr>
            <a:xfrm>
              <a:off x="646756" y="4315458"/>
              <a:ext cx="4758622" cy="643061"/>
              <a:chOff x="855100" y="4477504"/>
              <a:chExt cx="4758622" cy="643061"/>
            </a:xfrm>
          </p:grpSpPr>
          <p:cxnSp>
            <p:nvCxnSpPr>
              <p:cNvPr id="3" name="Straight Connector 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15" name="Google Shape;724;p33"/>
            <p:cNvGrpSpPr/>
            <p:nvPr/>
          </p:nvGrpSpPr>
          <p:grpSpPr>
            <a:xfrm>
              <a:off x="1906680" y="1911333"/>
              <a:ext cx="1854260" cy="523163"/>
              <a:chOff x="1639601" y="539501"/>
              <a:chExt cx="1091683" cy="548641"/>
            </a:xfrm>
          </p:grpSpPr>
          <p:sp>
            <p:nvSpPr>
              <p:cNvPr id="16"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1" name="Google Shape;718;p33"/>
          <p:cNvSpPr/>
          <p:nvPr/>
        </p:nvSpPr>
        <p:spPr>
          <a:xfrm>
            <a:off x="6159391" y="4002621"/>
            <a:ext cx="5650162" cy="242318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8;p33"/>
          <p:cNvSpPr/>
          <p:nvPr/>
        </p:nvSpPr>
        <p:spPr>
          <a:xfrm>
            <a:off x="6326607" y="4093319"/>
            <a:ext cx="5617743" cy="2145391"/>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chemeClr val="accent5">
                <a:lumMod val="75000"/>
              </a:schemeClr>
            </a:solidFill>
            <a:prstDash val="dash"/>
          </a:ln>
        </p:spPr>
        <p:txBody>
          <a:bodyPr spcFirstLastPara="1" wrap="square" lIns="457200" tIns="365760" rIns="548640" bIns="18288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xmlns="" id="{932C32FE-FED2-3979-4748-DBFF510F4B58}"/>
              </a:ext>
            </a:extLst>
          </p:cNvPr>
          <p:cNvGrpSpPr/>
          <p:nvPr/>
        </p:nvGrpSpPr>
        <p:grpSpPr>
          <a:xfrm>
            <a:off x="1472155" y="497170"/>
            <a:ext cx="10167395" cy="750605"/>
            <a:chOff x="1869832" y="3990205"/>
            <a:chExt cx="9320710" cy="1569660"/>
          </a:xfrm>
        </p:grpSpPr>
        <p:sp>
          <p:nvSpPr>
            <p:cNvPr id="6" name="TextBox 5">
              <a:extLst>
                <a:ext uri="{FF2B5EF4-FFF2-40B4-BE49-F238E27FC236}">
                  <a16:creationId xmlns:a16="http://schemas.microsoft.com/office/drawing/2014/main" xmlns=""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xmlns="" id="{55B7704B-F3B6-AAB5-CB80-8AEC6DEC150F}"/>
                </a:ext>
              </a:extLst>
            </p:cNvPr>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xmlns="" id="{BD8100E3-98DA-2BF1-730D-76162076F32B}"/>
              </a:ext>
            </a:extLst>
          </p:cNvPr>
          <p:cNvSpPr txBox="1"/>
          <p:nvPr/>
        </p:nvSpPr>
        <p:spPr>
          <a:xfrm>
            <a:off x="6486525" y="4143375"/>
            <a:ext cx="5238750" cy="2308324"/>
          </a:xfrm>
          <a:prstGeom prst="rect">
            <a:avLst/>
          </a:prstGeom>
          <a:noFill/>
        </p:spPr>
        <p:txBody>
          <a:bodyPr wrap="square" rtlCol="0">
            <a:spAutoFit/>
          </a:bodyPr>
          <a:lstStyle/>
          <a:p>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 Kỉ niệm ngày Thương binh liệt sĩ 27 tháng 7, giáo viên và học sinh dâng hương lên tượng đài "Tổ quốc ghi công". Thầy trò r</a:t>
            </a:r>
            <a:r>
              <a:rPr lang="en-US" kern="0" dirty="0">
                <a:solidFill>
                  <a:srgbClr val="002060"/>
                </a:solidFill>
                <a:latin typeface="Cambria" panose="02040503050406030204" pitchFamily="18" charset="0"/>
                <a:ea typeface="Cambria" panose="02040503050406030204" pitchFamily="18" charset="0"/>
                <a:cs typeface="Arial"/>
                <a:sym typeface="Arial"/>
              </a:rPr>
              <a:t>ư</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ng rưng xúc động nhớ lời Bác Hồ từng nói: "Máu đào của các liệt sĩ đã làm cho lá cờ cách mạng thêm đỏ chói. Sự hi sinh anh dũng của các liệt sĩ đã giúp cho đất nước Việt Nam của chúng ta được nở hoa độc lập, kết quả t</a:t>
            </a:r>
            <a:r>
              <a:rPr kumimoji="0" lang="en-US"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ự</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do"</a:t>
            </a: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endParaRPr lang="en-US" dirty="0"/>
          </a:p>
        </p:txBody>
      </p:sp>
      <p:pic>
        <p:nvPicPr>
          <p:cNvPr id="11" name="Picture 10">
            <a:extLst>
              <a:ext uri="{FF2B5EF4-FFF2-40B4-BE49-F238E27FC236}">
                <a16:creationId xmlns:a16="http://schemas.microsoft.com/office/drawing/2014/main" xmlns="" id="{1E5E56DB-C466-2087-1ED2-BD3D2AFF1658}"/>
              </a:ext>
            </a:extLst>
          </p:cNvPr>
          <p:cNvPicPr>
            <a:picLocks noChangeAspect="1"/>
          </p:cNvPicPr>
          <p:nvPr/>
        </p:nvPicPr>
        <p:blipFill>
          <a:blip r:embed="rId3"/>
          <a:stretch>
            <a:fillRect/>
          </a:stretch>
        </p:blipFill>
        <p:spPr>
          <a:xfrm>
            <a:off x="6081712" y="1481137"/>
            <a:ext cx="3343275" cy="2447925"/>
          </a:xfrm>
          <a:prstGeom prst="rect">
            <a:avLst/>
          </a:prstGeom>
        </p:spPr>
      </p:pic>
      <p:pic>
        <p:nvPicPr>
          <p:cNvPr id="13" name="Picture 12">
            <a:extLst>
              <a:ext uri="{FF2B5EF4-FFF2-40B4-BE49-F238E27FC236}">
                <a16:creationId xmlns:a16="http://schemas.microsoft.com/office/drawing/2014/main" xmlns="" id="{60A67B3D-F012-71E6-BE79-D36163102589}"/>
              </a:ext>
            </a:extLst>
          </p:cNvPr>
          <p:cNvPicPr>
            <a:picLocks noChangeAspect="1"/>
          </p:cNvPicPr>
          <p:nvPr/>
        </p:nvPicPr>
        <p:blipFill>
          <a:blip r:embed="rId4"/>
          <a:stretch>
            <a:fillRect/>
          </a:stretch>
        </p:blipFill>
        <p:spPr>
          <a:xfrm>
            <a:off x="2114549" y="4162425"/>
            <a:ext cx="3190875" cy="2386012"/>
          </a:xfrm>
          <a:prstGeom prst="rect">
            <a:avLst/>
          </a:prstGeom>
        </p:spPr>
      </p:pic>
      <p:sp>
        <p:nvSpPr>
          <p:cNvPr id="27" name="Oval 26"/>
          <p:cNvSpPr/>
          <p:nvPr/>
        </p:nvSpPr>
        <p:spPr>
          <a:xfrm>
            <a:off x="4434351"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xmlns="" id="{51F1E1CD-1906-C511-AF86-93816426A2D6}"/>
              </a:ext>
            </a:extLst>
          </p:cNvPr>
          <p:cNvSpPr/>
          <p:nvPr/>
        </p:nvSpPr>
        <p:spPr>
          <a:xfrm>
            <a:off x="1790700" y="619125"/>
            <a:ext cx="95631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3100" h="1447800" fill="none" extrusionOk="0">
                        <a:moveTo>
                          <a:pt x="0" y="241304"/>
                        </a:moveTo>
                        <a:cubicBezTo>
                          <a:pt x="-54220" y="7215"/>
                          <a:pt x="347022" y="-63299"/>
                          <a:pt x="864936" y="0"/>
                        </a:cubicBezTo>
                        <a:cubicBezTo>
                          <a:pt x="1024661" y="4094"/>
                          <a:pt x="1173267" y="7431"/>
                          <a:pt x="1267788" y="0"/>
                        </a:cubicBezTo>
                        <a:cubicBezTo>
                          <a:pt x="1319603" y="-16058"/>
                          <a:pt x="1546661" y="-34777"/>
                          <a:pt x="1827304" y="0"/>
                        </a:cubicBezTo>
                        <a:cubicBezTo>
                          <a:pt x="2093577" y="-20731"/>
                          <a:pt x="2357642" y="-1275"/>
                          <a:pt x="2543485" y="0"/>
                        </a:cubicBezTo>
                        <a:cubicBezTo>
                          <a:pt x="2793561" y="-348"/>
                          <a:pt x="2986634" y="-992"/>
                          <a:pt x="3103001" y="0"/>
                        </a:cubicBezTo>
                        <a:cubicBezTo>
                          <a:pt x="3209158" y="-2088"/>
                          <a:pt x="3442523" y="-12844"/>
                          <a:pt x="3740850" y="0"/>
                        </a:cubicBezTo>
                        <a:cubicBezTo>
                          <a:pt x="4020205" y="9819"/>
                          <a:pt x="4101070" y="-3980"/>
                          <a:pt x="4222033" y="0"/>
                        </a:cubicBezTo>
                        <a:cubicBezTo>
                          <a:pt x="4331702" y="-37679"/>
                          <a:pt x="4573476" y="8920"/>
                          <a:pt x="4859882" y="0"/>
                        </a:cubicBezTo>
                        <a:cubicBezTo>
                          <a:pt x="5116525" y="12505"/>
                          <a:pt x="5055646" y="-7301"/>
                          <a:pt x="5184401" y="0"/>
                        </a:cubicBezTo>
                        <a:cubicBezTo>
                          <a:pt x="5335094" y="460"/>
                          <a:pt x="5373326" y="5588"/>
                          <a:pt x="5508921" y="0"/>
                        </a:cubicBezTo>
                        <a:cubicBezTo>
                          <a:pt x="5645096" y="16553"/>
                          <a:pt x="6009368" y="3876"/>
                          <a:pt x="6146769" y="0"/>
                        </a:cubicBezTo>
                        <a:cubicBezTo>
                          <a:pt x="6343720" y="-5852"/>
                          <a:pt x="6457783" y="743"/>
                          <a:pt x="6706286" y="0"/>
                        </a:cubicBezTo>
                        <a:cubicBezTo>
                          <a:pt x="6951967" y="-489"/>
                          <a:pt x="6933603" y="-2764"/>
                          <a:pt x="7030804" y="0"/>
                        </a:cubicBezTo>
                        <a:cubicBezTo>
                          <a:pt x="7110796" y="32668"/>
                          <a:pt x="7456022" y="-27301"/>
                          <a:pt x="7668653" y="0"/>
                        </a:cubicBezTo>
                        <a:cubicBezTo>
                          <a:pt x="7886283" y="15471"/>
                          <a:pt x="7942490" y="14680"/>
                          <a:pt x="8071505" y="0"/>
                        </a:cubicBezTo>
                        <a:cubicBezTo>
                          <a:pt x="8159744" y="-9663"/>
                          <a:pt x="8460880" y="964"/>
                          <a:pt x="8698163" y="0"/>
                        </a:cubicBezTo>
                        <a:cubicBezTo>
                          <a:pt x="9202774" y="13228"/>
                          <a:pt x="9518709" y="121788"/>
                          <a:pt x="9563100" y="241304"/>
                        </a:cubicBezTo>
                        <a:cubicBezTo>
                          <a:pt x="9557979" y="273951"/>
                          <a:pt x="9550430" y="329580"/>
                          <a:pt x="9563100" y="369537"/>
                        </a:cubicBezTo>
                        <a:cubicBezTo>
                          <a:pt x="9572137" y="419369"/>
                          <a:pt x="9567209" y="457858"/>
                          <a:pt x="9563100" y="517073"/>
                        </a:cubicBezTo>
                        <a:cubicBezTo>
                          <a:pt x="9554054" y="581502"/>
                          <a:pt x="9548788" y="601073"/>
                          <a:pt x="9563100" y="654957"/>
                        </a:cubicBezTo>
                        <a:cubicBezTo>
                          <a:pt x="9579947" y="708045"/>
                          <a:pt x="9550225" y="716009"/>
                          <a:pt x="9563100" y="773538"/>
                        </a:cubicBezTo>
                        <a:cubicBezTo>
                          <a:pt x="9578686" y="831498"/>
                          <a:pt x="9574347" y="877465"/>
                          <a:pt x="9563100" y="911422"/>
                        </a:cubicBezTo>
                        <a:cubicBezTo>
                          <a:pt x="9555580" y="946820"/>
                          <a:pt x="9558852" y="971313"/>
                          <a:pt x="9563100" y="1020351"/>
                        </a:cubicBezTo>
                        <a:cubicBezTo>
                          <a:pt x="9575842" y="1061676"/>
                          <a:pt x="9587833" y="1114031"/>
                          <a:pt x="9563100" y="1206495"/>
                        </a:cubicBezTo>
                        <a:cubicBezTo>
                          <a:pt x="9484197" y="1345713"/>
                          <a:pt x="9169108" y="1437028"/>
                          <a:pt x="8698163" y="1447800"/>
                        </a:cubicBezTo>
                        <a:cubicBezTo>
                          <a:pt x="8568744" y="1458547"/>
                          <a:pt x="8492487" y="1448694"/>
                          <a:pt x="8373643" y="1447800"/>
                        </a:cubicBezTo>
                        <a:cubicBezTo>
                          <a:pt x="8064396" y="1425795"/>
                          <a:pt x="7933589" y="1458389"/>
                          <a:pt x="7735795" y="1447800"/>
                        </a:cubicBezTo>
                        <a:cubicBezTo>
                          <a:pt x="7640031" y="1455694"/>
                          <a:pt x="7466456" y="1463937"/>
                          <a:pt x="7332943" y="1447800"/>
                        </a:cubicBezTo>
                        <a:cubicBezTo>
                          <a:pt x="7237076" y="1416150"/>
                          <a:pt x="6948826" y="1490442"/>
                          <a:pt x="6695095" y="1447800"/>
                        </a:cubicBezTo>
                        <a:cubicBezTo>
                          <a:pt x="6431119" y="1419068"/>
                          <a:pt x="6334638" y="1441710"/>
                          <a:pt x="5978914" y="1447800"/>
                        </a:cubicBezTo>
                        <a:cubicBezTo>
                          <a:pt x="5641898" y="1455902"/>
                          <a:pt x="5728476" y="1439491"/>
                          <a:pt x="5576062" y="1447800"/>
                        </a:cubicBezTo>
                        <a:cubicBezTo>
                          <a:pt x="5403526" y="1412603"/>
                          <a:pt x="5275866" y="1465211"/>
                          <a:pt x="5094879" y="1447800"/>
                        </a:cubicBezTo>
                        <a:cubicBezTo>
                          <a:pt x="4910089" y="1438260"/>
                          <a:pt x="4787411" y="1463428"/>
                          <a:pt x="4692027" y="1447800"/>
                        </a:cubicBezTo>
                        <a:cubicBezTo>
                          <a:pt x="4549928" y="1454328"/>
                          <a:pt x="4395422" y="1439416"/>
                          <a:pt x="4132510" y="1447800"/>
                        </a:cubicBezTo>
                        <a:cubicBezTo>
                          <a:pt x="3884352" y="1425275"/>
                          <a:pt x="3771191" y="1436869"/>
                          <a:pt x="3416330" y="1447800"/>
                        </a:cubicBezTo>
                        <a:cubicBezTo>
                          <a:pt x="3054539" y="1442491"/>
                          <a:pt x="3225883" y="1441317"/>
                          <a:pt x="3013478" y="1447800"/>
                        </a:cubicBezTo>
                        <a:cubicBezTo>
                          <a:pt x="2813524" y="1457985"/>
                          <a:pt x="2688351" y="1425906"/>
                          <a:pt x="2532295" y="1447800"/>
                        </a:cubicBezTo>
                        <a:cubicBezTo>
                          <a:pt x="2380709" y="1486814"/>
                          <a:pt x="2146010" y="1451165"/>
                          <a:pt x="1972778" y="1447800"/>
                        </a:cubicBezTo>
                        <a:cubicBezTo>
                          <a:pt x="1735584" y="1419475"/>
                          <a:pt x="1219286" y="1392154"/>
                          <a:pt x="864936" y="1447800"/>
                        </a:cubicBezTo>
                        <a:cubicBezTo>
                          <a:pt x="436850" y="1417410"/>
                          <a:pt x="65613" y="1312120"/>
                          <a:pt x="0" y="1206495"/>
                        </a:cubicBezTo>
                        <a:cubicBezTo>
                          <a:pt x="-14588" y="1138486"/>
                          <a:pt x="15506" y="1116383"/>
                          <a:pt x="0" y="1078262"/>
                        </a:cubicBezTo>
                        <a:cubicBezTo>
                          <a:pt x="-12132" y="1044554"/>
                          <a:pt x="11166" y="989622"/>
                          <a:pt x="0" y="959682"/>
                        </a:cubicBezTo>
                        <a:cubicBezTo>
                          <a:pt x="-4231" y="927038"/>
                          <a:pt x="-3231" y="882701"/>
                          <a:pt x="0" y="850753"/>
                        </a:cubicBezTo>
                        <a:cubicBezTo>
                          <a:pt x="5435" y="823838"/>
                          <a:pt x="-22581" y="768187"/>
                          <a:pt x="0" y="712869"/>
                        </a:cubicBezTo>
                        <a:cubicBezTo>
                          <a:pt x="21488" y="660943"/>
                          <a:pt x="9363" y="630025"/>
                          <a:pt x="0" y="603940"/>
                        </a:cubicBezTo>
                        <a:cubicBezTo>
                          <a:pt x="-13850" y="565607"/>
                          <a:pt x="32854" y="520982"/>
                          <a:pt x="0" y="466056"/>
                        </a:cubicBezTo>
                        <a:cubicBezTo>
                          <a:pt x="-19370" y="391999"/>
                          <a:pt x="21753" y="338123"/>
                          <a:pt x="0" y="241304"/>
                        </a:cubicBezTo>
                        <a:close/>
                      </a:path>
                      <a:path w="9563100" h="1447800" stroke="0" extrusionOk="0">
                        <a:moveTo>
                          <a:pt x="0" y="241304"/>
                        </a:moveTo>
                        <a:cubicBezTo>
                          <a:pt x="91391" y="173413"/>
                          <a:pt x="394298" y="-1653"/>
                          <a:pt x="864936" y="0"/>
                        </a:cubicBezTo>
                        <a:cubicBezTo>
                          <a:pt x="945327" y="-15704"/>
                          <a:pt x="1178440" y="17786"/>
                          <a:pt x="1267788" y="0"/>
                        </a:cubicBezTo>
                        <a:cubicBezTo>
                          <a:pt x="1366470" y="6861"/>
                          <a:pt x="1549156" y="15514"/>
                          <a:pt x="1670639" y="0"/>
                        </a:cubicBezTo>
                        <a:cubicBezTo>
                          <a:pt x="1849065" y="3450"/>
                          <a:pt x="2036259" y="5499"/>
                          <a:pt x="2308488" y="0"/>
                        </a:cubicBezTo>
                        <a:cubicBezTo>
                          <a:pt x="2586755" y="-2969"/>
                          <a:pt x="2824566" y="-8259"/>
                          <a:pt x="3024668" y="0"/>
                        </a:cubicBezTo>
                        <a:cubicBezTo>
                          <a:pt x="3184182" y="11612"/>
                          <a:pt x="3404192" y="-8233"/>
                          <a:pt x="3584185" y="0"/>
                        </a:cubicBezTo>
                        <a:cubicBezTo>
                          <a:pt x="3741466" y="-22426"/>
                          <a:pt x="3967114" y="-30962"/>
                          <a:pt x="4065369" y="0"/>
                        </a:cubicBezTo>
                        <a:cubicBezTo>
                          <a:pt x="4171173" y="-8803"/>
                          <a:pt x="4319168" y="5329"/>
                          <a:pt x="4389888" y="0"/>
                        </a:cubicBezTo>
                        <a:cubicBezTo>
                          <a:pt x="4493481" y="-5108"/>
                          <a:pt x="4759313" y="-32167"/>
                          <a:pt x="4949404" y="0"/>
                        </a:cubicBezTo>
                        <a:cubicBezTo>
                          <a:pt x="5182309" y="16535"/>
                          <a:pt x="5283012" y="16022"/>
                          <a:pt x="5508921" y="0"/>
                        </a:cubicBezTo>
                        <a:cubicBezTo>
                          <a:pt x="5724521" y="-5812"/>
                          <a:pt x="5718451" y="-3381"/>
                          <a:pt x="5911772" y="0"/>
                        </a:cubicBezTo>
                        <a:cubicBezTo>
                          <a:pt x="6105319" y="3134"/>
                          <a:pt x="6110265" y="-3435"/>
                          <a:pt x="6236292" y="0"/>
                        </a:cubicBezTo>
                        <a:cubicBezTo>
                          <a:pt x="6360964" y="-4930"/>
                          <a:pt x="6405589" y="1513"/>
                          <a:pt x="6560811" y="0"/>
                        </a:cubicBezTo>
                        <a:cubicBezTo>
                          <a:pt x="6719601" y="16598"/>
                          <a:pt x="6818886" y="13162"/>
                          <a:pt x="6918901" y="0"/>
                        </a:cubicBezTo>
                        <a:cubicBezTo>
                          <a:pt x="7018916" y="-13162"/>
                          <a:pt x="7130976" y="-10897"/>
                          <a:pt x="7276991" y="0"/>
                        </a:cubicBezTo>
                        <a:cubicBezTo>
                          <a:pt x="7585941" y="-6456"/>
                          <a:pt x="7559181" y="4601"/>
                          <a:pt x="7758176" y="0"/>
                        </a:cubicBezTo>
                        <a:cubicBezTo>
                          <a:pt x="7865003" y="16469"/>
                          <a:pt x="8064404" y="1562"/>
                          <a:pt x="8161028" y="0"/>
                        </a:cubicBezTo>
                        <a:cubicBezTo>
                          <a:pt x="8264150" y="43279"/>
                          <a:pt x="8482340" y="-4909"/>
                          <a:pt x="8698163" y="0"/>
                        </a:cubicBezTo>
                        <a:cubicBezTo>
                          <a:pt x="9212027" y="9223"/>
                          <a:pt x="9551120" y="94828"/>
                          <a:pt x="9563100" y="241304"/>
                        </a:cubicBezTo>
                        <a:cubicBezTo>
                          <a:pt x="9569684" y="314239"/>
                          <a:pt x="9586777" y="335776"/>
                          <a:pt x="9563100" y="398493"/>
                        </a:cubicBezTo>
                        <a:cubicBezTo>
                          <a:pt x="9544046" y="458584"/>
                          <a:pt x="9552689" y="509384"/>
                          <a:pt x="9563100" y="555681"/>
                        </a:cubicBezTo>
                        <a:cubicBezTo>
                          <a:pt x="9572107" y="601065"/>
                          <a:pt x="9569292" y="648286"/>
                          <a:pt x="9563100" y="674261"/>
                        </a:cubicBezTo>
                        <a:cubicBezTo>
                          <a:pt x="9566406" y="706962"/>
                          <a:pt x="9578270" y="770917"/>
                          <a:pt x="9563100" y="821797"/>
                        </a:cubicBezTo>
                        <a:cubicBezTo>
                          <a:pt x="9557897" y="874306"/>
                          <a:pt x="9555326" y="900455"/>
                          <a:pt x="9563100" y="930726"/>
                        </a:cubicBezTo>
                        <a:cubicBezTo>
                          <a:pt x="9566492" y="959211"/>
                          <a:pt x="9576503" y="1023632"/>
                          <a:pt x="9563100" y="1087914"/>
                        </a:cubicBezTo>
                        <a:cubicBezTo>
                          <a:pt x="9546651" y="1153303"/>
                          <a:pt x="9591201" y="1165348"/>
                          <a:pt x="9563100" y="1206495"/>
                        </a:cubicBezTo>
                        <a:cubicBezTo>
                          <a:pt x="9562533" y="1285012"/>
                          <a:pt x="9236347" y="1449540"/>
                          <a:pt x="8698163" y="1447800"/>
                        </a:cubicBezTo>
                        <a:cubicBezTo>
                          <a:pt x="8461789" y="1444334"/>
                          <a:pt x="8328025" y="1464558"/>
                          <a:pt x="8138646" y="1447800"/>
                        </a:cubicBezTo>
                        <a:cubicBezTo>
                          <a:pt x="7944941" y="1450167"/>
                          <a:pt x="7758452" y="1447229"/>
                          <a:pt x="7657463" y="1447800"/>
                        </a:cubicBezTo>
                        <a:cubicBezTo>
                          <a:pt x="7577961" y="1442903"/>
                          <a:pt x="7145243" y="1442247"/>
                          <a:pt x="6941282" y="1447800"/>
                        </a:cubicBezTo>
                        <a:cubicBezTo>
                          <a:pt x="6749389" y="1442294"/>
                          <a:pt x="6675297" y="1458458"/>
                          <a:pt x="6616763" y="1447800"/>
                        </a:cubicBezTo>
                        <a:cubicBezTo>
                          <a:pt x="6543481" y="1453185"/>
                          <a:pt x="6398446" y="1454890"/>
                          <a:pt x="6213911" y="1447800"/>
                        </a:cubicBezTo>
                        <a:cubicBezTo>
                          <a:pt x="6025255" y="1405578"/>
                          <a:pt x="5834606" y="1468247"/>
                          <a:pt x="5654395" y="1447800"/>
                        </a:cubicBezTo>
                        <a:cubicBezTo>
                          <a:pt x="5425030" y="1437071"/>
                          <a:pt x="5311638" y="1434735"/>
                          <a:pt x="5173211" y="1447800"/>
                        </a:cubicBezTo>
                        <a:cubicBezTo>
                          <a:pt x="5084507" y="1464071"/>
                          <a:pt x="4900369" y="1444844"/>
                          <a:pt x="4770359" y="1447800"/>
                        </a:cubicBezTo>
                        <a:cubicBezTo>
                          <a:pt x="4685003" y="1439753"/>
                          <a:pt x="4552424" y="1460626"/>
                          <a:pt x="4433754" y="1447800"/>
                        </a:cubicBezTo>
                        <a:cubicBezTo>
                          <a:pt x="4315085" y="1434974"/>
                          <a:pt x="4189324" y="1459454"/>
                          <a:pt x="4054178" y="1447800"/>
                        </a:cubicBezTo>
                        <a:cubicBezTo>
                          <a:pt x="3950377" y="1452402"/>
                          <a:pt x="3825116" y="1440333"/>
                          <a:pt x="3729659" y="1447800"/>
                        </a:cubicBezTo>
                        <a:cubicBezTo>
                          <a:pt x="3602443" y="1426165"/>
                          <a:pt x="3498494" y="1457243"/>
                          <a:pt x="3326807" y="1447800"/>
                        </a:cubicBezTo>
                        <a:cubicBezTo>
                          <a:pt x="3144926" y="1452849"/>
                          <a:pt x="3082181" y="1437459"/>
                          <a:pt x="3002288" y="1447800"/>
                        </a:cubicBezTo>
                        <a:cubicBezTo>
                          <a:pt x="2931531" y="1453794"/>
                          <a:pt x="2613740" y="1464711"/>
                          <a:pt x="2364440" y="1447800"/>
                        </a:cubicBezTo>
                        <a:cubicBezTo>
                          <a:pt x="2060547" y="1436546"/>
                          <a:pt x="1947897" y="1450261"/>
                          <a:pt x="1648259" y="1447800"/>
                        </a:cubicBezTo>
                        <a:cubicBezTo>
                          <a:pt x="1339700" y="1442984"/>
                          <a:pt x="1194269" y="1429058"/>
                          <a:pt x="864936" y="1447800"/>
                        </a:cubicBezTo>
                        <a:cubicBezTo>
                          <a:pt x="323182" y="1451301"/>
                          <a:pt x="92453" y="1343007"/>
                          <a:pt x="0" y="1206495"/>
                        </a:cubicBezTo>
                        <a:cubicBezTo>
                          <a:pt x="1508" y="1169683"/>
                          <a:pt x="-243" y="1116221"/>
                          <a:pt x="0" y="1087914"/>
                        </a:cubicBezTo>
                        <a:cubicBezTo>
                          <a:pt x="2333" y="1050716"/>
                          <a:pt x="-16507" y="1004293"/>
                          <a:pt x="0" y="950030"/>
                        </a:cubicBezTo>
                        <a:cubicBezTo>
                          <a:pt x="17789" y="904707"/>
                          <a:pt x="-22107" y="862173"/>
                          <a:pt x="0" y="802494"/>
                        </a:cubicBezTo>
                        <a:cubicBezTo>
                          <a:pt x="22357" y="738863"/>
                          <a:pt x="7001" y="707142"/>
                          <a:pt x="0" y="683913"/>
                        </a:cubicBezTo>
                        <a:cubicBezTo>
                          <a:pt x="-18458" y="654750"/>
                          <a:pt x="-13901" y="594528"/>
                          <a:pt x="0" y="546029"/>
                        </a:cubicBezTo>
                        <a:cubicBezTo>
                          <a:pt x="11575" y="489057"/>
                          <a:pt x="9245" y="467226"/>
                          <a:pt x="0" y="437100"/>
                        </a:cubicBezTo>
                        <a:cubicBezTo>
                          <a:pt x="-12171" y="409512"/>
                          <a:pt x="7325" y="316307"/>
                          <a:pt x="0" y="241304"/>
                        </a:cubicBezTo>
                        <a:close/>
                      </a:path>
                      <a:path w="9563100" h="1447800" fill="none" stroke="0" extrusionOk="0">
                        <a:moveTo>
                          <a:pt x="0" y="241304"/>
                        </a:moveTo>
                        <a:cubicBezTo>
                          <a:pt x="19858" y="116124"/>
                          <a:pt x="394148" y="-71756"/>
                          <a:pt x="864936" y="0"/>
                        </a:cubicBezTo>
                        <a:cubicBezTo>
                          <a:pt x="1027319" y="1143"/>
                          <a:pt x="1170598" y="14036"/>
                          <a:pt x="1267788" y="0"/>
                        </a:cubicBezTo>
                        <a:cubicBezTo>
                          <a:pt x="1348222" y="-16890"/>
                          <a:pt x="1600602" y="-36689"/>
                          <a:pt x="1827304" y="0"/>
                        </a:cubicBezTo>
                        <a:cubicBezTo>
                          <a:pt x="2082628" y="6205"/>
                          <a:pt x="2305333" y="13601"/>
                          <a:pt x="2543485" y="0"/>
                        </a:cubicBezTo>
                        <a:cubicBezTo>
                          <a:pt x="2773143" y="-4936"/>
                          <a:pt x="2967878" y="18799"/>
                          <a:pt x="3103001" y="0"/>
                        </a:cubicBezTo>
                        <a:cubicBezTo>
                          <a:pt x="3220635" y="42948"/>
                          <a:pt x="3452466" y="-43788"/>
                          <a:pt x="3740850" y="0"/>
                        </a:cubicBezTo>
                        <a:cubicBezTo>
                          <a:pt x="4025293" y="15538"/>
                          <a:pt x="4098780" y="-1255"/>
                          <a:pt x="4222033" y="0"/>
                        </a:cubicBezTo>
                        <a:cubicBezTo>
                          <a:pt x="4354457" y="15762"/>
                          <a:pt x="4600563" y="-43734"/>
                          <a:pt x="4859882" y="0"/>
                        </a:cubicBezTo>
                        <a:cubicBezTo>
                          <a:pt x="5125642" y="-7231"/>
                          <a:pt x="5019724" y="1605"/>
                          <a:pt x="5184401" y="0"/>
                        </a:cubicBezTo>
                        <a:cubicBezTo>
                          <a:pt x="5332756" y="-1277"/>
                          <a:pt x="5368112" y="4733"/>
                          <a:pt x="5508921" y="0"/>
                        </a:cubicBezTo>
                        <a:cubicBezTo>
                          <a:pt x="5689512" y="-22505"/>
                          <a:pt x="5945577" y="-21514"/>
                          <a:pt x="6146769" y="0"/>
                        </a:cubicBezTo>
                        <a:cubicBezTo>
                          <a:pt x="6352484" y="-6836"/>
                          <a:pt x="6477939" y="-8950"/>
                          <a:pt x="6706286" y="0"/>
                        </a:cubicBezTo>
                        <a:cubicBezTo>
                          <a:pt x="6951548" y="-799"/>
                          <a:pt x="6939146" y="-1210"/>
                          <a:pt x="7030804" y="0"/>
                        </a:cubicBezTo>
                        <a:cubicBezTo>
                          <a:pt x="7159344" y="-11318"/>
                          <a:pt x="7472514" y="-11387"/>
                          <a:pt x="7668653" y="0"/>
                        </a:cubicBezTo>
                        <a:cubicBezTo>
                          <a:pt x="7865723" y="25343"/>
                          <a:pt x="7971394" y="11585"/>
                          <a:pt x="8071505" y="0"/>
                        </a:cubicBezTo>
                        <a:cubicBezTo>
                          <a:pt x="8137888" y="634"/>
                          <a:pt x="8414031" y="-5505"/>
                          <a:pt x="8698163" y="0"/>
                        </a:cubicBezTo>
                        <a:cubicBezTo>
                          <a:pt x="9202596" y="-42181"/>
                          <a:pt x="9518149" y="132707"/>
                          <a:pt x="9563100" y="241304"/>
                        </a:cubicBezTo>
                        <a:cubicBezTo>
                          <a:pt x="9555063" y="268858"/>
                          <a:pt x="9555780" y="319973"/>
                          <a:pt x="9563100" y="369537"/>
                        </a:cubicBezTo>
                        <a:cubicBezTo>
                          <a:pt x="9574338" y="423534"/>
                          <a:pt x="9563863" y="447525"/>
                          <a:pt x="9563100" y="517073"/>
                        </a:cubicBezTo>
                        <a:cubicBezTo>
                          <a:pt x="9562855" y="583001"/>
                          <a:pt x="9551430" y="597949"/>
                          <a:pt x="9563100" y="654957"/>
                        </a:cubicBezTo>
                        <a:cubicBezTo>
                          <a:pt x="9574767" y="707364"/>
                          <a:pt x="9547131" y="715407"/>
                          <a:pt x="9563100" y="773538"/>
                        </a:cubicBezTo>
                        <a:cubicBezTo>
                          <a:pt x="9577598" y="830600"/>
                          <a:pt x="9575264" y="868701"/>
                          <a:pt x="9563100" y="911422"/>
                        </a:cubicBezTo>
                        <a:cubicBezTo>
                          <a:pt x="9548478" y="947302"/>
                          <a:pt x="9560863" y="973526"/>
                          <a:pt x="9563100" y="1020351"/>
                        </a:cubicBezTo>
                        <a:cubicBezTo>
                          <a:pt x="9560034" y="1070693"/>
                          <a:pt x="9577970" y="1118469"/>
                          <a:pt x="9563100" y="1206495"/>
                        </a:cubicBezTo>
                        <a:cubicBezTo>
                          <a:pt x="9456084" y="1303778"/>
                          <a:pt x="9191041" y="1458008"/>
                          <a:pt x="8698163" y="1447800"/>
                        </a:cubicBezTo>
                        <a:cubicBezTo>
                          <a:pt x="8587799" y="1436085"/>
                          <a:pt x="8475610" y="1441202"/>
                          <a:pt x="8373643" y="1447800"/>
                        </a:cubicBezTo>
                        <a:cubicBezTo>
                          <a:pt x="8137407" y="1470700"/>
                          <a:pt x="7906836" y="1425789"/>
                          <a:pt x="7735795" y="1447800"/>
                        </a:cubicBezTo>
                        <a:cubicBezTo>
                          <a:pt x="7555631" y="1440262"/>
                          <a:pt x="7476737" y="1466175"/>
                          <a:pt x="7332943" y="1447800"/>
                        </a:cubicBezTo>
                        <a:cubicBezTo>
                          <a:pt x="7246870" y="1430499"/>
                          <a:pt x="7014696" y="1475829"/>
                          <a:pt x="6695095" y="1447800"/>
                        </a:cubicBezTo>
                        <a:cubicBezTo>
                          <a:pt x="6424452" y="1438951"/>
                          <a:pt x="6310269" y="1431785"/>
                          <a:pt x="5978914" y="1447800"/>
                        </a:cubicBezTo>
                        <a:cubicBezTo>
                          <a:pt x="5641578" y="1461099"/>
                          <a:pt x="5716312" y="1444594"/>
                          <a:pt x="5576062" y="1447800"/>
                        </a:cubicBezTo>
                        <a:cubicBezTo>
                          <a:pt x="5431244" y="1444643"/>
                          <a:pt x="5277949" y="1443516"/>
                          <a:pt x="5094879" y="1447800"/>
                        </a:cubicBezTo>
                        <a:cubicBezTo>
                          <a:pt x="4904118" y="1431719"/>
                          <a:pt x="4799069" y="1455391"/>
                          <a:pt x="4692027" y="1447800"/>
                        </a:cubicBezTo>
                        <a:cubicBezTo>
                          <a:pt x="4593418" y="1479753"/>
                          <a:pt x="4386323" y="1454183"/>
                          <a:pt x="4132510" y="1447800"/>
                        </a:cubicBezTo>
                        <a:cubicBezTo>
                          <a:pt x="3858302" y="1444150"/>
                          <a:pt x="3760224" y="1462421"/>
                          <a:pt x="3416330" y="1447800"/>
                        </a:cubicBezTo>
                        <a:cubicBezTo>
                          <a:pt x="3044273" y="1448290"/>
                          <a:pt x="3210989" y="1412661"/>
                          <a:pt x="3013478" y="1447800"/>
                        </a:cubicBezTo>
                        <a:cubicBezTo>
                          <a:pt x="2809889" y="1457482"/>
                          <a:pt x="2705462" y="1437690"/>
                          <a:pt x="2532295" y="1447800"/>
                        </a:cubicBezTo>
                        <a:cubicBezTo>
                          <a:pt x="2358013" y="1423486"/>
                          <a:pt x="2146680" y="1457090"/>
                          <a:pt x="1972778" y="1447800"/>
                        </a:cubicBezTo>
                        <a:cubicBezTo>
                          <a:pt x="1795362" y="1388666"/>
                          <a:pt x="1131114" y="1468243"/>
                          <a:pt x="864936" y="1447800"/>
                        </a:cubicBezTo>
                        <a:cubicBezTo>
                          <a:pt x="464320" y="1427626"/>
                          <a:pt x="97329" y="1327287"/>
                          <a:pt x="0" y="1206495"/>
                        </a:cubicBezTo>
                        <a:cubicBezTo>
                          <a:pt x="-20605" y="1148792"/>
                          <a:pt x="15684" y="1109660"/>
                          <a:pt x="0" y="1078262"/>
                        </a:cubicBezTo>
                        <a:cubicBezTo>
                          <a:pt x="-6068" y="1040534"/>
                          <a:pt x="3709" y="996035"/>
                          <a:pt x="0" y="959682"/>
                        </a:cubicBezTo>
                        <a:cubicBezTo>
                          <a:pt x="363" y="932959"/>
                          <a:pt x="4139" y="888321"/>
                          <a:pt x="0" y="850753"/>
                        </a:cubicBezTo>
                        <a:cubicBezTo>
                          <a:pt x="9587" y="810293"/>
                          <a:pt x="-24327" y="752917"/>
                          <a:pt x="0" y="712869"/>
                        </a:cubicBezTo>
                        <a:cubicBezTo>
                          <a:pt x="23017" y="659500"/>
                          <a:pt x="12321" y="625719"/>
                          <a:pt x="0" y="603940"/>
                        </a:cubicBezTo>
                        <a:cubicBezTo>
                          <a:pt x="-10415" y="583566"/>
                          <a:pt x="14442" y="531797"/>
                          <a:pt x="0" y="466056"/>
                        </a:cubicBezTo>
                        <a:cubicBezTo>
                          <a:pt x="-23124" y="389301"/>
                          <a:pt x="21286" y="321192"/>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000" b="1" dirty="0">
                <a:solidFill>
                  <a:srgbClr val="C71A29"/>
                </a:solidFill>
                <a:latin typeface="Cambria" panose="02040503050406030204" pitchFamily="18" charset="0"/>
                <a:ea typeface="Cambria" panose="02040503050406030204" pitchFamily="18" charset="0"/>
                <a:cs typeface="Calibri" panose="020F0502020204030204" pitchFamily="34" charset="0"/>
              </a:rPr>
              <a:t>Hai trường hợp a và b trong SGK nói về điều gì?</a:t>
            </a:r>
          </a:p>
        </p:txBody>
      </p:sp>
      <p:sp>
        <p:nvSpPr>
          <p:cNvPr id="4" name="Hình chữ nhật: Góc Tròn 12">
            <a:extLst>
              <a:ext uri="{FF2B5EF4-FFF2-40B4-BE49-F238E27FC236}">
                <a16:creationId xmlns:a16="http://schemas.microsoft.com/office/drawing/2014/main" xmlns="" id="{899B8E68-8391-B992-01B8-3A42090B55AA}"/>
              </a:ext>
            </a:extLst>
          </p:cNvPr>
          <p:cNvSpPr/>
          <p:nvPr/>
        </p:nvSpPr>
        <p:spPr>
          <a:xfrm>
            <a:off x="2647950" y="2438400"/>
            <a:ext cx="9372600" cy="1447800"/>
          </a:xfrm>
          <a:custGeom>
            <a:avLst/>
            <a:gdLst>
              <a:gd name="connsiteX0" fmla="*/ 0 w 11632744"/>
              <a:gd name="connsiteY0" fmla="*/ 1052126 h 6312631"/>
              <a:gd name="connsiteX1" fmla="*/ 1052126 w 11632744"/>
              <a:gd name="connsiteY1" fmla="*/ 0 h 6312631"/>
              <a:gd name="connsiteX2" fmla="*/ 1542163 w 11632744"/>
              <a:gd name="connsiteY2" fmla="*/ 0 h 6312631"/>
              <a:gd name="connsiteX3" fmla="*/ 2222769 w 11632744"/>
              <a:gd name="connsiteY3" fmla="*/ 0 h 6312631"/>
              <a:gd name="connsiteX4" fmla="*/ 3093946 w 11632744"/>
              <a:gd name="connsiteY4" fmla="*/ 0 h 6312631"/>
              <a:gd name="connsiteX5" fmla="*/ 3774552 w 11632744"/>
              <a:gd name="connsiteY5" fmla="*/ 0 h 6312631"/>
              <a:gd name="connsiteX6" fmla="*/ 4550444 w 11632744"/>
              <a:gd name="connsiteY6" fmla="*/ 0 h 6312631"/>
              <a:gd name="connsiteX7" fmla="*/ 5135765 w 11632744"/>
              <a:gd name="connsiteY7" fmla="*/ 0 h 6312631"/>
              <a:gd name="connsiteX8" fmla="*/ 5911657 w 11632744"/>
              <a:gd name="connsiteY8" fmla="*/ 0 h 6312631"/>
              <a:gd name="connsiteX9" fmla="*/ 6306409 w 11632744"/>
              <a:gd name="connsiteY9" fmla="*/ 0 h 6312631"/>
              <a:gd name="connsiteX10" fmla="*/ 6701161 w 11632744"/>
              <a:gd name="connsiteY10" fmla="*/ 0 h 6312631"/>
              <a:gd name="connsiteX11" fmla="*/ 7477052 w 11632744"/>
              <a:gd name="connsiteY11" fmla="*/ 0 h 6312631"/>
              <a:gd name="connsiteX12" fmla="*/ 8157659 w 11632744"/>
              <a:gd name="connsiteY12" fmla="*/ 0 h 6312631"/>
              <a:gd name="connsiteX13" fmla="*/ 8552410 w 11632744"/>
              <a:gd name="connsiteY13" fmla="*/ 0 h 6312631"/>
              <a:gd name="connsiteX14" fmla="*/ 9328302 w 11632744"/>
              <a:gd name="connsiteY14" fmla="*/ 0 h 6312631"/>
              <a:gd name="connsiteX15" fmla="*/ 9818339 w 11632744"/>
              <a:gd name="connsiteY15" fmla="*/ 0 h 6312631"/>
              <a:gd name="connsiteX16" fmla="*/ 10580618 w 11632744"/>
              <a:gd name="connsiteY16" fmla="*/ 0 h 6312631"/>
              <a:gd name="connsiteX17" fmla="*/ 11632744 w 11632744"/>
              <a:gd name="connsiteY17" fmla="*/ 1052126 h 6312631"/>
              <a:gd name="connsiteX18" fmla="*/ 11632744 w 11632744"/>
              <a:gd name="connsiteY18" fmla="*/ 1611239 h 6312631"/>
              <a:gd name="connsiteX19" fmla="*/ 11632744 w 11632744"/>
              <a:gd name="connsiteY19" fmla="*/ 2254520 h 6312631"/>
              <a:gd name="connsiteX20" fmla="*/ 11632744 w 11632744"/>
              <a:gd name="connsiteY20" fmla="*/ 2855717 h 6312631"/>
              <a:gd name="connsiteX21" fmla="*/ 11632744 w 11632744"/>
              <a:gd name="connsiteY21" fmla="*/ 3372746 h 6312631"/>
              <a:gd name="connsiteX22" fmla="*/ 11632744 w 11632744"/>
              <a:gd name="connsiteY22" fmla="*/ 3973943 h 6312631"/>
              <a:gd name="connsiteX23" fmla="*/ 11632744 w 11632744"/>
              <a:gd name="connsiteY23" fmla="*/ 4448889 h 6312631"/>
              <a:gd name="connsiteX24" fmla="*/ 11632744 w 11632744"/>
              <a:gd name="connsiteY24" fmla="*/ 5260505 h 6312631"/>
              <a:gd name="connsiteX25" fmla="*/ 10580618 w 11632744"/>
              <a:gd name="connsiteY25" fmla="*/ 6312631 h 6312631"/>
              <a:gd name="connsiteX26" fmla="*/ 10185866 w 11632744"/>
              <a:gd name="connsiteY26" fmla="*/ 6312631 h 6312631"/>
              <a:gd name="connsiteX27" fmla="*/ 9409975 w 11632744"/>
              <a:gd name="connsiteY27" fmla="*/ 6312631 h 6312631"/>
              <a:gd name="connsiteX28" fmla="*/ 8919938 w 11632744"/>
              <a:gd name="connsiteY28" fmla="*/ 6312631 h 6312631"/>
              <a:gd name="connsiteX29" fmla="*/ 8144046 w 11632744"/>
              <a:gd name="connsiteY29" fmla="*/ 6312631 h 6312631"/>
              <a:gd name="connsiteX30" fmla="*/ 7272870 w 11632744"/>
              <a:gd name="connsiteY30" fmla="*/ 6312631 h 6312631"/>
              <a:gd name="connsiteX31" fmla="*/ 6782833 w 11632744"/>
              <a:gd name="connsiteY31" fmla="*/ 6312631 h 6312631"/>
              <a:gd name="connsiteX32" fmla="*/ 6197512 w 11632744"/>
              <a:gd name="connsiteY32" fmla="*/ 6312631 h 6312631"/>
              <a:gd name="connsiteX33" fmla="*/ 5707475 w 11632744"/>
              <a:gd name="connsiteY33" fmla="*/ 6312631 h 6312631"/>
              <a:gd name="connsiteX34" fmla="*/ 5026868 w 11632744"/>
              <a:gd name="connsiteY34" fmla="*/ 6312631 h 6312631"/>
              <a:gd name="connsiteX35" fmla="*/ 4155692 w 11632744"/>
              <a:gd name="connsiteY35" fmla="*/ 6312631 h 6312631"/>
              <a:gd name="connsiteX36" fmla="*/ 3665655 w 11632744"/>
              <a:gd name="connsiteY36" fmla="*/ 6312631 h 6312631"/>
              <a:gd name="connsiteX37" fmla="*/ 3080334 w 11632744"/>
              <a:gd name="connsiteY37" fmla="*/ 6312631 h 6312631"/>
              <a:gd name="connsiteX38" fmla="*/ 2399727 w 11632744"/>
              <a:gd name="connsiteY38" fmla="*/ 6312631 h 6312631"/>
              <a:gd name="connsiteX39" fmla="*/ 1052126 w 11632744"/>
              <a:gd name="connsiteY39" fmla="*/ 6312631 h 6312631"/>
              <a:gd name="connsiteX40" fmla="*/ 0 w 11632744"/>
              <a:gd name="connsiteY40" fmla="*/ 5260505 h 6312631"/>
              <a:gd name="connsiteX41" fmla="*/ 0 w 11632744"/>
              <a:gd name="connsiteY41" fmla="*/ 4701392 h 6312631"/>
              <a:gd name="connsiteX42" fmla="*/ 0 w 11632744"/>
              <a:gd name="connsiteY42" fmla="*/ 4184362 h 6312631"/>
              <a:gd name="connsiteX43" fmla="*/ 0 w 11632744"/>
              <a:gd name="connsiteY43" fmla="*/ 3709417 h 6312631"/>
              <a:gd name="connsiteX44" fmla="*/ 0 w 11632744"/>
              <a:gd name="connsiteY44" fmla="*/ 3108220 h 6312631"/>
              <a:gd name="connsiteX45" fmla="*/ 0 w 11632744"/>
              <a:gd name="connsiteY45" fmla="*/ 2633274 h 6312631"/>
              <a:gd name="connsiteX46" fmla="*/ 0 w 11632744"/>
              <a:gd name="connsiteY46" fmla="*/ 2032077 h 6312631"/>
              <a:gd name="connsiteX47" fmla="*/ 0 w 11632744"/>
              <a:gd name="connsiteY47" fmla="*/ 1052126 h 631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2744" h="6312631" fill="none" extrusionOk="0">
                <a:moveTo>
                  <a:pt x="0" y="1052126"/>
                </a:moveTo>
                <a:cubicBezTo>
                  <a:pt x="-47619" y="413682"/>
                  <a:pt x="493051" y="-32069"/>
                  <a:pt x="1052126" y="0"/>
                </a:cubicBezTo>
                <a:cubicBezTo>
                  <a:pt x="1249813" y="-24472"/>
                  <a:pt x="1425949" y="14812"/>
                  <a:pt x="1542163" y="0"/>
                </a:cubicBezTo>
                <a:cubicBezTo>
                  <a:pt x="1658377" y="-14812"/>
                  <a:pt x="1914998" y="6801"/>
                  <a:pt x="2222769" y="0"/>
                </a:cubicBezTo>
                <a:cubicBezTo>
                  <a:pt x="2530540" y="-6801"/>
                  <a:pt x="2822634" y="-32837"/>
                  <a:pt x="3093946" y="0"/>
                </a:cubicBezTo>
                <a:cubicBezTo>
                  <a:pt x="3365258" y="32837"/>
                  <a:pt x="3631660" y="14193"/>
                  <a:pt x="3774552" y="0"/>
                </a:cubicBezTo>
                <a:cubicBezTo>
                  <a:pt x="3917444" y="-14193"/>
                  <a:pt x="4205831" y="-31149"/>
                  <a:pt x="4550444" y="0"/>
                </a:cubicBezTo>
                <a:cubicBezTo>
                  <a:pt x="4895057" y="31149"/>
                  <a:pt x="4985995" y="24910"/>
                  <a:pt x="5135765" y="0"/>
                </a:cubicBezTo>
                <a:cubicBezTo>
                  <a:pt x="5285535" y="-24910"/>
                  <a:pt x="5589875" y="-3672"/>
                  <a:pt x="5911657" y="0"/>
                </a:cubicBezTo>
                <a:cubicBezTo>
                  <a:pt x="6233439" y="3672"/>
                  <a:pt x="6124462" y="-10269"/>
                  <a:pt x="6306409" y="0"/>
                </a:cubicBezTo>
                <a:cubicBezTo>
                  <a:pt x="6488356" y="10269"/>
                  <a:pt x="6531874" y="-1971"/>
                  <a:pt x="6701161" y="0"/>
                </a:cubicBezTo>
                <a:cubicBezTo>
                  <a:pt x="6870448" y="1971"/>
                  <a:pt x="7220012" y="9224"/>
                  <a:pt x="7477052" y="0"/>
                </a:cubicBezTo>
                <a:cubicBezTo>
                  <a:pt x="7734092" y="-9224"/>
                  <a:pt x="7860283" y="3719"/>
                  <a:pt x="8157659" y="0"/>
                </a:cubicBezTo>
                <a:cubicBezTo>
                  <a:pt x="8455035" y="-3719"/>
                  <a:pt x="8437487" y="-10768"/>
                  <a:pt x="8552410" y="0"/>
                </a:cubicBezTo>
                <a:cubicBezTo>
                  <a:pt x="8667333" y="10768"/>
                  <a:pt x="9080967" y="-37446"/>
                  <a:pt x="9328302" y="0"/>
                </a:cubicBezTo>
                <a:cubicBezTo>
                  <a:pt x="9575637" y="37446"/>
                  <a:pt x="9676821" y="16186"/>
                  <a:pt x="9818339" y="0"/>
                </a:cubicBezTo>
                <a:cubicBezTo>
                  <a:pt x="9959857" y="-16186"/>
                  <a:pt x="10282460" y="-18705"/>
                  <a:pt x="10580618" y="0"/>
                </a:cubicBezTo>
                <a:cubicBezTo>
                  <a:pt x="11180938" y="-74101"/>
                  <a:pt x="11572993" y="477221"/>
                  <a:pt x="11632744" y="1052126"/>
                </a:cubicBezTo>
                <a:cubicBezTo>
                  <a:pt x="11619306" y="1177048"/>
                  <a:pt x="11619374" y="1385893"/>
                  <a:pt x="11632744" y="1611239"/>
                </a:cubicBezTo>
                <a:cubicBezTo>
                  <a:pt x="11646114" y="1836585"/>
                  <a:pt x="11638335" y="1965390"/>
                  <a:pt x="11632744" y="2254520"/>
                </a:cubicBezTo>
                <a:cubicBezTo>
                  <a:pt x="11627153" y="2543650"/>
                  <a:pt x="11618924" y="2624464"/>
                  <a:pt x="11632744" y="2855717"/>
                </a:cubicBezTo>
                <a:cubicBezTo>
                  <a:pt x="11646564" y="3086970"/>
                  <a:pt x="11612574" y="3115730"/>
                  <a:pt x="11632744" y="3372746"/>
                </a:cubicBezTo>
                <a:cubicBezTo>
                  <a:pt x="11652914" y="3629762"/>
                  <a:pt x="11647313" y="3823405"/>
                  <a:pt x="11632744" y="3973943"/>
                </a:cubicBezTo>
                <a:cubicBezTo>
                  <a:pt x="11618175" y="4124481"/>
                  <a:pt x="11627085" y="4233171"/>
                  <a:pt x="11632744" y="4448889"/>
                </a:cubicBezTo>
                <a:cubicBezTo>
                  <a:pt x="11638403" y="4664607"/>
                  <a:pt x="11654363" y="4867835"/>
                  <a:pt x="11632744" y="5260505"/>
                </a:cubicBezTo>
                <a:cubicBezTo>
                  <a:pt x="11546862" y="5819228"/>
                  <a:pt x="11140749" y="6312066"/>
                  <a:pt x="10580618" y="6312631"/>
                </a:cubicBezTo>
                <a:cubicBezTo>
                  <a:pt x="10460938" y="6316637"/>
                  <a:pt x="10299901" y="6315768"/>
                  <a:pt x="10185866" y="6312631"/>
                </a:cubicBezTo>
                <a:cubicBezTo>
                  <a:pt x="10071831" y="6309494"/>
                  <a:pt x="9579962" y="6310244"/>
                  <a:pt x="9409975" y="6312631"/>
                </a:cubicBezTo>
                <a:cubicBezTo>
                  <a:pt x="9239988" y="6315018"/>
                  <a:pt x="9020283" y="6306786"/>
                  <a:pt x="8919938" y="6312631"/>
                </a:cubicBezTo>
                <a:cubicBezTo>
                  <a:pt x="8819593" y="6318476"/>
                  <a:pt x="8474618" y="6342094"/>
                  <a:pt x="8144046" y="6312631"/>
                </a:cubicBezTo>
                <a:cubicBezTo>
                  <a:pt x="7813474" y="6283168"/>
                  <a:pt x="7691707" y="6285565"/>
                  <a:pt x="7272870" y="6312631"/>
                </a:cubicBezTo>
                <a:cubicBezTo>
                  <a:pt x="6854033" y="6339697"/>
                  <a:pt x="6972412" y="6327391"/>
                  <a:pt x="6782833" y="6312631"/>
                </a:cubicBezTo>
                <a:cubicBezTo>
                  <a:pt x="6593254" y="6297871"/>
                  <a:pt x="6414821" y="6339582"/>
                  <a:pt x="6197512" y="6312631"/>
                </a:cubicBezTo>
                <a:cubicBezTo>
                  <a:pt x="5980203" y="6285680"/>
                  <a:pt x="5830599" y="6328532"/>
                  <a:pt x="5707475" y="6312631"/>
                </a:cubicBezTo>
                <a:cubicBezTo>
                  <a:pt x="5584351" y="6296730"/>
                  <a:pt x="5341780" y="6304605"/>
                  <a:pt x="5026868" y="6312631"/>
                </a:cubicBezTo>
                <a:cubicBezTo>
                  <a:pt x="4711956" y="6320657"/>
                  <a:pt x="4582434" y="6340594"/>
                  <a:pt x="4155692" y="6312631"/>
                </a:cubicBezTo>
                <a:cubicBezTo>
                  <a:pt x="3728950" y="6284668"/>
                  <a:pt x="3902267" y="6306196"/>
                  <a:pt x="3665655" y="6312631"/>
                </a:cubicBezTo>
                <a:cubicBezTo>
                  <a:pt x="3429043" y="6319066"/>
                  <a:pt x="3266504" y="6286759"/>
                  <a:pt x="3080334" y="6312631"/>
                </a:cubicBezTo>
                <a:cubicBezTo>
                  <a:pt x="2894164" y="6338503"/>
                  <a:pt x="2606003" y="6344726"/>
                  <a:pt x="2399727" y="6312631"/>
                </a:cubicBezTo>
                <a:cubicBezTo>
                  <a:pt x="2193451" y="6280536"/>
                  <a:pt x="1433217" y="6272145"/>
                  <a:pt x="1052126" y="6312631"/>
                </a:cubicBezTo>
                <a:cubicBezTo>
                  <a:pt x="559436" y="6223593"/>
                  <a:pt x="104645" y="5805417"/>
                  <a:pt x="0" y="5260505"/>
                </a:cubicBezTo>
                <a:cubicBezTo>
                  <a:pt x="-21418" y="4988872"/>
                  <a:pt x="11331" y="4855126"/>
                  <a:pt x="0" y="4701392"/>
                </a:cubicBezTo>
                <a:cubicBezTo>
                  <a:pt x="-11331" y="4547658"/>
                  <a:pt x="6921" y="4314140"/>
                  <a:pt x="0" y="4184362"/>
                </a:cubicBezTo>
                <a:cubicBezTo>
                  <a:pt x="-6921" y="4054584"/>
                  <a:pt x="1085" y="3855998"/>
                  <a:pt x="0" y="3709417"/>
                </a:cubicBezTo>
                <a:cubicBezTo>
                  <a:pt x="-1085" y="3562837"/>
                  <a:pt x="-24517" y="3335865"/>
                  <a:pt x="0" y="3108220"/>
                </a:cubicBezTo>
                <a:cubicBezTo>
                  <a:pt x="24517" y="2880575"/>
                  <a:pt x="12495" y="2750938"/>
                  <a:pt x="0" y="2633274"/>
                </a:cubicBezTo>
                <a:cubicBezTo>
                  <a:pt x="-12495" y="2515610"/>
                  <a:pt x="22428" y="2283580"/>
                  <a:pt x="0" y="2032077"/>
                </a:cubicBezTo>
                <a:cubicBezTo>
                  <a:pt x="-22428" y="1780574"/>
                  <a:pt x="18989" y="1462556"/>
                  <a:pt x="0" y="1052126"/>
                </a:cubicBezTo>
                <a:close/>
              </a:path>
              <a:path w="11632744" h="6312631" stroke="0" extrusionOk="0">
                <a:moveTo>
                  <a:pt x="0" y="1052126"/>
                </a:moveTo>
                <a:cubicBezTo>
                  <a:pt x="88571" y="502946"/>
                  <a:pt x="461126" y="-57178"/>
                  <a:pt x="1052126" y="0"/>
                </a:cubicBezTo>
                <a:cubicBezTo>
                  <a:pt x="1164994" y="-13810"/>
                  <a:pt x="1443144" y="12348"/>
                  <a:pt x="1542163" y="0"/>
                </a:cubicBezTo>
                <a:cubicBezTo>
                  <a:pt x="1641182" y="-12348"/>
                  <a:pt x="1849447" y="17479"/>
                  <a:pt x="2032199" y="0"/>
                </a:cubicBezTo>
                <a:cubicBezTo>
                  <a:pt x="2214951" y="-17479"/>
                  <a:pt x="2487032" y="21309"/>
                  <a:pt x="2808091" y="0"/>
                </a:cubicBezTo>
                <a:cubicBezTo>
                  <a:pt x="3129150" y="-21309"/>
                  <a:pt x="3455160" y="-8732"/>
                  <a:pt x="3679267" y="0"/>
                </a:cubicBezTo>
                <a:cubicBezTo>
                  <a:pt x="3903374" y="8732"/>
                  <a:pt x="4168219" y="-13226"/>
                  <a:pt x="4359874" y="0"/>
                </a:cubicBezTo>
                <a:cubicBezTo>
                  <a:pt x="4551529" y="13226"/>
                  <a:pt x="4816136" y="-26039"/>
                  <a:pt x="4945196" y="0"/>
                </a:cubicBezTo>
                <a:cubicBezTo>
                  <a:pt x="5074256" y="26039"/>
                  <a:pt x="5254933" y="8632"/>
                  <a:pt x="5339947" y="0"/>
                </a:cubicBezTo>
                <a:cubicBezTo>
                  <a:pt x="5424961" y="-8632"/>
                  <a:pt x="5743445" y="18504"/>
                  <a:pt x="6020554" y="0"/>
                </a:cubicBezTo>
                <a:cubicBezTo>
                  <a:pt x="6297663" y="-18504"/>
                  <a:pt x="6438556" y="27350"/>
                  <a:pt x="6701161" y="0"/>
                </a:cubicBezTo>
                <a:cubicBezTo>
                  <a:pt x="6963766" y="-27350"/>
                  <a:pt x="6956017" y="-10878"/>
                  <a:pt x="7191197" y="0"/>
                </a:cubicBezTo>
                <a:cubicBezTo>
                  <a:pt x="7426377" y="10878"/>
                  <a:pt x="7432993" y="-15931"/>
                  <a:pt x="7585949" y="0"/>
                </a:cubicBezTo>
                <a:cubicBezTo>
                  <a:pt x="7738905" y="15931"/>
                  <a:pt x="7802443" y="90"/>
                  <a:pt x="7980701" y="0"/>
                </a:cubicBezTo>
                <a:cubicBezTo>
                  <a:pt x="8158959" y="-90"/>
                  <a:pt x="8476320" y="15410"/>
                  <a:pt x="8851877" y="0"/>
                </a:cubicBezTo>
                <a:cubicBezTo>
                  <a:pt x="9227434" y="-15410"/>
                  <a:pt x="9200742" y="7343"/>
                  <a:pt x="9437199" y="0"/>
                </a:cubicBezTo>
                <a:cubicBezTo>
                  <a:pt x="9673656" y="-7343"/>
                  <a:pt x="9811597" y="-7246"/>
                  <a:pt x="9927236" y="0"/>
                </a:cubicBezTo>
                <a:cubicBezTo>
                  <a:pt x="10042875" y="7246"/>
                  <a:pt x="10292408" y="18081"/>
                  <a:pt x="10580618" y="0"/>
                </a:cubicBezTo>
                <a:cubicBezTo>
                  <a:pt x="11223541" y="19433"/>
                  <a:pt x="11597964" y="463930"/>
                  <a:pt x="11632744" y="1052126"/>
                </a:cubicBezTo>
                <a:cubicBezTo>
                  <a:pt x="11642767" y="1338635"/>
                  <a:pt x="11661586" y="1474600"/>
                  <a:pt x="11632744" y="1737491"/>
                </a:cubicBezTo>
                <a:cubicBezTo>
                  <a:pt x="11603902" y="2000382"/>
                  <a:pt x="11619919" y="2248164"/>
                  <a:pt x="11632744" y="2422855"/>
                </a:cubicBezTo>
                <a:cubicBezTo>
                  <a:pt x="11645569" y="2597546"/>
                  <a:pt x="11633758" y="2814424"/>
                  <a:pt x="11632744" y="2939885"/>
                </a:cubicBezTo>
                <a:cubicBezTo>
                  <a:pt x="11631731" y="3065346"/>
                  <a:pt x="11646268" y="3351552"/>
                  <a:pt x="11632744" y="3583165"/>
                </a:cubicBezTo>
                <a:cubicBezTo>
                  <a:pt x="11619220" y="3814778"/>
                  <a:pt x="11625264" y="3920040"/>
                  <a:pt x="11632744" y="4058111"/>
                </a:cubicBezTo>
                <a:cubicBezTo>
                  <a:pt x="11640224" y="4196182"/>
                  <a:pt x="11660813" y="4464490"/>
                  <a:pt x="11632744" y="4743476"/>
                </a:cubicBezTo>
                <a:cubicBezTo>
                  <a:pt x="11604675" y="5022462"/>
                  <a:pt x="11656431" y="5059165"/>
                  <a:pt x="11632744" y="5260505"/>
                </a:cubicBezTo>
                <a:cubicBezTo>
                  <a:pt x="11659207" y="5787041"/>
                  <a:pt x="11240008" y="6416790"/>
                  <a:pt x="10580618" y="6312631"/>
                </a:cubicBezTo>
                <a:cubicBezTo>
                  <a:pt x="10315677" y="6332876"/>
                  <a:pt x="10143403" y="6287226"/>
                  <a:pt x="9900011" y="6312631"/>
                </a:cubicBezTo>
                <a:cubicBezTo>
                  <a:pt x="9656619" y="6338036"/>
                  <a:pt x="9441826" y="6322924"/>
                  <a:pt x="9314690" y="6312631"/>
                </a:cubicBezTo>
                <a:cubicBezTo>
                  <a:pt x="9187554" y="6302338"/>
                  <a:pt x="8682613" y="6283731"/>
                  <a:pt x="8443513" y="6312631"/>
                </a:cubicBezTo>
                <a:cubicBezTo>
                  <a:pt x="8204413" y="6341531"/>
                  <a:pt x="8133974" y="6324006"/>
                  <a:pt x="8048762" y="6312631"/>
                </a:cubicBezTo>
                <a:cubicBezTo>
                  <a:pt x="7963550" y="6301256"/>
                  <a:pt x="7798310" y="6325339"/>
                  <a:pt x="7558725" y="6312631"/>
                </a:cubicBezTo>
                <a:cubicBezTo>
                  <a:pt x="7319140" y="6299923"/>
                  <a:pt x="7115297" y="6304316"/>
                  <a:pt x="6878118" y="6312631"/>
                </a:cubicBezTo>
                <a:cubicBezTo>
                  <a:pt x="6640939" y="6320946"/>
                  <a:pt x="6452739" y="6307578"/>
                  <a:pt x="6292797" y="6312631"/>
                </a:cubicBezTo>
                <a:cubicBezTo>
                  <a:pt x="6132855" y="6317684"/>
                  <a:pt x="6021048" y="6308611"/>
                  <a:pt x="5802760" y="6312631"/>
                </a:cubicBezTo>
                <a:cubicBezTo>
                  <a:pt x="5584472" y="6316651"/>
                  <a:pt x="5181677" y="6306604"/>
                  <a:pt x="4931583" y="6312631"/>
                </a:cubicBezTo>
                <a:cubicBezTo>
                  <a:pt x="4681489" y="6318658"/>
                  <a:pt x="4680300" y="6319951"/>
                  <a:pt x="4536832" y="6312631"/>
                </a:cubicBezTo>
                <a:cubicBezTo>
                  <a:pt x="4393364" y="6305311"/>
                  <a:pt x="4277954" y="6302199"/>
                  <a:pt x="4046795" y="6312631"/>
                </a:cubicBezTo>
                <a:cubicBezTo>
                  <a:pt x="3815636" y="6323063"/>
                  <a:pt x="3749184" y="6307084"/>
                  <a:pt x="3652043" y="6312631"/>
                </a:cubicBezTo>
                <a:cubicBezTo>
                  <a:pt x="3554902" y="6318178"/>
                  <a:pt x="3220842" y="6336013"/>
                  <a:pt x="2876152" y="6312631"/>
                </a:cubicBezTo>
                <a:cubicBezTo>
                  <a:pt x="2531462" y="6289249"/>
                  <a:pt x="2380414" y="6283945"/>
                  <a:pt x="2004975" y="6312631"/>
                </a:cubicBezTo>
                <a:cubicBezTo>
                  <a:pt x="1629536" y="6341317"/>
                  <a:pt x="1463084" y="6309772"/>
                  <a:pt x="1052126" y="6312631"/>
                </a:cubicBezTo>
                <a:cubicBezTo>
                  <a:pt x="406058" y="6259521"/>
                  <a:pt x="96166" y="5906731"/>
                  <a:pt x="0" y="5260505"/>
                </a:cubicBezTo>
                <a:cubicBezTo>
                  <a:pt x="2071" y="5097039"/>
                  <a:pt x="-4393" y="4875448"/>
                  <a:pt x="0" y="4743476"/>
                </a:cubicBezTo>
                <a:cubicBezTo>
                  <a:pt x="4393" y="4611504"/>
                  <a:pt x="-21367" y="4345439"/>
                  <a:pt x="0" y="4142279"/>
                </a:cubicBezTo>
                <a:cubicBezTo>
                  <a:pt x="21367" y="3939119"/>
                  <a:pt x="-26746" y="3779664"/>
                  <a:pt x="0" y="3498998"/>
                </a:cubicBezTo>
                <a:cubicBezTo>
                  <a:pt x="26746" y="3218332"/>
                  <a:pt x="8917" y="3094582"/>
                  <a:pt x="0" y="2981968"/>
                </a:cubicBezTo>
                <a:cubicBezTo>
                  <a:pt x="-8917" y="2869354"/>
                  <a:pt x="-13684" y="2640936"/>
                  <a:pt x="0" y="2380771"/>
                </a:cubicBezTo>
                <a:cubicBezTo>
                  <a:pt x="13684" y="2120606"/>
                  <a:pt x="11649" y="2031189"/>
                  <a:pt x="0" y="1905826"/>
                </a:cubicBezTo>
                <a:cubicBezTo>
                  <a:pt x="-11649" y="1780464"/>
                  <a:pt x="13820" y="1406661"/>
                  <a:pt x="0" y="1052126"/>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Vì sao chúng ta cần phải biết ơn những người có công với quê hương, đất nước?</a:t>
            </a:r>
          </a:p>
        </p:txBody>
      </p:sp>
      <p:grpSp>
        <p:nvGrpSpPr>
          <p:cNvPr id="5" name="Group 4">
            <a:extLst>
              <a:ext uri="{FF2B5EF4-FFF2-40B4-BE49-F238E27FC236}">
                <a16:creationId xmlns:a16="http://schemas.microsoft.com/office/drawing/2014/main" xmlns="" id="{E4384660-0532-D3F0-6D30-061CC1C0A759}"/>
              </a:ext>
            </a:extLst>
          </p:cNvPr>
          <p:cNvGrpSpPr/>
          <p:nvPr/>
        </p:nvGrpSpPr>
        <p:grpSpPr>
          <a:xfrm>
            <a:off x="0" y="4031942"/>
            <a:ext cx="4179855" cy="2635558"/>
            <a:chOff x="3955420" y="4581371"/>
            <a:chExt cx="4179855" cy="2635558"/>
          </a:xfrm>
        </p:grpSpPr>
        <p:pic>
          <p:nvPicPr>
            <p:cNvPr id="6" name="Picture 5">
              <a:extLst>
                <a:ext uri="{FF2B5EF4-FFF2-40B4-BE49-F238E27FC236}">
                  <a16:creationId xmlns:a16="http://schemas.microsoft.com/office/drawing/2014/main" xmlns="" id="{04BD42B3-4F63-850D-3861-3E97C22FB11D}"/>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7" name="Plaque 6">
              <a:extLst>
                <a:ext uri="{FF2B5EF4-FFF2-40B4-BE49-F238E27FC236}">
                  <a16:creationId xmlns:a16="http://schemas.microsoft.com/office/drawing/2014/main" xmlns="" id="{D1923D69-5FA1-D50D-7F59-C16C087C5036}"/>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xmlns="" id="{6AEDFE0A-6A58-308C-3460-84BE59F34D8D}"/>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0" name="Oval 9"/>
          <p:cNvSpPr/>
          <p:nvPr/>
        </p:nvSpPr>
        <p:spPr>
          <a:xfrm>
            <a:off x="4529504" y="-6255290"/>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2759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xmlns="" id="{E34EEE44-67BF-78C6-A184-901F1074FFF6}"/>
              </a:ext>
            </a:extLst>
          </p:cNvPr>
          <p:cNvGrpSpPr/>
          <p:nvPr/>
        </p:nvGrpSpPr>
        <p:grpSpPr>
          <a:xfrm>
            <a:off x="646860" y="3580998"/>
            <a:ext cx="3286694" cy="1915908"/>
            <a:chOff x="4246220" y="3133348"/>
            <a:chExt cx="3286694" cy="1915908"/>
          </a:xfrm>
        </p:grpSpPr>
        <p:sp>
          <p:nvSpPr>
            <p:cNvPr id="3" name="Rectangle: Rounded Corners 7">
              <a:extLst>
                <a:ext uri="{FF2B5EF4-FFF2-40B4-BE49-F238E27FC236}">
                  <a16:creationId xmlns:a16="http://schemas.microsoft.com/office/drawing/2014/main" xmlns="" id="{ED451D23-1E85-95C1-DABA-59F013A070D4}"/>
                </a:ext>
              </a:extLst>
            </p:cNvPr>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cartoon of a human ear&#10;&#10;Description automatically generated with low confidence">
              <a:extLst>
                <a:ext uri="{FF2B5EF4-FFF2-40B4-BE49-F238E27FC236}">
                  <a16:creationId xmlns:a16="http://schemas.microsoft.com/office/drawing/2014/main" xmlns="" id="{EB04F496-6C18-499B-0864-8EBE6FB3C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5" name="Group 13">
            <a:extLst>
              <a:ext uri="{FF2B5EF4-FFF2-40B4-BE49-F238E27FC236}">
                <a16:creationId xmlns:a16="http://schemas.microsoft.com/office/drawing/2014/main" xmlns="" id="{83251F63-0415-F60C-5963-10F237BC1A2E}"/>
              </a:ext>
            </a:extLst>
          </p:cNvPr>
          <p:cNvGrpSpPr/>
          <p:nvPr/>
        </p:nvGrpSpPr>
        <p:grpSpPr>
          <a:xfrm>
            <a:off x="8080895" y="3464809"/>
            <a:ext cx="3179304" cy="2022253"/>
            <a:chOff x="8067452" y="2847893"/>
            <a:chExt cx="3179304" cy="2022253"/>
          </a:xfrm>
        </p:grpSpPr>
        <p:sp>
          <p:nvSpPr>
            <p:cNvPr id="6" name="Rectangle: Rounded Corners 12">
              <a:extLst>
                <a:ext uri="{FF2B5EF4-FFF2-40B4-BE49-F238E27FC236}">
                  <a16:creationId xmlns:a16="http://schemas.microsoft.com/office/drawing/2014/main" xmlns="" id="{5FA47706-5981-3F44-4E9D-D41DED7C3FFE}"/>
                </a:ext>
              </a:extLst>
            </p:cNvPr>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circle, graphics, creativity, cartoon&#10;&#10;Description automatically generated">
              <a:extLst>
                <a:ext uri="{FF2B5EF4-FFF2-40B4-BE49-F238E27FC236}">
                  <a16:creationId xmlns:a16="http://schemas.microsoft.com/office/drawing/2014/main" xmlns="" id="{F7ED0B70-3E96-AB7D-83A0-4CF155B44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8" name="Picture 24">
            <a:extLst>
              <a:ext uri="{FF2B5EF4-FFF2-40B4-BE49-F238E27FC236}">
                <a16:creationId xmlns:a16="http://schemas.microsoft.com/office/drawing/2014/main" xmlns="" id="{57B6A153-C9F2-A24A-05CA-FE204C7669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1053" y="3300607"/>
            <a:ext cx="2645004" cy="3071617"/>
          </a:xfrm>
          <a:prstGeom prst="rect">
            <a:avLst/>
          </a:prstGeom>
        </p:spPr>
      </p:pic>
      <p:pic>
        <p:nvPicPr>
          <p:cNvPr id="9" name="Picture 8">
            <a:extLst>
              <a:ext uri="{FF2B5EF4-FFF2-40B4-BE49-F238E27FC236}">
                <a16:creationId xmlns:a16="http://schemas.microsoft.com/office/drawing/2014/main" xmlns="" id="{0F374E4E-242A-19C5-B0E6-EAFE27A013B6}"/>
              </a:ext>
            </a:extLst>
          </p:cNvPr>
          <p:cNvPicPr>
            <a:picLocks noChangeAspect="1"/>
          </p:cNvPicPr>
          <p:nvPr/>
        </p:nvPicPr>
        <p:blipFill>
          <a:blip r:embed="rId5"/>
          <a:stretch>
            <a:fillRect/>
          </a:stretch>
        </p:blipFill>
        <p:spPr>
          <a:xfrm>
            <a:off x="2795110" y="493273"/>
            <a:ext cx="6620830" cy="2804403"/>
          </a:xfrm>
          <a:prstGeom prst="rect">
            <a:avLst/>
          </a:prstGeom>
        </p:spPr>
      </p:pic>
      <p:sp>
        <p:nvSpPr>
          <p:cNvPr id="11" name="Oval 10"/>
          <p:cNvSpPr/>
          <p:nvPr/>
        </p:nvSpPr>
        <p:spPr>
          <a:xfrm>
            <a:off x="4363379"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8074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0895734-9169-474D-81DF-9DA739793D6B}"/>
              </a:ext>
            </a:extLst>
          </p:cNvPr>
          <p:cNvGrpSpPr/>
          <p:nvPr/>
        </p:nvGrpSpPr>
        <p:grpSpPr>
          <a:xfrm>
            <a:off x="4610100" y="1724025"/>
            <a:ext cx="6962775" cy="3352800"/>
            <a:chOff x="310800" y="1911333"/>
            <a:chExt cx="5650162" cy="3047186"/>
          </a:xfrm>
        </p:grpSpPr>
        <p:sp>
          <p:nvSpPr>
            <p:cNvPr id="3" name="Google Shape;718;p33">
              <a:extLst>
                <a:ext uri="{FF2B5EF4-FFF2-40B4-BE49-F238E27FC236}">
                  <a16:creationId xmlns:a16="http://schemas.microsoft.com/office/drawing/2014/main" xmlns=""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xmlns=""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người giúp dân vượt qua đói nghèo, xây dựng thôn giàu đẹp, yên vui.</a:t>
              </a:r>
            </a:p>
          </p:txBody>
        </p:sp>
        <p:grpSp>
          <p:nvGrpSpPr>
            <p:cNvPr id="5" name="Group 4">
              <a:extLst>
                <a:ext uri="{FF2B5EF4-FFF2-40B4-BE49-F238E27FC236}">
                  <a16:creationId xmlns:a16="http://schemas.microsoft.com/office/drawing/2014/main" xmlns=""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xmlns=""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xmlns=""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xmlns=""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xmlns=""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xmlns=""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3" name="Picture 22">
            <a:extLst>
              <a:ext uri="{FF2B5EF4-FFF2-40B4-BE49-F238E27FC236}">
                <a16:creationId xmlns:a16="http://schemas.microsoft.com/office/drawing/2014/main" xmlns="" id="{983F0D9F-C4EF-D928-43B8-829C03251A0F}"/>
              </a:ext>
            </a:extLst>
          </p:cNvPr>
          <p:cNvPicPr>
            <a:picLocks noChangeAspect="1"/>
          </p:cNvPicPr>
          <p:nvPr/>
        </p:nvPicPr>
        <p:blipFill>
          <a:blip r:embed="rId3"/>
          <a:stretch>
            <a:fillRect/>
          </a:stretch>
        </p:blipFill>
        <p:spPr>
          <a:xfrm>
            <a:off x="728662" y="2128837"/>
            <a:ext cx="3343275" cy="2447925"/>
          </a:xfrm>
          <a:prstGeom prst="rect">
            <a:avLst/>
          </a:prstGeom>
        </p:spPr>
      </p:pic>
      <p:pic>
        <p:nvPicPr>
          <p:cNvPr id="24" name="Picture 23">
            <a:extLst>
              <a:ext uri="{FF2B5EF4-FFF2-40B4-BE49-F238E27FC236}">
                <a16:creationId xmlns:a16="http://schemas.microsoft.com/office/drawing/2014/main" xmlns="" id="{86847946-FD8A-B79D-FAE6-1403B69C5C84}"/>
              </a:ext>
            </a:extLst>
          </p:cNvPr>
          <p:cNvPicPr>
            <a:picLocks noChangeAspect="1"/>
          </p:cNvPicPr>
          <p:nvPr/>
        </p:nvPicPr>
        <p:blipFill>
          <a:blip r:embed="rId4"/>
          <a:stretch>
            <a:fillRect/>
          </a:stretch>
        </p:blipFill>
        <p:spPr>
          <a:xfrm>
            <a:off x="2659898" y="535641"/>
            <a:ext cx="5614903" cy="1024217"/>
          </a:xfrm>
          <a:prstGeom prst="rect">
            <a:avLst/>
          </a:prstGeom>
        </p:spPr>
      </p:pic>
      <p:sp>
        <p:nvSpPr>
          <p:cNvPr id="16" name="Oval 15"/>
          <p:cNvSpPr/>
          <p:nvPr/>
        </p:nvSpPr>
        <p:spPr>
          <a:xfrm>
            <a:off x="4394522"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0895734-9169-474D-81DF-9DA739793D6B}"/>
              </a:ext>
            </a:extLst>
          </p:cNvPr>
          <p:cNvGrpSpPr/>
          <p:nvPr/>
        </p:nvGrpSpPr>
        <p:grpSpPr>
          <a:xfrm>
            <a:off x="4733925" y="1828800"/>
            <a:ext cx="6962775" cy="2343150"/>
            <a:chOff x="310800" y="1911333"/>
            <a:chExt cx="5650162" cy="3047186"/>
          </a:xfrm>
        </p:grpSpPr>
        <p:sp>
          <p:nvSpPr>
            <p:cNvPr id="3" name="Google Shape;718;p33">
              <a:extLst>
                <a:ext uri="{FF2B5EF4-FFF2-40B4-BE49-F238E27FC236}">
                  <a16:creationId xmlns:a16="http://schemas.microsoft.com/office/drawing/2014/main" xmlns=""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xmlns=""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các anh hùng liệt sĩ.</a:t>
              </a:r>
            </a:p>
          </p:txBody>
        </p:sp>
        <p:grpSp>
          <p:nvGrpSpPr>
            <p:cNvPr id="5" name="Group 4">
              <a:extLst>
                <a:ext uri="{FF2B5EF4-FFF2-40B4-BE49-F238E27FC236}">
                  <a16:creationId xmlns:a16="http://schemas.microsoft.com/office/drawing/2014/main" xmlns=""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xmlns=""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xmlns=""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xmlns=""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xmlns=""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xmlns=""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xmlns=""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xmlns=""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8" name="Picture 7">
            <a:extLst>
              <a:ext uri="{FF2B5EF4-FFF2-40B4-BE49-F238E27FC236}">
                <a16:creationId xmlns:a16="http://schemas.microsoft.com/office/drawing/2014/main" xmlns="" id="{F4004C6F-2AA5-F4C6-E79D-2DBF4BD2A24B}"/>
              </a:ext>
            </a:extLst>
          </p:cNvPr>
          <p:cNvPicPr>
            <a:picLocks noChangeAspect="1"/>
          </p:cNvPicPr>
          <p:nvPr/>
        </p:nvPicPr>
        <p:blipFill>
          <a:blip r:embed="rId4"/>
          <a:stretch>
            <a:fillRect/>
          </a:stretch>
        </p:blipFill>
        <p:spPr>
          <a:xfrm>
            <a:off x="695324" y="1685925"/>
            <a:ext cx="3904204" cy="2919412"/>
          </a:xfrm>
          <a:prstGeom prst="rect">
            <a:avLst/>
          </a:prstGeom>
        </p:spPr>
      </p:pic>
      <p:sp>
        <p:nvSpPr>
          <p:cNvPr id="9" name="Rectangle: Rounded Corners 12">
            <a:extLst>
              <a:ext uri="{FF2B5EF4-FFF2-40B4-BE49-F238E27FC236}">
                <a16:creationId xmlns:a16="http://schemas.microsoft.com/office/drawing/2014/main" xmlns="" id="{D182C628-E7F8-14C9-127D-45ACE37CDC5A}"/>
              </a:ext>
            </a:extLst>
          </p:cNvPr>
          <p:cNvSpPr/>
          <p:nvPr/>
        </p:nvSpPr>
        <p:spPr>
          <a:xfrm>
            <a:off x="1841334" y="4724328"/>
            <a:ext cx="9207665"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Chúng ta cần biết ơn người có công với quê hương, đất nước vì họ đã góp phần bảo vệ và xây dựng quê hương, đất nước.</a:t>
            </a:r>
          </a:p>
        </p:txBody>
      </p:sp>
      <p:sp>
        <p:nvSpPr>
          <p:cNvPr id="17" name="Oval 16"/>
          <p:cNvSpPr/>
          <p:nvPr/>
        </p:nvSpPr>
        <p:spPr>
          <a:xfrm>
            <a:off x="4518347" y="-619629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xmlns=""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xmlns=""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xmlns=""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xmlns=""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xmlns=""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xmlns=""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xmlns=""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xmlns=""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xmlns=""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xmlns="" id="{67FF4F24-FE05-2496-2C19-A4A62A086D34}"/>
                </a:ext>
              </a:extLst>
            </p:cNvPr>
            <p:cNvSpPr txBox="1"/>
            <p:nvPr/>
          </p:nvSpPr>
          <p:spPr>
            <a:xfrm>
              <a:off x="6107018" y="1085684"/>
              <a:ext cx="5193611" cy="1670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3: </a:t>
              </a:r>
              <a:r>
                <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NHỮNG VIỆC CẦN LÀM ĐỂ THỂ HIỆN LÒNG BIẾT ƠN NGƯỜI CÓ CÔNG VỚI QUÊ HƯƠNG, ĐẤT NƯỚC</a:t>
              </a:r>
              <a:endPar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pic>
        <p:nvPicPr>
          <p:cNvPr id="2" name="图片 17">
            <a:extLst>
              <a:ext uri="{FF2B5EF4-FFF2-40B4-BE49-F238E27FC236}">
                <a16:creationId xmlns:a16="http://schemas.microsoft.com/office/drawing/2014/main" xmlns=""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xmlns=""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1705851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xmlns=""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xmlns=""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hãy kể những việc làm thể hiện lòng biết ơn người có công với quê hương, đất nước trong các bức tranh trên.</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xmlns="" id="{B26E660D-4145-68FE-1CA0-BCB9B6813608}"/>
              </a:ext>
            </a:extLst>
          </p:cNvPr>
          <p:cNvPicPr>
            <a:picLocks noChangeAspect="1"/>
          </p:cNvPicPr>
          <p:nvPr/>
        </p:nvPicPr>
        <p:blipFill>
          <a:blip r:embed="rId2"/>
          <a:stretch>
            <a:fillRect/>
          </a:stretch>
        </p:blipFill>
        <p:spPr>
          <a:xfrm>
            <a:off x="1714500" y="1476374"/>
            <a:ext cx="5734050" cy="2371725"/>
          </a:xfrm>
          <a:prstGeom prst="rect">
            <a:avLst/>
          </a:prstGeom>
        </p:spPr>
      </p:pic>
      <p:pic>
        <p:nvPicPr>
          <p:cNvPr id="8" name="Picture 7">
            <a:extLst>
              <a:ext uri="{FF2B5EF4-FFF2-40B4-BE49-F238E27FC236}">
                <a16:creationId xmlns:a16="http://schemas.microsoft.com/office/drawing/2014/main" xmlns="" id="{EB865287-F987-E907-863B-92E419321500}"/>
              </a:ext>
            </a:extLst>
          </p:cNvPr>
          <p:cNvPicPr>
            <a:picLocks noChangeAspect="1"/>
          </p:cNvPicPr>
          <p:nvPr/>
        </p:nvPicPr>
        <p:blipFill>
          <a:blip r:embed="rId3"/>
          <a:stretch>
            <a:fillRect/>
          </a:stretch>
        </p:blipFill>
        <p:spPr>
          <a:xfrm>
            <a:off x="7549767" y="1400175"/>
            <a:ext cx="2518158" cy="2490787"/>
          </a:xfrm>
          <a:prstGeom prst="rect">
            <a:avLst/>
          </a:prstGeom>
        </p:spPr>
      </p:pic>
      <p:pic>
        <p:nvPicPr>
          <p:cNvPr id="10" name="Picture 9">
            <a:extLst>
              <a:ext uri="{FF2B5EF4-FFF2-40B4-BE49-F238E27FC236}">
                <a16:creationId xmlns:a16="http://schemas.microsoft.com/office/drawing/2014/main" xmlns="" id="{4480B7E5-729C-F338-8224-1F87779297B2}"/>
              </a:ext>
            </a:extLst>
          </p:cNvPr>
          <p:cNvPicPr>
            <a:picLocks noChangeAspect="1"/>
          </p:cNvPicPr>
          <p:nvPr/>
        </p:nvPicPr>
        <p:blipFill>
          <a:blip r:embed="rId4"/>
          <a:stretch>
            <a:fillRect/>
          </a:stretch>
        </p:blipFill>
        <p:spPr>
          <a:xfrm>
            <a:off x="1619250" y="3933825"/>
            <a:ext cx="2838450" cy="2533650"/>
          </a:xfrm>
          <a:prstGeom prst="rect">
            <a:avLst/>
          </a:prstGeom>
        </p:spPr>
      </p:pic>
      <p:pic>
        <p:nvPicPr>
          <p:cNvPr id="12" name="Picture 11">
            <a:extLst>
              <a:ext uri="{FF2B5EF4-FFF2-40B4-BE49-F238E27FC236}">
                <a16:creationId xmlns:a16="http://schemas.microsoft.com/office/drawing/2014/main" xmlns="" id="{530F6EBD-3F6A-CAB4-86A6-D4BECC49E28B}"/>
              </a:ext>
            </a:extLst>
          </p:cNvPr>
          <p:cNvPicPr>
            <a:picLocks noChangeAspect="1"/>
          </p:cNvPicPr>
          <p:nvPr/>
        </p:nvPicPr>
        <p:blipFill>
          <a:blip r:embed="rId5"/>
          <a:stretch>
            <a:fillRect/>
          </a:stretch>
        </p:blipFill>
        <p:spPr>
          <a:xfrm>
            <a:off x="4546741" y="3952874"/>
            <a:ext cx="6016484" cy="2562225"/>
          </a:xfrm>
          <a:prstGeom prst="rect">
            <a:avLst/>
          </a:prstGeom>
        </p:spPr>
      </p:pic>
      <p:sp>
        <p:nvSpPr>
          <p:cNvPr id="11" name="Oval 10"/>
          <p:cNvSpPr/>
          <p:nvPr/>
        </p:nvSpPr>
        <p:spPr>
          <a:xfrm>
            <a:off x="4394951"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pic>
        <p:nvPicPr>
          <p:cNvPr id="17" name="Picture 16">
            <a:extLst>
              <a:ext uri="{FF2B5EF4-FFF2-40B4-BE49-F238E27FC236}">
                <a16:creationId xmlns:a16="http://schemas.microsoft.com/office/drawing/2014/main" xmlns="" id="{CB8BE0FE-B4A8-CEA6-9D8B-4BBB1D82D2F1}"/>
              </a:ext>
            </a:extLst>
          </p:cNvPr>
          <p:cNvPicPr>
            <a:picLocks noChangeAspect="1"/>
          </p:cNvPicPr>
          <p:nvPr/>
        </p:nvPicPr>
        <p:blipFill>
          <a:blip r:embed="rId3"/>
          <a:stretch>
            <a:fillRect/>
          </a:stretch>
        </p:blipFill>
        <p:spPr>
          <a:xfrm>
            <a:off x="642937" y="2328862"/>
            <a:ext cx="3089374" cy="2652713"/>
          </a:xfrm>
          <a:prstGeom prst="rect">
            <a:avLst/>
          </a:prstGeom>
        </p:spPr>
      </p:pic>
      <p:sp>
        <p:nvSpPr>
          <p:cNvPr id="18" name="Speech Bubble: Rectangle with Corners Rounded 5">
            <a:extLst>
              <a:ext uri="{FF2B5EF4-FFF2-40B4-BE49-F238E27FC236}">
                <a16:creationId xmlns:a16="http://schemas.microsoft.com/office/drawing/2014/main" xmlns="" id="{B0968C69-B6FF-4259-6BA9-0938D0B054DA}"/>
              </a:ext>
            </a:extLst>
          </p:cNvPr>
          <p:cNvSpPr/>
          <p:nvPr/>
        </p:nvSpPr>
        <p:spPr>
          <a:xfrm>
            <a:off x="4526594" y="26444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chemeClr val="bg1">
                    <a:lumMod val="10000"/>
                  </a:schemeClr>
                </a:solidFill>
                <a:latin typeface="Cambria" panose="02040503050406030204" pitchFamily="18" charset="0"/>
                <a:ea typeface="Cambria" panose="02040503050406030204" pitchFamily="18" charset="0"/>
              </a:rPr>
              <a:t>Giúp</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đỡ</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bác</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thương</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binh</a:t>
            </a:r>
            <a:endParaRPr lang="en-US" sz="4400" b="1" dirty="0">
              <a:solidFill>
                <a:schemeClr val="bg1">
                  <a:lumMod val="10000"/>
                </a:schemeClr>
              </a:solidFill>
              <a:latin typeface="Cambria" panose="02040503050406030204" pitchFamily="18" charset="0"/>
              <a:ea typeface="Cambria" panose="02040503050406030204" pitchFamily="18" charset="0"/>
            </a:endParaRPr>
          </a:p>
        </p:txBody>
      </p:sp>
      <p:sp>
        <p:nvSpPr>
          <p:cNvPr id="6" name="Oval 5"/>
          <p:cNvSpPr/>
          <p:nvPr/>
        </p:nvSpPr>
        <p:spPr>
          <a:xfrm>
            <a:off x="4526594"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870660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xmlns="" id="{B0968C69-B6FF-4259-6BA9-0938D0B054DA}"/>
              </a:ext>
            </a:extLst>
          </p:cNvPr>
          <p:cNvSpPr/>
          <p:nvPr/>
        </p:nvSpPr>
        <p:spPr>
          <a:xfrm>
            <a:off x="4888544" y="23777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Dâng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hoa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tại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tượng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mẹ</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Suốt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D0B0E807-A779-434F-164C-ABF6F2597D77}"/>
              </a:ext>
            </a:extLst>
          </p:cNvPr>
          <p:cNvPicPr>
            <a:picLocks noChangeAspect="1"/>
          </p:cNvPicPr>
          <p:nvPr/>
        </p:nvPicPr>
        <p:blipFill>
          <a:blip r:embed="rId3"/>
          <a:stretch>
            <a:fillRect/>
          </a:stretch>
        </p:blipFill>
        <p:spPr>
          <a:xfrm>
            <a:off x="361949" y="2171700"/>
            <a:ext cx="3696939" cy="2952750"/>
          </a:xfrm>
          <a:prstGeom prst="rect">
            <a:avLst/>
          </a:prstGeom>
        </p:spPr>
      </p:pic>
      <p:sp>
        <p:nvSpPr>
          <p:cNvPr id="6" name="Oval 5"/>
          <p:cNvSpPr/>
          <p:nvPr/>
        </p:nvSpPr>
        <p:spPr>
          <a:xfrm>
            <a:off x="4323027" y="-616679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630896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xmlns=""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Hát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Kim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Đồng</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xmlns="" id="{E29AF801-4188-BBE0-D9ED-95BB9C958656}"/>
              </a:ext>
            </a:extLst>
          </p:cNvPr>
          <p:cNvPicPr>
            <a:picLocks noChangeAspect="1"/>
          </p:cNvPicPr>
          <p:nvPr/>
        </p:nvPicPr>
        <p:blipFill>
          <a:blip r:embed="rId3"/>
          <a:stretch>
            <a:fillRect/>
          </a:stretch>
        </p:blipFill>
        <p:spPr>
          <a:xfrm>
            <a:off x="596516" y="2000251"/>
            <a:ext cx="3413717" cy="3376612"/>
          </a:xfrm>
          <a:prstGeom prst="rect">
            <a:avLst/>
          </a:prstGeom>
        </p:spPr>
      </p:pic>
      <p:sp>
        <p:nvSpPr>
          <p:cNvPr id="6" name="Oval 5"/>
          <p:cNvSpPr/>
          <p:nvPr/>
        </p:nvSpPr>
        <p:spPr>
          <a:xfrm>
            <a:off x="4323027"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777698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xmlns=""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2939917" y="683321"/>
            <a:ext cx="5728954" cy="4006031"/>
          </a:xfrm>
          <a:prstGeom prst="rect">
            <a:avLst/>
          </a:prstGeom>
        </p:spPr>
      </p:pic>
      <p:sp>
        <p:nvSpPr>
          <p:cNvPr id="2" name="TextBox 1"/>
          <p:cNvSpPr txBox="1"/>
          <p:nvPr/>
        </p:nvSpPr>
        <p:spPr>
          <a:xfrm>
            <a:off x="2939917" y="4438659"/>
            <a:ext cx="7119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Trò</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chơi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Hộp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quà</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bí</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mật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xmlns=""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chiến</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sĩ</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ngoài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đảo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xa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xmlns="" id="{4B47A5F7-6626-63C0-FA35-94E8333E5B14}"/>
              </a:ext>
            </a:extLst>
          </p:cNvPr>
          <p:cNvPicPr>
            <a:picLocks noChangeAspect="1"/>
          </p:cNvPicPr>
          <p:nvPr/>
        </p:nvPicPr>
        <p:blipFill>
          <a:blip r:embed="rId3"/>
          <a:stretch>
            <a:fillRect/>
          </a:stretch>
        </p:blipFill>
        <p:spPr>
          <a:xfrm>
            <a:off x="566737" y="1885950"/>
            <a:ext cx="3510247" cy="3371850"/>
          </a:xfrm>
          <a:prstGeom prst="rect">
            <a:avLst/>
          </a:prstGeom>
        </p:spPr>
      </p:pic>
      <p:sp>
        <p:nvSpPr>
          <p:cNvPr id="6" name="Oval 5"/>
          <p:cNvSpPr/>
          <p:nvPr/>
        </p:nvSpPr>
        <p:spPr>
          <a:xfrm>
            <a:off x="4352524"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151230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xmlns="" id="{B0968C69-B6FF-4259-6BA9-0938D0B054DA}"/>
              </a:ext>
            </a:extLst>
          </p:cNvPr>
          <p:cNvSpPr/>
          <p:nvPr/>
        </p:nvSpPr>
        <p:spPr>
          <a:xfrm>
            <a:off x="4936168" y="1962150"/>
            <a:ext cx="6608131" cy="2476500"/>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Tự</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hào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mong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ước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VĐV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thể</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thao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làm</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rạng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Tổ</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quốc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xmlns="" id="{7EC2BA96-644D-4801-FCC4-4AAA195252A6}"/>
              </a:ext>
            </a:extLst>
          </p:cNvPr>
          <p:cNvPicPr>
            <a:picLocks noChangeAspect="1"/>
          </p:cNvPicPr>
          <p:nvPr/>
        </p:nvPicPr>
        <p:blipFill>
          <a:blip r:embed="rId3"/>
          <a:stretch>
            <a:fillRect/>
          </a:stretch>
        </p:blipFill>
        <p:spPr>
          <a:xfrm>
            <a:off x="485775" y="2171700"/>
            <a:ext cx="3683374" cy="2895600"/>
          </a:xfrm>
          <a:prstGeom prst="rect">
            <a:avLst/>
          </a:prstGeom>
        </p:spPr>
      </p:pic>
      <p:sp>
        <p:nvSpPr>
          <p:cNvPr id="6" name="Oval 5"/>
          <p:cNvSpPr/>
          <p:nvPr/>
        </p:nvSpPr>
        <p:spPr>
          <a:xfrm>
            <a:off x="4596276"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3909615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xmlns=""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Kể thêm những việc làm khác thể hiện lòng biết ơn với người có công với quê hương, đất nước.</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718;p33">
            <a:extLst>
              <a:ext uri="{FF2B5EF4-FFF2-40B4-BE49-F238E27FC236}">
                <a16:creationId xmlns:a16="http://schemas.microsoft.com/office/drawing/2014/main" xmlns="" id="{64F6109D-F4B0-AB17-5BD7-ECFBDDCA6464}"/>
              </a:ext>
            </a:extLst>
          </p:cNvPr>
          <p:cNvSpPr/>
          <p:nvPr/>
        </p:nvSpPr>
        <p:spPr>
          <a:xfrm>
            <a:off x="3654315" y="31834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xmlns="" id="{2DC3B0F9-E1B3-E43C-3F77-3D7D3617E9AA}"/>
              </a:ext>
            </a:extLst>
          </p:cNvPr>
          <p:cNvSpPr txBox="1"/>
          <p:nvPr/>
        </p:nvSpPr>
        <p:spPr>
          <a:xfrm>
            <a:off x="3981450" y="33242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Bảo vệ thành quả do người có công gìn giữ, xây dựng.</a:t>
            </a:r>
          </a:p>
        </p:txBody>
      </p:sp>
      <p:sp>
        <p:nvSpPr>
          <p:cNvPr id="7" name="Google Shape;718;p33">
            <a:extLst>
              <a:ext uri="{FF2B5EF4-FFF2-40B4-BE49-F238E27FC236}">
                <a16:creationId xmlns:a16="http://schemas.microsoft.com/office/drawing/2014/main" xmlns="" id="{B6CC843B-52F4-B3BF-C0C4-ED4256FCED67}"/>
              </a:ext>
            </a:extLst>
          </p:cNvPr>
          <p:cNvSpPr/>
          <p:nvPr/>
        </p:nvSpPr>
        <p:spPr>
          <a:xfrm>
            <a:off x="3711465" y="48979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xmlns="" id="{EAAB6461-8461-EAB8-3064-F9173D4D326E}"/>
              </a:ext>
            </a:extLst>
          </p:cNvPr>
          <p:cNvSpPr txBox="1"/>
          <p:nvPr/>
        </p:nvSpPr>
        <p:spPr>
          <a:xfrm>
            <a:off x="4038600" y="50387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Học tập tốt để tiếp nối truyền thống của người có công,...</a:t>
            </a:r>
          </a:p>
        </p:txBody>
      </p:sp>
      <p:sp>
        <p:nvSpPr>
          <p:cNvPr id="10" name="Oval 9"/>
          <p:cNvSpPr/>
          <p:nvPr/>
        </p:nvSpPr>
        <p:spPr>
          <a:xfrm>
            <a:off x="4470512"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D2902DD-9D31-127E-7F33-9B34DE9FDEA6}"/>
              </a:ext>
            </a:extLst>
          </p:cNvPr>
          <p:cNvSpPr/>
          <p:nvPr/>
        </p:nvSpPr>
        <p:spPr>
          <a:xfrm>
            <a:off x="2324102" y="1495425"/>
            <a:ext cx="3105148"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bảo vệ quê hương, đất nước để đem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lại cuộc sống hoà bình cho chúng ta.</a:t>
            </a:r>
          </a:p>
        </p:txBody>
      </p:sp>
      <p:sp>
        <p:nvSpPr>
          <p:cNvPr id="5" name="Rectangle 4">
            <a:extLst>
              <a:ext uri="{FF2B5EF4-FFF2-40B4-BE49-F238E27FC236}">
                <a16:creationId xmlns:a16="http://schemas.microsoft.com/office/drawing/2014/main" xmlns="" id="{CBBC37EE-9665-D41D-F58B-740569B63553}"/>
              </a:ext>
            </a:extLst>
          </p:cNvPr>
          <p:cNvSpPr/>
          <p:nvPr/>
        </p:nvSpPr>
        <p:spPr>
          <a:xfrm>
            <a:off x="2076451" y="3552825"/>
            <a:ext cx="3476624" cy="1771650"/>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xây dựng quê hương, đất nước để chúng ta có cuộc sống</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tươi đẹp như ngày hôm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nay.</a:t>
            </a:r>
          </a:p>
        </p:txBody>
      </p:sp>
      <p:sp>
        <p:nvSpPr>
          <p:cNvPr id="6" name="Oval 5">
            <a:extLst>
              <a:ext uri="{FF2B5EF4-FFF2-40B4-BE49-F238E27FC236}">
                <a16:creationId xmlns:a16="http://schemas.microsoft.com/office/drawing/2014/main" xmlns="" id="{C194F34A-DBCC-B24B-095C-DF04AECCDCA1}"/>
              </a:ext>
            </a:extLst>
          </p:cNvPr>
          <p:cNvSpPr/>
          <p:nvPr/>
        </p:nvSpPr>
        <p:spPr>
          <a:xfrm>
            <a:off x="-76199" y="1990725"/>
            <a:ext cx="2552700" cy="2124075"/>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1. </a:t>
            </a:r>
            <a:r>
              <a:rPr lang="en-US" sz="2000" b="1" dirty="0" err="1">
                <a:solidFill>
                  <a:srgbClr val="002060"/>
                </a:solidFill>
                <a:latin typeface="Cambria" panose="02040503050406030204" pitchFamily="18" charset="0"/>
                <a:ea typeface="Cambria" panose="02040503050406030204" pitchFamily="18" charset="0"/>
              </a:rPr>
              <a:t>Vì</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sao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xmlns="" id="{0C419995-9006-7B53-F16B-B6812A16DE91}"/>
              </a:ext>
            </a:extLst>
          </p:cNvPr>
          <p:cNvSpPr/>
          <p:nvPr/>
        </p:nvSpPr>
        <p:spPr>
          <a:xfrm>
            <a:off x="8105776" y="1600200"/>
            <a:ext cx="3695699"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Tham gia hoạt động đền ơn đáp nghĩa, bảo vệ thành quả của thế hệ trước.</a:t>
            </a:r>
          </a:p>
        </p:txBody>
      </p:sp>
      <p:sp>
        <p:nvSpPr>
          <p:cNvPr id="9" name="Rectangle 8">
            <a:extLst>
              <a:ext uri="{FF2B5EF4-FFF2-40B4-BE49-F238E27FC236}">
                <a16:creationId xmlns:a16="http://schemas.microsoft.com/office/drawing/2014/main" xmlns="" id="{0E2595CC-D78C-2B30-D079-694C118FD58A}"/>
              </a:ext>
            </a:extLst>
          </p:cNvPr>
          <p:cNvSpPr/>
          <p:nvPr/>
        </p:nvSpPr>
        <p:spPr>
          <a:xfrm>
            <a:off x="7858125" y="3657600"/>
            <a:ext cx="3876675" cy="1590675"/>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Tích cực học tập, rèn luyện, để tiếp nối sự</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nghiệp bảo vệ và xây dựng quê hương đất nước mạnh giàu.</a:t>
            </a:r>
          </a:p>
        </p:txBody>
      </p:sp>
      <p:sp>
        <p:nvSpPr>
          <p:cNvPr id="10" name="Oval 9">
            <a:extLst>
              <a:ext uri="{FF2B5EF4-FFF2-40B4-BE49-F238E27FC236}">
                <a16:creationId xmlns:a16="http://schemas.microsoft.com/office/drawing/2014/main" xmlns="" id="{8F3078C2-77CA-4F36-BED1-C8A5F7D2437E}"/>
              </a:ext>
            </a:extLst>
          </p:cNvPr>
          <p:cNvSpPr/>
          <p:nvPr/>
        </p:nvSpPr>
        <p:spPr>
          <a:xfrm>
            <a:off x="5486400" y="2076450"/>
            <a:ext cx="2781300" cy="2124075"/>
          </a:xfrm>
          <a:prstGeom prst="ellipse">
            <a:avLst/>
          </a:prstGeom>
          <a:solidFill>
            <a:srgbClr val="93E3FF"/>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Việc</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làm</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thể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hiện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lòng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12" name="Oval 11"/>
          <p:cNvSpPr/>
          <p:nvPr/>
        </p:nvSpPr>
        <p:spPr>
          <a:xfrm>
            <a:off x="4558177"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xmlns=""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p:cNvPicPr>
            <a:picLocks noChangeAspect="1"/>
          </p:cNvPicPr>
          <p:nvPr/>
        </p:nvPicPr>
        <p:blipFill>
          <a:blip r:embed="rId3"/>
          <a:stretch>
            <a:fillRect/>
          </a:stretch>
        </p:blipFill>
        <p:spPr>
          <a:xfrm>
            <a:off x="1364519" y="2661499"/>
            <a:ext cx="9370364" cy="1956986"/>
          </a:xfrm>
          <a:prstGeom prst="rect">
            <a:avLst/>
          </a:prstGeom>
        </p:spPr>
      </p:pic>
      <p:sp>
        <p:nvSpPr>
          <p:cNvPr id="6" name="Oval 5"/>
          <p:cNvSpPr/>
          <p:nvPr/>
        </p:nvSpPr>
        <p:spPr>
          <a:xfrm>
            <a:off x="4307555"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40170930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xmlns=""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Uống</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nước</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nhớ</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nguồn</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0" dirty="0">
                <a:solidFill>
                  <a:prstClr val="black"/>
                </a:solidFill>
                <a:latin typeface="Calibri" panose="020F0502020204030204" pitchFamily="34" charset="0"/>
                <a:ea typeface="Calibri" panose="020F0502020204030204" pitchFamily="34" charset="0"/>
                <a:cs typeface="Calibri" panose="020F0502020204030204" pitchFamily="34" charset="0"/>
              </a:rPr>
              <a:t>Em</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hãy</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giải</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thích</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ý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nghĩa</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thông</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điệp</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trên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718;p33">
            <a:extLst>
              <a:ext uri="{FF2B5EF4-FFF2-40B4-BE49-F238E27FC236}">
                <a16:creationId xmlns:a16="http://schemas.microsoft.com/office/drawing/2014/main" xmlns="" id="{B6CC843B-52F4-B3BF-C0C4-ED4256FCED67}"/>
              </a:ext>
            </a:extLst>
          </p:cNvPr>
          <p:cNvSpPr/>
          <p:nvPr/>
        </p:nvSpPr>
        <p:spPr>
          <a:xfrm>
            <a:off x="3444765" y="2811995"/>
            <a:ext cx="8070960" cy="15980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xmlns="" id="{EAAB6461-8461-EAB8-3064-F9173D4D326E}"/>
              </a:ext>
            </a:extLst>
          </p:cNvPr>
          <p:cNvSpPr txBox="1"/>
          <p:nvPr/>
        </p:nvSpPr>
        <p:spPr>
          <a:xfrm>
            <a:off x="3771900" y="2952749"/>
            <a:ext cx="7483280" cy="1384995"/>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đen: Khi được uống, hưởng dòng nước mát thì hãy nhớ tới nơi khởi đầu cho ta dòng nước đó.</a:t>
            </a:r>
          </a:p>
        </p:txBody>
      </p:sp>
      <p:sp>
        <p:nvSpPr>
          <p:cNvPr id="4" name="Google Shape;718;p33">
            <a:extLst>
              <a:ext uri="{FF2B5EF4-FFF2-40B4-BE49-F238E27FC236}">
                <a16:creationId xmlns:a16="http://schemas.microsoft.com/office/drawing/2014/main" xmlns="" id="{01C5A987-DF8F-71BF-FE4B-4B9F6CC2C2C7}"/>
              </a:ext>
            </a:extLst>
          </p:cNvPr>
          <p:cNvSpPr/>
          <p:nvPr/>
        </p:nvSpPr>
        <p:spPr>
          <a:xfrm>
            <a:off x="3463815" y="4726520"/>
            <a:ext cx="8070960" cy="1893355"/>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xmlns="" id="{85710204-8E89-DD91-A5F4-3BA812401A47}"/>
              </a:ext>
            </a:extLst>
          </p:cNvPr>
          <p:cNvSpPr txBox="1"/>
          <p:nvPr/>
        </p:nvSpPr>
        <p:spPr>
          <a:xfrm>
            <a:off x="3790950" y="4867274"/>
            <a:ext cx="7483280" cy="1815882"/>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bóng: Lời nhắc nhở khuyên nhủ của ông cha ta đối với con cháu, cần phải biết ơn khi thừa hưởng thành quả công lao của người đi trước.</a:t>
            </a:r>
          </a:p>
        </p:txBody>
      </p:sp>
      <p:sp>
        <p:nvSpPr>
          <p:cNvPr id="11" name="Oval 10"/>
          <p:cNvSpPr/>
          <p:nvPr/>
        </p:nvSpPr>
        <p:spPr>
          <a:xfrm>
            <a:off x="4382021"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564022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4"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
        <p:nvSpPr>
          <p:cNvPr id="5" name="Oval 4"/>
          <p:cNvSpPr/>
          <p:nvPr/>
        </p:nvSpPr>
        <p:spPr>
          <a:xfrm>
            <a:off x="4352524" y="-598981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783B76E-5223-4F7D-8C3A-40478D61FFF6}"/>
              </a:ext>
            </a:extLst>
          </p:cNvPr>
          <p:cNvSpPr/>
          <p:nvPr/>
        </p:nvSpPr>
        <p:spPr>
          <a:xfrm>
            <a:off x="562461" y="98474"/>
            <a:ext cx="11324739" cy="6639951"/>
          </a:xfrm>
          <a:prstGeom prst="roundRect">
            <a:avLst/>
          </a:prstGeom>
          <a:solidFill>
            <a:schemeClr val="bg1"/>
          </a:solidFill>
          <a:ln w="38100">
            <a:solidFill>
              <a:srgbClr val="89171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 name="Picture 9">
            <a:hlinkClick r:id="rId2" action="ppaction://hlinksldjump"/>
            <a:extLst>
              <a:ext uri="{FF2B5EF4-FFF2-40B4-BE49-F238E27FC236}">
                <a16:creationId xmlns:a16="http://schemas.microsoft.com/office/drawing/2014/main" xmlns="" id="{FCE7BF72-6E05-4D0E-9BBA-4B313317C292}"/>
              </a:ext>
            </a:extLst>
          </p:cNvPr>
          <p:cNvPicPr>
            <a:picLocks noChangeAspect="1"/>
          </p:cNvPicPr>
          <p:nvPr/>
        </p:nvPicPr>
        <p:blipFill>
          <a:blip r:embed="rId3"/>
          <a:stretch>
            <a:fillRect/>
          </a:stretch>
        </p:blipFill>
        <p:spPr>
          <a:xfrm>
            <a:off x="2445507" y="1466362"/>
            <a:ext cx="2283500" cy="2660316"/>
          </a:xfrm>
          <a:prstGeom prst="rect">
            <a:avLst/>
          </a:prstGeom>
        </p:spPr>
      </p:pic>
      <p:pic>
        <p:nvPicPr>
          <p:cNvPr id="11" name="Picture 10">
            <a:hlinkClick r:id="rId4" action="ppaction://hlinksldjump"/>
            <a:extLst>
              <a:ext uri="{FF2B5EF4-FFF2-40B4-BE49-F238E27FC236}">
                <a16:creationId xmlns:a16="http://schemas.microsoft.com/office/drawing/2014/main" xmlns="" id="{B55798E5-D727-4BD7-8C0A-47CF9AF867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779" t="-1267" r="43802" b="65539"/>
          <a:stretch/>
        </p:blipFill>
        <p:spPr>
          <a:xfrm>
            <a:off x="7875218" y="1452575"/>
            <a:ext cx="2078297" cy="2759967"/>
          </a:xfrm>
          <a:prstGeom prst="rect">
            <a:avLst/>
          </a:prstGeom>
        </p:spPr>
      </p:pic>
      <p:pic>
        <p:nvPicPr>
          <p:cNvPr id="13" name="Picture 12">
            <a:hlinkClick r:id="rId6" action="ppaction://hlinksldjump"/>
            <a:extLst>
              <a:ext uri="{FF2B5EF4-FFF2-40B4-BE49-F238E27FC236}">
                <a16:creationId xmlns:a16="http://schemas.microsoft.com/office/drawing/2014/main" xmlns="" id="{44145131-3E1E-4A2D-8238-39009AC00DCF}"/>
              </a:ext>
            </a:extLst>
          </p:cNvPr>
          <p:cNvPicPr>
            <a:picLocks noChangeAspect="1"/>
          </p:cNvPicPr>
          <p:nvPr/>
        </p:nvPicPr>
        <p:blipFill>
          <a:blip r:embed="rId7"/>
          <a:stretch>
            <a:fillRect/>
          </a:stretch>
        </p:blipFill>
        <p:spPr>
          <a:xfrm>
            <a:off x="7468684" y="3798073"/>
            <a:ext cx="2937730" cy="2588308"/>
          </a:xfrm>
          <a:prstGeom prst="rect">
            <a:avLst/>
          </a:prstGeom>
        </p:spPr>
      </p:pic>
      <p:pic>
        <p:nvPicPr>
          <p:cNvPr id="15" name="Picture 14">
            <a:hlinkClick r:id="rId8" action="ppaction://hlinksldjump"/>
            <a:extLst>
              <a:ext uri="{FF2B5EF4-FFF2-40B4-BE49-F238E27FC236}">
                <a16:creationId xmlns:a16="http://schemas.microsoft.com/office/drawing/2014/main" xmlns="" id="{0CCE6F98-DE5F-4C9B-82BF-03FB726AFC1F}"/>
              </a:ext>
            </a:extLst>
          </p:cNvPr>
          <p:cNvPicPr>
            <a:picLocks noChangeAspect="1"/>
          </p:cNvPicPr>
          <p:nvPr/>
        </p:nvPicPr>
        <p:blipFill rotWithShape="1">
          <a:blip r:embed="rId9"/>
          <a:srcRect l="23324" t="3061"/>
          <a:stretch/>
        </p:blipFill>
        <p:spPr>
          <a:xfrm>
            <a:off x="4201552" y="3960162"/>
            <a:ext cx="2289157" cy="2549881"/>
          </a:xfrm>
          <a:prstGeom prst="rect">
            <a:avLst/>
          </a:prstGeom>
        </p:spPr>
      </p:pic>
      <p:pic>
        <p:nvPicPr>
          <p:cNvPr id="16" name="Picture 15">
            <a:extLst>
              <a:ext uri="{FF2B5EF4-FFF2-40B4-BE49-F238E27FC236}">
                <a16:creationId xmlns:a16="http://schemas.microsoft.com/office/drawing/2014/main" xmlns="" id="{66650B69-43B7-4F8F-981C-8F864D0888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461" y="3816465"/>
            <a:ext cx="3412928" cy="2837276"/>
          </a:xfrm>
          <a:prstGeom prst="rect">
            <a:avLst/>
          </a:prstGeom>
        </p:spPr>
      </p:pic>
      <p:pic>
        <p:nvPicPr>
          <p:cNvPr id="9" name="Picture 8">
            <a:extLst>
              <a:ext uri="{FF2B5EF4-FFF2-40B4-BE49-F238E27FC236}">
                <a16:creationId xmlns:a16="http://schemas.microsoft.com/office/drawing/2014/main" xmlns="" id="{7A4B6B51-53F3-48B6-960F-BCBC59FFCD9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419326" y="2186961"/>
            <a:ext cx="1352823" cy="1866898"/>
          </a:xfrm>
          <a:prstGeom prst="rect">
            <a:avLst/>
          </a:prstGeom>
        </p:spPr>
      </p:pic>
      <p:pic>
        <p:nvPicPr>
          <p:cNvPr id="17" name="Picture 16">
            <a:extLst>
              <a:ext uri="{FF2B5EF4-FFF2-40B4-BE49-F238E27FC236}">
                <a16:creationId xmlns:a16="http://schemas.microsoft.com/office/drawing/2014/main" xmlns="" id="{EF664303-061C-4A57-B530-CF9E294F593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82150" y="2714625"/>
            <a:ext cx="1447516" cy="1447516"/>
          </a:xfrm>
          <a:prstGeom prst="rect">
            <a:avLst/>
          </a:prstGeom>
        </p:spPr>
      </p:pic>
      <p:pic>
        <p:nvPicPr>
          <p:cNvPr id="18" name="Picture 17">
            <a:extLst>
              <a:ext uri="{FF2B5EF4-FFF2-40B4-BE49-F238E27FC236}">
                <a16:creationId xmlns:a16="http://schemas.microsoft.com/office/drawing/2014/main" xmlns="" id="{5C14AA1A-86F0-45DD-8006-0F65790240A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603454" y="4710703"/>
            <a:ext cx="2147297" cy="2147297"/>
          </a:xfrm>
          <a:prstGeom prst="rect">
            <a:avLst/>
          </a:prstGeom>
        </p:spPr>
      </p:pic>
      <p:pic>
        <p:nvPicPr>
          <p:cNvPr id="19" name="Picture 18">
            <a:extLst>
              <a:ext uri="{FF2B5EF4-FFF2-40B4-BE49-F238E27FC236}">
                <a16:creationId xmlns:a16="http://schemas.microsoft.com/office/drawing/2014/main" xmlns="" id="{89B315E2-7752-44AF-A88F-E13B4804B5B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742478" y="4543425"/>
            <a:ext cx="1816486" cy="1816486"/>
          </a:xfrm>
          <a:prstGeom prst="rect">
            <a:avLst/>
          </a:prstGeom>
        </p:spPr>
      </p:pic>
      <p:sp>
        <p:nvSpPr>
          <p:cNvPr id="12" name="Arrow: Right 11">
            <a:hlinkClick r:id="" action="ppaction://noaction"/>
            <a:extLst>
              <a:ext uri="{FF2B5EF4-FFF2-40B4-BE49-F238E27FC236}">
                <a16:creationId xmlns:a16="http://schemas.microsoft.com/office/drawing/2014/main" xmlns="" id="{0E86CE8A-F49B-4D1A-BA08-3831765C598B}"/>
              </a:ext>
            </a:extLst>
          </p:cNvPr>
          <p:cNvSpPr/>
          <p:nvPr/>
        </p:nvSpPr>
        <p:spPr>
          <a:xfrm>
            <a:off x="11155680" y="6144628"/>
            <a:ext cx="957683" cy="509113"/>
          </a:xfrm>
          <a:prstGeom prst="rightArrow">
            <a:avLst/>
          </a:prstGeom>
          <a:solidFill>
            <a:srgbClr val="88D656"/>
          </a:solidFill>
          <a:ln>
            <a:solidFill>
              <a:srgbClr val="95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xmlns="" id="{FDB747A5-7E09-3ED4-F4D5-B621DE904A0F}"/>
              </a:ext>
            </a:extLst>
          </p:cNvPr>
          <p:cNvPicPr>
            <a:picLocks noChangeAspect="1"/>
          </p:cNvPicPr>
          <p:nvPr/>
        </p:nvPicPr>
        <p:blipFill>
          <a:blip r:embed="rId15"/>
          <a:stretch>
            <a:fillRect/>
          </a:stretch>
        </p:blipFill>
        <p:spPr>
          <a:xfrm>
            <a:off x="2268925" y="252364"/>
            <a:ext cx="7352413" cy="1103472"/>
          </a:xfrm>
          <a:prstGeom prst="rect">
            <a:avLst/>
          </a:prstGeom>
        </p:spPr>
      </p:pic>
    </p:spTree>
    <p:extLst>
      <p:ext uri="{BB962C8B-B14F-4D97-AF65-F5344CB8AC3E}">
        <p14:creationId xmlns:p14="http://schemas.microsoft.com/office/powerpoint/2010/main" val="3904167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arn(inVertical)">
                                      <p:cBhvr>
                                        <p:cTn id="80" dur="500"/>
                                        <p:tgtEl>
                                          <p:spTgt spid="9"/>
                                        </p:tgtEl>
                                      </p:cBhvr>
                                    </p:animEffect>
                                  </p:childTnLst>
                                </p:cTn>
                              </p:par>
                            </p:childTnLst>
                          </p:cTn>
                        </p:par>
                      </p:childTnLst>
                    </p:cTn>
                  </p:par>
                </p:childTnLst>
              </p:cTn>
              <p:nextCondLst>
                <p:cond evt="onClick" delay="0">
                  <p:tgtEl>
                    <p:spTgt spid="10"/>
                  </p:tgtEl>
                </p:cond>
              </p:nextCondLst>
            </p:seq>
            <p:seq concurrent="1" nextAc="seek">
              <p:cTn id="81" restart="whenNotActive" fill="hold" evtFilter="cancelBubble" nodeType="interactiveSeq">
                <p:stCondLst>
                  <p:cond evt="onClick" delay="0">
                    <p:tgtEl>
                      <p:spTgt spid="11"/>
                    </p:tgtEl>
                  </p:cond>
                </p:stCondLst>
                <p:endSync evt="end" delay="0">
                  <p:rtn val="all"/>
                </p:endSync>
                <p:childTnLst>
                  <p:par>
                    <p:cTn id="82" fill="hold">
                      <p:stCondLst>
                        <p:cond delay="0"/>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childTnLst>
                          </p:cTn>
                        </p:par>
                      </p:childTnLst>
                    </p:cTn>
                  </p:par>
                </p:childTnLst>
              </p:cTn>
              <p:nextCondLst>
                <p:cond evt="onClick" delay="0">
                  <p:tgtEl>
                    <p:spTgt spid="11"/>
                  </p:tgtEl>
                </p:cond>
              </p:nextCondLst>
            </p:seq>
            <p:seq concurrent="1" nextAc="seek">
              <p:cTn id="87" restart="whenNotActive" fill="hold" evtFilter="cancelBubble" nodeType="interactiveSeq">
                <p:stCondLst>
                  <p:cond evt="onClick" delay="0">
                    <p:tgtEl>
                      <p:spTgt spid="15"/>
                    </p:tgtEl>
                  </p:cond>
                </p:stCondLst>
                <p:endSync evt="end" delay="0">
                  <p:rtn val="all"/>
                </p:endSync>
                <p:childTnLst>
                  <p:par>
                    <p:cTn id="88" fill="hold">
                      <p:stCondLst>
                        <p:cond delay="0"/>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arn(inVertical)">
                                      <p:cBhvr>
                                        <p:cTn id="92" dur="500"/>
                                        <p:tgtEl>
                                          <p:spTgt spid="18"/>
                                        </p:tgtEl>
                                      </p:cBhvr>
                                    </p:animEffect>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p:stCondLst>
                        <p:cond delay="0"/>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arn(inVertical)">
                                      <p:cBhvr>
                                        <p:cTn id="98" dur="500"/>
                                        <p:tgtEl>
                                          <p:spTgt spid="19"/>
                                        </p:tgtEl>
                                      </p:cBhvr>
                                    </p:animEffect>
                                  </p:child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4245843-7B95-4571-A0BD-3B731DAE0698}"/>
              </a:ext>
            </a:extLst>
          </p:cNvPr>
          <p:cNvPicPr>
            <a:picLocks noChangeAspect="1"/>
          </p:cNvPicPr>
          <p:nvPr/>
        </p:nvPicPr>
        <p:blipFill rotWithShape="1">
          <a:blip r:embed="rId2"/>
          <a:srcRect l="8290" t="4102" r="20598"/>
          <a:stretch/>
        </p:blipFill>
        <p:spPr>
          <a:xfrm>
            <a:off x="2127739" y="0"/>
            <a:ext cx="4876800" cy="6576646"/>
          </a:xfrm>
          <a:prstGeom prst="rect">
            <a:avLst/>
          </a:prstGeom>
        </p:spPr>
      </p:pic>
      <p:pic>
        <p:nvPicPr>
          <p:cNvPr id="4" name="Picture 3">
            <a:extLst>
              <a:ext uri="{FF2B5EF4-FFF2-40B4-BE49-F238E27FC236}">
                <a16:creationId xmlns:a16="http://schemas.microsoft.com/office/drawing/2014/main" xmlns="" id="{31E6657D-B59F-46EF-BCF4-68B80BB37B75}"/>
              </a:ext>
            </a:extLst>
          </p:cNvPr>
          <p:cNvPicPr>
            <a:picLocks noChangeAspect="1"/>
          </p:cNvPicPr>
          <p:nvPr/>
        </p:nvPicPr>
        <p:blipFill>
          <a:blip r:embed="rId3"/>
          <a:stretch>
            <a:fillRect/>
          </a:stretch>
        </p:blipFill>
        <p:spPr>
          <a:xfrm>
            <a:off x="335361" y="4197684"/>
            <a:ext cx="2283500" cy="2660316"/>
          </a:xfrm>
          <a:prstGeom prst="rect">
            <a:avLst/>
          </a:prstGeom>
        </p:spPr>
      </p:pic>
      <p:sp>
        <p:nvSpPr>
          <p:cNvPr id="12" name="TextBox 11">
            <a:extLst>
              <a:ext uri="{FF2B5EF4-FFF2-40B4-BE49-F238E27FC236}">
                <a16:creationId xmlns:a16="http://schemas.microsoft.com/office/drawing/2014/main" xmlns="" id="{E959F955-A17F-4094-99D0-871B77F3B1EB}"/>
              </a:ext>
            </a:extLst>
          </p:cNvPr>
          <p:cNvSpPr txBox="1"/>
          <p:nvPr/>
        </p:nvSpPr>
        <p:spPr>
          <a:xfrm>
            <a:off x="2399972" y="1862333"/>
            <a:ext cx="4351383" cy="3046988"/>
          </a:xfrm>
          <a:prstGeom prst="rect">
            <a:avLst/>
          </a:prstGeom>
          <a:noFill/>
        </p:spPr>
        <p:txBody>
          <a:bodyPr wrap="square" rtlCol="0">
            <a:spAutoFit/>
          </a:bodyPr>
          <a:lstStyle/>
          <a:p>
            <a:pPr lvl="0" algn="ctr">
              <a:defRPr/>
            </a:pPr>
            <a:r>
              <a:rPr lang="vi-VN" sz="4800" b="1" dirty="0">
                <a:solidFill>
                  <a:prstClr val="black"/>
                </a:solidFill>
                <a:latin typeface="Cambria" panose="02040503050406030204" pitchFamily="18" charset="0"/>
                <a:ea typeface="Cambria" panose="02040503050406030204" pitchFamily="18" charset="0"/>
                <a:cs typeface="Arial" panose="020B0604020202020204" pitchFamily="34" charset="0"/>
              </a:rPr>
              <a:t>Ai là người bóp nát quả cam lúc nào không biết</a:t>
            </a:r>
            <a:r>
              <a:rPr lang="en-US" sz="48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16" name="Group 15">
            <a:extLst>
              <a:ext uri="{FF2B5EF4-FFF2-40B4-BE49-F238E27FC236}">
                <a16:creationId xmlns:a16="http://schemas.microsoft.com/office/drawing/2014/main" xmlns="" id="{6E18B58E-BA59-40D4-AC1A-B53171F586EF}"/>
              </a:ext>
            </a:extLst>
          </p:cNvPr>
          <p:cNvGrpSpPr/>
          <p:nvPr/>
        </p:nvGrpSpPr>
        <p:grpSpPr>
          <a:xfrm>
            <a:off x="7222363" y="1316736"/>
            <a:ext cx="4627011" cy="1716385"/>
            <a:chOff x="7349021" y="2594357"/>
            <a:chExt cx="4627011" cy="1716385"/>
          </a:xfrm>
        </p:grpSpPr>
        <p:sp>
          <p:nvSpPr>
            <p:cNvPr id="14" name="Rectangle: Rounded Corners 13">
              <a:extLst>
                <a:ext uri="{FF2B5EF4-FFF2-40B4-BE49-F238E27FC236}">
                  <a16:creationId xmlns:a16="http://schemas.microsoft.com/office/drawing/2014/main" xmlns="" id="{A3E7FDF1-C19A-48F5-AEF5-1860441CD5FF}"/>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xmlns="" id="{B3B02642-9A38-487E-B906-BF9E509671C8}"/>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Trần</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Quốc</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Toản</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9" name="Picture 8">
            <a:extLst>
              <a:ext uri="{FF2B5EF4-FFF2-40B4-BE49-F238E27FC236}">
                <a16:creationId xmlns:a16="http://schemas.microsoft.com/office/drawing/2014/main" xmlns="" id="{7C0F8A79-7D99-4BD4-806C-4A876F9559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917" t="61333"/>
          <a:stretch/>
        </p:blipFill>
        <p:spPr>
          <a:xfrm>
            <a:off x="8146491" y="2991787"/>
            <a:ext cx="2508842" cy="3566160"/>
          </a:xfrm>
          <a:prstGeom prst="rect">
            <a:avLst/>
          </a:prstGeom>
        </p:spPr>
      </p:pic>
      <p:pic>
        <p:nvPicPr>
          <p:cNvPr id="18" name="Picture 17">
            <a:hlinkClick r:id="rId5" action="ppaction://hlinksldjump"/>
            <a:extLst>
              <a:ext uri="{FF2B5EF4-FFF2-40B4-BE49-F238E27FC236}">
                <a16:creationId xmlns:a16="http://schemas.microsoft.com/office/drawing/2014/main" xmlns="" id="{E0DD2958-C60D-4104-9913-EED935CD8AE4}"/>
              </a:ext>
            </a:extLst>
          </p:cNvPr>
          <p:cNvPicPr>
            <a:picLocks noChangeAspect="1"/>
          </p:cNvPicPr>
          <p:nvPr/>
        </p:nvPicPr>
        <p:blipFill rotWithShape="1">
          <a:blip r:embed="rId6"/>
          <a:srcRect t="9836" r="8438" b="21274"/>
          <a:stretch/>
        </p:blipFill>
        <p:spPr>
          <a:xfrm>
            <a:off x="10014995" y="5863987"/>
            <a:ext cx="2177005" cy="986979"/>
          </a:xfrm>
          <a:prstGeom prst="rect">
            <a:avLst/>
          </a:prstGeom>
        </p:spPr>
      </p:pic>
    </p:spTree>
    <p:extLst>
      <p:ext uri="{BB962C8B-B14F-4D97-AF65-F5344CB8AC3E}">
        <p14:creationId xmlns:p14="http://schemas.microsoft.com/office/powerpoint/2010/main" val="158823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pic>
        <p:nvPicPr>
          <p:cNvPr id="9" name="Picture 8">
            <a:extLst>
              <a:ext uri="{FF2B5EF4-FFF2-40B4-BE49-F238E27FC236}">
                <a16:creationId xmlns:a16="http://schemas.microsoft.com/office/drawing/2014/main" xmlns="" id="{85D00DC8-06BB-417C-A898-31515037ABC1}"/>
              </a:ext>
            </a:extLst>
          </p:cNvPr>
          <p:cNvPicPr>
            <a:picLocks noChangeAspect="1"/>
          </p:cNvPicPr>
          <p:nvPr/>
        </p:nvPicPr>
        <p:blipFill rotWithShape="1">
          <a:blip r:embed="rId3"/>
          <a:srcRect l="23324" t="3061"/>
          <a:stretch/>
        </p:blipFill>
        <p:spPr>
          <a:xfrm>
            <a:off x="423975" y="3903262"/>
            <a:ext cx="2527504" cy="2815375"/>
          </a:xfrm>
          <a:prstGeom prst="rect">
            <a:avLst/>
          </a:prstGeom>
        </p:spPr>
      </p:pic>
      <p:sp>
        <p:nvSpPr>
          <p:cNvPr id="8" name="TextBox 7">
            <a:extLst>
              <a:ext uri="{FF2B5EF4-FFF2-40B4-BE49-F238E27FC236}">
                <a16:creationId xmlns:a16="http://schemas.microsoft.com/office/drawing/2014/main" xmlns="" id="{314F5B9B-9CCD-42FF-B1F1-436A91A7F380}"/>
              </a:ext>
            </a:extLst>
          </p:cNvPr>
          <p:cNvSpPr txBox="1"/>
          <p:nvPr/>
        </p:nvSpPr>
        <p:spPr>
          <a:xfrm>
            <a:off x="2158417" y="18202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 2</a:t>
            </a:r>
            <a:r>
              <a:rPr lang="en-US" sz="4400" b="1" dirty="0">
                <a:solidFill>
                  <a:prstClr val="black"/>
                </a:solidFill>
                <a:latin typeface="Cambria" panose="02040503050406030204" pitchFamily="18" charset="0"/>
                <a:ea typeface="Cambria" panose="02040503050406030204" pitchFamily="18" charset="0"/>
              </a:rPr>
              <a:t>. </a:t>
            </a:r>
            <a:r>
              <a:rPr lang="vi-VN" sz="4400" b="1" dirty="0">
                <a:solidFill>
                  <a:prstClr val="black"/>
                </a:solidFill>
                <a:latin typeface="Cambria" panose="02040503050406030204" pitchFamily="18" charset="0"/>
                <a:ea typeface="Cambria" panose="02040503050406030204" pitchFamily="18" charset="0"/>
              </a:rPr>
              <a:t>Ai là người lấy thân mình lấp lỗ châu mai?</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xmlns="" id="{56446DDE-DC30-409F-AC99-853FD3D62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5" action="ppaction://hlinksldjump"/>
            <a:extLst>
              <a:ext uri="{FF2B5EF4-FFF2-40B4-BE49-F238E27FC236}">
                <a16:creationId xmlns:a16="http://schemas.microsoft.com/office/drawing/2014/main" xmlns="" id="{D72ED5B8-944A-4F02-88FE-E2415917CB45}"/>
              </a:ext>
            </a:extLst>
          </p:cNvPr>
          <p:cNvPicPr>
            <a:picLocks noChangeAspect="1"/>
          </p:cNvPicPr>
          <p:nvPr/>
        </p:nvPicPr>
        <p:blipFill rotWithShape="1">
          <a:blip r:embed="rId6"/>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xmlns=""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xmlns=""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xmlns=""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Phan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Đình</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Giót</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4221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sp>
        <p:nvSpPr>
          <p:cNvPr id="8" name="TextBox 7">
            <a:extLst>
              <a:ext uri="{FF2B5EF4-FFF2-40B4-BE49-F238E27FC236}">
                <a16:creationId xmlns:a16="http://schemas.microsoft.com/office/drawing/2014/main" xmlns="" id="{314F5B9B-9CCD-42FF-B1F1-436A91A7F380}"/>
              </a:ext>
            </a:extLst>
          </p:cNvPr>
          <p:cNvSpPr txBox="1"/>
          <p:nvPr/>
        </p:nvSpPr>
        <p:spPr>
          <a:xfrm>
            <a:off x="2110792" y="20869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Ai là tác giả của Quốc ca Việt Nam?</a:t>
            </a:r>
          </a:p>
        </p:txBody>
      </p:sp>
      <p:pic>
        <p:nvPicPr>
          <p:cNvPr id="13" name="Picture 12">
            <a:extLst>
              <a:ext uri="{FF2B5EF4-FFF2-40B4-BE49-F238E27FC236}">
                <a16:creationId xmlns:a16="http://schemas.microsoft.com/office/drawing/2014/main" xmlns="" id="{56446DDE-DC30-409F-AC99-853FD3D62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4" action="ppaction://hlinksldjump"/>
            <a:extLst>
              <a:ext uri="{FF2B5EF4-FFF2-40B4-BE49-F238E27FC236}">
                <a16:creationId xmlns:a16="http://schemas.microsoft.com/office/drawing/2014/main" xmlns="" id="{D72ED5B8-944A-4F02-88FE-E2415917CB45}"/>
              </a:ext>
            </a:extLst>
          </p:cNvPr>
          <p:cNvPicPr>
            <a:picLocks noChangeAspect="1"/>
          </p:cNvPicPr>
          <p:nvPr/>
        </p:nvPicPr>
        <p:blipFill rotWithShape="1">
          <a:blip r:embed="rId5"/>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xmlns=""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xmlns=""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xmlns=""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Văn Cao</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0" name="Picture 9">
            <a:extLst>
              <a:ext uri="{FF2B5EF4-FFF2-40B4-BE49-F238E27FC236}">
                <a16:creationId xmlns:a16="http://schemas.microsoft.com/office/drawing/2014/main" xmlns="" id="{58A50828-EC99-4CC0-BB5B-4A6C8003F3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779" t="-1267" r="43802" b="65539"/>
          <a:stretch/>
        </p:blipFill>
        <p:spPr>
          <a:xfrm>
            <a:off x="522029" y="4057405"/>
            <a:ext cx="2078297" cy="2759967"/>
          </a:xfrm>
          <a:prstGeom prst="rect">
            <a:avLst/>
          </a:prstGeom>
        </p:spPr>
      </p:pic>
    </p:spTree>
    <p:extLst>
      <p:ext uri="{BB962C8B-B14F-4D97-AF65-F5344CB8AC3E}">
        <p14:creationId xmlns:p14="http://schemas.microsoft.com/office/powerpoint/2010/main" val="2176537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4245843-7B95-4571-A0BD-3B731DAE0698}"/>
              </a:ext>
            </a:extLst>
          </p:cNvPr>
          <p:cNvPicPr>
            <a:picLocks noChangeAspect="1"/>
          </p:cNvPicPr>
          <p:nvPr/>
        </p:nvPicPr>
        <p:blipFill rotWithShape="1">
          <a:blip r:embed="rId2"/>
          <a:srcRect l="8290" t="4102" r="20598"/>
          <a:stretch/>
        </p:blipFill>
        <p:spPr>
          <a:xfrm>
            <a:off x="618978" y="94147"/>
            <a:ext cx="7047914" cy="2775515"/>
          </a:xfrm>
          <a:prstGeom prst="rect">
            <a:avLst/>
          </a:prstGeom>
        </p:spPr>
      </p:pic>
      <p:sp>
        <p:nvSpPr>
          <p:cNvPr id="12" name="TextBox 11">
            <a:extLst>
              <a:ext uri="{FF2B5EF4-FFF2-40B4-BE49-F238E27FC236}">
                <a16:creationId xmlns:a16="http://schemas.microsoft.com/office/drawing/2014/main" xmlns="" id="{E959F955-A17F-4094-99D0-871B77F3B1EB}"/>
              </a:ext>
            </a:extLst>
          </p:cNvPr>
          <p:cNvSpPr txBox="1"/>
          <p:nvPr/>
        </p:nvSpPr>
        <p:spPr>
          <a:xfrm>
            <a:off x="738642" y="911279"/>
            <a:ext cx="6652758" cy="1200329"/>
          </a:xfrm>
          <a:prstGeom prst="rect">
            <a:avLst/>
          </a:prstGeom>
          <a:noFill/>
        </p:spPr>
        <p:txBody>
          <a:bodyPr wrap="square" rtlCol="0">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Ai là Đại tướng đầu tiên của Việt Nam?</a:t>
            </a:r>
          </a:p>
        </p:txBody>
      </p:sp>
      <p:pic>
        <p:nvPicPr>
          <p:cNvPr id="8" name="Picture 7">
            <a:extLst>
              <a:ext uri="{FF2B5EF4-FFF2-40B4-BE49-F238E27FC236}">
                <a16:creationId xmlns:a16="http://schemas.microsoft.com/office/drawing/2014/main" xmlns="" id="{19AD0343-DC4C-4822-A5F3-5D972C8D280F}"/>
              </a:ext>
            </a:extLst>
          </p:cNvPr>
          <p:cNvPicPr>
            <a:picLocks noChangeAspect="1"/>
          </p:cNvPicPr>
          <p:nvPr/>
        </p:nvPicPr>
        <p:blipFill>
          <a:blip r:embed="rId3"/>
          <a:stretch>
            <a:fillRect/>
          </a:stretch>
        </p:blipFill>
        <p:spPr>
          <a:xfrm>
            <a:off x="259300" y="3988338"/>
            <a:ext cx="2937730" cy="2588308"/>
          </a:xfrm>
          <a:prstGeom prst="rect">
            <a:avLst/>
          </a:prstGeom>
        </p:spPr>
      </p:pic>
      <p:grpSp>
        <p:nvGrpSpPr>
          <p:cNvPr id="9" name="Group 8">
            <a:extLst>
              <a:ext uri="{FF2B5EF4-FFF2-40B4-BE49-F238E27FC236}">
                <a16:creationId xmlns:a16="http://schemas.microsoft.com/office/drawing/2014/main" xmlns="" id="{4304DE35-B823-48B5-82E1-BFD17AB43F8B}"/>
              </a:ext>
            </a:extLst>
          </p:cNvPr>
          <p:cNvGrpSpPr/>
          <p:nvPr/>
        </p:nvGrpSpPr>
        <p:grpSpPr>
          <a:xfrm>
            <a:off x="8050086" y="2449133"/>
            <a:ext cx="3627564" cy="1408492"/>
            <a:chOff x="7712940" y="1835161"/>
            <a:chExt cx="2964439" cy="1978044"/>
          </a:xfrm>
        </p:grpSpPr>
        <p:sp>
          <p:nvSpPr>
            <p:cNvPr id="10" name="Rectangle: Rounded Corners 9">
              <a:extLst>
                <a:ext uri="{FF2B5EF4-FFF2-40B4-BE49-F238E27FC236}">
                  <a16:creationId xmlns:a16="http://schemas.microsoft.com/office/drawing/2014/main" xmlns="" id="{0F078893-0B5E-4DF1-AD7E-D672F1292B08}"/>
                </a:ext>
              </a:extLst>
            </p:cNvPr>
            <p:cNvSpPr/>
            <p:nvPr/>
          </p:nvSpPr>
          <p:spPr>
            <a:xfrm>
              <a:off x="7712940" y="1835161"/>
              <a:ext cx="2964439" cy="1978044"/>
            </a:xfrm>
            <a:prstGeom prst="roundRect">
              <a:avLst>
                <a:gd name="adj" fmla="val 33643"/>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xmlns="" id="{20564B63-896D-4846-938A-95CC8E4BAFA3}"/>
                </a:ext>
              </a:extLst>
            </p:cNvPr>
            <p:cNvSpPr txBox="1"/>
            <p:nvPr/>
          </p:nvSpPr>
          <p:spPr>
            <a:xfrm>
              <a:off x="7712940" y="2246954"/>
              <a:ext cx="296443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Võ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Nguyên</a:t>
              </a: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Giáp</a:t>
              </a:r>
              <a:endParaRPr kumimoji="0" lang="vi-VN"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endParaRPr>
            </a:p>
          </p:txBody>
        </p:sp>
      </p:grpSp>
      <p:pic>
        <p:nvPicPr>
          <p:cNvPr id="17" name="Picture 16">
            <a:extLst>
              <a:ext uri="{FF2B5EF4-FFF2-40B4-BE49-F238E27FC236}">
                <a16:creationId xmlns:a16="http://schemas.microsoft.com/office/drawing/2014/main" xmlns="" id="{554F8DB2-026C-4BD7-9CAB-F1024067C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4866" y="3604846"/>
            <a:ext cx="3574745" cy="2971800"/>
          </a:xfrm>
          <a:prstGeom prst="rect">
            <a:avLst/>
          </a:prstGeom>
        </p:spPr>
      </p:pic>
      <p:pic>
        <p:nvPicPr>
          <p:cNvPr id="14" name="Picture 13">
            <a:hlinkClick r:id="rId5" action="ppaction://hlinksldjump"/>
            <a:extLst>
              <a:ext uri="{FF2B5EF4-FFF2-40B4-BE49-F238E27FC236}">
                <a16:creationId xmlns:a16="http://schemas.microsoft.com/office/drawing/2014/main" xmlns="" id="{C2A7F9C6-CE1D-4DC8-8FB4-673452AFEC64}"/>
              </a:ext>
            </a:extLst>
          </p:cNvPr>
          <p:cNvPicPr>
            <a:picLocks noChangeAspect="1"/>
          </p:cNvPicPr>
          <p:nvPr/>
        </p:nvPicPr>
        <p:blipFill rotWithShape="1">
          <a:blip r:embed="rId6"/>
          <a:srcRect t="9836" r="8438" b="21274"/>
          <a:stretch/>
        </p:blipFill>
        <p:spPr>
          <a:xfrm>
            <a:off x="9755695" y="5813040"/>
            <a:ext cx="2177005" cy="986979"/>
          </a:xfrm>
          <a:prstGeom prst="rect">
            <a:avLst/>
          </a:prstGeom>
        </p:spPr>
      </p:pic>
    </p:spTree>
    <p:extLst>
      <p:ext uri="{BB962C8B-B14F-4D97-AF65-F5344CB8AC3E}">
        <p14:creationId xmlns:p14="http://schemas.microsoft.com/office/powerpoint/2010/main" val="243625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xmlns=""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a:extLst>
              <a:ext uri="{FF2B5EF4-FFF2-40B4-BE49-F238E27FC236}">
                <a16:creationId xmlns:a16="http://schemas.microsoft.com/office/drawing/2014/main" xmlns="" id="{860E12F8-3412-2EED-2D43-0C8121072686}"/>
              </a:ext>
            </a:extLst>
          </p:cNvPr>
          <p:cNvPicPr>
            <a:picLocks noChangeAspect="1"/>
          </p:cNvPicPr>
          <p:nvPr/>
        </p:nvPicPr>
        <p:blipFill>
          <a:blip r:embed="rId3"/>
          <a:stretch>
            <a:fillRect/>
          </a:stretch>
        </p:blipFill>
        <p:spPr>
          <a:xfrm>
            <a:off x="1971674" y="2281598"/>
            <a:ext cx="8032699" cy="2754997"/>
          </a:xfrm>
          <a:prstGeom prst="rect">
            <a:avLst/>
          </a:prstGeom>
        </p:spPr>
      </p:pic>
      <p:sp>
        <p:nvSpPr>
          <p:cNvPr id="6" name="Oval 5"/>
          <p:cNvSpPr/>
          <p:nvPr/>
        </p:nvSpPr>
        <p:spPr>
          <a:xfrm>
            <a:off x="4529504" y="-619629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xmlns=""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xmlns=""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xmlns=""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xmlns=""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xmlns=""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xmlns=""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xmlns=""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xmlns=""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xmlns=""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xmlns=""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xmlns=""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2: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lang="en-US" sz="4800" b="1" dirty="0">
                  <a:solidFill>
                    <a:prstClr val="black"/>
                  </a:solidFill>
                  <a:latin typeface="Calibri (Body)"/>
                  <a:ea typeface="Segoe UI" panose="020B0502040204020203" pitchFamily="34" charset="0"/>
                  <a:cs typeface="Calibri" panose="020F0502020204030204" pitchFamily="34" charset="0"/>
                </a:rPr>
                <a:t>VÌ SAO PHẢI BIẾT ƠN</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 NGƯỜI CÓ CÔNG VỚI QUÊ HƯƠNG, ĐẤT NƯỚC</a:t>
              </a:r>
            </a:p>
          </p:txBody>
        </p:sp>
      </p:grpSp>
      <p:pic>
        <p:nvPicPr>
          <p:cNvPr id="2" name="图片 17">
            <a:extLst>
              <a:ext uri="{FF2B5EF4-FFF2-40B4-BE49-F238E27FC236}">
                <a16:creationId xmlns:a16="http://schemas.microsoft.com/office/drawing/2014/main" xmlns=""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xmlns=""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921</Words>
  <Application>Microsoft Office PowerPoint</Application>
  <PresentationFormat>Custom</PresentationFormat>
  <Paragraphs>49</Paragraphs>
  <Slides>26</Slides>
  <Notes>3</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PPTMON theme</vt:lpstr>
      <vt:lpstr>1_PPTMON theme</vt:lpstr>
      <vt:lpstr>3_Office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23</cp:revision>
  <dcterms:created xsi:type="dcterms:W3CDTF">2024-06-26T09:52:32Z</dcterms:created>
  <dcterms:modified xsi:type="dcterms:W3CDTF">2025-09-18T05:34:02Z</dcterms:modified>
</cp:coreProperties>
</file>