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9"/>
  </p:notesMasterIdLst>
  <p:sldIdLst>
    <p:sldId id="256" r:id="rId4"/>
    <p:sldId id="267" r:id="rId5"/>
    <p:sldId id="259" r:id="rId6"/>
    <p:sldId id="260" r:id="rId7"/>
    <p:sldId id="294" r:id="rId8"/>
    <p:sldId id="261" r:id="rId9"/>
    <p:sldId id="295" r:id="rId10"/>
    <p:sldId id="296" r:id="rId11"/>
    <p:sldId id="297" r:id="rId12"/>
    <p:sldId id="302" r:id="rId13"/>
    <p:sldId id="287" r:id="rId14"/>
    <p:sldId id="263" r:id="rId15"/>
    <p:sldId id="298" r:id="rId16"/>
    <p:sldId id="264" r:id="rId17"/>
    <p:sldId id="299" r:id="rId18"/>
    <p:sldId id="303" r:id="rId19"/>
    <p:sldId id="304" r:id="rId20"/>
    <p:sldId id="615" r:id="rId21"/>
    <p:sldId id="616" r:id="rId22"/>
    <p:sldId id="617" r:id="rId23"/>
    <p:sldId id="618" r:id="rId24"/>
    <p:sldId id="619" r:id="rId25"/>
    <p:sldId id="620" r:id="rId26"/>
    <p:sldId id="621" r:id="rId27"/>
    <p:sldId id="622" r:id="rId28"/>
    <p:sldId id="623" r:id="rId29"/>
    <p:sldId id="624" r:id="rId30"/>
    <p:sldId id="625" r:id="rId31"/>
    <p:sldId id="626" r:id="rId32"/>
    <p:sldId id="300" r:id="rId33"/>
    <p:sldId id="301" r:id="rId34"/>
    <p:sldId id="631" r:id="rId35"/>
    <p:sldId id="632" r:id="rId36"/>
    <p:sldId id="633" r:id="rId37"/>
    <p:sldId id="265" r:id="rId3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49" autoAdjust="0"/>
  </p:normalViewPr>
  <p:slideViewPr>
    <p:cSldViewPr>
      <p:cViewPr varScale="1">
        <p:scale>
          <a:sx n="55" d="100"/>
          <a:sy n="55" d="100"/>
        </p:scale>
        <p:origin x="-662"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F7053-0DC1-46D4-B9B9-E82C5F2A6EF9}"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018B7-60D2-45AA-BC98-84008D3BFB79}" type="slidenum">
              <a:rPr lang="en-US" smtClean="0"/>
              <a:t>‹#›</a:t>
            </a:fld>
            <a:endParaRPr lang="en-US"/>
          </a:p>
        </p:txBody>
      </p:sp>
    </p:spTree>
    <p:extLst>
      <p:ext uri="{BB962C8B-B14F-4D97-AF65-F5344CB8AC3E}">
        <p14:creationId xmlns:p14="http://schemas.microsoft.com/office/powerpoint/2010/main" val="413979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u="none" strike="noStrike" dirty="0">
                <a:solidFill>
                  <a:srgbClr val="535900"/>
                </a:solidFill>
                <a:effectLst/>
                <a:latin typeface="Times New Roman" panose="02020603050405020304" pitchFamily="18" charset="0"/>
              </a:rPr>
              <a:t>Những đồ vật các em đã đoán được là những sáng chế trong đời sống của chúng ta. Để hiểu rõ về vai trò của sáng chế, lớp chúng mình hãy cùng đến với bài học Nhà sáng chế ngày hôm nay nhé!</a:t>
            </a:r>
            <a:endParaRPr lang="en-US" dirty="0"/>
          </a:p>
        </p:txBody>
      </p:sp>
      <p:sp>
        <p:nvSpPr>
          <p:cNvPr id="4" name="Slide Number Placeholder 3"/>
          <p:cNvSpPr>
            <a:spLocks noGrp="1"/>
          </p:cNvSpPr>
          <p:nvPr>
            <p:ph type="sldNum" sz="quarter" idx="5"/>
          </p:nvPr>
        </p:nvSpPr>
        <p:spPr/>
        <p:txBody>
          <a:bodyPr/>
          <a:lstStyle/>
          <a:p>
            <a:fld id="{759018B7-60D2-45AA-BC98-84008D3BFB79}" type="slidenum">
              <a:rPr lang="en-US" smtClean="0"/>
              <a:t>1</a:t>
            </a:fld>
            <a:endParaRPr lang="en-US"/>
          </a:p>
        </p:txBody>
      </p:sp>
    </p:spTree>
    <p:extLst>
      <p:ext uri="{BB962C8B-B14F-4D97-AF65-F5344CB8AC3E}">
        <p14:creationId xmlns:p14="http://schemas.microsoft.com/office/powerpoint/2010/main" val="112861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88F84-AA1A-4EEA-A046-0AC4048AA2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79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mailto:linh126002@gmail.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Autofit/>
          </a:bodyPr>
          <a:lstStyle>
            <a:lvl1pPr marL="914424" lvl="0" indent="-685818">
              <a:spcBef>
                <a:spcPts val="0"/>
              </a:spcBef>
              <a:spcAft>
                <a:spcPts val="0"/>
              </a:spcAft>
              <a:buSzPts val="1800"/>
              <a:buChar char="●"/>
              <a:defRPr/>
            </a:lvl1pPr>
            <a:lvl2pPr marL="1828847" lvl="1" indent="-635016">
              <a:spcBef>
                <a:spcPts val="3200"/>
              </a:spcBef>
              <a:spcAft>
                <a:spcPts val="0"/>
              </a:spcAft>
              <a:buSzPts val="1400"/>
              <a:buChar char="○"/>
              <a:defRPr/>
            </a:lvl2pPr>
            <a:lvl3pPr marL="2743268" lvl="2" indent="-635016">
              <a:spcBef>
                <a:spcPts val="3200"/>
              </a:spcBef>
              <a:spcAft>
                <a:spcPts val="0"/>
              </a:spcAft>
              <a:buSzPts val="1400"/>
              <a:buChar char="■"/>
              <a:defRPr/>
            </a:lvl3pPr>
            <a:lvl4pPr marL="3657692" lvl="3" indent="-635016">
              <a:spcBef>
                <a:spcPts val="3200"/>
              </a:spcBef>
              <a:spcAft>
                <a:spcPts val="0"/>
              </a:spcAft>
              <a:buSzPts val="1400"/>
              <a:buChar char="●"/>
              <a:defRPr/>
            </a:lvl4pPr>
            <a:lvl5pPr marL="4572114" lvl="4" indent="-635016">
              <a:spcBef>
                <a:spcPts val="3200"/>
              </a:spcBef>
              <a:spcAft>
                <a:spcPts val="0"/>
              </a:spcAft>
              <a:buSzPts val="1400"/>
              <a:buChar char="○"/>
              <a:defRPr/>
            </a:lvl5pPr>
            <a:lvl6pPr marL="5486538" lvl="5" indent="-635016">
              <a:spcBef>
                <a:spcPts val="3200"/>
              </a:spcBef>
              <a:spcAft>
                <a:spcPts val="0"/>
              </a:spcAft>
              <a:buSzPts val="1400"/>
              <a:buChar char="■"/>
              <a:defRPr/>
            </a:lvl6pPr>
            <a:lvl7pPr marL="6400961" lvl="6" indent="-635016">
              <a:spcBef>
                <a:spcPts val="3200"/>
              </a:spcBef>
              <a:spcAft>
                <a:spcPts val="0"/>
              </a:spcAft>
              <a:buSzPts val="1400"/>
              <a:buChar char="●"/>
              <a:defRPr/>
            </a:lvl7pPr>
            <a:lvl8pPr marL="7315383" lvl="7" indent="-635016">
              <a:spcBef>
                <a:spcPts val="3200"/>
              </a:spcBef>
              <a:spcAft>
                <a:spcPts val="0"/>
              </a:spcAft>
              <a:buSzPts val="1400"/>
              <a:buChar char="○"/>
              <a:defRPr/>
            </a:lvl8pPr>
            <a:lvl9pPr marL="8229807" lvl="8" indent="-635016">
              <a:spcBef>
                <a:spcPts val="3200"/>
              </a:spcBef>
              <a:spcAft>
                <a:spcPts val="3200"/>
              </a:spcAft>
              <a:buSzPts val="1400"/>
              <a:buChar char="■"/>
              <a:defRPr/>
            </a:lvl9pPr>
          </a:lstStyle>
          <a:p>
            <a:endParaRPr/>
          </a:p>
        </p:txBody>
      </p:sp>
      <p:sp>
        <p:nvSpPr>
          <p:cNvPr id="19" name="Google Shape;19;p4"/>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69">
              <a:defRPr/>
            </a:pPr>
            <a:fld id="{00000000-1234-1234-1234-123412341234}" type="slidenum">
              <a:rPr lang="en-GB" smtClean="0">
                <a:solidFill>
                  <a:srgbClr val="595959"/>
                </a:solidFill>
              </a:rPr>
              <a:pPr defTabSz="1371669">
                <a:defRPr/>
              </a:pPr>
              <a:t>‹#›</a:t>
            </a:fld>
            <a:endParaRPr lang="en-GB">
              <a:solidFill>
                <a:srgbClr val="595959"/>
              </a:solidFill>
            </a:endParaRPr>
          </a:p>
        </p:txBody>
      </p:sp>
    </p:spTree>
    <p:extLst>
      <p:ext uri="{BB962C8B-B14F-4D97-AF65-F5344CB8AC3E}">
        <p14:creationId xmlns:p14="http://schemas.microsoft.com/office/powerpoint/2010/main" val="4121271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17" y="1489151"/>
            <a:ext cx="17041200" cy="4105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1" name="Google Shape;11;p2"/>
          <p:cNvSpPr txBox="1">
            <a:spLocks noGrp="1"/>
          </p:cNvSpPr>
          <p:nvPr>
            <p:ph type="subTitle" idx="1"/>
          </p:nvPr>
        </p:nvSpPr>
        <p:spPr>
          <a:xfrm>
            <a:off x="623400" y="5668250"/>
            <a:ext cx="17041200" cy="158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12" name="Google Shape;12;p2"/>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2557862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5" name="Google Shape;15;p3"/>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1097913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Autofit/>
          </a:bodyPr>
          <a:lstStyle>
            <a:lvl1pPr marL="914378" lvl="0" indent="-685784">
              <a:spcBef>
                <a:spcPts val="0"/>
              </a:spcBef>
              <a:spcAft>
                <a:spcPts val="0"/>
              </a:spcAft>
              <a:buSzPts val="1800"/>
              <a:buChar char="●"/>
              <a:defRPr/>
            </a:lvl1pPr>
            <a:lvl2pPr marL="1828755" lvl="1" indent="-634985">
              <a:spcBef>
                <a:spcPts val="3200"/>
              </a:spcBef>
              <a:spcAft>
                <a:spcPts val="0"/>
              </a:spcAft>
              <a:buSzPts val="1400"/>
              <a:buChar char="○"/>
              <a:defRPr/>
            </a:lvl2pPr>
            <a:lvl3pPr marL="2743131" lvl="2" indent="-634985">
              <a:spcBef>
                <a:spcPts val="3200"/>
              </a:spcBef>
              <a:spcAft>
                <a:spcPts val="0"/>
              </a:spcAft>
              <a:buSzPts val="1400"/>
              <a:buChar char="■"/>
              <a:defRPr/>
            </a:lvl3pPr>
            <a:lvl4pPr marL="3657509" lvl="3" indent="-634985">
              <a:spcBef>
                <a:spcPts val="3200"/>
              </a:spcBef>
              <a:spcAft>
                <a:spcPts val="0"/>
              </a:spcAft>
              <a:buSzPts val="1400"/>
              <a:buChar char="●"/>
              <a:defRPr/>
            </a:lvl4pPr>
            <a:lvl5pPr marL="4571886" lvl="4" indent="-634985">
              <a:spcBef>
                <a:spcPts val="3200"/>
              </a:spcBef>
              <a:spcAft>
                <a:spcPts val="0"/>
              </a:spcAft>
              <a:buSzPts val="1400"/>
              <a:buChar char="○"/>
              <a:defRPr/>
            </a:lvl5pPr>
            <a:lvl6pPr marL="5486264" lvl="5" indent="-634985">
              <a:spcBef>
                <a:spcPts val="3200"/>
              </a:spcBef>
              <a:spcAft>
                <a:spcPts val="0"/>
              </a:spcAft>
              <a:buSzPts val="1400"/>
              <a:buChar char="■"/>
              <a:defRPr/>
            </a:lvl6pPr>
            <a:lvl7pPr marL="6400640" lvl="6" indent="-634985">
              <a:spcBef>
                <a:spcPts val="3200"/>
              </a:spcBef>
              <a:spcAft>
                <a:spcPts val="0"/>
              </a:spcAft>
              <a:buSzPts val="1400"/>
              <a:buChar char="●"/>
              <a:defRPr/>
            </a:lvl7pPr>
            <a:lvl8pPr marL="7315017" lvl="7" indent="-634985">
              <a:spcBef>
                <a:spcPts val="3200"/>
              </a:spcBef>
              <a:spcAft>
                <a:spcPts val="0"/>
              </a:spcAft>
              <a:buSzPts val="1400"/>
              <a:buChar char="○"/>
              <a:defRPr/>
            </a:lvl8pPr>
            <a:lvl9pPr marL="8229395" lvl="8" indent="-634985">
              <a:spcBef>
                <a:spcPts val="3200"/>
              </a:spcBef>
              <a:spcAft>
                <a:spcPts val="3200"/>
              </a:spcAft>
              <a:buSzPts val="1400"/>
              <a:buChar char="■"/>
              <a:defRPr/>
            </a:lvl9pPr>
          </a:lstStyle>
          <a:p>
            <a:endParaRPr/>
          </a:p>
        </p:txBody>
      </p:sp>
      <p:sp>
        <p:nvSpPr>
          <p:cNvPr id="19" name="Google Shape;19;p4"/>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657789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Autofit/>
          </a:bodyPr>
          <a:lstStyle>
            <a:lvl1pPr marL="914378" lvl="0" indent="-685784">
              <a:spcBef>
                <a:spcPts val="0"/>
              </a:spcBef>
              <a:spcAft>
                <a:spcPts val="0"/>
              </a:spcAft>
              <a:buSzPts val="1800"/>
              <a:buChar char="●"/>
              <a:defRPr/>
            </a:lvl1pPr>
            <a:lvl2pPr marL="1828755" lvl="1" indent="-634985">
              <a:spcBef>
                <a:spcPts val="3200"/>
              </a:spcBef>
              <a:spcAft>
                <a:spcPts val="0"/>
              </a:spcAft>
              <a:buSzPts val="1400"/>
              <a:buChar char="○"/>
              <a:defRPr/>
            </a:lvl2pPr>
            <a:lvl3pPr marL="2743131" lvl="2" indent="-634985">
              <a:spcBef>
                <a:spcPts val="3200"/>
              </a:spcBef>
              <a:spcAft>
                <a:spcPts val="0"/>
              </a:spcAft>
              <a:buSzPts val="1400"/>
              <a:buChar char="■"/>
              <a:defRPr/>
            </a:lvl3pPr>
            <a:lvl4pPr marL="3657509" lvl="3" indent="-634985">
              <a:spcBef>
                <a:spcPts val="3200"/>
              </a:spcBef>
              <a:spcAft>
                <a:spcPts val="0"/>
              </a:spcAft>
              <a:buSzPts val="1400"/>
              <a:buChar char="●"/>
              <a:defRPr/>
            </a:lvl4pPr>
            <a:lvl5pPr marL="4571886" lvl="4" indent="-634985">
              <a:spcBef>
                <a:spcPts val="3200"/>
              </a:spcBef>
              <a:spcAft>
                <a:spcPts val="0"/>
              </a:spcAft>
              <a:buSzPts val="1400"/>
              <a:buChar char="○"/>
              <a:defRPr/>
            </a:lvl5pPr>
            <a:lvl6pPr marL="5486264" lvl="5" indent="-634985">
              <a:spcBef>
                <a:spcPts val="3200"/>
              </a:spcBef>
              <a:spcAft>
                <a:spcPts val="0"/>
              </a:spcAft>
              <a:buSzPts val="1400"/>
              <a:buChar char="■"/>
              <a:defRPr/>
            </a:lvl6pPr>
            <a:lvl7pPr marL="6400640" lvl="6" indent="-634985">
              <a:spcBef>
                <a:spcPts val="3200"/>
              </a:spcBef>
              <a:spcAft>
                <a:spcPts val="0"/>
              </a:spcAft>
              <a:buSzPts val="1400"/>
              <a:buChar char="●"/>
              <a:defRPr/>
            </a:lvl7pPr>
            <a:lvl8pPr marL="7315017" lvl="7" indent="-634985">
              <a:spcBef>
                <a:spcPts val="3200"/>
              </a:spcBef>
              <a:spcAft>
                <a:spcPts val="0"/>
              </a:spcAft>
              <a:buSzPts val="1400"/>
              <a:buChar char="○"/>
              <a:defRPr/>
            </a:lvl8pPr>
            <a:lvl9pPr marL="8229395" lvl="8" indent="-634985">
              <a:spcBef>
                <a:spcPts val="3200"/>
              </a:spcBef>
              <a:spcAft>
                <a:spcPts val="3200"/>
              </a:spcAft>
              <a:buSzPts val="1400"/>
              <a:buChar char="■"/>
              <a:defRPr/>
            </a:lvl9pPr>
          </a:lstStyle>
          <a:p>
            <a:endParaRPr/>
          </a:p>
        </p:txBody>
      </p:sp>
      <p:sp>
        <p:nvSpPr>
          <p:cNvPr id="19" name="Google Shape;19;p4"/>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773232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Autofit/>
          </a:bodyPr>
          <a:lstStyle>
            <a:lvl1pPr marL="914378" lvl="0" indent="-634985">
              <a:spcBef>
                <a:spcPts val="0"/>
              </a:spcBef>
              <a:spcAft>
                <a:spcPts val="0"/>
              </a:spcAft>
              <a:buSzPts val="1400"/>
              <a:buChar char="●"/>
              <a:defRPr sz="2801"/>
            </a:lvl1pPr>
            <a:lvl2pPr marL="1828755" lvl="1" indent="-609585">
              <a:spcBef>
                <a:spcPts val="3200"/>
              </a:spcBef>
              <a:spcAft>
                <a:spcPts val="0"/>
              </a:spcAft>
              <a:buSzPts val="1200"/>
              <a:buChar char="○"/>
              <a:defRPr sz="2400"/>
            </a:lvl2pPr>
            <a:lvl3pPr marL="2743131" lvl="2" indent="-609585">
              <a:spcBef>
                <a:spcPts val="3200"/>
              </a:spcBef>
              <a:spcAft>
                <a:spcPts val="0"/>
              </a:spcAft>
              <a:buSzPts val="1200"/>
              <a:buChar char="■"/>
              <a:defRPr sz="2400"/>
            </a:lvl3pPr>
            <a:lvl4pPr marL="3657509" lvl="3" indent="-609585">
              <a:spcBef>
                <a:spcPts val="3200"/>
              </a:spcBef>
              <a:spcAft>
                <a:spcPts val="0"/>
              </a:spcAft>
              <a:buSzPts val="1200"/>
              <a:buChar char="●"/>
              <a:defRPr sz="2400"/>
            </a:lvl4pPr>
            <a:lvl5pPr marL="4571886" lvl="4" indent="-609585">
              <a:spcBef>
                <a:spcPts val="3200"/>
              </a:spcBef>
              <a:spcAft>
                <a:spcPts val="0"/>
              </a:spcAft>
              <a:buSzPts val="1200"/>
              <a:buChar char="○"/>
              <a:defRPr sz="2400"/>
            </a:lvl5pPr>
            <a:lvl6pPr marL="5486264" lvl="5" indent="-609585">
              <a:spcBef>
                <a:spcPts val="3200"/>
              </a:spcBef>
              <a:spcAft>
                <a:spcPts val="0"/>
              </a:spcAft>
              <a:buSzPts val="1200"/>
              <a:buChar char="■"/>
              <a:defRPr sz="2400"/>
            </a:lvl6pPr>
            <a:lvl7pPr marL="6400640" lvl="6" indent="-609585">
              <a:spcBef>
                <a:spcPts val="3200"/>
              </a:spcBef>
              <a:spcAft>
                <a:spcPts val="0"/>
              </a:spcAft>
              <a:buSzPts val="1200"/>
              <a:buChar char="●"/>
              <a:defRPr sz="2400"/>
            </a:lvl7pPr>
            <a:lvl8pPr marL="7315017" lvl="7" indent="-609585">
              <a:spcBef>
                <a:spcPts val="3200"/>
              </a:spcBef>
              <a:spcAft>
                <a:spcPts val="0"/>
              </a:spcAft>
              <a:buSzPts val="1200"/>
              <a:buChar char="○"/>
              <a:defRPr sz="2400"/>
            </a:lvl8pPr>
            <a:lvl9pPr marL="8229395" lvl="8" indent="-609585">
              <a:spcBef>
                <a:spcPts val="3200"/>
              </a:spcBef>
              <a:spcAft>
                <a:spcPts val="3200"/>
              </a:spcAft>
              <a:buSzPts val="1200"/>
              <a:buChar char="■"/>
              <a:defRPr sz="2400"/>
            </a:lvl9pPr>
          </a:lstStyle>
          <a:p>
            <a:endParaRPr/>
          </a:p>
        </p:txBody>
      </p:sp>
      <p:sp>
        <p:nvSpPr>
          <p:cNvPr id="23" name="Google Shape;23;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Autofit/>
          </a:bodyPr>
          <a:lstStyle>
            <a:lvl1pPr marL="914378" lvl="0" indent="-634985">
              <a:spcBef>
                <a:spcPts val="0"/>
              </a:spcBef>
              <a:spcAft>
                <a:spcPts val="0"/>
              </a:spcAft>
              <a:buSzPts val="1400"/>
              <a:buChar char="●"/>
              <a:defRPr sz="2801"/>
            </a:lvl1pPr>
            <a:lvl2pPr marL="1828755" lvl="1" indent="-609585">
              <a:spcBef>
                <a:spcPts val="3200"/>
              </a:spcBef>
              <a:spcAft>
                <a:spcPts val="0"/>
              </a:spcAft>
              <a:buSzPts val="1200"/>
              <a:buChar char="○"/>
              <a:defRPr sz="2400"/>
            </a:lvl2pPr>
            <a:lvl3pPr marL="2743131" lvl="2" indent="-609585">
              <a:spcBef>
                <a:spcPts val="3200"/>
              </a:spcBef>
              <a:spcAft>
                <a:spcPts val="0"/>
              </a:spcAft>
              <a:buSzPts val="1200"/>
              <a:buChar char="■"/>
              <a:defRPr sz="2400"/>
            </a:lvl3pPr>
            <a:lvl4pPr marL="3657509" lvl="3" indent="-609585">
              <a:spcBef>
                <a:spcPts val="3200"/>
              </a:spcBef>
              <a:spcAft>
                <a:spcPts val="0"/>
              </a:spcAft>
              <a:buSzPts val="1200"/>
              <a:buChar char="●"/>
              <a:defRPr sz="2400"/>
            </a:lvl4pPr>
            <a:lvl5pPr marL="4571886" lvl="4" indent="-609585">
              <a:spcBef>
                <a:spcPts val="3200"/>
              </a:spcBef>
              <a:spcAft>
                <a:spcPts val="0"/>
              </a:spcAft>
              <a:buSzPts val="1200"/>
              <a:buChar char="○"/>
              <a:defRPr sz="2400"/>
            </a:lvl5pPr>
            <a:lvl6pPr marL="5486264" lvl="5" indent="-609585">
              <a:spcBef>
                <a:spcPts val="3200"/>
              </a:spcBef>
              <a:spcAft>
                <a:spcPts val="0"/>
              </a:spcAft>
              <a:buSzPts val="1200"/>
              <a:buChar char="■"/>
              <a:defRPr sz="2400"/>
            </a:lvl6pPr>
            <a:lvl7pPr marL="6400640" lvl="6" indent="-609585">
              <a:spcBef>
                <a:spcPts val="3200"/>
              </a:spcBef>
              <a:spcAft>
                <a:spcPts val="0"/>
              </a:spcAft>
              <a:buSzPts val="1200"/>
              <a:buChar char="●"/>
              <a:defRPr sz="2400"/>
            </a:lvl7pPr>
            <a:lvl8pPr marL="7315017" lvl="7" indent="-609585">
              <a:spcBef>
                <a:spcPts val="3200"/>
              </a:spcBef>
              <a:spcAft>
                <a:spcPts val="0"/>
              </a:spcAft>
              <a:buSzPts val="1200"/>
              <a:buChar char="○"/>
              <a:defRPr sz="2400"/>
            </a:lvl8pPr>
            <a:lvl9pPr marL="8229395" lvl="8" indent="-609585">
              <a:spcBef>
                <a:spcPts val="3200"/>
              </a:spcBef>
              <a:spcAft>
                <a:spcPts val="3200"/>
              </a:spcAft>
              <a:buSzPts val="1200"/>
              <a:buChar char="■"/>
              <a:defRPr sz="2400"/>
            </a:lvl9pPr>
          </a:lstStyle>
          <a:p>
            <a:endParaRPr/>
          </a:p>
        </p:txBody>
      </p:sp>
      <p:sp>
        <p:nvSpPr>
          <p:cNvPr id="24" name="Google Shape;24;p5"/>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183329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1332362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30" name="Google Shape;30;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Autofit/>
          </a:bodyPr>
          <a:lstStyle>
            <a:lvl1pPr marL="914378" lvl="0" indent="-609585">
              <a:spcBef>
                <a:spcPts val="0"/>
              </a:spcBef>
              <a:spcAft>
                <a:spcPts val="0"/>
              </a:spcAft>
              <a:buSzPts val="1200"/>
              <a:buChar char="●"/>
              <a:defRPr sz="2400"/>
            </a:lvl1pPr>
            <a:lvl2pPr marL="1828755" lvl="1" indent="-609585">
              <a:spcBef>
                <a:spcPts val="3200"/>
              </a:spcBef>
              <a:spcAft>
                <a:spcPts val="0"/>
              </a:spcAft>
              <a:buSzPts val="1200"/>
              <a:buChar char="○"/>
              <a:defRPr sz="2400"/>
            </a:lvl2pPr>
            <a:lvl3pPr marL="2743131" lvl="2" indent="-609585">
              <a:spcBef>
                <a:spcPts val="3200"/>
              </a:spcBef>
              <a:spcAft>
                <a:spcPts val="0"/>
              </a:spcAft>
              <a:buSzPts val="1200"/>
              <a:buChar char="■"/>
              <a:defRPr sz="2400"/>
            </a:lvl3pPr>
            <a:lvl4pPr marL="3657509" lvl="3" indent="-609585">
              <a:spcBef>
                <a:spcPts val="3200"/>
              </a:spcBef>
              <a:spcAft>
                <a:spcPts val="0"/>
              </a:spcAft>
              <a:buSzPts val="1200"/>
              <a:buChar char="●"/>
              <a:defRPr sz="2400"/>
            </a:lvl4pPr>
            <a:lvl5pPr marL="4571886" lvl="4" indent="-609585">
              <a:spcBef>
                <a:spcPts val="3200"/>
              </a:spcBef>
              <a:spcAft>
                <a:spcPts val="0"/>
              </a:spcAft>
              <a:buSzPts val="1200"/>
              <a:buChar char="○"/>
              <a:defRPr sz="2400"/>
            </a:lvl5pPr>
            <a:lvl6pPr marL="5486264" lvl="5" indent="-609585">
              <a:spcBef>
                <a:spcPts val="3200"/>
              </a:spcBef>
              <a:spcAft>
                <a:spcPts val="0"/>
              </a:spcAft>
              <a:buSzPts val="1200"/>
              <a:buChar char="■"/>
              <a:defRPr sz="2400"/>
            </a:lvl6pPr>
            <a:lvl7pPr marL="6400640" lvl="6" indent="-609585">
              <a:spcBef>
                <a:spcPts val="3200"/>
              </a:spcBef>
              <a:spcAft>
                <a:spcPts val="0"/>
              </a:spcAft>
              <a:buSzPts val="1200"/>
              <a:buChar char="●"/>
              <a:defRPr sz="2400"/>
            </a:lvl7pPr>
            <a:lvl8pPr marL="7315017" lvl="7" indent="-609585">
              <a:spcBef>
                <a:spcPts val="3200"/>
              </a:spcBef>
              <a:spcAft>
                <a:spcPts val="0"/>
              </a:spcAft>
              <a:buSzPts val="1200"/>
              <a:buChar char="○"/>
              <a:defRPr sz="2400"/>
            </a:lvl8pPr>
            <a:lvl9pPr marL="8229395" lvl="8" indent="-609585">
              <a:spcBef>
                <a:spcPts val="3200"/>
              </a:spcBef>
              <a:spcAft>
                <a:spcPts val="3200"/>
              </a:spcAft>
              <a:buSzPts val="1200"/>
              <a:buChar char="■"/>
              <a:defRPr sz="2400"/>
            </a:lvl9pPr>
          </a:lstStyle>
          <a:p>
            <a:endParaRPr/>
          </a:p>
        </p:txBody>
      </p:sp>
      <p:sp>
        <p:nvSpPr>
          <p:cNvPr id="31" name="Google Shape;31;p7"/>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894552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1" y="900300"/>
            <a:ext cx="12735600" cy="8181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
        <p:nvSpPr>
          <p:cNvPr id="34" name="Google Shape;34;p8"/>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1503182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9144000" y="-251"/>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38" name="Google Shape;38;p9"/>
          <p:cNvSpPr txBox="1">
            <a:spLocks noGrp="1"/>
          </p:cNvSpPr>
          <p:nvPr>
            <p:ph type="subTitle" idx="1"/>
          </p:nvPr>
        </p:nvSpPr>
        <p:spPr>
          <a:xfrm>
            <a:off x="531000" y="5606149"/>
            <a:ext cx="8090400" cy="2470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39" name="Google Shape;39;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Autofit/>
          </a:bodyPr>
          <a:lstStyle>
            <a:lvl1pPr marL="914378" lvl="0" indent="-685784">
              <a:spcBef>
                <a:spcPts val="0"/>
              </a:spcBef>
              <a:spcAft>
                <a:spcPts val="0"/>
              </a:spcAft>
              <a:buSzPts val="1800"/>
              <a:buChar char="●"/>
              <a:defRPr/>
            </a:lvl1pPr>
            <a:lvl2pPr marL="1828755" lvl="1" indent="-634985">
              <a:spcBef>
                <a:spcPts val="3200"/>
              </a:spcBef>
              <a:spcAft>
                <a:spcPts val="0"/>
              </a:spcAft>
              <a:buSzPts val="1400"/>
              <a:buChar char="○"/>
              <a:defRPr/>
            </a:lvl2pPr>
            <a:lvl3pPr marL="2743131" lvl="2" indent="-634985">
              <a:spcBef>
                <a:spcPts val="3200"/>
              </a:spcBef>
              <a:spcAft>
                <a:spcPts val="0"/>
              </a:spcAft>
              <a:buSzPts val="1400"/>
              <a:buChar char="■"/>
              <a:defRPr/>
            </a:lvl3pPr>
            <a:lvl4pPr marL="3657509" lvl="3" indent="-634985">
              <a:spcBef>
                <a:spcPts val="3200"/>
              </a:spcBef>
              <a:spcAft>
                <a:spcPts val="0"/>
              </a:spcAft>
              <a:buSzPts val="1400"/>
              <a:buChar char="●"/>
              <a:defRPr/>
            </a:lvl4pPr>
            <a:lvl5pPr marL="4571886" lvl="4" indent="-634985">
              <a:spcBef>
                <a:spcPts val="3200"/>
              </a:spcBef>
              <a:spcAft>
                <a:spcPts val="0"/>
              </a:spcAft>
              <a:buSzPts val="1400"/>
              <a:buChar char="○"/>
              <a:defRPr/>
            </a:lvl5pPr>
            <a:lvl6pPr marL="5486264" lvl="5" indent="-634985">
              <a:spcBef>
                <a:spcPts val="3200"/>
              </a:spcBef>
              <a:spcAft>
                <a:spcPts val="0"/>
              </a:spcAft>
              <a:buSzPts val="1400"/>
              <a:buChar char="■"/>
              <a:defRPr/>
            </a:lvl6pPr>
            <a:lvl7pPr marL="6400640" lvl="6" indent="-634985">
              <a:spcBef>
                <a:spcPts val="3200"/>
              </a:spcBef>
              <a:spcAft>
                <a:spcPts val="0"/>
              </a:spcAft>
              <a:buSzPts val="1400"/>
              <a:buChar char="●"/>
              <a:defRPr/>
            </a:lvl7pPr>
            <a:lvl8pPr marL="7315017" lvl="7" indent="-634985">
              <a:spcBef>
                <a:spcPts val="3200"/>
              </a:spcBef>
              <a:spcAft>
                <a:spcPts val="0"/>
              </a:spcAft>
              <a:buSzPts val="1400"/>
              <a:buChar char="○"/>
              <a:defRPr/>
            </a:lvl8pPr>
            <a:lvl9pPr marL="8229395" lvl="8" indent="-634985">
              <a:spcBef>
                <a:spcPts val="3200"/>
              </a:spcBef>
              <a:spcAft>
                <a:spcPts val="3200"/>
              </a:spcAft>
              <a:buSzPts val="1400"/>
              <a:buChar char="■"/>
              <a:defRPr/>
            </a:lvl9pPr>
          </a:lstStyle>
          <a:p>
            <a:endParaRPr/>
          </a:p>
        </p:txBody>
      </p:sp>
      <p:sp>
        <p:nvSpPr>
          <p:cNvPr id="40" name="Google Shape;40;p9"/>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3682170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461151"/>
            <a:ext cx="11997600" cy="1210200"/>
          </a:xfrm>
          <a:prstGeom prst="rect">
            <a:avLst/>
          </a:prstGeom>
        </p:spPr>
        <p:txBody>
          <a:bodyPr spcFirstLastPara="1" wrap="square" lIns="91425" tIns="91425" rIns="91425" bIns="91425" anchor="ctr" anchorCtr="0">
            <a:noAutofit/>
          </a:bodyPr>
          <a:lstStyle>
            <a:lvl1pPr marL="914378" lvl="0" indent="-45718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1761314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46" name="Google Shape;46;p11"/>
          <p:cNvSpPr txBox="1">
            <a:spLocks noGrp="1"/>
          </p:cNvSpPr>
          <p:nvPr>
            <p:ph type="body" idx="1"/>
          </p:nvPr>
        </p:nvSpPr>
        <p:spPr>
          <a:xfrm>
            <a:off x="623400" y="6304451"/>
            <a:ext cx="17041200" cy="2601600"/>
          </a:xfrm>
          <a:prstGeom prst="rect">
            <a:avLst/>
          </a:prstGeom>
        </p:spPr>
        <p:txBody>
          <a:bodyPr spcFirstLastPara="1" wrap="square" lIns="91425" tIns="91425" rIns="91425" bIns="91425" anchor="t" anchorCtr="0">
            <a:noAutofit/>
          </a:bodyPr>
          <a:lstStyle>
            <a:lvl1pPr marL="914378" lvl="0" indent="-685784" algn="ctr">
              <a:spcBef>
                <a:spcPts val="0"/>
              </a:spcBef>
              <a:spcAft>
                <a:spcPts val="0"/>
              </a:spcAft>
              <a:buSzPts val="1800"/>
              <a:buChar char="●"/>
              <a:defRPr/>
            </a:lvl1pPr>
            <a:lvl2pPr marL="1828755" lvl="1" indent="-634985" algn="ctr">
              <a:spcBef>
                <a:spcPts val="3200"/>
              </a:spcBef>
              <a:spcAft>
                <a:spcPts val="0"/>
              </a:spcAft>
              <a:buSzPts val="1400"/>
              <a:buChar char="○"/>
              <a:defRPr/>
            </a:lvl2pPr>
            <a:lvl3pPr marL="2743131" lvl="2" indent="-634985" algn="ctr">
              <a:spcBef>
                <a:spcPts val="3200"/>
              </a:spcBef>
              <a:spcAft>
                <a:spcPts val="0"/>
              </a:spcAft>
              <a:buSzPts val="1400"/>
              <a:buChar char="■"/>
              <a:defRPr/>
            </a:lvl3pPr>
            <a:lvl4pPr marL="3657509" lvl="3" indent="-634985" algn="ctr">
              <a:spcBef>
                <a:spcPts val="3200"/>
              </a:spcBef>
              <a:spcAft>
                <a:spcPts val="0"/>
              </a:spcAft>
              <a:buSzPts val="1400"/>
              <a:buChar char="●"/>
              <a:defRPr/>
            </a:lvl4pPr>
            <a:lvl5pPr marL="4571886" lvl="4" indent="-634985" algn="ctr">
              <a:spcBef>
                <a:spcPts val="3200"/>
              </a:spcBef>
              <a:spcAft>
                <a:spcPts val="0"/>
              </a:spcAft>
              <a:buSzPts val="1400"/>
              <a:buChar char="○"/>
              <a:defRPr/>
            </a:lvl5pPr>
            <a:lvl6pPr marL="5486264" lvl="5" indent="-634985" algn="ctr">
              <a:spcBef>
                <a:spcPts val="3200"/>
              </a:spcBef>
              <a:spcAft>
                <a:spcPts val="0"/>
              </a:spcAft>
              <a:buSzPts val="1400"/>
              <a:buChar char="■"/>
              <a:defRPr/>
            </a:lvl6pPr>
            <a:lvl7pPr marL="6400640" lvl="6" indent="-634985" algn="ctr">
              <a:spcBef>
                <a:spcPts val="3200"/>
              </a:spcBef>
              <a:spcAft>
                <a:spcPts val="0"/>
              </a:spcAft>
              <a:buSzPts val="1400"/>
              <a:buChar char="●"/>
              <a:defRPr/>
            </a:lvl7pPr>
            <a:lvl8pPr marL="7315017" lvl="7" indent="-634985" algn="ctr">
              <a:spcBef>
                <a:spcPts val="3200"/>
              </a:spcBef>
              <a:spcAft>
                <a:spcPts val="0"/>
              </a:spcAft>
              <a:buSzPts val="1400"/>
              <a:buChar char="○"/>
              <a:defRPr/>
            </a:lvl8pPr>
            <a:lvl9pPr marL="8229395" lvl="8" indent="-634985" algn="ctr">
              <a:spcBef>
                <a:spcPts val="3200"/>
              </a:spcBef>
              <a:spcAft>
                <a:spcPts val="3200"/>
              </a:spcAft>
              <a:buSzPts val="1400"/>
              <a:buChar char="■"/>
              <a:defRPr/>
            </a:lvl9pPr>
          </a:lstStyle>
          <a:p>
            <a:endParaRPr/>
          </a:p>
        </p:txBody>
      </p:sp>
      <p:sp>
        <p:nvSpPr>
          <p:cNvPr id="47" name="Google Shape;47;p11"/>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2065827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3292192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54C9BC-2816-7E08-55CE-2C2B8D06527A}"/>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EFF353F7-AB35-9447-FC01-DCBD9D85130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1F9F5C5C-0425-9A69-FCAB-814226D9EF8E}"/>
              </a:ext>
            </a:extLst>
          </p:cNvPr>
          <p:cNvSpPr>
            <a:spLocks noGrp="1"/>
          </p:cNvSpPr>
          <p:nvPr>
            <p:ph type="dt" sz="half" idx="10"/>
          </p:nvPr>
        </p:nvSpPr>
        <p:spPr/>
        <p:txBody>
          <a:bodyPr/>
          <a:lstStyle/>
          <a:p>
            <a:fld id="{86166CCA-49C8-4B25-BD59-0C82D7C3E835}" type="datetimeFigureOut">
              <a:rPr lang="en-US" smtClean="0"/>
              <a:t>9/18/2025</a:t>
            </a:fld>
            <a:endParaRPr lang="en-US"/>
          </a:p>
        </p:txBody>
      </p:sp>
      <p:sp>
        <p:nvSpPr>
          <p:cNvPr id="5" name="Footer Placeholder 4">
            <a:extLst>
              <a:ext uri="{FF2B5EF4-FFF2-40B4-BE49-F238E27FC236}">
                <a16:creationId xmlns:a16="http://schemas.microsoft.com/office/drawing/2014/main" xmlns="" id="{7FEB5861-0F92-6DAF-C555-BC4B0C15B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D63CD1-24CF-83D2-5446-38B66C800D65}"/>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2210607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411854-9E4F-7FB6-0406-85FC0BCC60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1C78378-0D0D-2888-40AA-1C293AAF77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7DCDA0-2DDB-1604-3C57-08A8CB0E66E1}"/>
              </a:ext>
            </a:extLst>
          </p:cNvPr>
          <p:cNvSpPr>
            <a:spLocks noGrp="1"/>
          </p:cNvSpPr>
          <p:nvPr>
            <p:ph type="dt" sz="half" idx="10"/>
          </p:nvPr>
        </p:nvSpPr>
        <p:spPr/>
        <p:txBody>
          <a:bodyPr/>
          <a:lstStyle/>
          <a:p>
            <a:fld id="{86166CCA-49C8-4B25-BD59-0C82D7C3E835}" type="datetimeFigureOut">
              <a:rPr lang="en-US" smtClean="0"/>
              <a:t>9/18/2025</a:t>
            </a:fld>
            <a:endParaRPr lang="en-US"/>
          </a:p>
        </p:txBody>
      </p:sp>
      <p:sp>
        <p:nvSpPr>
          <p:cNvPr id="5" name="Footer Placeholder 4">
            <a:extLst>
              <a:ext uri="{FF2B5EF4-FFF2-40B4-BE49-F238E27FC236}">
                <a16:creationId xmlns:a16="http://schemas.microsoft.com/office/drawing/2014/main" xmlns="" id="{E5626705-FB5D-1619-1452-FD78E8BC3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4315A8D-AB02-60C1-B3D7-EE16634FF690}"/>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4035374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7351E-7E8D-0B8C-7423-4941C44B5214}"/>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3D60F6EE-0BA4-CC87-73AA-66B816F52886}"/>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7A20FB6-9378-B71E-E679-422904D50954}"/>
              </a:ext>
            </a:extLst>
          </p:cNvPr>
          <p:cNvSpPr>
            <a:spLocks noGrp="1"/>
          </p:cNvSpPr>
          <p:nvPr>
            <p:ph type="dt" sz="half" idx="10"/>
          </p:nvPr>
        </p:nvSpPr>
        <p:spPr/>
        <p:txBody>
          <a:bodyPr/>
          <a:lstStyle/>
          <a:p>
            <a:fld id="{86166CCA-49C8-4B25-BD59-0C82D7C3E835}" type="datetimeFigureOut">
              <a:rPr lang="en-US" smtClean="0"/>
              <a:t>9/18/2025</a:t>
            </a:fld>
            <a:endParaRPr lang="en-US"/>
          </a:p>
        </p:txBody>
      </p:sp>
      <p:sp>
        <p:nvSpPr>
          <p:cNvPr id="5" name="Footer Placeholder 4">
            <a:extLst>
              <a:ext uri="{FF2B5EF4-FFF2-40B4-BE49-F238E27FC236}">
                <a16:creationId xmlns:a16="http://schemas.microsoft.com/office/drawing/2014/main" xmlns="" id="{9E8899A7-0128-8BBD-0AB5-46433D5B9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4F7975-CC6D-3EAA-27AF-3ABC7E3177D6}"/>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667111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0A49A-4BC8-CCF7-358A-EC2CC881AF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7D31547-FC44-E56F-5B66-1483DB367EB6}"/>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517FE5-89BA-0B8C-869E-E3F94E0A7767}"/>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EB12807-B320-D33E-7AFE-DBB77FAEE002}"/>
              </a:ext>
            </a:extLst>
          </p:cNvPr>
          <p:cNvSpPr>
            <a:spLocks noGrp="1"/>
          </p:cNvSpPr>
          <p:nvPr>
            <p:ph type="dt" sz="half" idx="10"/>
          </p:nvPr>
        </p:nvSpPr>
        <p:spPr/>
        <p:txBody>
          <a:bodyPr/>
          <a:lstStyle/>
          <a:p>
            <a:fld id="{86166CCA-49C8-4B25-BD59-0C82D7C3E835}" type="datetimeFigureOut">
              <a:rPr lang="en-US" smtClean="0"/>
              <a:t>9/18/2025</a:t>
            </a:fld>
            <a:endParaRPr lang="en-US"/>
          </a:p>
        </p:txBody>
      </p:sp>
      <p:sp>
        <p:nvSpPr>
          <p:cNvPr id="6" name="Footer Placeholder 5">
            <a:extLst>
              <a:ext uri="{FF2B5EF4-FFF2-40B4-BE49-F238E27FC236}">
                <a16:creationId xmlns:a16="http://schemas.microsoft.com/office/drawing/2014/main" xmlns="" id="{A815C0FD-BA7B-C297-726B-FDA8F41D5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3946D7A-EC64-911D-51C8-1F3160D90F8C}"/>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2827702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A46191-9B19-9BFA-8FCC-A89F5276C5D6}"/>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5F6E2F0-1FF3-BE88-D07D-517DA234276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ADA13F-3164-8C86-09CD-DF19C27C25E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62CEF61-10BC-7E78-6101-38CB9BCD421B}"/>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A26216E-C085-1685-2B99-C2C8995CA57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5979292-D99C-B647-DA5A-8021B1FBB87E}"/>
              </a:ext>
            </a:extLst>
          </p:cNvPr>
          <p:cNvSpPr>
            <a:spLocks noGrp="1"/>
          </p:cNvSpPr>
          <p:nvPr>
            <p:ph type="dt" sz="half" idx="10"/>
          </p:nvPr>
        </p:nvSpPr>
        <p:spPr/>
        <p:txBody>
          <a:bodyPr/>
          <a:lstStyle/>
          <a:p>
            <a:fld id="{86166CCA-49C8-4B25-BD59-0C82D7C3E835}" type="datetimeFigureOut">
              <a:rPr lang="en-US" smtClean="0"/>
              <a:t>9/18/2025</a:t>
            </a:fld>
            <a:endParaRPr lang="en-US"/>
          </a:p>
        </p:txBody>
      </p:sp>
      <p:sp>
        <p:nvSpPr>
          <p:cNvPr id="8" name="Footer Placeholder 7">
            <a:extLst>
              <a:ext uri="{FF2B5EF4-FFF2-40B4-BE49-F238E27FC236}">
                <a16:creationId xmlns:a16="http://schemas.microsoft.com/office/drawing/2014/main" xmlns="" id="{31F8B791-E5DC-19C0-C9AB-9E402899A2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3A4F306-01F4-DA8F-B040-CBC1AED32A59}"/>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36689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973A2-3760-8F5E-BFF2-6C5BD1BC39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D7944BB-3A7E-0918-933D-2D1FF275C7B2}"/>
              </a:ext>
            </a:extLst>
          </p:cNvPr>
          <p:cNvSpPr>
            <a:spLocks noGrp="1"/>
          </p:cNvSpPr>
          <p:nvPr>
            <p:ph type="dt" sz="half" idx="10"/>
          </p:nvPr>
        </p:nvSpPr>
        <p:spPr/>
        <p:txBody>
          <a:bodyPr/>
          <a:lstStyle/>
          <a:p>
            <a:fld id="{86166CCA-49C8-4B25-BD59-0C82D7C3E835}" type="datetimeFigureOut">
              <a:rPr lang="en-US" smtClean="0"/>
              <a:t>9/18/2025</a:t>
            </a:fld>
            <a:endParaRPr lang="en-US"/>
          </a:p>
        </p:txBody>
      </p:sp>
      <p:sp>
        <p:nvSpPr>
          <p:cNvPr id="4" name="Footer Placeholder 3">
            <a:extLst>
              <a:ext uri="{FF2B5EF4-FFF2-40B4-BE49-F238E27FC236}">
                <a16:creationId xmlns:a16="http://schemas.microsoft.com/office/drawing/2014/main" xmlns="" id="{A53EB205-C89D-20CF-1681-E78B74B78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FE7DD89-4CC5-5BCA-F614-B320BF599B35}"/>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33816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D6ECC80-A757-A4DB-3B38-7EB278A6116E}"/>
              </a:ext>
            </a:extLst>
          </p:cNvPr>
          <p:cNvSpPr>
            <a:spLocks noGrp="1"/>
          </p:cNvSpPr>
          <p:nvPr>
            <p:ph type="dt" sz="half" idx="10"/>
          </p:nvPr>
        </p:nvSpPr>
        <p:spPr/>
        <p:txBody>
          <a:bodyPr/>
          <a:lstStyle/>
          <a:p>
            <a:fld id="{86166CCA-49C8-4B25-BD59-0C82D7C3E835}" type="datetimeFigureOut">
              <a:rPr lang="en-US" smtClean="0"/>
              <a:t>9/18/2025</a:t>
            </a:fld>
            <a:endParaRPr lang="en-US"/>
          </a:p>
        </p:txBody>
      </p:sp>
      <p:sp>
        <p:nvSpPr>
          <p:cNvPr id="3" name="Footer Placeholder 2">
            <a:extLst>
              <a:ext uri="{FF2B5EF4-FFF2-40B4-BE49-F238E27FC236}">
                <a16:creationId xmlns:a16="http://schemas.microsoft.com/office/drawing/2014/main" xmlns="" id="{274C35CF-894A-8A3D-FEC7-77B8DBABFB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63850BC-2B56-2E21-3BF7-5119CAAD43F2}"/>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070190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957C2-4D89-5305-143A-2F68853C700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85FA7DCC-4A4A-7990-1605-35B06D1DED1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55540F7-7886-659A-6580-4C20C0106C2B}"/>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56F6AFB2-F4F1-9298-0B12-7A21751E3B71}"/>
              </a:ext>
            </a:extLst>
          </p:cNvPr>
          <p:cNvSpPr>
            <a:spLocks noGrp="1"/>
          </p:cNvSpPr>
          <p:nvPr>
            <p:ph type="dt" sz="half" idx="10"/>
          </p:nvPr>
        </p:nvSpPr>
        <p:spPr/>
        <p:txBody>
          <a:bodyPr/>
          <a:lstStyle/>
          <a:p>
            <a:fld id="{86166CCA-49C8-4B25-BD59-0C82D7C3E835}" type="datetimeFigureOut">
              <a:rPr lang="en-US" smtClean="0"/>
              <a:t>9/18/2025</a:t>
            </a:fld>
            <a:endParaRPr lang="en-US"/>
          </a:p>
        </p:txBody>
      </p:sp>
      <p:sp>
        <p:nvSpPr>
          <p:cNvPr id="6" name="Footer Placeholder 5">
            <a:extLst>
              <a:ext uri="{FF2B5EF4-FFF2-40B4-BE49-F238E27FC236}">
                <a16:creationId xmlns:a16="http://schemas.microsoft.com/office/drawing/2014/main" xmlns="" id="{A69B12DE-D9B4-02C3-BFA3-C10471F40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8C11884-5404-58AE-6BF7-0DB1E838CFC8}"/>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920259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42CB9-0CE5-FB1E-0D18-0C07BEFBDFD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42B86876-00BB-5019-65E3-AF1ABEAA862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9FCBAC27-C1B4-A67A-12F3-05D6BF5C960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155327FC-4902-FD7C-B68C-60DE71A856C2}"/>
              </a:ext>
            </a:extLst>
          </p:cNvPr>
          <p:cNvSpPr>
            <a:spLocks noGrp="1"/>
          </p:cNvSpPr>
          <p:nvPr>
            <p:ph type="dt" sz="half" idx="10"/>
          </p:nvPr>
        </p:nvSpPr>
        <p:spPr/>
        <p:txBody>
          <a:bodyPr/>
          <a:lstStyle/>
          <a:p>
            <a:fld id="{86166CCA-49C8-4B25-BD59-0C82D7C3E835}" type="datetimeFigureOut">
              <a:rPr lang="en-US" smtClean="0"/>
              <a:t>9/18/2025</a:t>
            </a:fld>
            <a:endParaRPr lang="en-US"/>
          </a:p>
        </p:txBody>
      </p:sp>
      <p:sp>
        <p:nvSpPr>
          <p:cNvPr id="6" name="Footer Placeholder 5">
            <a:extLst>
              <a:ext uri="{FF2B5EF4-FFF2-40B4-BE49-F238E27FC236}">
                <a16:creationId xmlns:a16="http://schemas.microsoft.com/office/drawing/2014/main" xmlns="" id="{02466052-322E-7495-C876-98A2CBEBE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7A7434C-2EDC-8B51-A1C5-6E97BBF8EA13}"/>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1418785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35B61-EE1B-8150-A3BD-418AEAF6BA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161C53A-3AA0-49E0-664C-910105E322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8A3157-7FA2-5153-CE73-EC3C97BE8F2A}"/>
              </a:ext>
            </a:extLst>
          </p:cNvPr>
          <p:cNvSpPr>
            <a:spLocks noGrp="1"/>
          </p:cNvSpPr>
          <p:nvPr>
            <p:ph type="dt" sz="half" idx="10"/>
          </p:nvPr>
        </p:nvSpPr>
        <p:spPr/>
        <p:txBody>
          <a:bodyPr/>
          <a:lstStyle/>
          <a:p>
            <a:fld id="{86166CCA-49C8-4B25-BD59-0C82D7C3E835}" type="datetimeFigureOut">
              <a:rPr lang="en-US" smtClean="0"/>
              <a:t>9/18/2025</a:t>
            </a:fld>
            <a:endParaRPr lang="en-US"/>
          </a:p>
        </p:txBody>
      </p:sp>
      <p:sp>
        <p:nvSpPr>
          <p:cNvPr id="5" name="Footer Placeholder 4">
            <a:extLst>
              <a:ext uri="{FF2B5EF4-FFF2-40B4-BE49-F238E27FC236}">
                <a16:creationId xmlns:a16="http://schemas.microsoft.com/office/drawing/2014/main" xmlns="" id="{4A1DB76F-22F2-F1A5-9279-CE1B3943C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EF09C98-E865-824B-0AE0-39A20F24D392}"/>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2224011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30F5D97-0379-8A12-95CF-268CA51E653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CC0AD3A-D6D1-4F25-6225-3D424FFF3B4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4239E5-2449-F24D-D914-51DBE4281159}"/>
              </a:ext>
            </a:extLst>
          </p:cNvPr>
          <p:cNvSpPr>
            <a:spLocks noGrp="1"/>
          </p:cNvSpPr>
          <p:nvPr>
            <p:ph type="dt" sz="half" idx="10"/>
          </p:nvPr>
        </p:nvSpPr>
        <p:spPr/>
        <p:txBody>
          <a:bodyPr/>
          <a:lstStyle/>
          <a:p>
            <a:fld id="{86166CCA-49C8-4B25-BD59-0C82D7C3E835}" type="datetimeFigureOut">
              <a:rPr lang="en-US" smtClean="0"/>
              <a:t>9/18/2025</a:t>
            </a:fld>
            <a:endParaRPr lang="en-US"/>
          </a:p>
        </p:txBody>
      </p:sp>
      <p:sp>
        <p:nvSpPr>
          <p:cNvPr id="5" name="Footer Placeholder 4">
            <a:extLst>
              <a:ext uri="{FF2B5EF4-FFF2-40B4-BE49-F238E27FC236}">
                <a16:creationId xmlns:a16="http://schemas.microsoft.com/office/drawing/2014/main" xmlns="" id="{63374F07-623B-59A1-FA6C-78975E5F2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8FAEB8-A886-80BF-8FC9-670E6FF136A2}"/>
              </a:ext>
            </a:extLst>
          </p:cNvPr>
          <p:cNvSpPr>
            <a:spLocks noGrp="1"/>
          </p:cNvSpPr>
          <p:nvPr>
            <p:ph type="sldNum" sz="quarter" idx="12"/>
          </p:nvPr>
        </p:nvSpPr>
        <p:spPr/>
        <p:txBody>
          <a:bodyPr/>
          <a:lstStyle/>
          <a:p>
            <a:fld id="{20625B3D-E8AD-41C0-BA2C-498CB9A96BEB}" type="slidenum">
              <a:rPr lang="en-US" smtClean="0"/>
              <a:t>‹#›</a:t>
            </a:fld>
            <a:endParaRPr lang="en-US"/>
          </a:p>
        </p:txBody>
      </p:sp>
    </p:spTree>
    <p:extLst>
      <p:ext uri="{BB962C8B-B14F-4D97-AF65-F5344CB8AC3E}">
        <p14:creationId xmlns:p14="http://schemas.microsoft.com/office/powerpoint/2010/main" val="317235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F9FDB3D-4EF4-1B7F-F5E7-1CAF844E042C}"/>
              </a:ext>
            </a:extLst>
          </p:cNvPr>
          <p:cNvSpPr txBox="1"/>
          <p:nvPr userDrawn="1"/>
        </p:nvSpPr>
        <p:spPr>
          <a:xfrm>
            <a:off x="7086600" y="11696700"/>
            <a:ext cx="9144000" cy="369332"/>
          </a:xfrm>
          <a:prstGeom prst="rect">
            <a:avLst/>
          </a:prstGeom>
          <a:noFill/>
        </p:spPr>
        <p:txBody>
          <a:bodyPr wrap="square">
            <a:spAutoFit/>
          </a:bodyPr>
          <a:lstStyle/>
          <a:p>
            <a:r>
              <a:rPr lang="en-US" sz="1800" b="0" i="0" u="sng" strike="noStrike" dirty="0">
                <a:solidFill>
                  <a:schemeClr val="bg2"/>
                </a:solidFill>
                <a:effectLst/>
                <a:latin typeface="Times New Roman" panose="02020603050405020304" pitchFamily="18" charset="0"/>
                <a:hlinkClick r:id="rId2">
                  <a:extLst>
                    <a:ext uri="{A12FA001-AC4F-418D-AE19-62706E023703}">
                      <ahyp:hlinkClr xmlns:ahyp="http://schemas.microsoft.com/office/drawing/2018/hyperlinkcolor" xmlns="" val="tx"/>
                    </a:ext>
                  </a:extLst>
                </a:hlinkClick>
              </a:rPr>
              <a:t>linh126002@gmail.com</a:t>
            </a:r>
            <a:r>
              <a:rPr lang="en-US" dirty="0">
                <a:solidFill>
                  <a:schemeClr val="bg2"/>
                </a:solidFill>
              </a:rPr>
              <a:t> </a:t>
            </a:r>
          </a:p>
        </p:txBody>
      </p:sp>
      <p:sp>
        <p:nvSpPr>
          <p:cNvPr id="5" name="Date Placeholder 4">
            <a:extLst>
              <a:ext uri="{FF2B5EF4-FFF2-40B4-BE49-F238E27FC236}">
                <a16:creationId xmlns:a16="http://schemas.microsoft.com/office/drawing/2014/main" xmlns="" id="{0704F018-34AD-4C8C-924E-CC0E58B01ADF}"/>
              </a:ext>
            </a:extLst>
          </p:cNvPr>
          <p:cNvSpPr>
            <a:spLocks noGrp="1"/>
          </p:cNvSpPr>
          <p:nvPr>
            <p:ph type="dt" sz="half" idx="10"/>
          </p:nvPr>
        </p:nvSpPr>
        <p:spPr/>
        <p:txBody>
          <a:bodyPr/>
          <a:lstStyle/>
          <a:p>
            <a:fld id="{1D8BD707-D9CF-40AE-B4C6-C98DA3205C09}" type="datetimeFigureOut">
              <a:rPr lang="en-US" smtClean="0"/>
              <a:pPr/>
              <a:t>9/18/2025</a:t>
            </a:fld>
            <a:endParaRPr lang="en-US"/>
          </a:p>
        </p:txBody>
      </p:sp>
      <p:sp>
        <p:nvSpPr>
          <p:cNvPr id="7" name="Footer Placeholder 6">
            <a:extLst>
              <a:ext uri="{FF2B5EF4-FFF2-40B4-BE49-F238E27FC236}">
                <a16:creationId xmlns:a16="http://schemas.microsoft.com/office/drawing/2014/main" xmlns="" id="{042987A1-84A9-429E-A8F7-2E6635873C89}"/>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xmlns="" id="{E303D3B0-88B2-4208-936C-8813FB6B20CA}"/>
              </a:ext>
            </a:extLst>
          </p:cNvPr>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pic>
        <p:nvPicPr>
          <p:cNvPr id="3" name="Picture 2" descr="A round pink circle with a white and black text and a black background&#10;&#10;Description automatically generated">
            <a:extLst>
              <a:ext uri="{FF2B5EF4-FFF2-40B4-BE49-F238E27FC236}">
                <a16:creationId xmlns:a16="http://schemas.microsoft.com/office/drawing/2014/main" xmlns="" id="{247D705D-E147-1226-952C-2650FC433B9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467600" y="-5524500"/>
            <a:ext cx="3309937" cy="3309937"/>
          </a:xfrm>
          <a:prstGeom prst="rect">
            <a:avLst/>
          </a:prstGeom>
        </p:spPr>
      </p:pic>
    </p:spTree>
    <p:extLst>
      <p:ext uri="{BB962C8B-B14F-4D97-AF65-F5344CB8AC3E}">
        <p14:creationId xmlns:p14="http://schemas.microsoft.com/office/powerpoint/2010/main" val="46429051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18EAEBC-32B1-5DB5-5E82-B0996D5BC0E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E30A2B6-68E3-DC41-6884-DF408CC7190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321281-1082-5FF9-A260-4F945677F2E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6166CCA-49C8-4B25-BD59-0C82D7C3E835}" type="datetimeFigureOut">
              <a:rPr lang="en-US" smtClean="0"/>
              <a:t>9/18/2025</a:t>
            </a:fld>
            <a:endParaRPr lang="en-US"/>
          </a:p>
        </p:txBody>
      </p:sp>
      <p:sp>
        <p:nvSpPr>
          <p:cNvPr id="5" name="Footer Placeholder 4">
            <a:extLst>
              <a:ext uri="{FF2B5EF4-FFF2-40B4-BE49-F238E27FC236}">
                <a16:creationId xmlns:a16="http://schemas.microsoft.com/office/drawing/2014/main" xmlns="" id="{C7A07A3A-178D-DFEB-5BD6-D28F9ACDF68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7AD9B14-7A8D-72CD-7D2A-095FAD8F9112}"/>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0625B3D-E8AD-41C0-BA2C-498CB9A96BEB}" type="slidenum">
              <a:rPr lang="en-US" smtClean="0"/>
              <a:t>‹#›</a:t>
            </a:fld>
            <a:endParaRPr lang="en-US"/>
          </a:p>
        </p:txBody>
      </p:sp>
    </p:spTree>
    <p:extLst>
      <p:ext uri="{BB962C8B-B14F-4D97-AF65-F5344CB8AC3E}">
        <p14:creationId xmlns:p14="http://schemas.microsoft.com/office/powerpoint/2010/main" val="25615493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5.png"/><Relationship Id="rId18" Type="http://schemas.openxmlformats.org/officeDocument/2006/relationships/image" Target="../media/image8.png"/><Relationship Id="rId3" Type="http://schemas.openxmlformats.org/officeDocument/2006/relationships/image" Target="../media/image2.png"/><Relationship Id="rId12" Type="http://schemas.openxmlformats.org/officeDocument/2006/relationships/image" Target="../media/image45.svg"/><Relationship Id="rId17"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image" Target="../media/image49.svg"/><Relationship Id="rId1" Type="http://schemas.openxmlformats.org/officeDocument/2006/relationships/slideLayout" Target="../slideLayouts/slideLayout7.xml"/><Relationship Id="rId5" Type="http://schemas.openxmlformats.org/officeDocument/2006/relationships/image" Target="../media/image3.png"/><Relationship Id="rId15" Type="http://schemas.openxmlformats.org/officeDocument/2006/relationships/image" Target="../media/image6.png"/><Relationship Id="rId19" Type="http://schemas.openxmlformats.org/officeDocument/2006/relationships/image" Target="../media/image9.png"/><Relationship Id="rId4" Type="http://schemas.openxmlformats.org/officeDocument/2006/relationships/image" Target="../media/image9.svg"/><Relationship Id="rId9" Type="http://schemas.openxmlformats.org/officeDocument/2006/relationships/image" Target="../media/image4.png"/><Relationship Id="rId14" Type="http://schemas.openxmlformats.org/officeDocument/2006/relationships/image" Target="../media/image47.sv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09.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33.png"/><Relationship Id="rId2" Type="http://schemas.openxmlformats.org/officeDocument/2006/relationships/image" Target="../media/image31.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1.png"/><Relationship Id="rId4" Type="http://schemas.openxmlformats.org/officeDocument/2006/relationships/image" Target="../media/image32.png"/><Relationship Id="rId9" Type="http://schemas.openxmlformats.org/officeDocument/2006/relationships/image" Target="../media/image9.sv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7" Type="http://schemas.openxmlformats.org/officeDocument/2006/relationships/image" Target="../media/image119.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17.sv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7" Type="http://schemas.openxmlformats.org/officeDocument/2006/relationships/image" Target="../media/image71.svg"/><Relationship Id="rId12" Type="http://schemas.openxmlformats.org/officeDocument/2006/relationships/image" Target="../media/image40.png"/><Relationship Id="rId2" Type="http://schemas.openxmlformats.org/officeDocument/2006/relationships/image" Target="../media/image37.png"/><Relationship Id="rId16" Type="http://schemas.openxmlformats.org/officeDocument/2006/relationships/image" Target="../media/image126.svg"/><Relationship Id="rId1" Type="http://schemas.openxmlformats.org/officeDocument/2006/relationships/slideLayout" Target="../slideLayouts/slideLayout7.xml"/><Relationship Id="rId11" Type="http://schemas.openxmlformats.org/officeDocument/2006/relationships/image" Target="../media/image75.svg"/><Relationship Id="rId10" Type="http://schemas.openxmlformats.org/officeDocument/2006/relationships/image" Target="../media/image39.png"/><Relationship Id="rId9" Type="http://schemas.openxmlformats.org/officeDocument/2006/relationships/image" Target="../media/image73.sv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29.sv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38.svg"/><Relationship Id="rId3" Type="http://schemas.openxmlformats.org/officeDocument/2006/relationships/image" Target="../media/image130.svg"/><Relationship Id="rId7" Type="http://schemas.openxmlformats.org/officeDocument/2006/relationships/image" Target="../media/image135.sv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137.svg"/><Relationship Id="rId5" Type="http://schemas.openxmlformats.org/officeDocument/2006/relationships/image" Target="../media/image134.sv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136.sv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38.svg"/><Relationship Id="rId3" Type="http://schemas.openxmlformats.org/officeDocument/2006/relationships/image" Target="../media/image130.svg"/><Relationship Id="rId7" Type="http://schemas.openxmlformats.org/officeDocument/2006/relationships/image" Target="../media/image135.sv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137.svg"/><Relationship Id="rId5" Type="http://schemas.openxmlformats.org/officeDocument/2006/relationships/image" Target="../media/image134.svg"/><Relationship Id="rId10"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136.sv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10.png"/><Relationship Id="rId16"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11.svg"/><Relationship Id="rId15"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38.svg"/><Relationship Id="rId3" Type="http://schemas.openxmlformats.org/officeDocument/2006/relationships/image" Target="../media/image130.svg"/><Relationship Id="rId7" Type="http://schemas.openxmlformats.org/officeDocument/2006/relationships/image" Target="../media/image135.sv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137.svg"/><Relationship Id="rId5" Type="http://schemas.openxmlformats.org/officeDocument/2006/relationships/image" Target="../media/image134.svg"/><Relationship Id="rId10"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136.svg"/><Relationship Id="rId1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38.svg"/><Relationship Id="rId3" Type="http://schemas.openxmlformats.org/officeDocument/2006/relationships/image" Target="../media/image130.svg"/><Relationship Id="rId7" Type="http://schemas.openxmlformats.org/officeDocument/2006/relationships/image" Target="../media/image135.sv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137.svg"/><Relationship Id="rId5" Type="http://schemas.openxmlformats.org/officeDocument/2006/relationships/image" Target="../media/image134.svg"/><Relationship Id="rId10"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136.svg"/><Relationship Id="rId14" Type="http://schemas.openxmlformats.org/officeDocument/2006/relationships/image" Target="../media/image52.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30.svg"/><Relationship Id="rId7" Type="http://schemas.openxmlformats.org/officeDocument/2006/relationships/image" Target="../media/image13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137.svg"/><Relationship Id="rId5" Type="http://schemas.openxmlformats.org/officeDocument/2006/relationships/image" Target="../media/image134.svg"/><Relationship Id="rId10"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136.svg"/></Relationships>
</file>

<file path=ppt/slides/_rels/slide29.xml.rels><?xml version="1.0" encoding="UTF-8" standalone="yes"?>
<Relationships xmlns="http://schemas.openxmlformats.org/package/2006/relationships"><Relationship Id="rId3" Type="http://schemas.openxmlformats.org/officeDocument/2006/relationships/image" Target="../media/image155.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1.svg"/></Relationships>
</file>

<file path=ppt/slides/_rels/slide30.xml.rels><?xml version="1.0" encoding="UTF-8" standalone="yes"?>
<Relationships xmlns="http://schemas.openxmlformats.org/package/2006/relationships"><Relationship Id="rId13" Type="http://schemas.openxmlformats.org/officeDocument/2006/relationships/image" Target="../media/image13.svg"/><Relationship Id="rId2" Type="http://schemas.openxmlformats.org/officeDocument/2006/relationships/image" Target="../media/image33.png"/><Relationship Id="rId1" Type="http://schemas.openxmlformats.org/officeDocument/2006/relationships/slideLayout" Target="../slideLayouts/slideLayout7.xml"/><Relationship Id="rId14" Type="http://schemas.openxmlformats.org/officeDocument/2006/relationships/image" Target="../media/image53.png"/></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60.svg"/><Relationship Id="rId7" Type="http://schemas.openxmlformats.org/officeDocument/2006/relationships/image" Target="../media/image71.svg"/><Relationship Id="rId12" Type="http://schemas.openxmlformats.org/officeDocument/2006/relationships/image" Target="../media/image54.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77.svg"/><Relationship Id="rId10" Type="http://schemas.openxmlformats.org/officeDocument/2006/relationships/image" Target="../media/image16.png"/><Relationship Id="rId9" Type="http://schemas.openxmlformats.org/officeDocument/2006/relationships/image" Target="../media/image73.svg"/></Relationships>
</file>

<file path=ppt/slides/_rels/slide32.xml.rels><?xml version="1.0" encoding="UTF-8" standalone="yes"?>
<Relationships xmlns="http://schemas.openxmlformats.org/package/2006/relationships"><Relationship Id="rId3" Type="http://schemas.openxmlformats.org/officeDocument/2006/relationships/image" Target="../media/image155.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155.svg"/><Relationship Id="rId7" Type="http://schemas.openxmlformats.org/officeDocument/2006/relationships/image" Target="../media/image57.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56.sv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155.svg"/><Relationship Id="rId7" Type="http://schemas.openxmlformats.org/officeDocument/2006/relationships/image" Target="../media/image58.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56.sv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13" Type="http://schemas.openxmlformats.org/officeDocument/2006/relationships/image" Target="../media/image61.png"/><Relationship Id="rId12" Type="http://schemas.openxmlformats.org/officeDocument/2006/relationships/image" Target="../media/image172.svg"/><Relationship Id="rId2" Type="http://schemas.openxmlformats.org/officeDocument/2006/relationships/image" Target="../media/image59.png"/><Relationship Id="rId1" Type="http://schemas.openxmlformats.org/officeDocument/2006/relationships/slideLayout" Target="../slideLayouts/slideLayout7.xml"/><Relationship Id="rId11" Type="http://schemas.openxmlformats.org/officeDocument/2006/relationships/image" Target="../media/image60.png"/><Relationship Id="rId15" Type="http://schemas.openxmlformats.org/officeDocument/2006/relationships/image" Target="../media/image62.png"/><Relationship Id="rId10" Type="http://schemas.openxmlformats.org/officeDocument/2006/relationships/image" Target="../media/image170.svg"/><Relationship Id="rId14" Type="http://schemas.openxmlformats.org/officeDocument/2006/relationships/image" Target="../media/image174.svg"/></Relationships>
</file>

<file path=ppt/slides/_rels/slide4.xml.rels><?xml version="1.0" encoding="UTF-8" standalone="yes"?>
<Relationships xmlns="http://schemas.openxmlformats.org/package/2006/relationships"><Relationship Id="rId13" Type="http://schemas.openxmlformats.org/officeDocument/2006/relationships/image" Target="../media/image77.svg"/><Relationship Id="rId2" Type="http://schemas.openxmlformats.org/officeDocument/2006/relationships/image" Target="../media/image16.png"/><Relationship Id="rId1" Type="http://schemas.openxmlformats.org/officeDocument/2006/relationships/slideLayout" Target="../slideLayouts/slideLayout7.xml"/><Relationship Id="rId15" Type="http://schemas.openxmlformats.org/officeDocument/2006/relationships/image" Target="../media/image18.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12" Type="http://schemas.openxmlformats.org/officeDocument/2006/relationships/image" Target="../media/image20.emf"/><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3.png"/><Relationship Id="rId10" Type="http://schemas.openxmlformats.org/officeDocument/2006/relationships/image" Target="../media/image97.sv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0.emf"/><Relationship Id="rId10" Type="http://schemas.openxmlformats.org/officeDocument/2006/relationships/image" Target="../media/image97.svg"/></Relationships>
</file>

<file path=ppt/slides/_rels/slide9.xml.rels><?xml version="1.0" encoding="UTF-8" standalone="yes"?>
<Relationships xmlns="http://schemas.openxmlformats.org/package/2006/relationships"><Relationship Id="rId13" Type="http://schemas.openxmlformats.org/officeDocument/2006/relationships/image" Target="../media/image20.emf"/><Relationship Id="rId3" Type="http://schemas.openxmlformats.org/officeDocument/2006/relationships/image" Target="../media/image22.png"/><Relationship Id="rId12" Type="http://schemas.openxmlformats.org/officeDocument/2006/relationships/image" Target="../media/image99.sv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6.png"/><Relationship Id="rId10" Type="http://schemas.openxmlformats.org/officeDocument/2006/relationships/image" Target="../media/image97.sv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rot="-1482996">
            <a:off x="6615834" y="6736085"/>
            <a:ext cx="14529757" cy="7010608"/>
          </a:xfrm>
          <a:custGeom>
            <a:avLst/>
            <a:gdLst/>
            <a:ahLst/>
            <a:cxnLst/>
            <a:rect l="l" t="t" r="r" b="b"/>
            <a:pathLst>
              <a:path w="14529757" h="7010608">
                <a:moveTo>
                  <a:pt x="0" y="0"/>
                </a:moveTo>
                <a:lnTo>
                  <a:pt x="14529757" y="0"/>
                </a:lnTo>
                <a:lnTo>
                  <a:pt x="14529757" y="7010608"/>
                </a:lnTo>
                <a:lnTo>
                  <a:pt x="0" y="70106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rot="-2700000">
            <a:off x="9206243" y="-431926"/>
            <a:ext cx="4114136" cy="2741043"/>
          </a:xfrm>
          <a:custGeom>
            <a:avLst/>
            <a:gdLst/>
            <a:ahLst/>
            <a:cxnLst/>
            <a:rect l="l" t="t" r="r" b="b"/>
            <a:pathLst>
              <a:path w="4114136" h="2741043">
                <a:moveTo>
                  <a:pt x="0" y="0"/>
                </a:moveTo>
                <a:lnTo>
                  <a:pt x="4114137" y="0"/>
                </a:lnTo>
                <a:lnTo>
                  <a:pt x="4114137" y="2741043"/>
                </a:lnTo>
                <a:lnTo>
                  <a:pt x="0" y="2741043"/>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a:off x="3386239" y="1407536"/>
            <a:ext cx="11381976" cy="7325807"/>
          </a:xfrm>
          <a:custGeom>
            <a:avLst/>
            <a:gdLst/>
            <a:ahLst/>
            <a:cxnLst/>
            <a:rect l="l" t="t" r="r" b="b"/>
            <a:pathLst>
              <a:path w="10127012" h="6317646">
                <a:moveTo>
                  <a:pt x="0" y="0"/>
                </a:moveTo>
                <a:lnTo>
                  <a:pt x="10127012" y="0"/>
                </a:lnTo>
                <a:lnTo>
                  <a:pt x="10127012" y="6317646"/>
                </a:lnTo>
                <a:lnTo>
                  <a:pt x="0" y="6317646"/>
                </a:lnTo>
                <a:lnTo>
                  <a:pt x="0" y="0"/>
                </a:lnTo>
                <a:close/>
              </a:path>
            </a:pathLst>
          </a:custGeom>
          <a:blipFill>
            <a:blip r:embed="rId9">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7" name="Freeform 7"/>
          <p:cNvSpPr/>
          <p:nvPr/>
        </p:nvSpPr>
        <p:spPr>
          <a:xfrm>
            <a:off x="14859000" y="3238500"/>
            <a:ext cx="1571763" cy="1314566"/>
          </a:xfrm>
          <a:custGeom>
            <a:avLst/>
            <a:gdLst/>
            <a:ahLst/>
            <a:cxnLst/>
            <a:rect l="l" t="t" r="r" b="b"/>
            <a:pathLst>
              <a:path w="1571763" h="1314566">
                <a:moveTo>
                  <a:pt x="0" y="0"/>
                </a:moveTo>
                <a:lnTo>
                  <a:pt x="1571763" y="0"/>
                </a:lnTo>
                <a:lnTo>
                  <a:pt x="1571763" y="1314566"/>
                </a:lnTo>
                <a:lnTo>
                  <a:pt x="0" y="131456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8" name="Freeform 8"/>
          <p:cNvSpPr/>
          <p:nvPr/>
        </p:nvSpPr>
        <p:spPr>
          <a:xfrm>
            <a:off x="14768215" y="7637131"/>
            <a:ext cx="3386254" cy="3242339"/>
          </a:xfrm>
          <a:custGeom>
            <a:avLst/>
            <a:gdLst/>
            <a:ahLst/>
            <a:cxnLst/>
            <a:rect l="l" t="t" r="r" b="b"/>
            <a:pathLst>
              <a:path w="3386254" h="3242339">
                <a:moveTo>
                  <a:pt x="0" y="0"/>
                </a:moveTo>
                <a:lnTo>
                  <a:pt x="3386254" y="0"/>
                </a:lnTo>
                <a:lnTo>
                  <a:pt x="3386254" y="3242338"/>
                </a:lnTo>
                <a:lnTo>
                  <a:pt x="0" y="324233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sp>
        <p:nvSpPr>
          <p:cNvPr id="11" name="Freeform 11"/>
          <p:cNvSpPr/>
          <p:nvPr/>
        </p:nvSpPr>
        <p:spPr>
          <a:xfrm>
            <a:off x="14948729" y="-156525"/>
            <a:ext cx="3339271" cy="3364505"/>
          </a:xfrm>
          <a:custGeom>
            <a:avLst/>
            <a:gdLst/>
            <a:ahLst/>
            <a:cxnLst/>
            <a:rect l="l" t="t" r="r" b="b"/>
            <a:pathLst>
              <a:path w="3339271" h="3364505">
                <a:moveTo>
                  <a:pt x="0" y="0"/>
                </a:moveTo>
                <a:lnTo>
                  <a:pt x="3339271" y="0"/>
                </a:lnTo>
                <a:lnTo>
                  <a:pt x="3339271" y="3364506"/>
                </a:lnTo>
                <a:lnTo>
                  <a:pt x="0" y="3364506"/>
                </a:lnTo>
                <a:lnTo>
                  <a:pt x="0" y="0"/>
                </a:lnTo>
                <a:close/>
              </a:path>
            </a:pathLst>
          </a:custGeom>
          <a:blipFill>
            <a:blip r:embed="rId17"/>
            <a:stretch>
              <a:fillRect/>
            </a:stretch>
          </a:blipFill>
        </p:spPr>
        <p:txBody>
          <a:bodyPr/>
          <a:lstStyle/>
          <a:p>
            <a:endParaRPr lang="en-US"/>
          </a:p>
        </p:txBody>
      </p:sp>
      <p:pic>
        <p:nvPicPr>
          <p:cNvPr id="14" name="Picture 13">
            <a:extLst>
              <a:ext uri="{FF2B5EF4-FFF2-40B4-BE49-F238E27FC236}">
                <a16:creationId xmlns:a16="http://schemas.microsoft.com/office/drawing/2014/main" xmlns="" id="{ACC24337-73E1-6626-9633-71AFB5C9177E}"/>
              </a:ext>
            </a:extLst>
          </p:cNvPr>
          <p:cNvPicPr>
            <a:picLocks noChangeAspect="1"/>
          </p:cNvPicPr>
          <p:nvPr/>
        </p:nvPicPr>
        <p:blipFill>
          <a:blip r:embed="rId18"/>
          <a:stretch>
            <a:fillRect/>
          </a:stretch>
        </p:blipFill>
        <p:spPr>
          <a:xfrm>
            <a:off x="4087218" y="2368534"/>
            <a:ext cx="9980017" cy="1987468"/>
          </a:xfrm>
          <a:prstGeom prst="rect">
            <a:avLst/>
          </a:prstGeom>
        </p:spPr>
      </p:pic>
      <p:pic>
        <p:nvPicPr>
          <p:cNvPr id="16" name="Picture 15">
            <a:extLst>
              <a:ext uri="{FF2B5EF4-FFF2-40B4-BE49-F238E27FC236}">
                <a16:creationId xmlns:a16="http://schemas.microsoft.com/office/drawing/2014/main" xmlns="" id="{D60BBFAE-8CDC-A831-C5D6-9C75549D9782}"/>
              </a:ext>
            </a:extLst>
          </p:cNvPr>
          <p:cNvPicPr>
            <a:picLocks noChangeAspect="1"/>
          </p:cNvPicPr>
          <p:nvPr/>
        </p:nvPicPr>
        <p:blipFill>
          <a:blip r:embed="rId19"/>
          <a:stretch>
            <a:fillRect/>
          </a:stretch>
        </p:blipFill>
        <p:spPr>
          <a:xfrm>
            <a:off x="3559869" y="4235368"/>
            <a:ext cx="11034716" cy="2139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56E4719-4FF3-B650-674D-0F73F4A711A8}"/>
              </a:ext>
            </a:extLst>
          </p:cNvPr>
          <p:cNvPicPr>
            <a:picLocks noChangeAspect="1"/>
          </p:cNvPicPr>
          <p:nvPr/>
        </p:nvPicPr>
        <p:blipFill>
          <a:blip r:embed="rId2"/>
          <a:stretch>
            <a:fillRect/>
          </a:stretch>
        </p:blipFill>
        <p:spPr>
          <a:xfrm>
            <a:off x="201706" y="0"/>
            <a:ext cx="17884588" cy="8001000"/>
          </a:xfrm>
          <a:prstGeom prst="rect">
            <a:avLst/>
          </a:prstGeom>
        </p:spPr>
      </p:pic>
      <p:sp>
        <p:nvSpPr>
          <p:cNvPr id="4" name="TextBox 3">
            <a:extLst>
              <a:ext uri="{FF2B5EF4-FFF2-40B4-BE49-F238E27FC236}">
                <a16:creationId xmlns:a16="http://schemas.microsoft.com/office/drawing/2014/main" xmlns="" id="{E7658194-9A96-F6D1-0F6D-EB56BCAF89CD}"/>
              </a:ext>
            </a:extLst>
          </p:cNvPr>
          <p:cNvSpPr txBox="1"/>
          <p:nvPr/>
        </p:nvSpPr>
        <p:spPr>
          <a:xfrm>
            <a:off x="5029200" y="8496300"/>
            <a:ext cx="7566495" cy="1107996"/>
          </a:xfrm>
          <a:prstGeom prst="rect">
            <a:avLst/>
          </a:prstGeom>
          <a:noFill/>
        </p:spPr>
        <p:txBody>
          <a:bodyPr wrap="none" rtlCol="0">
            <a:spAutoFit/>
          </a:bodyPr>
          <a:lstStyle/>
          <a:p>
            <a:r>
              <a:rPr lang="en-US" sz="6600" dirty="0" err="1"/>
              <a:t>Hình</a:t>
            </a:r>
            <a:r>
              <a:rPr lang="en-US" sz="6600" dirty="0"/>
              <a:t> 2 </a:t>
            </a:r>
            <a:r>
              <a:rPr lang="en-US" sz="6600" dirty="0" err="1"/>
              <a:t>là</a:t>
            </a:r>
            <a:r>
              <a:rPr lang="en-US" sz="6600" dirty="0"/>
              <a:t> </a:t>
            </a:r>
            <a:r>
              <a:rPr lang="en-US" sz="6600" dirty="0" err="1"/>
              <a:t>sáng</a:t>
            </a:r>
            <a:r>
              <a:rPr lang="en-US" sz="6600" dirty="0"/>
              <a:t> </a:t>
            </a:r>
            <a:r>
              <a:rPr lang="en-US" sz="6600" dirty="0" err="1"/>
              <a:t>chế</a:t>
            </a:r>
            <a:r>
              <a:rPr lang="en-US" sz="6600" dirty="0"/>
              <a:t> </a:t>
            </a:r>
            <a:r>
              <a:rPr lang="en-US" sz="6600" dirty="0" err="1"/>
              <a:t>gì</a:t>
            </a:r>
            <a:r>
              <a:rPr lang="en-US" sz="6600" dirty="0"/>
              <a:t>?</a:t>
            </a:r>
          </a:p>
        </p:txBody>
      </p:sp>
    </p:spTree>
    <p:extLst>
      <p:ext uri="{BB962C8B-B14F-4D97-AF65-F5344CB8AC3E}">
        <p14:creationId xmlns:p14="http://schemas.microsoft.com/office/powerpoint/2010/main" val="108094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42118E6-555B-A1EE-E5D4-0A07ECBB0205}"/>
              </a:ext>
            </a:extLst>
          </p:cNvPr>
          <p:cNvSpPr/>
          <p:nvPr/>
        </p:nvSpPr>
        <p:spPr>
          <a:xfrm>
            <a:off x="1066800" y="1181100"/>
            <a:ext cx="16623792" cy="2706624"/>
          </a:xfrm>
          <a:custGeom>
            <a:avLst/>
            <a:gdLst>
              <a:gd name="connsiteX0" fmla="*/ 0 w 16623792"/>
              <a:gd name="connsiteY0" fmla="*/ 451113 h 2706624"/>
              <a:gd name="connsiteX1" fmla="*/ 451113 w 16623792"/>
              <a:gd name="connsiteY1" fmla="*/ 0 h 2706624"/>
              <a:gd name="connsiteX2" fmla="*/ 16172679 w 16623792"/>
              <a:gd name="connsiteY2" fmla="*/ 0 h 2706624"/>
              <a:gd name="connsiteX3" fmla="*/ 16623792 w 16623792"/>
              <a:gd name="connsiteY3" fmla="*/ 451113 h 2706624"/>
              <a:gd name="connsiteX4" fmla="*/ 16623792 w 16623792"/>
              <a:gd name="connsiteY4" fmla="*/ 2255511 h 2706624"/>
              <a:gd name="connsiteX5" fmla="*/ 16172679 w 16623792"/>
              <a:gd name="connsiteY5" fmla="*/ 2706624 h 2706624"/>
              <a:gd name="connsiteX6" fmla="*/ 451113 w 16623792"/>
              <a:gd name="connsiteY6" fmla="*/ 2706624 h 2706624"/>
              <a:gd name="connsiteX7" fmla="*/ 0 w 16623792"/>
              <a:gd name="connsiteY7" fmla="*/ 2255511 h 2706624"/>
              <a:gd name="connsiteX8" fmla="*/ 0 w 16623792"/>
              <a:gd name="connsiteY8" fmla="*/ 451113 h 27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3792" h="2706624" fill="none" extrusionOk="0">
                <a:moveTo>
                  <a:pt x="0" y="451113"/>
                </a:moveTo>
                <a:cubicBezTo>
                  <a:pt x="-27137" y="202492"/>
                  <a:pt x="218299" y="-19060"/>
                  <a:pt x="451113" y="0"/>
                </a:cubicBezTo>
                <a:cubicBezTo>
                  <a:pt x="7589825" y="111930"/>
                  <a:pt x="9845342" y="-66876"/>
                  <a:pt x="16172679" y="0"/>
                </a:cubicBezTo>
                <a:cubicBezTo>
                  <a:pt x="16387772" y="33549"/>
                  <a:pt x="16611118" y="183155"/>
                  <a:pt x="16623792" y="451113"/>
                </a:cubicBezTo>
                <a:cubicBezTo>
                  <a:pt x="16594376" y="1353293"/>
                  <a:pt x="16736755" y="1612999"/>
                  <a:pt x="16623792" y="2255511"/>
                </a:cubicBezTo>
                <a:cubicBezTo>
                  <a:pt x="16642950" y="2463324"/>
                  <a:pt x="16437731" y="2734852"/>
                  <a:pt x="16172679" y="2706624"/>
                </a:cubicBezTo>
                <a:cubicBezTo>
                  <a:pt x="14160780" y="2572432"/>
                  <a:pt x="5346744" y="2551280"/>
                  <a:pt x="451113" y="2706624"/>
                </a:cubicBezTo>
                <a:cubicBezTo>
                  <a:pt x="196336" y="2683183"/>
                  <a:pt x="22283" y="2519764"/>
                  <a:pt x="0" y="2255511"/>
                </a:cubicBezTo>
                <a:cubicBezTo>
                  <a:pt x="107254" y="1599825"/>
                  <a:pt x="130513" y="673420"/>
                  <a:pt x="0" y="451113"/>
                </a:cubicBezTo>
                <a:close/>
              </a:path>
              <a:path w="16623792" h="2706624" stroke="0" extrusionOk="0">
                <a:moveTo>
                  <a:pt x="0" y="451113"/>
                </a:moveTo>
                <a:cubicBezTo>
                  <a:pt x="-21214" y="221246"/>
                  <a:pt x="214561" y="-38085"/>
                  <a:pt x="451113" y="0"/>
                </a:cubicBezTo>
                <a:cubicBezTo>
                  <a:pt x="3593522" y="-31899"/>
                  <a:pt x="12428783" y="-75219"/>
                  <a:pt x="16172679" y="0"/>
                </a:cubicBezTo>
                <a:cubicBezTo>
                  <a:pt x="16382031" y="-2540"/>
                  <a:pt x="16591992" y="187706"/>
                  <a:pt x="16623792" y="451113"/>
                </a:cubicBezTo>
                <a:cubicBezTo>
                  <a:pt x="16598052" y="1038759"/>
                  <a:pt x="16528541" y="1807793"/>
                  <a:pt x="16623792" y="2255511"/>
                </a:cubicBezTo>
                <a:cubicBezTo>
                  <a:pt x="16614111" y="2466812"/>
                  <a:pt x="16427319" y="2721030"/>
                  <a:pt x="16172679" y="2706624"/>
                </a:cubicBezTo>
                <a:cubicBezTo>
                  <a:pt x="13908100" y="2678927"/>
                  <a:pt x="7194072" y="2739082"/>
                  <a:pt x="451113" y="2706624"/>
                </a:cubicBezTo>
                <a:cubicBezTo>
                  <a:pt x="180173" y="2694457"/>
                  <a:pt x="3834" y="2508766"/>
                  <a:pt x="0" y="2255511"/>
                </a:cubicBezTo>
                <a:cubicBezTo>
                  <a:pt x="-89040" y="1712188"/>
                  <a:pt x="28152" y="838784"/>
                  <a:pt x="0" y="451113"/>
                </a:cubicBezTo>
                <a:close/>
              </a:path>
            </a:pathLst>
          </a:custGeom>
          <a:solidFill>
            <a:schemeClr val="bg1">
              <a:alpha val="86000"/>
            </a:schemeClr>
          </a:solidFill>
          <a:ln w="57150">
            <a:solidFill>
              <a:srgbClr val="002060"/>
            </a:solidFill>
            <a:prstDash val="dash"/>
            <a:extLst>
              <a:ext uri="{C807C97D-BFC1-408E-A445-0C87EB9F89A2}">
                <ask:lineSketchStyleProps xmlns:ask="http://schemas.microsoft.com/office/drawing/2018/sketchyshapes" xmlns="" sd="330396460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solidFill>
                  <a:srgbClr val="000000"/>
                </a:solidFill>
                <a:effectLst/>
                <a:latin typeface="Times New Roman" panose="02020603050405020304" pitchFamily="18" charset="0"/>
                <a:ea typeface="SimSun" panose="02010600030101010101" pitchFamily="2" charset="-122"/>
              </a:rPr>
              <a:t>Sáng</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chế</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đã</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làm</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công</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nghệ</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thay</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đổi</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và</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phát</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triển</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như</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thế</a:t>
            </a:r>
            <a:r>
              <a:rPr lang="en-US" sz="7200" dirty="0">
                <a:solidFill>
                  <a:srgbClr val="000000"/>
                </a:solidFill>
                <a:effectLst/>
                <a:latin typeface="Times New Roman" panose="02020603050405020304" pitchFamily="18" charset="0"/>
                <a:ea typeface="SimSun" panose="02010600030101010101" pitchFamily="2" charset="-122"/>
              </a:rPr>
              <a:t> </a:t>
            </a:r>
            <a:r>
              <a:rPr lang="en-US" sz="7200" dirty="0" err="1">
                <a:solidFill>
                  <a:srgbClr val="000000"/>
                </a:solidFill>
                <a:effectLst/>
                <a:latin typeface="Times New Roman" panose="02020603050405020304" pitchFamily="18" charset="0"/>
                <a:ea typeface="SimSun" panose="02010600030101010101" pitchFamily="2" charset="-122"/>
              </a:rPr>
              <a:t>nào</a:t>
            </a:r>
            <a:r>
              <a:rPr lang="en-US" sz="7200" dirty="0">
                <a:solidFill>
                  <a:srgbClr val="000000"/>
                </a:solidFill>
                <a:effectLst/>
                <a:latin typeface="Times New Roman" panose="02020603050405020304" pitchFamily="18" charset="0"/>
                <a:ea typeface="SimSun" panose="02010600030101010101" pitchFamily="2" charset="-122"/>
              </a:rPr>
              <a:t>?</a:t>
            </a:r>
            <a:endParaRPr lang="en-US" sz="7200" dirty="0"/>
          </a:p>
        </p:txBody>
      </p:sp>
    </p:spTree>
    <p:extLst>
      <p:ext uri="{BB962C8B-B14F-4D97-AF65-F5344CB8AC3E}">
        <p14:creationId xmlns:p14="http://schemas.microsoft.com/office/powerpoint/2010/main" val="3508948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rot="860099">
            <a:off x="-883508" y="6935226"/>
            <a:ext cx="5247787" cy="4915427"/>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21" name="组合 14">
            <a:extLst>
              <a:ext uri="{FF2B5EF4-FFF2-40B4-BE49-F238E27FC236}">
                <a16:creationId xmlns:a16="http://schemas.microsoft.com/office/drawing/2014/main" xmlns="" id="{C22E0C73-8AA5-BA39-AC29-A1B1C4325D36}"/>
              </a:ext>
            </a:extLst>
          </p:cNvPr>
          <p:cNvGrpSpPr/>
          <p:nvPr/>
        </p:nvGrpSpPr>
        <p:grpSpPr>
          <a:xfrm>
            <a:off x="4343400" y="3503728"/>
            <a:ext cx="13264787" cy="4761132"/>
            <a:chOff x="1710430" y="1284911"/>
            <a:chExt cx="8020062" cy="2564311"/>
          </a:xfrm>
        </p:grpSpPr>
        <p:sp>
          <p:nvSpPr>
            <p:cNvPr id="22" name="矩形 22">
              <a:extLst>
                <a:ext uri="{FF2B5EF4-FFF2-40B4-BE49-F238E27FC236}">
                  <a16:creationId xmlns:a16="http://schemas.microsoft.com/office/drawing/2014/main" xmlns="" id="{28B95925-6C00-8007-F17C-2D13ED32C80A}"/>
                </a:ext>
              </a:extLst>
            </p:cNvPr>
            <p:cNvSpPr/>
            <p:nvPr/>
          </p:nvSpPr>
          <p:spPr>
            <a:xfrm>
              <a:off x="1710430" y="1284911"/>
              <a:ext cx="8020062" cy="2564311"/>
            </a:xfrm>
            <a:prstGeom prst="rect">
              <a:avLst/>
            </a:prstGeom>
            <a:solidFill>
              <a:schemeClr val="accent5">
                <a:lumMod val="20000"/>
                <a:lumOff val="80000"/>
              </a:schemeClr>
            </a:solidFill>
            <a:ln>
              <a:solidFill>
                <a:srgbClr val="7030A0">
                  <a:alpha val="50000"/>
                </a:srgb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430">
                <a:solidFill>
                  <a:prstClr val="white"/>
                </a:solidFill>
                <a:latin typeface="Calibri"/>
                <a:ea typeface="宋体" panose="02010600030101010101" pitchFamily="2" charset="-122"/>
              </a:endParaRPr>
            </a:p>
          </p:txBody>
        </p:sp>
        <p:sp>
          <p:nvSpPr>
            <p:cNvPr id="23" name="矩形 23">
              <a:extLst>
                <a:ext uri="{FF2B5EF4-FFF2-40B4-BE49-F238E27FC236}">
                  <a16:creationId xmlns:a16="http://schemas.microsoft.com/office/drawing/2014/main" xmlns="" id="{2DD1DE59-1CF2-DE4A-3D5F-DA38BC1E615A}"/>
                </a:ext>
              </a:extLst>
            </p:cNvPr>
            <p:cNvSpPr/>
            <p:nvPr/>
          </p:nvSpPr>
          <p:spPr>
            <a:xfrm flipH="1">
              <a:off x="1854446" y="1284912"/>
              <a:ext cx="1925466" cy="1279113"/>
            </a:xfrm>
            <a:prstGeom prst="rect">
              <a:avLst/>
            </a:prstGeom>
            <a:gradFill>
              <a:gsLst>
                <a:gs pos="7000">
                  <a:srgbClr val="000000">
                    <a:alpha val="4706"/>
                  </a:srgbClr>
                </a:gs>
                <a:gs pos="22000">
                  <a:schemeClr val="bg1">
                    <a:alpha val="0"/>
                  </a:schemeClr>
                </a:gs>
              </a:gsLst>
              <a:lin ang="10800000" scaled="0"/>
            </a:gradFill>
            <a:ln>
              <a:noFill/>
            </a:ln>
            <a:effectLst>
              <a:outerShdw blurRad="127000" dist="63500" dir="2700000" algn="tl"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430">
                <a:solidFill>
                  <a:prstClr val="white"/>
                </a:solidFill>
                <a:latin typeface="Calibri"/>
                <a:ea typeface="宋体" panose="02010600030101010101" pitchFamily="2" charset="-122"/>
              </a:endParaRPr>
            </a:p>
          </p:txBody>
        </p:sp>
      </p:grpSp>
      <p:sp useBgFill="1">
        <p:nvSpPr>
          <p:cNvPr id="31" name="Freeform 27">
            <a:extLst>
              <a:ext uri="{FF2B5EF4-FFF2-40B4-BE49-F238E27FC236}">
                <a16:creationId xmlns:a16="http://schemas.microsoft.com/office/drawing/2014/main" xmlns="" id="{62CD9BED-3EA1-F6EB-3B6D-941A8809585F}"/>
              </a:ext>
            </a:extLst>
          </p:cNvPr>
          <p:cNvSpPr>
            <a:spLocks/>
          </p:cNvSpPr>
          <p:nvPr/>
        </p:nvSpPr>
        <p:spPr bwMode="auto">
          <a:xfrm>
            <a:off x="3433299" y="4600802"/>
            <a:ext cx="662940" cy="734379"/>
          </a:xfrm>
          <a:custGeom>
            <a:avLst/>
            <a:gdLst>
              <a:gd name="T0" fmla="*/ 14 w 98"/>
              <a:gd name="T1" fmla="*/ 0 h 109"/>
              <a:gd name="T2" fmla="*/ 0 w 98"/>
              <a:gd name="T3" fmla="*/ 18 h 109"/>
              <a:gd name="T4" fmla="*/ 0 w 98"/>
              <a:gd name="T5" fmla="*/ 91 h 109"/>
              <a:gd name="T6" fmla="*/ 14 w 98"/>
              <a:gd name="T7" fmla="*/ 109 h 109"/>
              <a:gd name="T8" fmla="*/ 25 w 98"/>
              <a:gd name="T9" fmla="*/ 105 h 109"/>
              <a:gd name="T10" fmla="*/ 88 w 98"/>
              <a:gd name="T11" fmla="*/ 68 h 109"/>
              <a:gd name="T12" fmla="*/ 98 w 98"/>
              <a:gd name="T13" fmla="*/ 54 h 109"/>
              <a:gd name="T14" fmla="*/ 88 w 98"/>
              <a:gd name="T15" fmla="*/ 40 h 109"/>
              <a:gd name="T16" fmla="*/ 25 w 98"/>
              <a:gd name="T17" fmla="*/ 3 h 109"/>
              <a:gd name="T18" fmla="*/ 14 w 9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09">
                <a:moveTo>
                  <a:pt x="14" y="0"/>
                </a:moveTo>
                <a:cubicBezTo>
                  <a:pt x="6" y="0"/>
                  <a:pt x="0" y="7"/>
                  <a:pt x="0" y="18"/>
                </a:cubicBezTo>
                <a:cubicBezTo>
                  <a:pt x="0" y="91"/>
                  <a:pt x="0" y="91"/>
                  <a:pt x="0" y="91"/>
                </a:cubicBezTo>
                <a:cubicBezTo>
                  <a:pt x="0" y="102"/>
                  <a:pt x="6" y="109"/>
                  <a:pt x="14" y="109"/>
                </a:cubicBezTo>
                <a:cubicBezTo>
                  <a:pt x="17" y="109"/>
                  <a:pt x="21" y="108"/>
                  <a:pt x="25" y="105"/>
                </a:cubicBezTo>
                <a:cubicBezTo>
                  <a:pt x="88" y="68"/>
                  <a:pt x="88" y="68"/>
                  <a:pt x="88" y="68"/>
                </a:cubicBezTo>
                <a:cubicBezTo>
                  <a:pt x="95" y="65"/>
                  <a:pt x="98" y="59"/>
                  <a:pt x="98" y="54"/>
                </a:cubicBezTo>
                <a:cubicBezTo>
                  <a:pt x="98" y="49"/>
                  <a:pt x="95" y="44"/>
                  <a:pt x="88" y="40"/>
                </a:cubicBezTo>
                <a:cubicBezTo>
                  <a:pt x="25" y="3"/>
                  <a:pt x="25" y="3"/>
                  <a:pt x="25" y="3"/>
                </a:cubicBezTo>
                <a:cubicBezTo>
                  <a:pt x="21" y="1"/>
                  <a:pt x="17" y="0"/>
                  <a:pt x="14" y="0"/>
                </a:cubicBezTo>
              </a:path>
            </a:pathLst>
          </a:custGeom>
          <a:ln>
            <a:noFill/>
          </a:ln>
          <a:effectLst>
            <a:innerShdw blurRad="38100" dist="25400" dir="13500000">
              <a:schemeClr val="tx1">
                <a:lumMod val="95000"/>
                <a:lumOff val="5000"/>
                <a:alpha val="50000"/>
              </a:schemeClr>
            </a:innerShdw>
          </a:effectLst>
        </p:spPr>
        <p:txBody>
          <a:bodyPr vert="horz" wrap="square" lIns="164592" tIns="82296" rIns="164592" bIns="82296" numCol="1" anchor="t" anchorCtr="0" compatLnSpc="1">
            <a:prstTxWarp prst="textNoShape">
              <a:avLst/>
            </a:prstTxWarp>
          </a:bodyPr>
          <a:lstStyle/>
          <a:p>
            <a:pPr defTabSz="1371600">
              <a:defRPr/>
            </a:pPr>
            <a:endParaRPr lang="zh-CN" altLang="en-US" sz="2430">
              <a:solidFill>
                <a:prstClr val="black"/>
              </a:solidFill>
              <a:latin typeface="Calibri"/>
              <a:ea typeface="宋体" panose="02010600030101010101" pitchFamily="2" charset="-122"/>
            </a:endParaRPr>
          </a:p>
        </p:txBody>
      </p:sp>
      <p:sp>
        <p:nvSpPr>
          <p:cNvPr id="32" name="TextBox 31">
            <a:extLst>
              <a:ext uri="{FF2B5EF4-FFF2-40B4-BE49-F238E27FC236}">
                <a16:creationId xmlns:a16="http://schemas.microsoft.com/office/drawing/2014/main" xmlns="" id="{BAEB47B7-B5B7-7001-47BE-92345DA17D24}"/>
              </a:ext>
            </a:extLst>
          </p:cNvPr>
          <p:cNvSpPr txBox="1"/>
          <p:nvPr/>
        </p:nvSpPr>
        <p:spPr>
          <a:xfrm>
            <a:off x="4706002" y="3949556"/>
            <a:ext cx="12717096" cy="3785652"/>
          </a:xfrm>
          <a:prstGeom prst="rect">
            <a:avLst/>
          </a:prstGeom>
          <a:noFill/>
        </p:spPr>
        <p:txBody>
          <a:bodyPr wrap="square" rtlCol="0">
            <a:spAutoFit/>
          </a:bodyPr>
          <a:lstStyle/>
          <a:p>
            <a:pPr algn="just" defTabSz="1371600">
              <a:defRPr/>
            </a:pPr>
            <a:r>
              <a:rPr lang="en-US" altLang="zh-CN" sz="60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S</a:t>
            </a:r>
            <a:r>
              <a:rPr lang="vi-VN" altLang="zh-CN" sz="60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áng chế sẽ góp phần tạo ra sản phẩm mới, cải tiến sản phẩm, thúc đẩy sự phát triển của công nghệ, giúp đời sống con người tiện nghi và văn minh hơn.</a:t>
            </a:r>
          </a:p>
        </p:txBody>
      </p:sp>
      <p:sp>
        <p:nvSpPr>
          <p:cNvPr id="33" name="Freeform 3">
            <a:extLst>
              <a:ext uri="{FF2B5EF4-FFF2-40B4-BE49-F238E27FC236}">
                <a16:creationId xmlns:a16="http://schemas.microsoft.com/office/drawing/2014/main" xmlns="" id="{D7EDB94C-8779-970C-2343-F4ED63D8ECB7}"/>
              </a:ext>
            </a:extLst>
          </p:cNvPr>
          <p:cNvSpPr/>
          <p:nvPr/>
        </p:nvSpPr>
        <p:spPr>
          <a:xfrm>
            <a:off x="228601" y="5892624"/>
            <a:ext cx="3962400" cy="4394376"/>
          </a:xfrm>
          <a:custGeom>
            <a:avLst/>
            <a:gdLst/>
            <a:ahLst/>
            <a:cxnLst/>
            <a:rect l="l" t="t" r="r" b="b"/>
            <a:pathLst>
              <a:path w="7077456" h="8229600">
                <a:moveTo>
                  <a:pt x="0" y="0"/>
                </a:moveTo>
                <a:lnTo>
                  <a:pt x="7077456" y="0"/>
                </a:lnTo>
                <a:lnTo>
                  <a:pt x="7077456" y="8229600"/>
                </a:lnTo>
                <a:lnTo>
                  <a:pt x="0" y="8229600"/>
                </a:lnTo>
                <a:lnTo>
                  <a:pt x="0" y="0"/>
                </a:lnTo>
                <a:close/>
              </a:path>
            </a:pathLst>
          </a:custGeom>
          <a:blipFill>
            <a:blip r:embed="rId4"/>
            <a:stretch>
              <a:fillRect/>
            </a:stretch>
          </a:blipFill>
        </p:spPr>
        <p:txBody>
          <a:bodyPr/>
          <a:lstStyle/>
          <a:p>
            <a:endParaRPr lang="en-US"/>
          </a:p>
        </p:txBody>
      </p:sp>
      <p:sp>
        <p:nvSpPr>
          <p:cNvPr id="20" name="TextBox 19">
            <a:extLst>
              <a:ext uri="{FF2B5EF4-FFF2-40B4-BE49-F238E27FC236}">
                <a16:creationId xmlns:a16="http://schemas.microsoft.com/office/drawing/2014/main" xmlns="" id="{590FB518-53D0-4165-A34F-5C97053EA9BC}"/>
              </a:ext>
            </a:extLst>
          </p:cNvPr>
          <p:cNvSpPr txBox="1"/>
          <p:nvPr/>
        </p:nvSpPr>
        <p:spPr>
          <a:xfrm>
            <a:off x="4532667" y="1057144"/>
            <a:ext cx="12398828" cy="1446550"/>
          </a:xfrm>
          <a:prstGeom prst="rect">
            <a:avLst/>
          </a:prstGeom>
          <a:noFill/>
        </p:spPr>
        <p:txBody>
          <a:bodyPr wrap="square">
            <a:spAutoFit/>
          </a:bodyPr>
          <a:lstStyle/>
          <a:p>
            <a:pPr defTabSz="1371600">
              <a:defRPr/>
            </a:pPr>
            <a:r>
              <a:rPr lang="en-US" altLang="zh-CN" sz="8800" b="1" dirty="0" err="1">
                <a:solidFill>
                  <a:srgbClr val="FF0000"/>
                </a:solidFill>
                <a:effectLst>
                  <a:innerShdw blurRad="63500" dist="50800" dir="13500000">
                    <a:prstClr val="black">
                      <a:alpha val="50000"/>
                    </a:prstClr>
                  </a:innerShdw>
                </a:effectLst>
                <a:latin typeface="Times New Roman" panose="02020603050405020304" pitchFamily="18" charset="0"/>
                <a:ea typeface="方正大标宋简体" pitchFamily="2" charset="-122"/>
                <a:cs typeface="Times New Roman" panose="02020603050405020304" pitchFamily="18" charset="0"/>
              </a:rPr>
              <a:t>Kết</a:t>
            </a:r>
            <a:r>
              <a:rPr lang="en-US" altLang="zh-CN" sz="8800" b="1" dirty="0">
                <a:solidFill>
                  <a:srgbClr val="FF0000"/>
                </a:solidFill>
                <a:effectLst>
                  <a:innerShdw blurRad="63500" dist="50800" dir="13500000">
                    <a:prstClr val="black">
                      <a:alpha val="50000"/>
                    </a:prstClr>
                  </a:innerShdw>
                </a:effectLst>
                <a:latin typeface="Times New Roman" panose="02020603050405020304" pitchFamily="18" charset="0"/>
                <a:ea typeface="方正大标宋简体" pitchFamily="2" charset="-122"/>
                <a:cs typeface="Times New Roman" panose="02020603050405020304" pitchFamily="18" charset="0"/>
              </a:rPr>
              <a:t> </a:t>
            </a:r>
            <a:r>
              <a:rPr lang="en-US" altLang="zh-CN" sz="8800" b="1" dirty="0" err="1">
                <a:solidFill>
                  <a:srgbClr val="FF0000"/>
                </a:solidFill>
                <a:effectLst>
                  <a:innerShdw blurRad="63500" dist="50800" dir="13500000">
                    <a:prstClr val="black">
                      <a:alpha val="50000"/>
                    </a:prstClr>
                  </a:innerShdw>
                </a:effectLst>
                <a:latin typeface="Times New Roman" panose="02020603050405020304" pitchFamily="18" charset="0"/>
                <a:ea typeface="方正大标宋简体" pitchFamily="2" charset="-122"/>
                <a:cs typeface="Times New Roman" panose="02020603050405020304" pitchFamily="18" charset="0"/>
              </a:rPr>
              <a:t>luận</a:t>
            </a:r>
            <a:endParaRPr lang="zh-CN" altLang="en-US" sz="8800" b="1" dirty="0">
              <a:solidFill>
                <a:srgbClr val="FF0000"/>
              </a:solidFill>
              <a:effectLst>
                <a:innerShdw blurRad="63500" dist="50800" dir="13500000">
                  <a:prstClr val="black">
                    <a:alpha val="50000"/>
                  </a:prstClr>
                </a:innerShdw>
              </a:effectLst>
              <a:latin typeface="Times New Roman" panose="02020603050405020304" pitchFamily="18" charset="0"/>
              <a:ea typeface="方正大标宋简体"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8011311" y="-431020"/>
            <a:ext cx="12978431" cy="11022993"/>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xmlns="" r:embed="rId3"/>
                </a:ext>
              </a:extLst>
            </a:blip>
            <a:stretch>
              <a:fillRect t="-28595" r="-25479" b="-14526"/>
            </a:stretch>
          </a:blipFill>
        </p:spPr>
        <p:txBody>
          <a:bodyPr/>
          <a:lstStyle/>
          <a:p>
            <a:endParaRPr lang="en-US"/>
          </a:p>
        </p:txBody>
      </p:sp>
      <p:sp>
        <p:nvSpPr>
          <p:cNvPr id="3" name="Freeform 3"/>
          <p:cNvSpPr/>
          <p:nvPr/>
        </p:nvSpPr>
        <p:spPr>
          <a:xfrm rot="-2185063">
            <a:off x="-76422" y="665027"/>
            <a:ext cx="2552856" cy="4978974"/>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591096" y="487115"/>
            <a:ext cx="9398208" cy="9312770"/>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Freeform 7"/>
          <p:cNvSpPr/>
          <p:nvPr/>
        </p:nvSpPr>
        <p:spPr>
          <a:xfrm rot="2208479">
            <a:off x="12623618" y="-1749601"/>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8" name="Freeform 8"/>
          <p:cNvSpPr/>
          <p:nvPr/>
        </p:nvSpPr>
        <p:spPr>
          <a:xfrm>
            <a:off x="-357246" y="7305406"/>
            <a:ext cx="2963018" cy="2837090"/>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9" name="Freeform 9"/>
          <p:cNvSpPr/>
          <p:nvPr/>
        </p:nvSpPr>
        <p:spPr>
          <a:xfrm rot="-10582054">
            <a:off x="12767373" y="-1562492"/>
            <a:ext cx="4286719" cy="4374203"/>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0" name="Freeform 10"/>
          <p:cNvSpPr/>
          <p:nvPr/>
        </p:nvSpPr>
        <p:spPr>
          <a:xfrm>
            <a:off x="11430000" y="4229100"/>
            <a:ext cx="5784742" cy="6057900"/>
          </a:xfrm>
          <a:custGeom>
            <a:avLst/>
            <a:gdLst/>
            <a:ahLst/>
            <a:cxnLst/>
            <a:rect l="l" t="t" r="r" b="b"/>
            <a:pathLst>
              <a:path w="4184542" h="4114800">
                <a:moveTo>
                  <a:pt x="0" y="0"/>
                </a:moveTo>
                <a:lnTo>
                  <a:pt x="4184543" y="0"/>
                </a:lnTo>
                <a:lnTo>
                  <a:pt x="4184543"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xmlns="" id="{236A3784-4C08-29B7-39B7-77647740481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76400" y="2476500"/>
            <a:ext cx="10433125" cy="8061960"/>
          </a:xfrm>
          <a:prstGeom prst="rect">
            <a:avLst/>
          </a:prstGeom>
        </p:spPr>
      </p:pic>
    </p:spTree>
    <p:extLst>
      <p:ext uri="{BB962C8B-B14F-4D97-AF65-F5344CB8AC3E}">
        <p14:creationId xmlns:p14="http://schemas.microsoft.com/office/powerpoint/2010/main" val="84039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reeform 7"/>
          <p:cNvSpPr/>
          <p:nvPr/>
        </p:nvSpPr>
        <p:spPr>
          <a:xfrm rot="-735118" flipV="1">
            <a:off x="-717020" y="169718"/>
            <a:ext cx="8158832" cy="1315612"/>
          </a:xfrm>
          <a:custGeom>
            <a:avLst/>
            <a:gdLst/>
            <a:ahLst/>
            <a:cxnLst/>
            <a:rect l="l" t="t" r="r" b="b"/>
            <a:pathLst>
              <a:path w="8158832" h="1315612">
                <a:moveTo>
                  <a:pt x="0" y="1315611"/>
                </a:moveTo>
                <a:lnTo>
                  <a:pt x="8158832" y="1315611"/>
                </a:lnTo>
                <a:lnTo>
                  <a:pt x="8158832" y="0"/>
                </a:lnTo>
                <a:lnTo>
                  <a:pt x="0" y="0"/>
                </a:lnTo>
                <a:lnTo>
                  <a:pt x="0" y="1315611"/>
                </a:lnTo>
                <a:close/>
              </a:path>
            </a:pathLst>
          </a:custGeom>
          <a:blipFill>
            <a:blip r:embed="rId2">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13713809" y="307717"/>
            <a:ext cx="3372620" cy="3090547"/>
          </a:xfrm>
          <a:custGeom>
            <a:avLst/>
            <a:gdLst/>
            <a:ahLst/>
            <a:cxnLst/>
            <a:rect l="l" t="t" r="r" b="b"/>
            <a:pathLst>
              <a:path w="3372620" h="3090547">
                <a:moveTo>
                  <a:pt x="0" y="0"/>
                </a:moveTo>
                <a:lnTo>
                  <a:pt x="3372620" y="0"/>
                </a:lnTo>
                <a:lnTo>
                  <a:pt x="3372620" y="3090547"/>
                </a:lnTo>
                <a:lnTo>
                  <a:pt x="0" y="30905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xmlns="" id="{B4BE6C70-6BB9-BE7A-60A5-F4BA545E786E}"/>
              </a:ext>
            </a:extLst>
          </p:cNvPr>
          <p:cNvSpPr txBox="1"/>
          <p:nvPr/>
        </p:nvSpPr>
        <p:spPr>
          <a:xfrm>
            <a:off x="3124200" y="3924300"/>
            <a:ext cx="11658600" cy="2862322"/>
          </a:xfrm>
          <a:prstGeom prst="rect">
            <a:avLst/>
          </a:prstGeom>
          <a:noFill/>
        </p:spPr>
        <p:txBody>
          <a:bodyPr wrap="square" rtlCol="0">
            <a:spAutoFit/>
          </a:bodyPr>
          <a:lstStyle/>
          <a:p>
            <a:pPr algn="ctr"/>
            <a:r>
              <a:rPr lang="vi-VN" sz="6000" b="1" i="0" dirty="0">
                <a:solidFill>
                  <a:srgbClr val="FF0000"/>
                </a:solidFill>
                <a:effectLst/>
                <a:latin typeface="Calibri" panose="020F0502020204030204" pitchFamily="34" charset="0"/>
                <a:cs typeface="Calibri" panose="020F0502020204030204" pitchFamily="34" charset="0"/>
              </a:rPr>
              <a:t>Tìm hiểu và chia sẻ với bạn về vai trò của một sáng chế đối với đời sống con người mà em biết.</a:t>
            </a:r>
            <a:endParaRPr lang="en-US" sz="6000" b="1"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reeform 7"/>
          <p:cNvSpPr/>
          <p:nvPr/>
        </p:nvSpPr>
        <p:spPr>
          <a:xfrm>
            <a:off x="12590635" y="-1666889"/>
            <a:ext cx="5341006"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484938" y="-1295896"/>
            <a:ext cx="4490914"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Freeform 9"/>
          <p:cNvSpPr/>
          <p:nvPr/>
        </p:nvSpPr>
        <p:spPr>
          <a:xfrm>
            <a:off x="4375518" y="8574383"/>
            <a:ext cx="8330339" cy="6966246"/>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xmlns="" id="{F140B829-5D7A-C5E1-D310-1DFF74789292}"/>
              </a:ext>
            </a:extLst>
          </p:cNvPr>
          <p:cNvPicPr>
            <a:picLocks noChangeAspect="1"/>
          </p:cNvPicPr>
          <p:nvPr/>
        </p:nvPicPr>
        <p:blipFill>
          <a:blip r:embed="rId12"/>
          <a:stretch>
            <a:fillRect/>
          </a:stretch>
        </p:blipFill>
        <p:spPr>
          <a:xfrm>
            <a:off x="7696200" y="647700"/>
            <a:ext cx="3584759" cy="2060627"/>
          </a:xfrm>
          <a:prstGeom prst="rect">
            <a:avLst/>
          </a:prstGeom>
        </p:spPr>
      </p:pic>
      <p:sp>
        <p:nvSpPr>
          <p:cNvPr id="14" name="Freeform 7">
            <a:extLst>
              <a:ext uri="{FF2B5EF4-FFF2-40B4-BE49-F238E27FC236}">
                <a16:creationId xmlns:a16="http://schemas.microsoft.com/office/drawing/2014/main" xmlns="" id="{67E07092-8291-F6FF-9DA4-25D4DA421C11}"/>
              </a:ext>
            </a:extLst>
          </p:cNvPr>
          <p:cNvSpPr/>
          <p:nvPr/>
        </p:nvSpPr>
        <p:spPr>
          <a:xfrm>
            <a:off x="4692686" y="3314700"/>
            <a:ext cx="12344400" cy="259080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3">
              <a:extLst>
                <a:ext uri="{96DAC541-7B7A-43D3-8B79-37D633B846F1}">
                  <asvg:svgBlip xmlns:asvg="http://schemas.microsoft.com/office/drawing/2016/SVG/main" xmlns="" r:embed="rId16"/>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xmlns="" id="{4DADF0C9-9AE5-6ED7-A749-90B9AF6399B6}"/>
              </a:ext>
            </a:extLst>
          </p:cNvPr>
          <p:cNvSpPr txBox="1"/>
          <p:nvPr/>
        </p:nvSpPr>
        <p:spPr>
          <a:xfrm>
            <a:off x="5019257" y="3962256"/>
            <a:ext cx="11734800" cy="1107996"/>
          </a:xfrm>
          <a:prstGeom prst="rect">
            <a:avLst/>
          </a:prstGeom>
          <a:noFill/>
        </p:spPr>
        <p:txBody>
          <a:bodyPr wrap="square" rtlCol="0">
            <a:spAutoFit/>
          </a:bodyPr>
          <a:lstStyle/>
          <a:p>
            <a:pPr algn="ctr"/>
            <a:r>
              <a:rPr lang="en-US" sz="6600" b="1" dirty="0" err="1"/>
              <a:t>Dùng</a:t>
            </a:r>
            <a:r>
              <a:rPr lang="en-US" sz="6600" b="1" dirty="0"/>
              <a:t> </a:t>
            </a:r>
            <a:r>
              <a:rPr lang="en-US" sz="6600" b="1" dirty="0" err="1"/>
              <a:t>để</a:t>
            </a:r>
            <a:r>
              <a:rPr lang="en-US" sz="6600" b="1" dirty="0"/>
              <a:t> </a:t>
            </a:r>
            <a:r>
              <a:rPr lang="en-US" sz="6600" b="1" dirty="0" err="1"/>
              <a:t>biết</a:t>
            </a:r>
            <a:r>
              <a:rPr lang="en-US" sz="6600" b="1" dirty="0"/>
              <a:t>, </a:t>
            </a:r>
            <a:r>
              <a:rPr lang="en-US" sz="6600" b="1" dirty="0" err="1"/>
              <a:t>lưu</a:t>
            </a:r>
            <a:r>
              <a:rPr lang="en-US" sz="6600" b="1" dirty="0"/>
              <a:t> </a:t>
            </a:r>
            <a:r>
              <a:rPr lang="en-US" sz="6600" b="1" dirty="0" err="1"/>
              <a:t>trữ</a:t>
            </a:r>
            <a:r>
              <a:rPr lang="en-US" sz="6600" b="1" dirty="0"/>
              <a:t> </a:t>
            </a:r>
            <a:r>
              <a:rPr lang="en-US" sz="6600" b="1" dirty="0" err="1"/>
              <a:t>thông</a:t>
            </a:r>
            <a:r>
              <a:rPr lang="en-US" sz="6600" b="1" dirty="0"/>
              <a:t> tin.</a:t>
            </a:r>
          </a:p>
        </p:txBody>
      </p:sp>
    </p:spTree>
    <p:extLst>
      <p:ext uri="{BB962C8B-B14F-4D97-AF65-F5344CB8AC3E}">
        <p14:creationId xmlns:p14="http://schemas.microsoft.com/office/powerpoint/2010/main" val="5978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4"/>
          <p:cNvSpPr/>
          <p:nvPr/>
        </p:nvSpPr>
        <p:spPr>
          <a:xfrm>
            <a:off x="1600200" y="1638300"/>
            <a:ext cx="13411200" cy="3886200"/>
          </a:xfrm>
          <a:custGeom>
            <a:avLst/>
            <a:gdLst/>
            <a:ahLst/>
            <a:cxnLst/>
            <a:rect l="l" t="t" r="r" b="b"/>
            <a:pathLst>
              <a:path w="8958177" h="2182538">
                <a:moveTo>
                  <a:pt x="0" y="0"/>
                </a:moveTo>
                <a:lnTo>
                  <a:pt x="8958177" y="0"/>
                </a:lnTo>
                <a:lnTo>
                  <a:pt x="8958177" y="2182538"/>
                </a:lnTo>
                <a:lnTo>
                  <a:pt x="0" y="2182538"/>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1983658" y="2466668"/>
            <a:ext cx="11937392" cy="2487861"/>
          </a:xfrm>
          <a:prstGeom prst="rect">
            <a:avLst/>
          </a:prstGeom>
        </p:spPr>
        <p:txBody>
          <a:bodyPr wrap="square" lIns="0" tIns="0" rIns="0" bIns="0" rtlCol="0" anchor="t">
            <a:spAutoFit/>
          </a:bodyPr>
          <a:lstStyle/>
          <a:p>
            <a:pPr algn="ctr" defTabSz="914445">
              <a:lnSpc>
                <a:spcPts val="9699"/>
              </a:lnSpc>
            </a:pPr>
            <a:r>
              <a:rPr lang="en-US" sz="8100" dirty="0">
                <a:solidFill>
                  <a:srgbClr val="121212"/>
                </a:solidFill>
              </a:rPr>
              <a:t>2. MỘT SỐ NHÀ SÁNG CHẾ TIÊU BIỂU TRONG LỊCH SỬ</a:t>
            </a:r>
            <a:endParaRPr lang="en-US" sz="8100" dirty="0">
              <a:solidFill>
                <a:srgbClr val="121212"/>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rot="-1482996">
            <a:off x="-2357860" y="-2775847"/>
            <a:ext cx="11506103"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11959688" y="-310083"/>
            <a:ext cx="7980383"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12590636" y="-1666889"/>
            <a:ext cx="5341007"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484938" y="-1295897"/>
            <a:ext cx="4490915"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4375520" y="8574383"/>
            <a:ext cx="8330339" cy="6966246"/>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xmlns=""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45">
              <a:defRPr/>
            </a:pPr>
            <a:endParaRPr lang="en-US">
              <a:solidFill>
                <a:prstClr val="black"/>
              </a:solidFill>
              <a:latin typeface="Calibri"/>
            </a:endParaRPr>
          </a:p>
        </p:txBody>
      </p:sp>
      <p:sp>
        <p:nvSpPr>
          <p:cNvPr id="12" name="Freeform 6">
            <a:extLst>
              <a:ext uri="{FF2B5EF4-FFF2-40B4-BE49-F238E27FC236}">
                <a16:creationId xmlns:a16="http://schemas.microsoft.com/office/drawing/2014/main" xmlns="" id="{125DA35D-28B2-275E-46D9-4A0F2C1F1515}"/>
              </a:ext>
            </a:extLst>
          </p:cNvPr>
          <p:cNvSpPr/>
          <p:nvPr/>
        </p:nvSpPr>
        <p:spPr>
          <a:xfrm>
            <a:off x="685800" y="2"/>
            <a:ext cx="16535400" cy="16383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TextBox 12">
            <a:extLst>
              <a:ext uri="{FF2B5EF4-FFF2-40B4-BE49-F238E27FC236}">
                <a16:creationId xmlns:a16="http://schemas.microsoft.com/office/drawing/2014/main" xmlns="" id="{80318F15-3235-E61F-DC0C-B60A059A1D43}"/>
              </a:ext>
            </a:extLst>
          </p:cNvPr>
          <p:cNvSpPr txBox="1"/>
          <p:nvPr/>
        </p:nvSpPr>
        <p:spPr>
          <a:xfrm>
            <a:off x="2362200" y="0"/>
            <a:ext cx="13792200" cy="1446550"/>
          </a:xfrm>
          <a:prstGeom prst="rect">
            <a:avLst/>
          </a:prstGeom>
          <a:noFill/>
        </p:spPr>
        <p:txBody>
          <a:bodyPr wrap="square" rtlCol="0">
            <a:spAutoFit/>
          </a:bodyPr>
          <a:lstStyle/>
          <a:p>
            <a:pPr algn="just" defTabSz="914445"/>
            <a:r>
              <a:rPr lang="vi-VN" sz="4400" b="1" dirty="0">
                <a:solidFill>
                  <a:prstClr val="white"/>
                </a:solidFill>
                <a:latin typeface="Calibri" panose="020F0502020204030204" pitchFamily="34" charset="0"/>
                <a:cs typeface="Calibri" panose="020F0502020204030204" pitchFamily="34" charset="0"/>
              </a:rPr>
              <a:t>Quan sát Hình 3, ghép tên nhà sáng chế và sáng chế của họ cho phù hợp. </a:t>
            </a:r>
            <a:endParaRPr lang="en-US" sz="4400" b="1" dirty="0">
              <a:solidFill>
                <a:prstClr val="white"/>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4857B544-4CD2-A236-CB93-3B13A9E9A6DE}"/>
              </a:ext>
            </a:extLst>
          </p:cNvPr>
          <p:cNvPicPr>
            <a:picLocks noChangeAspect="1"/>
          </p:cNvPicPr>
          <p:nvPr/>
        </p:nvPicPr>
        <p:blipFill>
          <a:blip r:embed="rId14"/>
          <a:stretch>
            <a:fillRect/>
          </a:stretch>
        </p:blipFill>
        <p:spPr>
          <a:xfrm>
            <a:off x="3908323" y="1667721"/>
            <a:ext cx="10371572" cy="2992974"/>
          </a:xfrm>
          <a:prstGeom prst="rect">
            <a:avLst/>
          </a:prstGeom>
        </p:spPr>
      </p:pic>
      <p:pic>
        <p:nvPicPr>
          <p:cNvPr id="14" name="Picture 13">
            <a:extLst>
              <a:ext uri="{FF2B5EF4-FFF2-40B4-BE49-F238E27FC236}">
                <a16:creationId xmlns:a16="http://schemas.microsoft.com/office/drawing/2014/main" xmlns="" id="{33FCDB86-2350-5F78-D347-747B635DF78C}"/>
              </a:ext>
            </a:extLst>
          </p:cNvPr>
          <p:cNvPicPr>
            <a:picLocks noChangeAspect="1"/>
          </p:cNvPicPr>
          <p:nvPr/>
        </p:nvPicPr>
        <p:blipFill>
          <a:blip r:embed="rId15"/>
          <a:stretch>
            <a:fillRect/>
          </a:stretch>
        </p:blipFill>
        <p:spPr>
          <a:xfrm>
            <a:off x="4350774" y="5635102"/>
            <a:ext cx="10517211" cy="4135706"/>
          </a:xfrm>
          <a:prstGeom prst="rect">
            <a:avLst/>
          </a:prstGeom>
        </p:spPr>
      </p:pic>
      <p:cxnSp>
        <p:nvCxnSpPr>
          <p:cNvPr id="19" name="Straight Connector 18">
            <a:extLst>
              <a:ext uri="{FF2B5EF4-FFF2-40B4-BE49-F238E27FC236}">
                <a16:creationId xmlns:a16="http://schemas.microsoft.com/office/drawing/2014/main" xmlns="" id="{30B8EE1D-8615-F929-20E6-279C74EF905F}"/>
              </a:ext>
            </a:extLst>
          </p:cNvPr>
          <p:cNvCxnSpPr>
            <a:cxnSpLocks/>
          </p:cNvCxnSpPr>
          <p:nvPr/>
        </p:nvCxnSpPr>
        <p:spPr>
          <a:xfrm>
            <a:off x="5250427" y="4173794"/>
            <a:ext cx="2905433" cy="1533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E104B3F-743F-42AE-2138-66376D94AF5F}"/>
              </a:ext>
            </a:extLst>
          </p:cNvPr>
          <p:cNvCxnSpPr>
            <a:cxnSpLocks/>
          </p:cNvCxnSpPr>
          <p:nvPr/>
        </p:nvCxnSpPr>
        <p:spPr>
          <a:xfrm>
            <a:off x="7816646" y="4218040"/>
            <a:ext cx="5810864" cy="14305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5D547467-0A86-18EA-E732-F52AAB90486B}"/>
              </a:ext>
            </a:extLst>
          </p:cNvPr>
          <p:cNvCxnSpPr>
            <a:cxnSpLocks/>
          </p:cNvCxnSpPr>
          <p:nvPr/>
        </p:nvCxnSpPr>
        <p:spPr>
          <a:xfrm>
            <a:off x="10471356" y="4586750"/>
            <a:ext cx="250722" cy="11208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FE045A3-EAA3-FCC2-91F0-7BAED3829B17}"/>
              </a:ext>
            </a:extLst>
          </p:cNvPr>
          <p:cNvCxnSpPr>
            <a:cxnSpLocks/>
          </p:cNvCxnSpPr>
          <p:nvPr/>
        </p:nvCxnSpPr>
        <p:spPr>
          <a:xfrm flipH="1">
            <a:off x="5368413" y="4144300"/>
            <a:ext cx="7757652" cy="15190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rot="-1482996">
            <a:off x="-2357860" y="-2775847"/>
            <a:ext cx="11506103"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11959688" y="-310083"/>
            <a:ext cx="7980383"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12590636" y="-1666889"/>
            <a:ext cx="5341007"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484938" y="-1295897"/>
            <a:ext cx="4490915"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4375520" y="8574383"/>
            <a:ext cx="8330339" cy="6966246"/>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xmlns=""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45">
              <a:defRPr/>
            </a:pPr>
            <a:endParaRPr lang="en-US">
              <a:solidFill>
                <a:prstClr val="black"/>
              </a:solidFill>
              <a:latin typeface="Calibri"/>
            </a:endParaRPr>
          </a:p>
        </p:txBody>
      </p:sp>
      <p:sp>
        <p:nvSpPr>
          <p:cNvPr id="12" name="Freeform 6">
            <a:extLst>
              <a:ext uri="{FF2B5EF4-FFF2-40B4-BE49-F238E27FC236}">
                <a16:creationId xmlns:a16="http://schemas.microsoft.com/office/drawing/2014/main" xmlns="" id="{125DA35D-28B2-275E-46D9-4A0F2C1F1515}"/>
              </a:ext>
            </a:extLst>
          </p:cNvPr>
          <p:cNvSpPr/>
          <p:nvPr/>
        </p:nvSpPr>
        <p:spPr>
          <a:xfrm>
            <a:off x="685800" y="2"/>
            <a:ext cx="16535400" cy="16383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TextBox 12">
            <a:extLst>
              <a:ext uri="{FF2B5EF4-FFF2-40B4-BE49-F238E27FC236}">
                <a16:creationId xmlns:a16="http://schemas.microsoft.com/office/drawing/2014/main" xmlns="" id="{80318F15-3235-E61F-DC0C-B60A059A1D43}"/>
              </a:ext>
            </a:extLst>
          </p:cNvPr>
          <p:cNvSpPr txBox="1"/>
          <p:nvPr/>
        </p:nvSpPr>
        <p:spPr>
          <a:xfrm>
            <a:off x="2362200" y="0"/>
            <a:ext cx="13792200" cy="1446550"/>
          </a:xfrm>
          <a:prstGeom prst="rect">
            <a:avLst/>
          </a:prstGeom>
          <a:noFill/>
        </p:spPr>
        <p:txBody>
          <a:bodyPr wrap="square" rtlCol="0">
            <a:spAutoFit/>
          </a:bodyPr>
          <a:lstStyle/>
          <a:p>
            <a:pPr algn="just" defTabSz="914445"/>
            <a:r>
              <a:rPr lang="en-US" sz="4400" b="1" dirty="0">
                <a:solidFill>
                  <a:prstClr val="white"/>
                </a:solidFill>
                <a:latin typeface="Calibri" panose="020F0502020204030204" pitchFamily="34" charset="0"/>
                <a:cs typeface="Calibri" panose="020F0502020204030204" pitchFamily="34" charset="0"/>
              </a:rPr>
              <a:t>M</a:t>
            </a:r>
            <a:r>
              <a:rPr lang="vi-VN" sz="4400" b="1" dirty="0">
                <a:solidFill>
                  <a:prstClr val="white"/>
                </a:solidFill>
                <a:latin typeface="Calibri" panose="020F0502020204030204" pitchFamily="34" charset="0"/>
                <a:cs typeface="Calibri" panose="020F0502020204030204" pitchFamily="34" charset="0"/>
              </a:rPr>
              <a:t>ỗi tổ sẽ hoàn thành tiểu sử của 1 nhà sáng chế trong 5 phút:</a:t>
            </a:r>
            <a:endParaRPr lang="en-US" sz="4400" b="1" dirty="0">
              <a:solidFill>
                <a:prstClr val="white"/>
              </a:solidFill>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xmlns="" id="{F1726983-33FB-D9FE-3DCC-CF7C39264AAB}"/>
              </a:ext>
            </a:extLst>
          </p:cNvPr>
          <p:cNvSpPr/>
          <p:nvPr/>
        </p:nvSpPr>
        <p:spPr>
          <a:xfrm>
            <a:off x="5176683" y="2050025"/>
            <a:ext cx="7270956" cy="10323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err="1">
                <a:latin typeface="Cambria" panose="02040503050406030204" pitchFamily="18" charset="0"/>
                <a:ea typeface="Cambria" panose="02040503050406030204" pitchFamily="18" charset="0"/>
              </a:rPr>
              <a:t>Tổ</a:t>
            </a:r>
            <a:r>
              <a:rPr lang="en-US" sz="6000" dirty="0">
                <a:latin typeface="Cambria" panose="02040503050406030204" pitchFamily="18" charset="0"/>
                <a:ea typeface="Cambria" panose="02040503050406030204" pitchFamily="18" charset="0"/>
              </a:rPr>
              <a:t> 1 – </a:t>
            </a:r>
            <a:r>
              <a:rPr lang="en-US" sz="6000" dirty="0" err="1">
                <a:latin typeface="Cambria" panose="02040503050406030204" pitchFamily="18" charset="0"/>
                <a:ea typeface="Cambria" panose="02040503050406030204" pitchFamily="18" charset="0"/>
              </a:rPr>
              <a:t>Giêm</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Oát</a:t>
            </a:r>
            <a:r>
              <a:rPr lang="en-US" sz="6000" dirty="0">
                <a:latin typeface="Cambria" panose="02040503050406030204" pitchFamily="18" charset="0"/>
                <a:ea typeface="Cambria" panose="02040503050406030204" pitchFamily="18" charset="0"/>
              </a:rPr>
              <a:t>.</a:t>
            </a:r>
          </a:p>
        </p:txBody>
      </p:sp>
      <p:sp>
        <p:nvSpPr>
          <p:cNvPr id="18" name="Rectangle: Rounded Corners 17">
            <a:extLst>
              <a:ext uri="{FF2B5EF4-FFF2-40B4-BE49-F238E27FC236}">
                <a16:creationId xmlns:a16="http://schemas.microsoft.com/office/drawing/2014/main" xmlns="" id="{2D6F11EF-23A6-AE67-1620-AA5332204AB4}"/>
              </a:ext>
            </a:extLst>
          </p:cNvPr>
          <p:cNvSpPr/>
          <p:nvPr/>
        </p:nvSpPr>
        <p:spPr>
          <a:xfrm>
            <a:off x="4395020" y="3716592"/>
            <a:ext cx="8657304" cy="10323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6000" dirty="0">
                <a:latin typeface="Cambria" panose="02040503050406030204" pitchFamily="18" charset="0"/>
                <a:ea typeface="Cambria" panose="02040503050406030204" pitchFamily="18" charset="0"/>
              </a:rPr>
              <a:t>Tổ 2 – Tô-mát Ê-đi-xơn.</a:t>
            </a:r>
            <a:endParaRPr lang="en-US" sz="6000"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xmlns="" id="{9BCFA76D-D04B-45F3-C359-1DF110A5B7FC}"/>
              </a:ext>
            </a:extLst>
          </p:cNvPr>
          <p:cNvSpPr/>
          <p:nvPr/>
        </p:nvSpPr>
        <p:spPr>
          <a:xfrm>
            <a:off x="2035278" y="5324165"/>
            <a:ext cx="12462387" cy="10323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6000" dirty="0">
                <a:latin typeface="Cambria" panose="02040503050406030204" pitchFamily="18" charset="0"/>
                <a:ea typeface="Cambria" panose="02040503050406030204" pitchFamily="18" charset="0"/>
              </a:rPr>
              <a:t>Tổ 3 – A-lếch-xan-đơ Gra-ham-beo.</a:t>
            </a:r>
            <a:endParaRPr lang="en-US" sz="6000" dirty="0">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xmlns="" id="{FDA57993-7FA9-8E8D-E6B2-4DF602FD885A}"/>
              </a:ext>
            </a:extLst>
          </p:cNvPr>
          <p:cNvSpPr/>
          <p:nvPr/>
        </p:nvSpPr>
        <p:spPr>
          <a:xfrm>
            <a:off x="5073446" y="6902244"/>
            <a:ext cx="6179574" cy="10323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6000" dirty="0">
                <a:latin typeface="Cambria" panose="02040503050406030204" pitchFamily="18" charset="0"/>
                <a:ea typeface="Cambria" panose="02040503050406030204" pitchFamily="18" charset="0"/>
              </a:rPr>
              <a:t>Tổ 4 – Các Ben. </a:t>
            </a:r>
            <a:endParaRPr lang="en-US" sz="6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628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45">
              <a:defRPr/>
            </a:pPr>
            <a:endParaRPr lang="en-US">
              <a:solidFill>
                <a:prstClr val="black"/>
              </a:solidFill>
              <a:latin typeface="Calibri"/>
            </a:endParaRPr>
          </a:p>
        </p:txBody>
      </p:sp>
      <p:pic>
        <p:nvPicPr>
          <p:cNvPr id="15" name="Picture 14">
            <a:extLst>
              <a:ext uri="{FF2B5EF4-FFF2-40B4-BE49-F238E27FC236}">
                <a16:creationId xmlns:a16="http://schemas.microsoft.com/office/drawing/2014/main" xmlns="" id="{63CE8A85-6659-FFD6-E8E4-2BB356FC19A6}"/>
              </a:ext>
            </a:extLst>
          </p:cNvPr>
          <p:cNvPicPr>
            <a:picLocks noChangeAspect="1"/>
          </p:cNvPicPr>
          <p:nvPr/>
        </p:nvPicPr>
        <p:blipFill>
          <a:blip r:embed="rId2"/>
          <a:stretch>
            <a:fillRect/>
          </a:stretch>
        </p:blipFill>
        <p:spPr>
          <a:xfrm>
            <a:off x="2035277" y="774442"/>
            <a:ext cx="6571790" cy="8782745"/>
          </a:xfrm>
          <a:prstGeom prst="rect">
            <a:avLst/>
          </a:prstGeom>
        </p:spPr>
      </p:pic>
      <p:pic>
        <p:nvPicPr>
          <p:cNvPr id="19" name="Picture 18">
            <a:extLst>
              <a:ext uri="{FF2B5EF4-FFF2-40B4-BE49-F238E27FC236}">
                <a16:creationId xmlns:a16="http://schemas.microsoft.com/office/drawing/2014/main" xmlns="" id="{B12EDBEF-E15A-9BC4-4393-0A9ED36696C0}"/>
              </a:ext>
            </a:extLst>
          </p:cNvPr>
          <p:cNvPicPr>
            <a:picLocks noChangeAspect="1"/>
          </p:cNvPicPr>
          <p:nvPr/>
        </p:nvPicPr>
        <p:blipFill>
          <a:blip r:embed="rId3"/>
          <a:stretch>
            <a:fillRect/>
          </a:stretch>
        </p:blipFill>
        <p:spPr>
          <a:xfrm>
            <a:off x="9543590" y="1352473"/>
            <a:ext cx="7400925" cy="7729538"/>
          </a:xfrm>
          <a:prstGeom prst="rect">
            <a:avLst/>
          </a:prstGeom>
        </p:spPr>
      </p:pic>
    </p:spTree>
    <p:extLst>
      <p:ext uri="{BB962C8B-B14F-4D97-AF65-F5344CB8AC3E}">
        <p14:creationId xmlns:p14="http://schemas.microsoft.com/office/powerpoint/2010/main" val="38096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4"/>
          <p:cNvSpPr/>
          <p:nvPr/>
        </p:nvSpPr>
        <p:spPr>
          <a:xfrm>
            <a:off x="1591096" y="487115"/>
            <a:ext cx="9398208" cy="9312770"/>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357246" y="7305406"/>
            <a:ext cx="2963018" cy="2837090"/>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8">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0" name="Freeform 10"/>
          <p:cNvSpPr/>
          <p:nvPr/>
        </p:nvSpPr>
        <p:spPr>
          <a:xfrm>
            <a:off x="11430000" y="4229100"/>
            <a:ext cx="5784742" cy="6057900"/>
          </a:xfrm>
          <a:custGeom>
            <a:avLst/>
            <a:gdLst/>
            <a:ahLst/>
            <a:cxnLst/>
            <a:rect l="l" t="t" r="r" b="b"/>
            <a:pathLst>
              <a:path w="4184542" h="4114800">
                <a:moveTo>
                  <a:pt x="0" y="0"/>
                </a:moveTo>
                <a:lnTo>
                  <a:pt x="4184543" y="0"/>
                </a:lnTo>
                <a:lnTo>
                  <a:pt x="4184543" y="4114800"/>
                </a:lnTo>
                <a:lnTo>
                  <a:pt x="0" y="4114800"/>
                </a:lnTo>
                <a:lnTo>
                  <a:pt x="0" y="0"/>
                </a:lnTo>
                <a:close/>
              </a:path>
            </a:pathLst>
          </a:custGeom>
          <a:blipFill>
            <a:blip r:embed="rId12">
              <a:extLst>
                <a:ext uri="{96DAC541-7B7A-43D3-8B79-37D633B846F1}">
                  <asvg:svgBlip xmlns:asvg="http://schemas.microsoft.com/office/drawing/2016/SVG/main" xmlns="" r:embed="rId15"/>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xmlns="" id="{E5D39744-463C-4A93-CECD-352D2FA4025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90800" y="2781300"/>
            <a:ext cx="7456054" cy="5584420"/>
          </a:xfrm>
          <a:prstGeom prst="rect">
            <a:avLst/>
          </a:prstGeom>
        </p:spPr>
      </p:pic>
    </p:spTree>
    <p:extLst>
      <p:ext uri="{BB962C8B-B14F-4D97-AF65-F5344CB8AC3E}">
        <p14:creationId xmlns:p14="http://schemas.microsoft.com/office/powerpoint/2010/main" val="252045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3">
            <a:alphaModFix/>
          </a:blip>
          <a:stretch>
            <a:fillRect/>
          </a:stretch>
        </p:blipFill>
        <p:spPr>
          <a:xfrm>
            <a:off x="4597670" y="1461997"/>
            <a:ext cx="9557562" cy="5686844"/>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4984290" y="1696116"/>
            <a:ext cx="8784201" cy="4854591"/>
          </a:xfrm>
          <a:prstGeom prst="rect">
            <a:avLst/>
          </a:prstGeom>
          <a:solidFill>
            <a:srgbClr val="FFFFFF"/>
          </a:solidFill>
          <a:ln>
            <a:noFill/>
          </a:ln>
        </p:spPr>
        <p:txBody>
          <a:bodyPr spcFirstLastPara="1" wrap="square" lIns="182850" tIns="182850" rIns="182850" bIns="182850" anchor="t" anchorCtr="0">
            <a:noAutofit/>
          </a:bodyPr>
          <a:lstStyle/>
          <a:p>
            <a:pPr algn="ctr" defTabSz="1828847">
              <a:buClr>
                <a:srgbClr val="000000"/>
              </a:buClr>
              <a:defRPr/>
            </a:pPr>
            <a:endParaRPr sz="7002" b="1" kern="0">
              <a:solidFill>
                <a:srgbClr val="FFFF00"/>
              </a:solidFill>
              <a:latin typeface="Georgia"/>
              <a:ea typeface="Georgia"/>
              <a:cs typeface="Georgia"/>
              <a:sym typeface="Georgia"/>
            </a:endParaRPr>
          </a:p>
        </p:txBody>
      </p:sp>
      <p:pic>
        <p:nvPicPr>
          <p:cNvPr id="20" name="Picture 19">
            <a:extLst>
              <a:ext uri="{FF2B5EF4-FFF2-40B4-BE49-F238E27FC236}">
                <a16:creationId xmlns:a16="http://schemas.microsoft.com/office/drawing/2014/main" xmlns="" id="{B5EE0D9C-F92A-4408-9D5D-8DC38946A186}"/>
              </a:ext>
            </a:extLst>
          </p:cNvPr>
          <p:cNvPicPr>
            <a:picLocks noChangeAspect="1"/>
          </p:cNvPicPr>
          <p:nvPr/>
        </p:nvPicPr>
        <p:blipFill>
          <a:blip r:embed="rId4"/>
          <a:stretch>
            <a:fillRect/>
          </a:stretch>
        </p:blipFill>
        <p:spPr>
          <a:xfrm>
            <a:off x="5562602" y="3619502"/>
            <a:ext cx="7418399" cy="998627"/>
          </a:xfrm>
          <a:prstGeom prst="rect">
            <a:avLst/>
          </a:prstGeom>
        </p:spPr>
      </p:pic>
    </p:spTree>
    <p:extLst>
      <p:ext uri="{BB962C8B-B14F-4D97-AF65-F5344CB8AC3E}">
        <p14:creationId xmlns:p14="http://schemas.microsoft.com/office/powerpoint/2010/main" val="251814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45">
              <a:defRPr/>
            </a:pPr>
            <a:endParaRPr lang="en-US">
              <a:solidFill>
                <a:prstClr val="black"/>
              </a:solidFill>
              <a:latin typeface="Calibri"/>
            </a:endParaRPr>
          </a:p>
        </p:txBody>
      </p:sp>
      <p:sp>
        <p:nvSpPr>
          <p:cNvPr id="6" name="Rectangle 5">
            <a:extLst>
              <a:ext uri="{FF2B5EF4-FFF2-40B4-BE49-F238E27FC236}">
                <a16:creationId xmlns:a16="http://schemas.microsoft.com/office/drawing/2014/main" xmlns="" id="{0D79D3FC-438D-2CEC-2B46-DDA981D33572}"/>
              </a:ext>
            </a:extLst>
          </p:cNvPr>
          <p:cNvSpPr/>
          <p:nvPr/>
        </p:nvSpPr>
        <p:spPr>
          <a:xfrm>
            <a:off x="1900238" y="1457325"/>
            <a:ext cx="14859000" cy="7458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700"/>
          </a:p>
        </p:txBody>
      </p:sp>
      <p:pic>
        <p:nvPicPr>
          <p:cNvPr id="7" name="Picture 6">
            <a:extLst>
              <a:ext uri="{FF2B5EF4-FFF2-40B4-BE49-F238E27FC236}">
                <a16:creationId xmlns:a16="http://schemas.microsoft.com/office/drawing/2014/main" xmlns="" id="{A8074920-2026-4BE3-E1F5-AC56A519F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8353" y="2028824"/>
            <a:ext cx="3109436" cy="5194622"/>
          </a:xfrm>
          <a:prstGeom prst="rect">
            <a:avLst/>
          </a:prstGeom>
        </p:spPr>
      </p:pic>
      <p:sp>
        <p:nvSpPr>
          <p:cNvPr id="8" name="TextBox 7">
            <a:extLst>
              <a:ext uri="{FF2B5EF4-FFF2-40B4-BE49-F238E27FC236}">
                <a16:creationId xmlns:a16="http://schemas.microsoft.com/office/drawing/2014/main" xmlns="" id="{FE7EA694-6985-6599-0183-3F2A805D922E}"/>
              </a:ext>
            </a:extLst>
          </p:cNvPr>
          <p:cNvSpPr txBox="1"/>
          <p:nvPr/>
        </p:nvSpPr>
        <p:spPr>
          <a:xfrm>
            <a:off x="2428875" y="1657351"/>
            <a:ext cx="11001375" cy="6978834"/>
          </a:xfrm>
          <a:prstGeom prst="rect">
            <a:avLst/>
          </a:prstGeom>
          <a:noFill/>
        </p:spPr>
        <p:txBody>
          <a:bodyPr wrap="square" rtlCol="0">
            <a:spAutoFit/>
          </a:bodyPr>
          <a:lstStyle/>
          <a:p>
            <a:pPr>
              <a:spcAft>
                <a:spcPts val="1500"/>
              </a:spcAft>
            </a:pP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Giêm</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Oát</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(James Watt) </a:t>
            </a:r>
            <a:r>
              <a:rPr lang="en-US" sz="3600" i="1" dirty="0">
                <a:latin typeface="Times New Roman" panose="02020603050405020304" pitchFamily="18" charset="0"/>
                <a:ea typeface="Calibri" panose="020F0502020204030204" pitchFamily="34" charset="0"/>
                <a:cs typeface="Times New Roman" panose="02020603050405020304" pitchFamily="18" charset="0"/>
              </a:rPr>
              <a:t>(</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1736</a:t>
            </a:r>
            <a:r>
              <a:rPr lang="en-US" sz="3600" i="1" dirty="0">
                <a:latin typeface="Times New Roman" panose="02020603050405020304" pitchFamily="18" charset="0"/>
                <a:ea typeface="Calibri" panose="020F0502020204030204" pitchFamily="34" charset="0"/>
                <a:cs typeface="Times New Roman" panose="02020603050405020304" pitchFamily="18" charset="0"/>
              </a:rPr>
              <a:t> - </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1819</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kĩ</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sư</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Xcốt-len</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(Scotland)</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tiêu</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Quá</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600" i="1" dirty="0">
                <a:latin typeface="Times New Roman" panose="02020603050405020304" pitchFamily="18" charset="0"/>
                <a:ea typeface="Calibri" panose="020F0502020204030204" pitchFamily="34" charset="0"/>
                <a:cs typeface="Times New Roman" panose="02020603050405020304" pitchFamily="18" charset="0"/>
              </a:rPr>
              <a:t>+ 1763: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bắt</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3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mô</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sơ</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khai</a:t>
            </a:r>
            <a:r>
              <a:rPr lang="en-US" sz="3600" i="1"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600" i="1" dirty="0">
                <a:latin typeface="Times New Roman" panose="02020603050405020304" pitchFamily="18" charset="0"/>
                <a:ea typeface="Calibri" panose="020F0502020204030204" pitchFamily="34" charset="0"/>
                <a:cs typeface="Times New Roman" panose="02020603050405020304" pitchFamily="18" charset="0"/>
              </a:rPr>
              <a:t>+ 1765: </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ý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ra</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kiệm</a:t>
            </a:r>
            <a:r>
              <a:rPr lang="en-US" sz="3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hơn</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suất</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1784</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cấp</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600" i="1"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Sáng</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chế</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của</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ông</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mở</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ra</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một</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thời</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đại</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máy</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hơi</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nước</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tạo</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ra</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một</a:t>
            </a:r>
            <a:r>
              <a:rPr lang="en-US" sz="3600" i="1" dirty="0">
                <a:latin typeface="Times New Roman" panose="02020603050405020304" pitchFamily="18" charset="0"/>
                <a:ea typeface="Calibri" panose="020F0502020204030204" pitchFamily="34" charset="0"/>
              </a:rPr>
              <a:t> </a:t>
            </a:r>
            <a:r>
              <a:rPr lang="en-US" sz="3600" b="1" i="1" dirty="0" err="1">
                <a:solidFill>
                  <a:srgbClr val="FF0000"/>
                </a:solidFill>
                <a:latin typeface="Times New Roman" panose="02020603050405020304" pitchFamily="18" charset="0"/>
                <a:ea typeface="Calibri" panose="020F0502020204030204" pitchFamily="34" charset="0"/>
              </a:rPr>
              <a:t>cuộc</a:t>
            </a:r>
            <a:r>
              <a:rPr lang="en-US" sz="3600" b="1" i="1" dirty="0">
                <a:solidFill>
                  <a:srgbClr val="FF0000"/>
                </a:solidFill>
                <a:latin typeface="Times New Roman" panose="02020603050405020304" pitchFamily="18" charset="0"/>
                <a:ea typeface="Calibri" panose="020F0502020204030204" pitchFamily="34" charset="0"/>
              </a:rPr>
              <a:t> </a:t>
            </a:r>
            <a:r>
              <a:rPr lang="en-US" sz="3600" b="1" i="1" dirty="0" err="1">
                <a:solidFill>
                  <a:srgbClr val="FF0000"/>
                </a:solidFill>
                <a:latin typeface="Times New Roman" panose="02020603050405020304" pitchFamily="18" charset="0"/>
                <a:ea typeface="Calibri" panose="020F0502020204030204" pitchFamily="34" charset="0"/>
              </a:rPr>
              <a:t>cách</a:t>
            </a:r>
            <a:r>
              <a:rPr lang="en-US" sz="3600" b="1" i="1" dirty="0">
                <a:solidFill>
                  <a:srgbClr val="FF0000"/>
                </a:solidFill>
                <a:latin typeface="Times New Roman" panose="02020603050405020304" pitchFamily="18" charset="0"/>
                <a:ea typeface="Calibri" panose="020F0502020204030204" pitchFamily="34" charset="0"/>
              </a:rPr>
              <a:t> </a:t>
            </a:r>
            <a:r>
              <a:rPr lang="en-US" sz="3600" b="1" i="1" dirty="0" err="1">
                <a:solidFill>
                  <a:srgbClr val="FF0000"/>
                </a:solidFill>
                <a:latin typeface="Times New Roman" panose="02020603050405020304" pitchFamily="18" charset="0"/>
                <a:ea typeface="Calibri" panose="020F0502020204030204" pitchFamily="34" charset="0"/>
              </a:rPr>
              <a:t>mạng</a:t>
            </a:r>
            <a:r>
              <a:rPr lang="en-US" sz="3600" b="1" i="1" dirty="0">
                <a:solidFill>
                  <a:srgbClr val="FF0000"/>
                </a:solidFill>
                <a:latin typeface="Times New Roman" panose="02020603050405020304" pitchFamily="18" charset="0"/>
                <a:ea typeface="Calibri" panose="020F0502020204030204" pitchFamily="34" charset="0"/>
              </a:rPr>
              <a:t> </a:t>
            </a:r>
            <a:r>
              <a:rPr lang="en-US" sz="3600" b="1" i="1" dirty="0" err="1">
                <a:solidFill>
                  <a:srgbClr val="FF0000"/>
                </a:solidFill>
                <a:latin typeface="Times New Roman" panose="02020603050405020304" pitchFamily="18" charset="0"/>
                <a:ea typeface="Calibri" panose="020F0502020204030204" pitchFamily="34" charset="0"/>
              </a:rPr>
              <a:t>công</a:t>
            </a:r>
            <a:r>
              <a:rPr lang="en-US" sz="3600" b="1" i="1" dirty="0">
                <a:solidFill>
                  <a:srgbClr val="FF0000"/>
                </a:solidFill>
                <a:latin typeface="Times New Roman" panose="02020603050405020304" pitchFamily="18" charset="0"/>
                <a:ea typeface="Calibri" panose="020F0502020204030204" pitchFamily="34" charset="0"/>
              </a:rPr>
              <a:t> </a:t>
            </a:r>
            <a:r>
              <a:rPr lang="en-US" sz="3600" b="1" i="1" dirty="0" err="1">
                <a:solidFill>
                  <a:srgbClr val="FF0000"/>
                </a:solidFill>
                <a:latin typeface="Times New Roman" panose="02020603050405020304" pitchFamily="18" charset="0"/>
                <a:ea typeface="Calibri" panose="020F0502020204030204" pitchFamily="34" charset="0"/>
              </a:rPr>
              <a:t>nghiệp</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của</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thế</a:t>
            </a:r>
            <a:r>
              <a:rPr lang="en-US" sz="3600" i="1" dirty="0">
                <a:latin typeface="Times New Roman" panose="02020603050405020304" pitchFamily="18" charset="0"/>
                <a:ea typeface="Calibri" panose="020F0502020204030204" pitchFamily="34" charset="0"/>
              </a:rPr>
              <a:t> </a:t>
            </a:r>
            <a:r>
              <a:rPr lang="en-US" sz="3600" i="1" dirty="0" err="1">
                <a:latin typeface="Times New Roman" panose="02020603050405020304" pitchFamily="18" charset="0"/>
                <a:ea typeface="Calibri" panose="020F0502020204030204" pitchFamily="34" charset="0"/>
              </a:rPr>
              <a:t>kỉ</a:t>
            </a:r>
            <a:r>
              <a:rPr lang="en-US" sz="3600" i="1" dirty="0">
                <a:latin typeface="Times New Roman" panose="02020603050405020304" pitchFamily="18" charset="0"/>
                <a:ea typeface="Calibri" panose="020F0502020204030204" pitchFamily="34" charset="0"/>
              </a:rPr>
              <a:t> XIX. </a:t>
            </a:r>
            <a:endParaRPr lang="en-US" sz="3600" dirty="0"/>
          </a:p>
        </p:txBody>
      </p:sp>
    </p:spTree>
    <p:extLst>
      <p:ext uri="{BB962C8B-B14F-4D97-AF65-F5344CB8AC3E}">
        <p14:creationId xmlns:p14="http://schemas.microsoft.com/office/powerpoint/2010/main" val="18923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45">
              <a:defRPr/>
            </a:pPr>
            <a:endParaRPr lang="en-US">
              <a:solidFill>
                <a:prstClr val="black"/>
              </a:solidFill>
              <a:latin typeface="Calibri"/>
            </a:endParaRPr>
          </a:p>
        </p:txBody>
      </p:sp>
      <p:sp>
        <p:nvSpPr>
          <p:cNvPr id="6" name="Rectangle 5">
            <a:extLst>
              <a:ext uri="{FF2B5EF4-FFF2-40B4-BE49-F238E27FC236}">
                <a16:creationId xmlns:a16="http://schemas.microsoft.com/office/drawing/2014/main" xmlns="" id="{0D79D3FC-438D-2CEC-2B46-DDA981D33572}"/>
              </a:ext>
            </a:extLst>
          </p:cNvPr>
          <p:cNvSpPr/>
          <p:nvPr/>
        </p:nvSpPr>
        <p:spPr>
          <a:xfrm>
            <a:off x="1900238" y="1457325"/>
            <a:ext cx="14859000" cy="7458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a:endParaRPr>
          </a:p>
        </p:txBody>
      </p:sp>
      <p:sp>
        <p:nvSpPr>
          <p:cNvPr id="8" name="TextBox 7">
            <a:extLst>
              <a:ext uri="{FF2B5EF4-FFF2-40B4-BE49-F238E27FC236}">
                <a16:creationId xmlns:a16="http://schemas.microsoft.com/office/drawing/2014/main" xmlns="" id="{FE7EA694-6985-6599-0183-3F2A805D922E}"/>
              </a:ext>
            </a:extLst>
          </p:cNvPr>
          <p:cNvSpPr txBox="1"/>
          <p:nvPr/>
        </p:nvSpPr>
        <p:spPr>
          <a:xfrm>
            <a:off x="2428874" y="1657351"/>
            <a:ext cx="11329988" cy="7025000"/>
          </a:xfrm>
          <a:prstGeom prst="rect">
            <a:avLst/>
          </a:prstGeom>
          <a:noFill/>
        </p:spPr>
        <p:txBody>
          <a:bodyPr wrap="square" rtlCol="0">
            <a:spAutoFit/>
          </a:bodyPr>
          <a:lstStyle/>
          <a:p>
            <a:pPr>
              <a:spcAft>
                <a:spcPts val="1500"/>
              </a:spcAft>
            </a:pPr>
            <a:r>
              <a:rPr lang="en-US" sz="3300" b="1" i="1" dirty="0" err="1">
                <a:latin typeface="Times New Roman" panose="02020603050405020304" pitchFamily="18" charset="0"/>
                <a:ea typeface="Calibri" panose="020F0502020204030204" pitchFamily="34" charset="0"/>
                <a:cs typeface="Times New Roman" panose="02020603050405020304" pitchFamily="18" charset="0"/>
              </a:rPr>
              <a:t>Tô-mát</a:t>
            </a:r>
            <a:r>
              <a:rPr lang="en-US" sz="3300" b="1" i="1" dirty="0">
                <a:latin typeface="Times New Roman" panose="02020603050405020304" pitchFamily="18" charset="0"/>
                <a:ea typeface="Calibri" panose="020F0502020204030204" pitchFamily="34" charset="0"/>
                <a:cs typeface="Times New Roman" panose="02020603050405020304" pitchFamily="18" charset="0"/>
              </a:rPr>
              <a:t> Ê-</a:t>
            </a:r>
            <a:r>
              <a:rPr lang="en-US" sz="3300" b="1"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3300" b="1" i="1" dirty="0">
                <a:latin typeface="Times New Roman" panose="02020603050405020304" pitchFamily="18" charset="0"/>
                <a:ea typeface="Calibri" panose="020F0502020204030204" pitchFamily="34" charset="0"/>
                <a:cs typeface="Times New Roman" panose="02020603050405020304" pitchFamily="18" charset="0"/>
              </a:rPr>
              <a:t>-</a:t>
            </a:r>
            <a:r>
              <a:rPr lang="en-US" sz="3300" b="1" i="1" dirty="0" err="1">
                <a:latin typeface="Times New Roman" panose="02020603050405020304" pitchFamily="18" charset="0"/>
                <a:ea typeface="Calibri" panose="020F0502020204030204" pitchFamily="34" charset="0"/>
                <a:cs typeface="Times New Roman" panose="02020603050405020304" pitchFamily="18" charset="0"/>
              </a:rPr>
              <a:t>xơn</a:t>
            </a:r>
            <a:r>
              <a:rPr lang="en-US" sz="3300" b="1" i="1" dirty="0">
                <a:latin typeface="Times New Roman" panose="02020603050405020304" pitchFamily="18" charset="0"/>
                <a:ea typeface="Calibri" panose="020F0502020204030204" pitchFamily="34" charset="0"/>
                <a:cs typeface="Times New Roman" panose="02020603050405020304" pitchFamily="18" charset="0"/>
              </a:rPr>
              <a:t> (Thomas Edison) </a:t>
            </a:r>
            <a:r>
              <a:rPr lang="en-US" sz="3300" i="1" dirty="0">
                <a:latin typeface="Times New Roman" panose="02020603050405020304" pitchFamily="18" charset="0"/>
                <a:ea typeface="Calibri" panose="020F0502020204030204" pitchFamily="34" charset="0"/>
                <a:cs typeface="Times New Roman" panose="02020603050405020304" pitchFamily="18" charset="0"/>
              </a:rPr>
              <a:t>(</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1847</a:t>
            </a:r>
            <a:r>
              <a:rPr lang="en-US" sz="3300" i="1" dirty="0">
                <a:latin typeface="Times New Roman" panose="02020603050405020304" pitchFamily="18" charset="0"/>
                <a:ea typeface="Calibri" panose="020F0502020204030204" pitchFamily="34" charset="0"/>
                <a:cs typeface="Times New Roman" panose="02020603050405020304" pitchFamily="18" charset="0"/>
              </a:rPr>
              <a:t> - </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1931</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minh</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minh</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ra</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bị</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lớn</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tới</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3300" i="1" dirty="0">
                <a:latin typeface="Times New Roman" panose="02020603050405020304" pitchFamily="18" charset="0"/>
                <a:ea typeface="Calibri" panose="020F0502020204030204" pitchFamily="34" charset="0"/>
                <a:cs typeface="Times New Roman" panose="02020603050405020304" pitchFamily="18" charset="0"/>
              </a:rPr>
              <a:t>.</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300" i="1" dirty="0">
                <a:latin typeface="Times New Roman" panose="02020603050405020304" pitchFamily="18" charset="0"/>
                <a:ea typeface="Calibri" panose="020F0502020204030204" pitchFamily="34" charset="0"/>
                <a:cs typeface="Times New Roman" panose="02020603050405020304" pitchFamily="18" charset="0"/>
              </a:rPr>
              <a:t>- Sinh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lớn</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tại</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Mỹ</a:t>
            </a:r>
            <a:r>
              <a:rPr lang="en-US" sz="3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tiêu</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bóng</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đèn</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sợi</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đốt</a:t>
            </a:r>
            <a:r>
              <a:rPr lang="en-US" sz="3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Quá</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300" i="1" dirty="0">
                <a:latin typeface="Times New Roman" panose="02020603050405020304" pitchFamily="18" charset="0"/>
                <a:ea typeface="Calibri" panose="020F0502020204030204" pitchFamily="34" charset="0"/>
                <a:cs typeface="Times New Roman" panose="02020603050405020304" pitchFamily="18" charset="0"/>
              </a:rPr>
              <a:t>:</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3300" i="1" dirty="0">
                <a:latin typeface="Times New Roman" panose="02020603050405020304" pitchFamily="18" charset="0"/>
                <a:ea typeface="Calibri" panose="020F0502020204030204" pitchFamily="34" charset="0"/>
                <a:cs typeface="Times New Roman" panose="02020603050405020304" pitchFamily="18" charset="0"/>
              </a:rPr>
              <a:t> 3/1878: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nghiên</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cứu</a:t>
            </a:r>
            <a:r>
              <a:rPr lang="en-US" sz="33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bóng</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đèn</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sợi</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3300" i="1" dirty="0">
                <a:latin typeface="Times New Roman" panose="02020603050405020304" pitchFamily="18" charset="0"/>
                <a:ea typeface="Calibri" panose="020F0502020204030204" pitchFamily="34" charset="0"/>
                <a:cs typeface="Times New Roman" panose="02020603050405020304" pitchFamily="18" charset="0"/>
              </a:rPr>
              <a:t>.</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300" i="1" dirty="0">
                <a:latin typeface="Times New Roman" panose="02020603050405020304" pitchFamily="18" charset="0"/>
                <a:ea typeface="Calibri" panose="020F0502020204030204" pitchFamily="34" charset="0"/>
                <a:cs typeface="Times New Roman" panose="02020603050405020304" pitchFamily="18" charset="0"/>
              </a:rPr>
              <a:t>+1879: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3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sau</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lần</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thất</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bại</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3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Bóng</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đèn</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điện</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ra</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đời</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giúp</a:t>
            </a:r>
            <a:r>
              <a:rPr lang="en-US" sz="3300" i="1" dirty="0">
                <a:latin typeface="Times New Roman" panose="02020603050405020304" pitchFamily="18" charset="0"/>
                <a:ea typeface="Calibri" panose="020F0502020204030204" pitchFamily="34" charset="0"/>
              </a:rPr>
              <a:t> con </a:t>
            </a:r>
            <a:r>
              <a:rPr lang="en-US" sz="3300" i="1" dirty="0" err="1">
                <a:latin typeface="Times New Roman" panose="02020603050405020304" pitchFamily="18" charset="0"/>
                <a:ea typeface="Calibri" panose="020F0502020204030204" pitchFamily="34" charset="0"/>
              </a:rPr>
              <a:t>người</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thuận</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tiện</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hơn</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trong</a:t>
            </a:r>
            <a:r>
              <a:rPr lang="en-US" sz="3300" i="1" dirty="0">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làm</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việc</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và</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sinh</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hoạt</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vào</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buổi</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tối</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thắp</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sáng</a:t>
            </a:r>
            <a:r>
              <a:rPr lang="en-US" sz="3300" i="1" dirty="0">
                <a:solidFill>
                  <a:srgbClr val="FF0000"/>
                </a:solidFill>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đường</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phố</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và</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nhà</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máy</a:t>
            </a:r>
            <a:r>
              <a:rPr lang="en-US" sz="3300" i="1" dirty="0">
                <a:latin typeface="Times New Roman" panose="02020603050405020304" pitchFamily="18" charset="0"/>
                <a:ea typeface="Calibri" panose="020F0502020204030204" pitchFamily="34" charset="0"/>
              </a:rPr>
              <a:t>. </a:t>
            </a:r>
            <a:endParaRPr lang="en-US" sz="3300" dirty="0">
              <a:solidFill>
                <a:prstClr val="black"/>
              </a:solidFill>
              <a:latin typeface="Calibri"/>
            </a:endParaRPr>
          </a:p>
        </p:txBody>
      </p:sp>
      <p:pic>
        <p:nvPicPr>
          <p:cNvPr id="2" name="Picture 1">
            <a:extLst>
              <a:ext uri="{FF2B5EF4-FFF2-40B4-BE49-F238E27FC236}">
                <a16:creationId xmlns:a16="http://schemas.microsoft.com/office/drawing/2014/main" xmlns="" id="{6C9473CA-CEF4-80AF-6F8A-0C37738C5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4089" y="2663190"/>
            <a:ext cx="2723675" cy="4137387"/>
          </a:xfrm>
          <a:prstGeom prst="rect">
            <a:avLst/>
          </a:prstGeom>
        </p:spPr>
      </p:pic>
    </p:spTree>
    <p:extLst>
      <p:ext uri="{BB962C8B-B14F-4D97-AF65-F5344CB8AC3E}">
        <p14:creationId xmlns:p14="http://schemas.microsoft.com/office/powerpoint/2010/main" val="240121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45">
              <a:defRPr/>
            </a:pPr>
            <a:endParaRPr lang="en-US">
              <a:solidFill>
                <a:prstClr val="black"/>
              </a:solidFill>
              <a:latin typeface="Calibri"/>
            </a:endParaRPr>
          </a:p>
        </p:txBody>
      </p:sp>
      <p:sp>
        <p:nvSpPr>
          <p:cNvPr id="6" name="Rectangle 5">
            <a:extLst>
              <a:ext uri="{FF2B5EF4-FFF2-40B4-BE49-F238E27FC236}">
                <a16:creationId xmlns:a16="http://schemas.microsoft.com/office/drawing/2014/main" xmlns="" id="{0D79D3FC-438D-2CEC-2B46-DDA981D33572}"/>
              </a:ext>
            </a:extLst>
          </p:cNvPr>
          <p:cNvSpPr/>
          <p:nvPr/>
        </p:nvSpPr>
        <p:spPr>
          <a:xfrm>
            <a:off x="1900238" y="1457325"/>
            <a:ext cx="14859000" cy="7458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a:endParaRPr>
          </a:p>
        </p:txBody>
      </p:sp>
      <p:sp>
        <p:nvSpPr>
          <p:cNvPr id="8" name="TextBox 7">
            <a:extLst>
              <a:ext uri="{FF2B5EF4-FFF2-40B4-BE49-F238E27FC236}">
                <a16:creationId xmlns:a16="http://schemas.microsoft.com/office/drawing/2014/main" xmlns="" id="{FE7EA694-6985-6599-0183-3F2A805D922E}"/>
              </a:ext>
            </a:extLst>
          </p:cNvPr>
          <p:cNvSpPr txBox="1"/>
          <p:nvPr/>
        </p:nvSpPr>
        <p:spPr>
          <a:xfrm>
            <a:off x="2400300" y="1443038"/>
            <a:ext cx="11001375" cy="7532831"/>
          </a:xfrm>
          <a:prstGeom prst="rect">
            <a:avLst/>
          </a:prstGeom>
          <a:noFill/>
        </p:spPr>
        <p:txBody>
          <a:bodyPr wrap="square" rtlCol="0">
            <a:spAutoFit/>
          </a:bodyPr>
          <a:lstStyle/>
          <a:p>
            <a:pPr>
              <a:spcAft>
                <a:spcPts val="1500"/>
              </a:spcAft>
            </a:pPr>
            <a:r>
              <a:rPr lang="en-US" sz="3300" b="1" i="1" dirty="0">
                <a:latin typeface="Times New Roman" panose="02020603050405020304" pitchFamily="18" charset="0"/>
                <a:ea typeface="Calibri" panose="020F0502020204030204" pitchFamily="34" charset="0"/>
                <a:cs typeface="Times New Roman" panose="02020603050405020304" pitchFamily="18" charset="0"/>
              </a:rPr>
              <a:t>A-</a:t>
            </a:r>
            <a:r>
              <a:rPr lang="en-US" sz="3300" b="1" i="1" dirty="0" err="1">
                <a:latin typeface="Times New Roman" panose="02020603050405020304" pitchFamily="18" charset="0"/>
                <a:ea typeface="Calibri" panose="020F0502020204030204" pitchFamily="34" charset="0"/>
                <a:cs typeface="Times New Roman" panose="02020603050405020304" pitchFamily="18" charset="0"/>
              </a:rPr>
              <a:t>lếch</a:t>
            </a:r>
            <a:r>
              <a:rPr lang="en-US" sz="3300" b="1" i="1" dirty="0">
                <a:latin typeface="Times New Roman" panose="02020603050405020304" pitchFamily="18" charset="0"/>
                <a:ea typeface="Calibri" panose="020F0502020204030204" pitchFamily="34" charset="0"/>
                <a:cs typeface="Times New Roman" panose="02020603050405020304" pitchFamily="18" charset="0"/>
              </a:rPr>
              <a:t>-</a:t>
            </a:r>
            <a:r>
              <a:rPr lang="en-US" sz="3300" b="1" i="1" dirty="0" err="1">
                <a:latin typeface="Times New Roman" panose="02020603050405020304" pitchFamily="18" charset="0"/>
                <a:ea typeface="Calibri" panose="020F0502020204030204" pitchFamily="34" charset="0"/>
                <a:cs typeface="Times New Roman" panose="02020603050405020304" pitchFamily="18" charset="0"/>
              </a:rPr>
              <a:t>xan-đơ</a:t>
            </a:r>
            <a:r>
              <a:rPr lang="en-US" sz="3300" b="1" i="1" dirty="0">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latin typeface="Times New Roman" panose="02020603050405020304" pitchFamily="18" charset="0"/>
                <a:ea typeface="Calibri" panose="020F0502020204030204" pitchFamily="34" charset="0"/>
                <a:cs typeface="Times New Roman" panose="02020603050405020304" pitchFamily="18" charset="0"/>
              </a:rPr>
              <a:t>Gra</a:t>
            </a:r>
            <a:r>
              <a:rPr lang="en-US" sz="3300" b="1" i="1" dirty="0">
                <a:latin typeface="Times New Roman" panose="02020603050405020304" pitchFamily="18" charset="0"/>
                <a:ea typeface="Calibri" panose="020F0502020204030204" pitchFamily="34" charset="0"/>
                <a:cs typeface="Times New Roman" panose="02020603050405020304" pitchFamily="18" charset="0"/>
              </a:rPr>
              <a:t>-ham Beo (Alexander Graham Bell) </a:t>
            </a:r>
            <a:r>
              <a:rPr lang="en-US" sz="3300" i="1" dirty="0">
                <a:latin typeface="Times New Roman" panose="02020603050405020304" pitchFamily="18" charset="0"/>
                <a:ea typeface="Calibri" panose="020F0502020204030204" pitchFamily="34" charset="0"/>
                <a:cs typeface="Times New Roman" panose="02020603050405020304" pitchFamily="18" charset="0"/>
              </a:rPr>
              <a:t>(</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1874</a:t>
            </a:r>
            <a:r>
              <a:rPr lang="en-US" sz="3300" i="1" dirty="0">
                <a:latin typeface="Times New Roman" panose="02020603050405020304" pitchFamily="18" charset="0"/>
                <a:ea typeface="Calibri" panose="020F0502020204030204" pitchFamily="34" charset="0"/>
                <a:cs typeface="Times New Roman" panose="02020603050405020304" pitchFamily="18" charset="0"/>
              </a:rPr>
              <a:t> - </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1922</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Xcốt-len</a:t>
            </a:r>
            <a:r>
              <a:rPr lang="en-US" sz="3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300" b="1"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tiêu</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thoại</a:t>
            </a:r>
            <a:r>
              <a:rPr lang="en-US" sz="3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300" b="1"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Quá</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300" i="1" dirty="0">
                <a:latin typeface="Times New Roman" panose="02020603050405020304" pitchFamily="18" charset="0"/>
                <a:ea typeface="Calibri" panose="020F0502020204030204" pitchFamily="34" charset="0"/>
                <a:cs typeface="Times New Roman" panose="02020603050405020304" pitchFamily="18" charset="0"/>
              </a:rPr>
              <a:t>:</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300" i="1" dirty="0">
                <a:latin typeface="Times New Roman" panose="02020603050405020304" pitchFamily="18" charset="0"/>
                <a:ea typeface="Calibri" panose="020F0502020204030204" pitchFamily="34" charset="0"/>
                <a:cs typeface="Times New Roman" panose="02020603050405020304" pitchFamily="18" charset="0"/>
              </a:rPr>
              <a:t>+ 1874: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máy</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33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i="1" dirty="0">
                <a:latin typeface="Times New Roman" panose="02020603050405020304" pitchFamily="18" charset="0"/>
                <a:ea typeface="Calibri" panose="020F0502020204030204" pitchFamily="34" charset="0"/>
                <a:cs typeface="Times New Roman" panose="02020603050405020304" pitchFamily="18" charset="0"/>
              </a:rPr>
              <a:t>qua 1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dây</a:t>
            </a:r>
            <a:r>
              <a:rPr lang="en-US" sz="3300" i="1" dirty="0">
                <a:latin typeface="Times New Roman" panose="02020603050405020304" pitchFamily="18" charset="0"/>
                <a:ea typeface="Calibri" panose="020F0502020204030204" pitchFamily="34" charset="0"/>
                <a:cs typeface="Times New Roman" panose="02020603050405020304" pitchFamily="18" charset="0"/>
              </a:rPr>
              <a:t>.</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300" i="1" dirty="0">
                <a:latin typeface="Times New Roman" panose="02020603050405020304" pitchFamily="18" charset="0"/>
                <a:ea typeface="Calibri" panose="020F0502020204030204" pitchFamily="34" charset="0"/>
                <a:cs typeface="Times New Roman" panose="02020603050405020304" pitchFamily="18" charset="0"/>
              </a:rPr>
              <a:t>+ 1875: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cải</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máy</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giọng</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33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300" i="1" dirty="0">
                <a:latin typeface="Times New Roman" panose="02020603050405020304" pitchFamily="18" charset="0"/>
                <a:ea typeface="Calibri" panose="020F0502020204030204" pitchFamily="34" charset="0"/>
                <a:cs typeface="Times New Roman" panose="02020603050405020304" pitchFamily="18" charset="0"/>
              </a:rPr>
              <a:t>qua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dây</a:t>
            </a:r>
            <a:r>
              <a:rPr lang="en-US" sz="3300" i="1" dirty="0">
                <a:latin typeface="Times New Roman" panose="02020603050405020304" pitchFamily="18" charset="0"/>
                <a:ea typeface="Calibri" panose="020F0502020204030204" pitchFamily="34" charset="0"/>
                <a:cs typeface="Times New Roman" panose="02020603050405020304" pitchFamily="18" charset="0"/>
              </a:rPr>
              <a:t>.</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1876</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cấp</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300" i="1" dirty="0">
                <a:latin typeface="Times New Roman" panose="02020603050405020304" pitchFamily="18" charset="0"/>
                <a:ea typeface="Calibri" panose="020F0502020204030204" pitchFamily="34" charset="0"/>
                <a:cs typeface="Times New Roman" panose="02020603050405020304" pitchFamily="18" charset="0"/>
              </a:rPr>
              <a:t> </a:t>
            </a:r>
            <a:r>
              <a:rPr lang="en-US" sz="3300"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300" i="1" dirty="0">
                <a:latin typeface="Times New Roman" panose="02020603050405020304" pitchFamily="18" charset="0"/>
                <a:ea typeface="Calibri" panose="020F0502020204030204" pitchFamily="34" charset="0"/>
                <a:cs typeface="Times New Roman" panose="02020603050405020304" pitchFamily="18" charset="0"/>
              </a:rPr>
              <a:t>.</a:t>
            </a:r>
            <a:endParaRPr lang="en-US" sz="3300" dirty="0">
              <a:latin typeface="Times New Roman" panose="02020603050405020304" pitchFamily="18" charset="0"/>
              <a:ea typeface="SimSun" panose="02010600030101010101" pitchFamily="2" charset="-122"/>
              <a:cs typeface="Times New Roman" panose="02020603050405020304" pitchFamily="18" charset="0"/>
            </a:endParaRPr>
          </a:p>
          <a:p>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Sáng</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chế</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của</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ông</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thay</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đổi</a:t>
            </a:r>
            <a:r>
              <a:rPr lang="en-US" sz="3300" i="1" dirty="0">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phương</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thức</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liên</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lạc</a:t>
            </a:r>
            <a:r>
              <a:rPr lang="en-US" sz="3300" i="1" dirty="0">
                <a:solidFill>
                  <a:srgbClr val="FF0000"/>
                </a:solidFill>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của</a:t>
            </a:r>
            <a:r>
              <a:rPr lang="en-US" sz="3300" i="1" dirty="0">
                <a:latin typeface="Times New Roman" panose="02020603050405020304" pitchFamily="18" charset="0"/>
                <a:ea typeface="Calibri" panose="020F0502020204030204" pitchFamily="34" charset="0"/>
              </a:rPr>
              <a:t> con </a:t>
            </a:r>
            <a:r>
              <a:rPr lang="en-US" sz="3300" i="1" dirty="0" err="1">
                <a:latin typeface="Times New Roman" panose="02020603050405020304" pitchFamily="18" charset="0"/>
                <a:ea typeface="Calibri" panose="020F0502020204030204" pitchFamily="34" charset="0"/>
              </a:rPr>
              <a:t>người</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giúp</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dễ</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dàng</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liên</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lạc</a:t>
            </a:r>
            <a:r>
              <a:rPr lang="en-US" sz="3300" i="1" dirty="0">
                <a:latin typeface="Times New Roman" panose="02020603050405020304" pitchFamily="18" charset="0"/>
                <a:ea typeface="Calibri" panose="020F0502020204030204" pitchFamily="34" charset="0"/>
              </a:rPr>
              <a:t> </a:t>
            </a:r>
            <a:r>
              <a:rPr lang="en-US" sz="3300" i="1" dirty="0" err="1">
                <a:latin typeface="Times New Roman" panose="02020603050405020304" pitchFamily="18" charset="0"/>
                <a:ea typeface="Calibri" panose="020F0502020204030204" pitchFamily="34" charset="0"/>
              </a:rPr>
              <a:t>từ</a:t>
            </a:r>
            <a:r>
              <a:rPr lang="en-US" sz="3300" i="1" dirty="0">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khoảng</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cách</a:t>
            </a:r>
            <a:r>
              <a:rPr lang="en-US" sz="3300" b="1" i="1" dirty="0">
                <a:solidFill>
                  <a:srgbClr val="FF0000"/>
                </a:solidFill>
                <a:latin typeface="Times New Roman" panose="02020603050405020304" pitchFamily="18" charset="0"/>
                <a:ea typeface="Calibri" panose="020F0502020204030204" pitchFamily="34" charset="0"/>
              </a:rPr>
              <a:t> </a:t>
            </a:r>
            <a:r>
              <a:rPr lang="en-US" sz="3300" b="1" i="1" dirty="0" err="1">
                <a:solidFill>
                  <a:srgbClr val="FF0000"/>
                </a:solidFill>
                <a:latin typeface="Times New Roman" panose="02020603050405020304" pitchFamily="18" charset="0"/>
                <a:ea typeface="Calibri" panose="020F0502020204030204" pitchFamily="34" charset="0"/>
              </a:rPr>
              <a:t>xa</a:t>
            </a:r>
            <a:r>
              <a:rPr lang="en-US" sz="3300" dirty="0">
                <a:solidFill>
                  <a:srgbClr val="000000"/>
                </a:solidFill>
                <a:latin typeface="Times New Roman" panose="02020603050405020304" pitchFamily="18" charset="0"/>
                <a:ea typeface="Calibri" panose="020F0502020204030204" pitchFamily="34" charset="0"/>
              </a:rPr>
              <a:t>.</a:t>
            </a:r>
            <a:endParaRPr lang="en-US" sz="3300" dirty="0">
              <a:solidFill>
                <a:prstClr val="black"/>
              </a:solidFill>
              <a:latin typeface="Calibri"/>
            </a:endParaRPr>
          </a:p>
        </p:txBody>
      </p:sp>
      <p:pic>
        <p:nvPicPr>
          <p:cNvPr id="2" name="Picture 1">
            <a:extLst>
              <a:ext uri="{FF2B5EF4-FFF2-40B4-BE49-F238E27FC236}">
                <a16:creationId xmlns:a16="http://schemas.microsoft.com/office/drawing/2014/main" xmlns="" id="{6097215E-0121-89E4-E99F-37B8ED6B7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7404" y="2351723"/>
            <a:ext cx="2888933" cy="4763493"/>
          </a:xfrm>
          <a:prstGeom prst="rect">
            <a:avLst/>
          </a:prstGeom>
        </p:spPr>
      </p:pic>
    </p:spTree>
    <p:extLst>
      <p:ext uri="{BB962C8B-B14F-4D97-AF65-F5344CB8AC3E}">
        <p14:creationId xmlns:p14="http://schemas.microsoft.com/office/powerpoint/2010/main" val="2883116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45">
              <a:defRPr/>
            </a:pPr>
            <a:endParaRPr lang="en-US">
              <a:solidFill>
                <a:prstClr val="black"/>
              </a:solidFill>
              <a:latin typeface="Calibri"/>
            </a:endParaRPr>
          </a:p>
        </p:txBody>
      </p:sp>
      <p:sp>
        <p:nvSpPr>
          <p:cNvPr id="6" name="Rectangle 5">
            <a:extLst>
              <a:ext uri="{FF2B5EF4-FFF2-40B4-BE49-F238E27FC236}">
                <a16:creationId xmlns:a16="http://schemas.microsoft.com/office/drawing/2014/main" xmlns="" id="{0D79D3FC-438D-2CEC-2B46-DDA981D33572}"/>
              </a:ext>
            </a:extLst>
          </p:cNvPr>
          <p:cNvSpPr/>
          <p:nvPr/>
        </p:nvSpPr>
        <p:spPr>
          <a:xfrm>
            <a:off x="1900238" y="1457325"/>
            <a:ext cx="14859000" cy="7458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a:endParaRPr>
          </a:p>
        </p:txBody>
      </p:sp>
      <p:sp>
        <p:nvSpPr>
          <p:cNvPr id="8" name="TextBox 7">
            <a:extLst>
              <a:ext uri="{FF2B5EF4-FFF2-40B4-BE49-F238E27FC236}">
                <a16:creationId xmlns:a16="http://schemas.microsoft.com/office/drawing/2014/main" xmlns="" id="{FE7EA694-6985-6599-0183-3F2A805D922E}"/>
              </a:ext>
            </a:extLst>
          </p:cNvPr>
          <p:cNvSpPr txBox="1"/>
          <p:nvPr/>
        </p:nvSpPr>
        <p:spPr>
          <a:xfrm>
            <a:off x="2400300" y="1443038"/>
            <a:ext cx="11001375" cy="7340471"/>
          </a:xfrm>
          <a:prstGeom prst="rect">
            <a:avLst/>
          </a:prstGeom>
          <a:noFill/>
        </p:spPr>
        <p:txBody>
          <a:bodyPr wrap="square" rtlCol="0">
            <a:spAutoFit/>
          </a:bodyPr>
          <a:lstStyle/>
          <a:p>
            <a:pPr>
              <a:spcAft>
                <a:spcPts val="1500"/>
              </a:spcAf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latin typeface="Times New Roman" panose="02020603050405020304" pitchFamily="18" charset="0"/>
                <a:ea typeface="Calibri" panose="020F0502020204030204" pitchFamily="34" charset="0"/>
                <a:cs typeface="Times New Roman" panose="02020603050405020304" pitchFamily="18" charset="0"/>
              </a:rPr>
              <a:t> Ben (Karl Benz) </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1844</a:t>
            </a:r>
            <a:r>
              <a:rPr lang="en-US" sz="3600" dirty="0">
                <a:latin typeface="Times New Roman" panose="02020603050405020304" pitchFamily="18" charset="0"/>
                <a:ea typeface="Calibri" panose="020F0502020204030204" pitchFamily="34" charset="0"/>
                <a:cs typeface="Times New Roman" panose="02020603050405020304" pitchFamily="18" charset="0"/>
              </a:rPr>
              <a:t> - </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1929</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kĩ</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sư</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Đức</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xe</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ô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tô</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+ 1870: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xăng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latin typeface="Times New Roman" panose="02020603050405020304" pitchFamily="18" charset="0"/>
                <a:ea typeface="Calibri" panose="020F0502020204030204" pitchFamily="34" charset="0"/>
                <a:cs typeface="Times New Roman" panose="02020603050405020304" pitchFamily="18" charset="0"/>
              </a:rPr>
              <a:t>– 1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15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3600" dirty="0">
                <a:latin typeface="Times New Roman" panose="02020603050405020304" pitchFamily="18" charset="0"/>
                <a:ea typeface="Calibri" panose="020F0502020204030204" pitchFamily="34" charset="0"/>
                <a:cs typeface="Times New Roman" panose="02020603050405020304" pitchFamily="18" charset="0"/>
              </a:rPr>
              <a:t> 1886,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ô </a:t>
            </a: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tô</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SimSun" panose="02010600030101010101" pitchFamily="2" charset="-122"/>
              <a:cs typeface="Times New Roman" panose="02020603050405020304" pitchFamily="18" charset="0"/>
            </a:endParaRPr>
          </a:p>
          <a:p>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Sáng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chế</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của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ông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mở</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đầu</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thời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kì</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chế</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tạo</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mẫu</a:t>
            </a:r>
            <a:r>
              <a:rPr lang="en-US" sz="3600" dirty="0">
                <a:latin typeface="Times New Roman" panose="02020603050405020304" pitchFamily="18" charset="0"/>
                <a:ea typeface="Calibri" panose="020F0502020204030204" pitchFamily="34" charset="0"/>
              </a:rPr>
              <a:t> </a:t>
            </a:r>
            <a:r>
              <a:rPr lang="en-US" sz="3600" b="1" i="1" dirty="0">
                <a:solidFill>
                  <a:srgbClr val="FF0000"/>
                </a:solidFill>
                <a:latin typeface="Times New Roman" panose="02020603050405020304" pitchFamily="18" charset="0"/>
                <a:ea typeface="Calibri" panose="020F0502020204030204" pitchFamily="34" charset="0"/>
              </a:rPr>
              <a:t>ô </a:t>
            </a:r>
            <a:r>
              <a:rPr lang="en-US" sz="3600" b="1" i="1" dirty="0" err="1">
                <a:solidFill>
                  <a:srgbClr val="FF0000"/>
                </a:solidFill>
                <a:latin typeface="Times New Roman" panose="02020603050405020304" pitchFamily="18" charset="0"/>
                <a:ea typeface="Calibri" panose="020F0502020204030204" pitchFamily="34" charset="0"/>
              </a:rPr>
              <a:t>tô</a:t>
            </a:r>
            <a:r>
              <a:rPr lang="en-US" sz="3600" dirty="0">
                <a:solidFill>
                  <a:srgbClr val="FF0000"/>
                </a:solidFill>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mới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giúp</a:t>
            </a:r>
            <a:r>
              <a:rPr lang="en-US" sz="3600" dirty="0">
                <a:latin typeface="Times New Roman" panose="02020603050405020304" pitchFamily="18" charset="0"/>
                <a:ea typeface="Calibri" panose="020F0502020204030204" pitchFamily="34" charset="0"/>
              </a:rPr>
              <a:t> </a:t>
            </a:r>
            <a:r>
              <a:rPr lang="en-US" sz="3600" b="1" i="1" dirty="0" err="1">
                <a:solidFill>
                  <a:srgbClr val="FF0000"/>
                </a:solidFill>
                <a:latin typeface="Times New Roman" panose="02020603050405020304" pitchFamily="18" charset="0"/>
                <a:ea typeface="Calibri" panose="020F0502020204030204" pitchFamily="34" charset="0"/>
              </a:rPr>
              <a:t>phương</a:t>
            </a:r>
            <a:r>
              <a:rPr lang="en-US" sz="3600" b="1" i="1" dirty="0">
                <a:solidFill>
                  <a:srgbClr val="FF0000"/>
                </a:solidFill>
                <a:latin typeface="Times New Roman" panose="02020603050405020304" pitchFamily="18" charset="0"/>
                <a:ea typeface="Calibri" panose="020F0502020204030204" pitchFamily="34" charset="0"/>
              </a:rPr>
              <a:t> </a:t>
            </a:r>
            <a:r>
              <a:rPr lang="en-US" sz="3600" b="1" i="1" dirty="0" err="1">
                <a:solidFill>
                  <a:srgbClr val="FF0000"/>
                </a:solidFill>
                <a:latin typeface="Times New Roman" panose="02020603050405020304" pitchFamily="18" charset="0"/>
                <a:ea typeface="Calibri" panose="020F0502020204030204" pitchFamily="34" charset="0"/>
              </a:rPr>
              <a:t>thức</a:t>
            </a:r>
            <a:r>
              <a:rPr lang="en-US" sz="3600" b="1" i="1" dirty="0">
                <a:solidFill>
                  <a:srgbClr val="FF0000"/>
                </a:solidFill>
                <a:latin typeface="Times New Roman" panose="02020603050405020304" pitchFamily="18" charset="0"/>
                <a:ea typeface="Calibri" panose="020F0502020204030204" pitchFamily="34" charset="0"/>
              </a:rPr>
              <a:t> di </a:t>
            </a:r>
            <a:r>
              <a:rPr lang="en-US" sz="3600" b="1" i="1" dirty="0" err="1">
                <a:solidFill>
                  <a:srgbClr val="FF0000"/>
                </a:solidFill>
                <a:latin typeface="Times New Roman" panose="02020603050405020304" pitchFamily="18" charset="0"/>
                <a:ea typeface="Calibri" panose="020F0502020204030204" pitchFamily="34" charset="0"/>
              </a:rPr>
              <a:t>chuyển</a:t>
            </a:r>
            <a:r>
              <a:rPr lang="en-US" sz="3600" b="1" i="1" dirty="0">
                <a:solidFill>
                  <a:srgbClr val="FF0000"/>
                </a:solidFill>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của</a:t>
            </a:r>
            <a:r>
              <a:rPr lang="en-US" sz="3600" dirty="0">
                <a:latin typeface="Times New Roman" panose="02020603050405020304" pitchFamily="18" charset="0"/>
                <a:ea typeface="Calibri" panose="020F0502020204030204" pitchFamily="34" charset="0"/>
              </a:rPr>
              <a:t> con </a:t>
            </a:r>
            <a:r>
              <a:rPr lang="en-US" sz="3600" dirty="0" err="1">
                <a:latin typeface="Times New Roman" panose="02020603050405020304" pitchFamily="18" charset="0"/>
                <a:ea typeface="Calibri" panose="020F0502020204030204" pitchFamily="34" charset="0"/>
              </a:rPr>
              <a:t>người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trở</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thuận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tiện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hơn</a:t>
            </a:r>
            <a:r>
              <a:rPr lang="en-US" sz="3600" dirty="0">
                <a:latin typeface="Times New Roman" panose="02020603050405020304" pitchFamily="18" charset="0"/>
                <a:ea typeface="Calibri" panose="020F0502020204030204" pitchFamily="34" charset="0"/>
              </a:rPr>
              <a:t>. </a:t>
            </a:r>
            <a:endParaRPr lang="en-US" sz="4200" dirty="0">
              <a:solidFill>
                <a:prstClr val="black"/>
              </a:solidFill>
              <a:latin typeface="Calibri"/>
            </a:endParaRPr>
          </a:p>
        </p:txBody>
      </p:sp>
      <p:pic>
        <p:nvPicPr>
          <p:cNvPr id="3" name="Picture 2">
            <a:extLst>
              <a:ext uri="{FF2B5EF4-FFF2-40B4-BE49-F238E27FC236}">
                <a16:creationId xmlns:a16="http://schemas.microsoft.com/office/drawing/2014/main" xmlns="" id="{425D159E-6B55-1582-AC01-944BEDD5B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9732" y="2557462"/>
            <a:ext cx="3384233" cy="4614863"/>
          </a:xfrm>
          <a:prstGeom prst="rect">
            <a:avLst/>
          </a:prstGeom>
        </p:spPr>
      </p:pic>
    </p:spTree>
    <p:extLst>
      <p:ext uri="{BB962C8B-B14F-4D97-AF65-F5344CB8AC3E}">
        <p14:creationId xmlns:p14="http://schemas.microsoft.com/office/powerpoint/2010/main" val="385331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rot="-1482996">
            <a:off x="-2357860" y="-2775847"/>
            <a:ext cx="11506103"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11959688" y="-310083"/>
            <a:ext cx="7980383"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12590636" y="-1666889"/>
            <a:ext cx="5341007"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484938" y="-1295897"/>
            <a:ext cx="4490915"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4375520" y="8574383"/>
            <a:ext cx="8330339" cy="6966246"/>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xmlns=""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45">
              <a:defRPr/>
            </a:pPr>
            <a:endParaRPr lang="en-US">
              <a:solidFill>
                <a:prstClr val="black"/>
              </a:solidFill>
              <a:latin typeface="Calibri"/>
            </a:endParaRPr>
          </a:p>
        </p:txBody>
      </p:sp>
      <p:sp>
        <p:nvSpPr>
          <p:cNvPr id="12" name="Freeform 6">
            <a:extLst>
              <a:ext uri="{FF2B5EF4-FFF2-40B4-BE49-F238E27FC236}">
                <a16:creationId xmlns:a16="http://schemas.microsoft.com/office/drawing/2014/main" xmlns="" id="{125DA35D-28B2-275E-46D9-4A0F2C1F1515}"/>
              </a:ext>
            </a:extLst>
          </p:cNvPr>
          <p:cNvSpPr/>
          <p:nvPr/>
        </p:nvSpPr>
        <p:spPr>
          <a:xfrm>
            <a:off x="685800" y="2"/>
            <a:ext cx="16535400" cy="16383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TextBox 12">
            <a:extLst>
              <a:ext uri="{FF2B5EF4-FFF2-40B4-BE49-F238E27FC236}">
                <a16:creationId xmlns:a16="http://schemas.microsoft.com/office/drawing/2014/main" xmlns="" id="{80318F15-3235-E61F-DC0C-B60A059A1D43}"/>
              </a:ext>
            </a:extLst>
          </p:cNvPr>
          <p:cNvSpPr txBox="1"/>
          <p:nvPr/>
        </p:nvSpPr>
        <p:spPr>
          <a:xfrm>
            <a:off x="2362200" y="0"/>
            <a:ext cx="13792200" cy="1446550"/>
          </a:xfrm>
          <a:prstGeom prst="rect">
            <a:avLst/>
          </a:prstGeom>
          <a:noFill/>
        </p:spPr>
        <p:txBody>
          <a:bodyPr wrap="square" rtlCol="0">
            <a:spAutoFit/>
          </a:bodyPr>
          <a:lstStyle/>
          <a:p>
            <a:pPr algn="just" defTabSz="914445"/>
            <a:r>
              <a:rPr lang="vi-VN" sz="4400" b="1" dirty="0">
                <a:solidFill>
                  <a:prstClr val="white"/>
                </a:solidFill>
                <a:latin typeface="Calibri" panose="020F0502020204030204" pitchFamily="34" charset="0"/>
                <a:cs typeface="Calibri" panose="020F0502020204030204" pitchFamily="34" charset="0"/>
              </a:rPr>
              <a:t>Em hãy hoàn thiện sơ đồ thời gian nhận bằng sáng chế sau: </a:t>
            </a:r>
            <a:endParaRPr lang="en-US" sz="4400" b="1" dirty="0">
              <a:solidFill>
                <a:prstClr val="white"/>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27B88B19-9A05-4F3E-C42F-FEC2B27E583B}"/>
              </a:ext>
            </a:extLst>
          </p:cNvPr>
          <p:cNvPicPr>
            <a:picLocks noChangeAspect="1"/>
          </p:cNvPicPr>
          <p:nvPr/>
        </p:nvPicPr>
        <p:blipFill>
          <a:blip r:embed="rId14"/>
          <a:stretch>
            <a:fillRect/>
          </a:stretch>
        </p:blipFill>
        <p:spPr>
          <a:xfrm>
            <a:off x="1637072" y="2806112"/>
            <a:ext cx="15419490" cy="3107991"/>
          </a:xfrm>
          <a:prstGeom prst="rect">
            <a:avLst/>
          </a:prstGeom>
        </p:spPr>
      </p:pic>
      <p:sp>
        <p:nvSpPr>
          <p:cNvPr id="5" name="TextBox 4">
            <a:extLst>
              <a:ext uri="{FF2B5EF4-FFF2-40B4-BE49-F238E27FC236}">
                <a16:creationId xmlns:a16="http://schemas.microsoft.com/office/drawing/2014/main" xmlns="" id="{6DA4DB1E-7AE9-42BC-EE72-407C989805C6}"/>
              </a:ext>
            </a:extLst>
          </p:cNvPr>
          <p:cNvSpPr txBox="1"/>
          <p:nvPr/>
        </p:nvSpPr>
        <p:spPr>
          <a:xfrm>
            <a:off x="1917292" y="2757950"/>
            <a:ext cx="4070555"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Động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nước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92590E3-3212-8FF9-36B8-20D506EF2178}"/>
              </a:ext>
            </a:extLst>
          </p:cNvPr>
          <p:cNvSpPr txBox="1"/>
          <p:nvPr/>
        </p:nvSpPr>
        <p:spPr>
          <a:xfrm>
            <a:off x="5132440" y="5058700"/>
            <a:ext cx="4070555" cy="646331"/>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Điện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thoại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3106DF14-68CC-3E85-A813-24BD429D2FB4}"/>
              </a:ext>
            </a:extLst>
          </p:cNvPr>
          <p:cNvSpPr txBox="1"/>
          <p:nvPr/>
        </p:nvSpPr>
        <p:spPr>
          <a:xfrm>
            <a:off x="9040763" y="2639963"/>
            <a:ext cx="4070555"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Bóng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đèn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đốt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9EE248E0-2D11-6E55-EBA3-828332F148B2}"/>
              </a:ext>
            </a:extLst>
          </p:cNvPr>
          <p:cNvSpPr txBox="1"/>
          <p:nvPr/>
        </p:nvSpPr>
        <p:spPr>
          <a:xfrm>
            <a:off x="12668866" y="5132441"/>
            <a:ext cx="4070555" cy="646331"/>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Ô </a:t>
            </a:r>
            <a:r>
              <a:rPr lang="en-US" sz="3600" dirty="0" err="1">
                <a:solidFill>
                  <a:srgbClr val="FF0000"/>
                </a:solidFill>
                <a:latin typeface="Times New Roman" panose="02020603050405020304" pitchFamily="18" charset="0"/>
                <a:cs typeface="Times New Roman" panose="02020603050405020304" pitchFamily="18" charset="0"/>
              </a:rPr>
              <a:t>tô</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6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P spid="10"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236A3784-4C08-29B7-39B7-776477404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1" y="2476500"/>
            <a:ext cx="10433126" cy="8061960"/>
          </a:xfrm>
          <a:prstGeom prst="rect">
            <a:avLst/>
          </a:prstGeom>
        </p:spPr>
      </p:pic>
    </p:spTree>
    <p:extLst>
      <p:ext uri="{BB962C8B-B14F-4D97-AF65-F5344CB8AC3E}">
        <p14:creationId xmlns:p14="http://schemas.microsoft.com/office/powerpoint/2010/main" val="149244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rot="-1482996">
            <a:off x="-2357860" y="-2775847"/>
            <a:ext cx="11506103"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11959688" y="-310083"/>
            <a:ext cx="7980383"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12590636" y="-1666889"/>
            <a:ext cx="5341007"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484938" y="-1295897"/>
            <a:ext cx="4490915"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4375520" y="8574383"/>
            <a:ext cx="8330339" cy="6966246"/>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xmlns=""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45">
              <a:defRPr/>
            </a:pPr>
            <a:endParaRPr lang="en-US">
              <a:solidFill>
                <a:prstClr val="black"/>
              </a:solidFill>
              <a:latin typeface="Calibri"/>
            </a:endParaRPr>
          </a:p>
        </p:txBody>
      </p:sp>
      <p:sp>
        <p:nvSpPr>
          <p:cNvPr id="12" name="Freeform 6">
            <a:extLst>
              <a:ext uri="{FF2B5EF4-FFF2-40B4-BE49-F238E27FC236}">
                <a16:creationId xmlns:a16="http://schemas.microsoft.com/office/drawing/2014/main" xmlns="" id="{125DA35D-28B2-275E-46D9-4A0F2C1F1515}"/>
              </a:ext>
            </a:extLst>
          </p:cNvPr>
          <p:cNvSpPr/>
          <p:nvPr/>
        </p:nvSpPr>
        <p:spPr>
          <a:xfrm>
            <a:off x="685800" y="2"/>
            <a:ext cx="16535400" cy="16383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2700" dirty="0"/>
          </a:p>
        </p:txBody>
      </p:sp>
      <p:sp>
        <p:nvSpPr>
          <p:cNvPr id="13" name="TextBox 12">
            <a:extLst>
              <a:ext uri="{FF2B5EF4-FFF2-40B4-BE49-F238E27FC236}">
                <a16:creationId xmlns:a16="http://schemas.microsoft.com/office/drawing/2014/main" xmlns="" id="{80318F15-3235-E61F-DC0C-B60A059A1D43}"/>
              </a:ext>
            </a:extLst>
          </p:cNvPr>
          <p:cNvSpPr txBox="1"/>
          <p:nvPr/>
        </p:nvSpPr>
        <p:spPr>
          <a:xfrm>
            <a:off x="2406446" y="206477"/>
            <a:ext cx="13792200" cy="1200329"/>
          </a:xfrm>
          <a:prstGeom prst="rect">
            <a:avLst/>
          </a:prstGeom>
          <a:noFill/>
        </p:spPr>
        <p:txBody>
          <a:bodyPr wrap="square" rtlCol="0">
            <a:spAutoFit/>
          </a:bodyPr>
          <a:lstStyle/>
          <a:p>
            <a:pPr algn="just" defTabSz="914445">
              <a:defRPr/>
            </a:pPr>
            <a:r>
              <a:rPr lang="en-US" sz="3600" b="1" dirty="0" err="1">
                <a:solidFill>
                  <a:prstClr val="white"/>
                </a:solidFill>
                <a:latin typeface="Calibri" panose="020F0502020204030204" pitchFamily="34" charset="0"/>
                <a:cs typeface="Calibri" panose="020F0502020204030204" pitchFamily="34" charset="0"/>
              </a:rPr>
              <a:t>Tìm</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hiểu</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lập</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sơ</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đồ</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tư</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duy</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để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mô</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tả</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những</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hiểu</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biết</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của</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em</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về</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một</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trong</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những</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sáng</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chế</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mà</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em</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biết</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theo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gợi</a:t>
            </a:r>
            <a:r>
              <a:rPr lang="en-US" sz="3600" b="1" dirty="0">
                <a:solidFill>
                  <a:prstClr val="white"/>
                </a:solidFill>
                <a:latin typeface="Calibri" panose="020F0502020204030204" pitchFamily="34" charset="0"/>
                <a:cs typeface="Calibri" panose="020F0502020204030204" pitchFamily="34" charset="0"/>
              </a:rPr>
              <a:t> ý </a:t>
            </a:r>
            <a:r>
              <a:rPr lang="en-US" sz="3600" b="1" dirty="0" err="1">
                <a:solidFill>
                  <a:prstClr val="white"/>
                </a:solidFill>
                <a:latin typeface="Calibri" panose="020F0502020204030204" pitchFamily="34" charset="0"/>
                <a:cs typeface="Calibri" panose="020F0502020204030204" pitchFamily="34" charset="0"/>
              </a:rPr>
              <a:t>dưới</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đây</a:t>
            </a:r>
            <a:r>
              <a:rPr lang="en-US" sz="3600" b="1" dirty="0">
                <a:solidFill>
                  <a:prstClr val="white"/>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xmlns="" id="{47560E9F-B311-C952-3DCB-D0E88965B776}"/>
              </a:ext>
            </a:extLst>
          </p:cNvPr>
          <p:cNvPicPr>
            <a:picLocks noChangeAspect="1"/>
          </p:cNvPicPr>
          <p:nvPr/>
        </p:nvPicPr>
        <p:blipFill>
          <a:blip r:embed="rId14"/>
          <a:stretch>
            <a:fillRect/>
          </a:stretch>
        </p:blipFill>
        <p:spPr>
          <a:xfrm>
            <a:off x="3051302" y="2211566"/>
            <a:ext cx="12244388" cy="6129338"/>
          </a:xfrm>
          <a:prstGeom prst="rect">
            <a:avLst/>
          </a:prstGeom>
        </p:spPr>
      </p:pic>
    </p:spTree>
    <p:extLst>
      <p:ext uri="{BB962C8B-B14F-4D97-AF65-F5344CB8AC3E}">
        <p14:creationId xmlns:p14="http://schemas.microsoft.com/office/powerpoint/2010/main" val="276584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rot="-1482996">
            <a:off x="-2357860" y="-2775847"/>
            <a:ext cx="11506103"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11959688" y="-310083"/>
            <a:ext cx="7980383"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12590636" y="-1666889"/>
            <a:ext cx="5341007"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484938" y="-1295897"/>
            <a:ext cx="4490915"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4375520" y="8574383"/>
            <a:ext cx="8330339" cy="6966246"/>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xmlns=""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45">
              <a:defRPr/>
            </a:pPr>
            <a:endParaRPr lang="en-US">
              <a:solidFill>
                <a:prstClr val="black"/>
              </a:solidFill>
              <a:latin typeface="Calibri"/>
            </a:endParaRPr>
          </a:p>
        </p:txBody>
      </p:sp>
      <p:sp>
        <p:nvSpPr>
          <p:cNvPr id="3" name="Oval 2">
            <a:extLst>
              <a:ext uri="{FF2B5EF4-FFF2-40B4-BE49-F238E27FC236}">
                <a16:creationId xmlns:a16="http://schemas.microsoft.com/office/drawing/2014/main" xmlns="" id="{E828D63B-B7AD-3FFE-15CE-9EDC05107862}"/>
              </a:ext>
            </a:extLst>
          </p:cNvPr>
          <p:cNvSpPr/>
          <p:nvPr/>
        </p:nvSpPr>
        <p:spPr>
          <a:xfrm>
            <a:off x="7049731" y="3539613"/>
            <a:ext cx="3937820" cy="23302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200" dirty="0" err="1">
                <a:latin typeface="Cambria" panose="02040503050406030204" pitchFamily="18" charset="0"/>
                <a:ea typeface="Cambria" panose="02040503050406030204" pitchFamily="18" charset="0"/>
              </a:rPr>
              <a:t>Bóng</a:t>
            </a:r>
            <a:r>
              <a:rPr lang="en-US" sz="4200" dirty="0">
                <a:latin typeface="Cambria" panose="02040503050406030204" pitchFamily="18" charset="0"/>
                <a:ea typeface="Cambria" panose="02040503050406030204" pitchFamily="18" charset="0"/>
              </a:rPr>
              <a:t> </a:t>
            </a:r>
            <a:r>
              <a:rPr lang="en-US" sz="4200" dirty="0" err="1">
                <a:latin typeface="Cambria" panose="02040503050406030204" pitchFamily="18" charset="0"/>
                <a:ea typeface="Cambria" panose="02040503050406030204" pitchFamily="18" charset="0"/>
              </a:rPr>
              <a:t>đèn</a:t>
            </a:r>
            <a:r>
              <a:rPr lang="en-US" sz="4200" dirty="0">
                <a:latin typeface="Cambria" panose="02040503050406030204" pitchFamily="18" charset="0"/>
                <a:ea typeface="Cambria" panose="02040503050406030204" pitchFamily="18" charset="0"/>
              </a:rPr>
              <a:t> </a:t>
            </a:r>
            <a:r>
              <a:rPr lang="en-US" sz="4200" dirty="0" err="1">
                <a:latin typeface="Cambria" panose="02040503050406030204" pitchFamily="18" charset="0"/>
                <a:ea typeface="Cambria" panose="02040503050406030204" pitchFamily="18" charset="0"/>
              </a:rPr>
              <a:t>sợi</a:t>
            </a:r>
            <a:r>
              <a:rPr lang="en-US" sz="4200" dirty="0">
                <a:latin typeface="Cambria" panose="02040503050406030204" pitchFamily="18" charset="0"/>
                <a:ea typeface="Cambria" panose="02040503050406030204" pitchFamily="18" charset="0"/>
              </a:rPr>
              <a:t> </a:t>
            </a:r>
            <a:r>
              <a:rPr lang="en-US" sz="4200" dirty="0" err="1">
                <a:latin typeface="Cambria" panose="02040503050406030204" pitchFamily="18" charset="0"/>
                <a:ea typeface="Cambria" panose="02040503050406030204" pitchFamily="18" charset="0"/>
              </a:rPr>
              <a:t>đốt</a:t>
            </a:r>
            <a:endParaRPr lang="en-US" sz="4200" dirty="0">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xmlns="" id="{9A2E68AE-4090-6237-88BF-CAEF77AE8A13}"/>
              </a:ext>
            </a:extLst>
          </p:cNvPr>
          <p:cNvCxnSpPr>
            <a:cxnSpLocks/>
            <a:stCxn id="3" idx="7"/>
          </p:cNvCxnSpPr>
          <p:nvPr/>
        </p:nvCxnSpPr>
        <p:spPr>
          <a:xfrm flipV="1">
            <a:off x="10410869" y="2639961"/>
            <a:ext cx="266964" cy="12409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xmlns="" id="{6C38BA8E-93B4-BCDD-37FC-D9F9BCC1F900}"/>
              </a:ext>
            </a:extLst>
          </p:cNvPr>
          <p:cNvSpPr/>
          <p:nvPr/>
        </p:nvSpPr>
        <p:spPr>
          <a:xfrm>
            <a:off x="7905136" y="132735"/>
            <a:ext cx="6577781" cy="2566221"/>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Cambria" panose="02040503050406030204" pitchFamily="18" charset="0"/>
                <a:ea typeface="Cambria" panose="02040503050406030204" pitchFamily="18" charset="0"/>
              </a:rPr>
              <a:t>- Nhược điểm:</a:t>
            </a:r>
          </a:p>
          <a:p>
            <a:pPr marL="428625" indent="-428625" algn="just">
              <a:buFont typeface="Arial" panose="020B0604020202020204" pitchFamily="34" charset="0"/>
              <a:buChar char="•"/>
            </a:pPr>
            <a:r>
              <a:rPr lang="vi-VN" sz="2400" dirty="0">
                <a:solidFill>
                  <a:srgbClr val="002060"/>
                </a:solidFill>
                <a:latin typeface="Cambria" panose="02040503050406030204" pitchFamily="18" charset="0"/>
                <a:ea typeface="Cambria" panose="02040503050406030204" pitchFamily="18" charset="0"/>
              </a:rPr>
              <a:t>Đèn điện cần nguồn điện để hoạt động, vì vậy nếu mất điện, không thể sử dụng đèn</a:t>
            </a:r>
          </a:p>
          <a:p>
            <a:pPr marL="428625" indent="-428625" algn="just">
              <a:buFont typeface="Arial" panose="020B0604020202020204" pitchFamily="34" charset="0"/>
              <a:buChar char="•"/>
            </a:pPr>
            <a:r>
              <a:rPr lang="vi-VN" sz="2400" dirty="0">
                <a:solidFill>
                  <a:srgbClr val="002060"/>
                </a:solidFill>
                <a:latin typeface="Cambria" panose="02040503050406030204" pitchFamily="18" charset="0"/>
                <a:ea typeface="Cambria" panose="02040503050406030204" pitchFamily="18" charset="0"/>
              </a:rPr>
              <a:t>Cần bảo dưỡng và thay thế đèn thường xuyên</a:t>
            </a:r>
          </a:p>
          <a:p>
            <a:pPr marL="428625" indent="-428625" algn="just">
              <a:buFont typeface="Arial" panose="020B0604020202020204" pitchFamily="34" charset="0"/>
              <a:buChar char="•"/>
            </a:pPr>
            <a:r>
              <a:rPr lang="vi-VN" sz="2400" dirty="0">
                <a:solidFill>
                  <a:srgbClr val="002060"/>
                </a:solidFill>
                <a:latin typeface="Cambria" panose="02040503050406030204" pitchFamily="18" charset="0"/>
                <a:ea typeface="Cambria" panose="02040503050406030204" pitchFamily="18" charset="0"/>
              </a:rPr>
              <a:t>Có thể gây cháy nổ hoặc gây thương tích nếu không sử dụng đúng cách</a:t>
            </a:r>
            <a:endParaRPr lang="en-US" sz="2400" dirty="0">
              <a:solidFill>
                <a:srgbClr val="002060"/>
              </a:solidFill>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xmlns="" id="{E4F231C1-0B17-6A29-381B-0E5F798D7532}"/>
              </a:ext>
            </a:extLst>
          </p:cNvPr>
          <p:cNvCxnSpPr>
            <a:cxnSpLocks/>
          </p:cNvCxnSpPr>
          <p:nvPr/>
        </p:nvCxnSpPr>
        <p:spPr>
          <a:xfrm flipH="1" flipV="1">
            <a:off x="6592529" y="3215149"/>
            <a:ext cx="706430" cy="9606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xmlns="" id="{A676E6D7-474C-CD93-BF59-347EBC13C2AC}"/>
              </a:ext>
            </a:extLst>
          </p:cNvPr>
          <p:cNvSpPr/>
          <p:nvPr/>
        </p:nvSpPr>
        <p:spPr>
          <a:xfrm>
            <a:off x="1017639" y="1769807"/>
            <a:ext cx="5530647" cy="190254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200" dirty="0" err="1">
                <a:solidFill>
                  <a:srgbClr val="FF0000"/>
                </a:solidFill>
                <a:latin typeface="Cambria" panose="02040503050406030204" pitchFamily="18" charset="0"/>
                <a:ea typeface="Cambria" panose="02040503050406030204" pitchFamily="18" charset="0"/>
              </a:rPr>
              <a:t>Nhà</a:t>
            </a:r>
            <a:r>
              <a:rPr lang="en-US" sz="4200" dirty="0">
                <a:solidFill>
                  <a:srgbClr val="FF0000"/>
                </a:solidFill>
                <a:latin typeface="Cambria" panose="02040503050406030204" pitchFamily="18" charset="0"/>
                <a:ea typeface="Cambria" panose="02040503050406030204" pitchFamily="18" charset="0"/>
              </a:rPr>
              <a:t> </a:t>
            </a:r>
            <a:r>
              <a:rPr lang="en-US" sz="4200" dirty="0" err="1">
                <a:solidFill>
                  <a:srgbClr val="FF0000"/>
                </a:solidFill>
                <a:latin typeface="Cambria" panose="02040503050406030204" pitchFamily="18" charset="0"/>
                <a:ea typeface="Cambria" panose="02040503050406030204" pitchFamily="18" charset="0"/>
              </a:rPr>
              <a:t>sáng</a:t>
            </a:r>
            <a:r>
              <a:rPr lang="en-US" sz="4200" dirty="0">
                <a:solidFill>
                  <a:srgbClr val="FF0000"/>
                </a:solidFill>
                <a:latin typeface="Cambria" panose="02040503050406030204" pitchFamily="18" charset="0"/>
                <a:ea typeface="Cambria" panose="02040503050406030204" pitchFamily="18" charset="0"/>
              </a:rPr>
              <a:t> </a:t>
            </a:r>
            <a:r>
              <a:rPr lang="en-US" sz="4200" dirty="0" err="1">
                <a:solidFill>
                  <a:srgbClr val="FF0000"/>
                </a:solidFill>
                <a:latin typeface="Cambria" panose="02040503050406030204" pitchFamily="18" charset="0"/>
                <a:ea typeface="Cambria" panose="02040503050406030204" pitchFamily="18" charset="0"/>
              </a:rPr>
              <a:t>chế</a:t>
            </a:r>
            <a:r>
              <a:rPr lang="en-US" sz="4200" dirty="0">
                <a:solidFill>
                  <a:srgbClr val="FF0000"/>
                </a:solidFill>
                <a:latin typeface="Cambria" panose="02040503050406030204" pitchFamily="18" charset="0"/>
                <a:ea typeface="Cambria" panose="02040503050406030204" pitchFamily="18" charset="0"/>
              </a:rPr>
              <a:t>: </a:t>
            </a:r>
            <a:r>
              <a:rPr lang="en-US" sz="4200" dirty="0">
                <a:solidFill>
                  <a:srgbClr val="002060"/>
                </a:solidFill>
                <a:latin typeface="Cambria" panose="02040503050406030204" pitchFamily="18" charset="0"/>
                <a:ea typeface="Cambria" panose="02040503050406030204" pitchFamily="18" charset="0"/>
              </a:rPr>
              <a:t>Thomas Edison</a:t>
            </a:r>
          </a:p>
        </p:txBody>
      </p:sp>
      <p:cxnSp>
        <p:nvCxnSpPr>
          <p:cNvPr id="18" name="Straight Connector 17">
            <a:extLst>
              <a:ext uri="{FF2B5EF4-FFF2-40B4-BE49-F238E27FC236}">
                <a16:creationId xmlns:a16="http://schemas.microsoft.com/office/drawing/2014/main" xmlns="" id="{038AEAF9-99AA-F19D-A29E-6B90492021AD}"/>
              </a:ext>
            </a:extLst>
          </p:cNvPr>
          <p:cNvCxnSpPr>
            <a:cxnSpLocks/>
            <a:endCxn id="19" idx="3"/>
          </p:cNvCxnSpPr>
          <p:nvPr/>
        </p:nvCxnSpPr>
        <p:spPr>
          <a:xfrm flipH="1">
            <a:off x="6695770" y="5692879"/>
            <a:ext cx="1238864" cy="22859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xmlns="" id="{079C9B53-E486-34C6-8CC7-2C23E6FB04CB}"/>
              </a:ext>
            </a:extLst>
          </p:cNvPr>
          <p:cNvSpPr/>
          <p:nvPr/>
        </p:nvSpPr>
        <p:spPr>
          <a:xfrm>
            <a:off x="1165122" y="4970205"/>
            <a:ext cx="5530647" cy="190254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200" dirty="0" err="1">
                <a:solidFill>
                  <a:srgbClr val="FF0000"/>
                </a:solidFill>
                <a:latin typeface="Cambria" panose="02040503050406030204" pitchFamily="18" charset="0"/>
                <a:ea typeface="Cambria" panose="02040503050406030204" pitchFamily="18" charset="0"/>
              </a:rPr>
              <a:t>Năm</a:t>
            </a:r>
            <a:r>
              <a:rPr lang="en-US" sz="4200" dirty="0">
                <a:solidFill>
                  <a:srgbClr val="FF0000"/>
                </a:solidFill>
                <a:latin typeface="Cambria" panose="02040503050406030204" pitchFamily="18" charset="0"/>
                <a:ea typeface="Cambria" panose="02040503050406030204" pitchFamily="18" charset="0"/>
              </a:rPr>
              <a:t> </a:t>
            </a:r>
            <a:r>
              <a:rPr lang="en-US" sz="4200" dirty="0" err="1">
                <a:solidFill>
                  <a:srgbClr val="FF0000"/>
                </a:solidFill>
                <a:latin typeface="Cambria" panose="02040503050406030204" pitchFamily="18" charset="0"/>
                <a:ea typeface="Cambria" panose="02040503050406030204" pitchFamily="18" charset="0"/>
              </a:rPr>
              <a:t>sáng</a:t>
            </a:r>
            <a:r>
              <a:rPr lang="en-US" sz="4200" dirty="0">
                <a:solidFill>
                  <a:srgbClr val="FF0000"/>
                </a:solidFill>
                <a:latin typeface="Cambria" panose="02040503050406030204" pitchFamily="18" charset="0"/>
                <a:ea typeface="Cambria" panose="02040503050406030204" pitchFamily="18" charset="0"/>
              </a:rPr>
              <a:t> </a:t>
            </a:r>
            <a:r>
              <a:rPr lang="en-US" sz="4200" dirty="0" err="1">
                <a:solidFill>
                  <a:srgbClr val="FF0000"/>
                </a:solidFill>
                <a:latin typeface="Cambria" panose="02040503050406030204" pitchFamily="18" charset="0"/>
                <a:ea typeface="Cambria" panose="02040503050406030204" pitchFamily="18" charset="0"/>
              </a:rPr>
              <a:t>chế</a:t>
            </a:r>
            <a:r>
              <a:rPr lang="en-US" sz="4200" dirty="0">
                <a:solidFill>
                  <a:srgbClr val="FF0000"/>
                </a:solidFill>
                <a:latin typeface="Cambria" panose="02040503050406030204" pitchFamily="18" charset="0"/>
                <a:ea typeface="Cambria" panose="02040503050406030204" pitchFamily="18" charset="0"/>
              </a:rPr>
              <a:t>:</a:t>
            </a:r>
          </a:p>
          <a:p>
            <a:pPr algn="ctr"/>
            <a:r>
              <a:rPr lang="en-US" sz="4200" dirty="0">
                <a:solidFill>
                  <a:srgbClr val="002060"/>
                </a:solidFill>
                <a:latin typeface="Cambria" panose="02040503050406030204" pitchFamily="18" charset="0"/>
                <a:ea typeface="Cambria" panose="02040503050406030204" pitchFamily="18" charset="0"/>
              </a:rPr>
              <a:t>1879</a:t>
            </a:r>
          </a:p>
        </p:txBody>
      </p:sp>
      <p:cxnSp>
        <p:nvCxnSpPr>
          <p:cNvPr id="21" name="Straight Connector 20">
            <a:extLst>
              <a:ext uri="{FF2B5EF4-FFF2-40B4-BE49-F238E27FC236}">
                <a16:creationId xmlns:a16="http://schemas.microsoft.com/office/drawing/2014/main" xmlns="" id="{B94EFB4B-E05B-7DD1-FCA0-D90575BC5BB1}"/>
              </a:ext>
            </a:extLst>
          </p:cNvPr>
          <p:cNvCxnSpPr>
            <a:cxnSpLocks/>
          </p:cNvCxnSpPr>
          <p:nvPr/>
        </p:nvCxnSpPr>
        <p:spPr>
          <a:xfrm>
            <a:off x="9335727" y="5869857"/>
            <a:ext cx="0" cy="12093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xmlns="" id="{2019792B-E6E5-CE66-B578-6A523EA37960}"/>
              </a:ext>
            </a:extLst>
          </p:cNvPr>
          <p:cNvSpPr/>
          <p:nvPr/>
        </p:nvSpPr>
        <p:spPr>
          <a:xfrm>
            <a:off x="4380272" y="7093975"/>
            <a:ext cx="9040761" cy="243348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rgbClr val="FF0000"/>
                </a:solidFill>
                <a:latin typeface="Cambria" panose="02040503050406030204" pitchFamily="18" charset="0"/>
                <a:ea typeface="Cambria" panose="02040503050406030204" pitchFamily="18" charset="0"/>
              </a:rPr>
              <a:t>- Vai trò:</a:t>
            </a:r>
          </a:p>
          <a:p>
            <a:pPr marL="428625" indent="-428625" algn="just">
              <a:buFont typeface="Arial" panose="020B0604020202020204" pitchFamily="34" charset="0"/>
              <a:buChar char="•"/>
            </a:pPr>
            <a:r>
              <a:rPr lang="vi-VN" sz="2700" dirty="0">
                <a:solidFill>
                  <a:srgbClr val="002060"/>
                </a:solidFill>
                <a:latin typeface="Cambria" panose="02040503050406030204" pitchFamily="18" charset="0"/>
                <a:ea typeface="Cambria" panose="02040503050406030204" pitchFamily="18" charset="0"/>
              </a:rPr>
              <a:t>Cung cấp ánh sáng trong các không gian tối</a:t>
            </a:r>
          </a:p>
          <a:p>
            <a:pPr marL="428625" indent="-428625" algn="just">
              <a:buFont typeface="Arial" panose="020B0604020202020204" pitchFamily="34" charset="0"/>
              <a:buChar char="•"/>
            </a:pPr>
            <a:r>
              <a:rPr lang="vi-VN" sz="2700" dirty="0">
                <a:solidFill>
                  <a:srgbClr val="002060"/>
                </a:solidFill>
                <a:latin typeface="Cambria" panose="02040503050406030204" pitchFamily="18" charset="0"/>
                <a:ea typeface="Cambria" panose="02040503050406030204" pitchFamily="18" charset="0"/>
              </a:rPr>
              <a:t>Thay thế hệ thống chiếu sáng truyền thống như nến và đèn dầu</a:t>
            </a:r>
          </a:p>
          <a:p>
            <a:pPr marL="428625" indent="-428625" algn="just">
              <a:buFont typeface="Arial" panose="020B0604020202020204" pitchFamily="34" charset="0"/>
              <a:buChar char="•"/>
            </a:pPr>
            <a:r>
              <a:rPr lang="vi-VN" sz="2700" dirty="0">
                <a:solidFill>
                  <a:srgbClr val="002060"/>
                </a:solidFill>
                <a:latin typeface="Cambria" panose="02040503050406030204" pitchFamily="18" charset="0"/>
                <a:ea typeface="Cambria" panose="02040503050406030204" pitchFamily="18" charset="0"/>
              </a:rPr>
              <a:t>Tạo điều kiện thuận lợi cho hoạt động trong ban đêm</a:t>
            </a:r>
            <a:endParaRPr lang="en-US" sz="2700" dirty="0">
              <a:solidFill>
                <a:srgbClr val="002060"/>
              </a:solidFill>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xmlns="" id="{69DF1332-E052-D067-5DF1-6295D57100C6}"/>
              </a:ext>
            </a:extLst>
          </p:cNvPr>
          <p:cNvCxnSpPr>
            <a:cxnSpLocks/>
          </p:cNvCxnSpPr>
          <p:nvPr/>
        </p:nvCxnSpPr>
        <p:spPr>
          <a:xfrm flipH="1" flipV="1">
            <a:off x="10913807" y="5066070"/>
            <a:ext cx="1548581" cy="6563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9CDA3727-6A95-081B-B067-F397D5E1D70D}"/>
              </a:ext>
            </a:extLst>
          </p:cNvPr>
          <p:cNvSpPr/>
          <p:nvPr/>
        </p:nvSpPr>
        <p:spPr>
          <a:xfrm>
            <a:off x="12491883" y="3126658"/>
            <a:ext cx="5530647" cy="380508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latin typeface="Cambria" panose="02040503050406030204" pitchFamily="18" charset="0"/>
                <a:ea typeface="Cambria" panose="02040503050406030204" pitchFamily="18" charset="0"/>
              </a:rPr>
              <a:t>- Ưu điểm:</a:t>
            </a:r>
          </a:p>
          <a:p>
            <a:pPr marL="428625" indent="-428625" algn="just">
              <a:buFont typeface="Arial" panose="020B0604020202020204" pitchFamily="34" charset="0"/>
              <a:buChar char="•"/>
            </a:pPr>
            <a:r>
              <a:rPr lang="vi-VN" sz="2700" dirty="0">
                <a:solidFill>
                  <a:srgbClr val="002060"/>
                </a:solidFill>
                <a:latin typeface="Cambria" panose="02040503050406030204" pitchFamily="18" charset="0"/>
                <a:ea typeface="Cambria" panose="02040503050406030204" pitchFamily="18" charset="0"/>
              </a:rPr>
              <a:t>Mang lại ánh sáng sáng hơn, rõ ràng và dễ dàng điều chỉnh</a:t>
            </a:r>
          </a:p>
          <a:p>
            <a:pPr marL="428625" indent="-428625" algn="just">
              <a:buFont typeface="Arial" panose="020B0604020202020204" pitchFamily="34" charset="0"/>
              <a:buChar char="•"/>
            </a:pPr>
            <a:r>
              <a:rPr lang="vi-VN" sz="2700" dirty="0">
                <a:solidFill>
                  <a:srgbClr val="002060"/>
                </a:solidFill>
                <a:latin typeface="Cambria" panose="02040503050406030204" pitchFamily="18" charset="0"/>
                <a:ea typeface="Cambria" panose="02040503050406030204" pitchFamily="18" charset="0"/>
              </a:rPr>
              <a:t>Tiết kiệm năng lượng so với các hệ thống chiếu sáng trước đó</a:t>
            </a:r>
          </a:p>
          <a:p>
            <a:pPr marL="428625" indent="-428625" algn="just">
              <a:buFont typeface="Arial" panose="020B0604020202020204" pitchFamily="34" charset="0"/>
              <a:buChar char="•"/>
            </a:pPr>
            <a:r>
              <a:rPr lang="vi-VN" sz="2700" dirty="0">
                <a:solidFill>
                  <a:srgbClr val="002060"/>
                </a:solidFill>
                <a:latin typeface="Cambria" panose="02040503050406030204" pitchFamily="18" charset="0"/>
                <a:ea typeface="Cambria" panose="02040503050406030204" pitchFamily="18" charset="0"/>
              </a:rPr>
              <a:t>Tạo điều kiện thuận lợi cho các hoạt động trong các ngành công nghiệp và dân dụng</a:t>
            </a:r>
            <a:endParaRPr lang="en-US" sz="27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103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19" grpId="0" animBg="1"/>
      <p:bldP spid="22"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rot="860099">
            <a:off x="-883507" y="6935228"/>
            <a:ext cx="5247788" cy="4915427"/>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21" name="组合 14">
            <a:extLst>
              <a:ext uri="{FF2B5EF4-FFF2-40B4-BE49-F238E27FC236}">
                <a16:creationId xmlns:a16="http://schemas.microsoft.com/office/drawing/2014/main" xmlns="" id="{C22E0C73-8AA5-BA39-AC29-A1B1C4325D36}"/>
              </a:ext>
            </a:extLst>
          </p:cNvPr>
          <p:cNvGrpSpPr/>
          <p:nvPr/>
        </p:nvGrpSpPr>
        <p:grpSpPr>
          <a:xfrm>
            <a:off x="3200402" y="1714500"/>
            <a:ext cx="13264787" cy="4761132"/>
            <a:chOff x="1710430" y="1284911"/>
            <a:chExt cx="8020062" cy="2564311"/>
          </a:xfrm>
        </p:grpSpPr>
        <p:sp>
          <p:nvSpPr>
            <p:cNvPr id="22" name="矩形 22">
              <a:extLst>
                <a:ext uri="{FF2B5EF4-FFF2-40B4-BE49-F238E27FC236}">
                  <a16:creationId xmlns:a16="http://schemas.microsoft.com/office/drawing/2014/main" xmlns="" id="{28B95925-6C00-8007-F17C-2D13ED32C80A}"/>
                </a:ext>
              </a:extLst>
            </p:cNvPr>
            <p:cNvSpPr/>
            <p:nvPr/>
          </p:nvSpPr>
          <p:spPr>
            <a:xfrm>
              <a:off x="1710430" y="1284911"/>
              <a:ext cx="8020062" cy="2564311"/>
            </a:xfrm>
            <a:prstGeom prst="rect">
              <a:avLst/>
            </a:prstGeom>
            <a:solidFill>
              <a:schemeClr val="accent5">
                <a:lumMod val="20000"/>
                <a:lumOff val="80000"/>
              </a:schemeClr>
            </a:solidFill>
            <a:ln>
              <a:solidFill>
                <a:srgbClr val="7030A0">
                  <a:alpha val="50000"/>
                </a:srgb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430">
                <a:solidFill>
                  <a:prstClr val="white"/>
                </a:solidFill>
                <a:latin typeface="Calibri"/>
                <a:ea typeface="宋体" panose="02010600030101010101" pitchFamily="2" charset="-122"/>
              </a:endParaRPr>
            </a:p>
          </p:txBody>
        </p:sp>
        <p:sp>
          <p:nvSpPr>
            <p:cNvPr id="23" name="矩形 23">
              <a:extLst>
                <a:ext uri="{FF2B5EF4-FFF2-40B4-BE49-F238E27FC236}">
                  <a16:creationId xmlns:a16="http://schemas.microsoft.com/office/drawing/2014/main" xmlns="" id="{2DD1DE59-1CF2-DE4A-3D5F-DA38BC1E615A}"/>
                </a:ext>
              </a:extLst>
            </p:cNvPr>
            <p:cNvSpPr/>
            <p:nvPr/>
          </p:nvSpPr>
          <p:spPr>
            <a:xfrm flipH="1">
              <a:off x="1854446" y="1284912"/>
              <a:ext cx="1925466" cy="1279113"/>
            </a:xfrm>
            <a:prstGeom prst="rect">
              <a:avLst/>
            </a:prstGeom>
            <a:gradFill>
              <a:gsLst>
                <a:gs pos="7000">
                  <a:srgbClr val="000000">
                    <a:alpha val="4706"/>
                  </a:srgbClr>
                </a:gs>
                <a:gs pos="22000">
                  <a:schemeClr val="bg1">
                    <a:alpha val="0"/>
                  </a:schemeClr>
                </a:gs>
              </a:gsLst>
              <a:lin ang="10800000" scaled="0"/>
            </a:gradFill>
            <a:ln>
              <a:noFill/>
            </a:ln>
            <a:effectLst>
              <a:outerShdw blurRad="127000" dist="63500" dir="2700000" algn="tl"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430">
                <a:solidFill>
                  <a:prstClr val="white"/>
                </a:solidFill>
                <a:latin typeface="Calibri"/>
                <a:ea typeface="宋体" panose="02010600030101010101" pitchFamily="2" charset="-122"/>
              </a:endParaRPr>
            </a:p>
          </p:txBody>
        </p:sp>
      </p:grpSp>
      <p:sp useBgFill="1">
        <p:nvSpPr>
          <p:cNvPr id="31" name="Freeform 27">
            <a:extLst>
              <a:ext uri="{FF2B5EF4-FFF2-40B4-BE49-F238E27FC236}">
                <a16:creationId xmlns:a16="http://schemas.microsoft.com/office/drawing/2014/main" xmlns="" id="{62CD9BED-3EA1-F6EB-3B6D-941A8809585F}"/>
              </a:ext>
            </a:extLst>
          </p:cNvPr>
          <p:cNvSpPr>
            <a:spLocks/>
          </p:cNvSpPr>
          <p:nvPr/>
        </p:nvSpPr>
        <p:spPr bwMode="auto">
          <a:xfrm>
            <a:off x="3433299" y="4600803"/>
            <a:ext cx="662940" cy="734379"/>
          </a:xfrm>
          <a:custGeom>
            <a:avLst/>
            <a:gdLst>
              <a:gd name="T0" fmla="*/ 14 w 98"/>
              <a:gd name="T1" fmla="*/ 0 h 109"/>
              <a:gd name="T2" fmla="*/ 0 w 98"/>
              <a:gd name="T3" fmla="*/ 18 h 109"/>
              <a:gd name="T4" fmla="*/ 0 w 98"/>
              <a:gd name="T5" fmla="*/ 91 h 109"/>
              <a:gd name="T6" fmla="*/ 14 w 98"/>
              <a:gd name="T7" fmla="*/ 109 h 109"/>
              <a:gd name="T8" fmla="*/ 25 w 98"/>
              <a:gd name="T9" fmla="*/ 105 h 109"/>
              <a:gd name="T10" fmla="*/ 88 w 98"/>
              <a:gd name="T11" fmla="*/ 68 h 109"/>
              <a:gd name="T12" fmla="*/ 98 w 98"/>
              <a:gd name="T13" fmla="*/ 54 h 109"/>
              <a:gd name="T14" fmla="*/ 88 w 98"/>
              <a:gd name="T15" fmla="*/ 40 h 109"/>
              <a:gd name="T16" fmla="*/ 25 w 98"/>
              <a:gd name="T17" fmla="*/ 3 h 109"/>
              <a:gd name="T18" fmla="*/ 14 w 9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09">
                <a:moveTo>
                  <a:pt x="14" y="0"/>
                </a:moveTo>
                <a:cubicBezTo>
                  <a:pt x="6" y="0"/>
                  <a:pt x="0" y="7"/>
                  <a:pt x="0" y="18"/>
                </a:cubicBezTo>
                <a:cubicBezTo>
                  <a:pt x="0" y="91"/>
                  <a:pt x="0" y="91"/>
                  <a:pt x="0" y="91"/>
                </a:cubicBezTo>
                <a:cubicBezTo>
                  <a:pt x="0" y="102"/>
                  <a:pt x="6" y="109"/>
                  <a:pt x="14" y="109"/>
                </a:cubicBezTo>
                <a:cubicBezTo>
                  <a:pt x="17" y="109"/>
                  <a:pt x="21" y="108"/>
                  <a:pt x="25" y="105"/>
                </a:cubicBezTo>
                <a:cubicBezTo>
                  <a:pt x="88" y="68"/>
                  <a:pt x="88" y="68"/>
                  <a:pt x="88" y="68"/>
                </a:cubicBezTo>
                <a:cubicBezTo>
                  <a:pt x="95" y="65"/>
                  <a:pt x="98" y="59"/>
                  <a:pt x="98" y="54"/>
                </a:cubicBezTo>
                <a:cubicBezTo>
                  <a:pt x="98" y="49"/>
                  <a:pt x="95" y="44"/>
                  <a:pt x="88" y="40"/>
                </a:cubicBezTo>
                <a:cubicBezTo>
                  <a:pt x="25" y="3"/>
                  <a:pt x="25" y="3"/>
                  <a:pt x="25" y="3"/>
                </a:cubicBezTo>
                <a:cubicBezTo>
                  <a:pt x="21" y="1"/>
                  <a:pt x="17" y="0"/>
                  <a:pt x="14" y="0"/>
                </a:cubicBezTo>
              </a:path>
            </a:pathLst>
          </a:custGeom>
          <a:ln>
            <a:noFill/>
          </a:ln>
          <a:effectLst>
            <a:innerShdw blurRad="38100" dist="25400" dir="13500000">
              <a:schemeClr val="tx1">
                <a:lumMod val="95000"/>
                <a:lumOff val="5000"/>
                <a:alpha val="50000"/>
              </a:schemeClr>
            </a:innerShdw>
          </a:effectLst>
        </p:spPr>
        <p:txBody>
          <a:bodyPr vert="horz" wrap="square" lIns="164592" tIns="82296" rIns="164592" bIns="82296" numCol="1" anchor="t" anchorCtr="0" compatLnSpc="1">
            <a:prstTxWarp prst="textNoShape">
              <a:avLst/>
            </a:prstTxWarp>
          </a:bodyPr>
          <a:lstStyle/>
          <a:p>
            <a:pPr defTabSz="1371669">
              <a:defRPr/>
            </a:pPr>
            <a:endParaRPr lang="zh-CN" altLang="en-US" sz="2430">
              <a:solidFill>
                <a:prstClr val="black"/>
              </a:solidFill>
              <a:latin typeface="Calibri"/>
              <a:ea typeface="宋体" panose="02010600030101010101" pitchFamily="2" charset="-122"/>
            </a:endParaRPr>
          </a:p>
        </p:txBody>
      </p:sp>
      <p:sp>
        <p:nvSpPr>
          <p:cNvPr id="32" name="TextBox 31">
            <a:extLst>
              <a:ext uri="{FF2B5EF4-FFF2-40B4-BE49-F238E27FC236}">
                <a16:creationId xmlns:a16="http://schemas.microsoft.com/office/drawing/2014/main" xmlns="" id="{BAEB47B7-B5B7-7001-47BE-92345DA17D24}"/>
              </a:ext>
            </a:extLst>
          </p:cNvPr>
          <p:cNvSpPr txBox="1"/>
          <p:nvPr/>
        </p:nvSpPr>
        <p:spPr>
          <a:xfrm>
            <a:off x="4087451" y="2056032"/>
            <a:ext cx="12101513" cy="3970318"/>
          </a:xfrm>
          <a:prstGeom prst="rect">
            <a:avLst/>
          </a:prstGeom>
          <a:noFill/>
        </p:spPr>
        <p:txBody>
          <a:bodyPr wrap="square" rtlCol="0">
            <a:spAutoFit/>
          </a:bodyPr>
          <a:lstStyle/>
          <a:p>
            <a:pPr algn="just" defTabSz="1371669">
              <a:defRPr/>
            </a:pPr>
            <a:r>
              <a:rPr lang="en-US" sz="4200" i="1" dirty="0">
                <a:latin typeface="Cambria" panose="02040503050406030204" pitchFamily="18" charset="0"/>
                <a:ea typeface="Cambria" panose="02040503050406030204" pitchFamily="18" charset="0"/>
              </a:rPr>
              <a:t>Trong </a:t>
            </a:r>
            <a:r>
              <a:rPr lang="en-US" sz="4200" i="1" dirty="0" err="1">
                <a:latin typeface="Cambria" panose="02040503050406030204" pitchFamily="18" charset="0"/>
                <a:ea typeface="Cambria" panose="02040503050406030204" pitchFamily="18" charset="0"/>
              </a:rPr>
              <a:t>lịch</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sử</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có</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một</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số</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nhà</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sáng</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chế</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tiêu</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biểu</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góp</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phần</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thay</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đổi</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xã</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hội</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loài</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người</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với</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các</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sáng</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chế</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của</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họ</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Có</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thể</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kể</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đến</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như</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Giêm</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Oát</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với</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động</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cơ</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hơi</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nước</a:t>
            </a:r>
            <a:r>
              <a:rPr lang="en-US" sz="4200" i="1" dirty="0">
                <a:latin typeface="Cambria" panose="02040503050406030204" pitchFamily="18" charset="0"/>
                <a:ea typeface="Cambria" panose="02040503050406030204" pitchFamily="18" charset="0"/>
              </a:rPr>
              <a:t> (1784), A-</a:t>
            </a:r>
            <a:r>
              <a:rPr lang="en-US" sz="4200" i="1" dirty="0" err="1">
                <a:latin typeface="Cambria" panose="02040503050406030204" pitchFamily="18" charset="0"/>
                <a:ea typeface="Cambria" panose="02040503050406030204" pitchFamily="18" charset="0"/>
              </a:rPr>
              <a:t>lếch</a:t>
            </a:r>
            <a:r>
              <a:rPr lang="en-US" sz="4200" i="1" dirty="0">
                <a:latin typeface="Cambria" panose="02040503050406030204" pitchFamily="18" charset="0"/>
                <a:ea typeface="Cambria" panose="02040503050406030204" pitchFamily="18" charset="0"/>
              </a:rPr>
              <a:t>-</a:t>
            </a:r>
            <a:r>
              <a:rPr lang="en-US" sz="4200" i="1" dirty="0" err="1">
                <a:latin typeface="Cambria" panose="02040503050406030204" pitchFamily="18" charset="0"/>
                <a:ea typeface="Cambria" panose="02040503050406030204" pitchFamily="18" charset="0"/>
              </a:rPr>
              <a:t>xan-đơ</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Gra</a:t>
            </a:r>
            <a:r>
              <a:rPr lang="en-US" sz="4200" i="1" dirty="0">
                <a:latin typeface="Cambria" panose="02040503050406030204" pitchFamily="18" charset="0"/>
                <a:ea typeface="Cambria" panose="02040503050406030204" pitchFamily="18" charset="0"/>
              </a:rPr>
              <a:t>-ham Beo </a:t>
            </a:r>
            <a:r>
              <a:rPr lang="en-US" sz="4200" i="1" dirty="0" err="1">
                <a:latin typeface="Cambria" panose="02040503050406030204" pitchFamily="18" charset="0"/>
                <a:ea typeface="Cambria" panose="02040503050406030204" pitchFamily="18" charset="0"/>
              </a:rPr>
              <a:t>với</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điện</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thoại</a:t>
            </a:r>
            <a:r>
              <a:rPr lang="en-US" sz="4200" i="1" dirty="0">
                <a:latin typeface="Cambria" panose="02040503050406030204" pitchFamily="18" charset="0"/>
                <a:ea typeface="Cambria" panose="02040503050406030204" pitchFamily="18" charset="0"/>
              </a:rPr>
              <a:t> (1876) , </a:t>
            </a:r>
            <a:r>
              <a:rPr lang="en-US" sz="4200" i="1" dirty="0" err="1">
                <a:latin typeface="Cambria" panose="02040503050406030204" pitchFamily="18" charset="0"/>
                <a:ea typeface="Cambria" panose="02040503050406030204" pitchFamily="18" charset="0"/>
              </a:rPr>
              <a:t>Tô-mát</a:t>
            </a:r>
            <a:r>
              <a:rPr lang="en-US" sz="4200" i="1" dirty="0">
                <a:latin typeface="Cambria" panose="02040503050406030204" pitchFamily="18" charset="0"/>
                <a:ea typeface="Cambria" panose="02040503050406030204" pitchFamily="18" charset="0"/>
              </a:rPr>
              <a:t> Ê-</a:t>
            </a:r>
            <a:r>
              <a:rPr lang="en-US" sz="4200" i="1" dirty="0" err="1">
                <a:latin typeface="Cambria" panose="02040503050406030204" pitchFamily="18" charset="0"/>
                <a:ea typeface="Cambria" panose="02040503050406030204" pitchFamily="18" charset="0"/>
              </a:rPr>
              <a:t>đi</a:t>
            </a:r>
            <a:r>
              <a:rPr lang="en-US" sz="4200" i="1" dirty="0">
                <a:latin typeface="Cambria" panose="02040503050406030204" pitchFamily="18" charset="0"/>
                <a:ea typeface="Cambria" panose="02040503050406030204" pitchFamily="18" charset="0"/>
              </a:rPr>
              <a:t>-</a:t>
            </a:r>
            <a:r>
              <a:rPr lang="en-US" sz="4200" i="1" dirty="0" err="1">
                <a:latin typeface="Cambria" panose="02040503050406030204" pitchFamily="18" charset="0"/>
                <a:ea typeface="Cambria" panose="02040503050406030204" pitchFamily="18" charset="0"/>
              </a:rPr>
              <a:t>xơn</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với</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bóng</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đèn</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sợi</a:t>
            </a:r>
            <a:r>
              <a:rPr lang="en-US" sz="4200" i="1" dirty="0">
                <a:latin typeface="Cambria" panose="02040503050406030204" pitchFamily="18" charset="0"/>
                <a:ea typeface="Cambria" panose="02040503050406030204" pitchFamily="18" charset="0"/>
              </a:rPr>
              <a:t> </a:t>
            </a:r>
            <a:r>
              <a:rPr lang="en-US" sz="4200" i="1" dirty="0" err="1">
                <a:latin typeface="Cambria" panose="02040503050406030204" pitchFamily="18" charset="0"/>
                <a:ea typeface="Cambria" panose="02040503050406030204" pitchFamily="18" charset="0"/>
              </a:rPr>
              <a:t>đốt</a:t>
            </a:r>
            <a:r>
              <a:rPr lang="en-US" sz="4200" i="1" dirty="0">
                <a:latin typeface="Cambria" panose="02040503050406030204" pitchFamily="18" charset="0"/>
                <a:ea typeface="Cambria" panose="02040503050406030204" pitchFamily="18" charset="0"/>
              </a:rPr>
              <a:t> (1879), </a:t>
            </a:r>
            <a:r>
              <a:rPr lang="en-US" sz="4200" i="1" dirty="0" err="1">
                <a:latin typeface="Cambria" panose="02040503050406030204" pitchFamily="18" charset="0"/>
                <a:ea typeface="Cambria" panose="02040503050406030204" pitchFamily="18" charset="0"/>
              </a:rPr>
              <a:t>Các</a:t>
            </a:r>
            <a:r>
              <a:rPr lang="en-US" sz="4200" i="1" dirty="0">
                <a:latin typeface="Cambria" panose="02040503050406030204" pitchFamily="18" charset="0"/>
                <a:ea typeface="Cambria" panose="02040503050406030204" pitchFamily="18" charset="0"/>
              </a:rPr>
              <a:t> Ben </a:t>
            </a:r>
            <a:r>
              <a:rPr lang="en-US" sz="4200" i="1" dirty="0" err="1">
                <a:latin typeface="Cambria" panose="02040503050406030204" pitchFamily="18" charset="0"/>
                <a:ea typeface="Cambria" panose="02040503050406030204" pitchFamily="18" charset="0"/>
              </a:rPr>
              <a:t>với</a:t>
            </a:r>
            <a:r>
              <a:rPr lang="en-US" sz="4200" i="1" dirty="0">
                <a:latin typeface="Cambria" panose="02040503050406030204" pitchFamily="18" charset="0"/>
                <a:ea typeface="Cambria" panose="02040503050406030204" pitchFamily="18" charset="0"/>
              </a:rPr>
              <a:t> ô </a:t>
            </a:r>
            <a:r>
              <a:rPr lang="en-US" sz="4200" i="1" dirty="0" err="1">
                <a:latin typeface="Cambria" panose="02040503050406030204" pitchFamily="18" charset="0"/>
                <a:ea typeface="Cambria" panose="02040503050406030204" pitchFamily="18" charset="0"/>
              </a:rPr>
              <a:t>tô</a:t>
            </a:r>
            <a:r>
              <a:rPr lang="en-US" sz="4200" i="1" dirty="0">
                <a:latin typeface="Cambria" panose="02040503050406030204" pitchFamily="18" charset="0"/>
                <a:ea typeface="Cambria" panose="02040503050406030204" pitchFamily="18" charset="0"/>
              </a:rPr>
              <a:t> (1886),... </a:t>
            </a:r>
            <a:endParaRPr lang="vi-VN" altLang="zh-CN" sz="7200" b="1" dirty="0">
              <a:solidFill>
                <a:srgbClr val="002060"/>
              </a:solidFill>
              <a:effectLst>
                <a:innerShdw blurRad="63500" dist="50800" dir="13500000">
                  <a:prstClr val="black">
                    <a:alpha val="50000"/>
                  </a:prstClr>
                </a:innerShdw>
              </a:effectLst>
              <a:latin typeface="Cambria" panose="02040503050406030204" pitchFamily="18" charset="0"/>
              <a:ea typeface="Cambria" panose="02040503050406030204" pitchFamily="18" charset="0"/>
              <a:cs typeface="Calibri" panose="020F0502020204030204" pitchFamily="34" charset="0"/>
            </a:endParaRPr>
          </a:p>
        </p:txBody>
      </p:sp>
      <p:sp>
        <p:nvSpPr>
          <p:cNvPr id="33" name="Freeform 3">
            <a:extLst>
              <a:ext uri="{FF2B5EF4-FFF2-40B4-BE49-F238E27FC236}">
                <a16:creationId xmlns:a16="http://schemas.microsoft.com/office/drawing/2014/main" xmlns="" id="{D7EDB94C-8779-970C-2343-F4ED63D8ECB7}"/>
              </a:ext>
            </a:extLst>
          </p:cNvPr>
          <p:cNvSpPr/>
          <p:nvPr/>
        </p:nvSpPr>
        <p:spPr>
          <a:xfrm>
            <a:off x="228602" y="5892624"/>
            <a:ext cx="3962400" cy="4394376"/>
          </a:xfrm>
          <a:custGeom>
            <a:avLst/>
            <a:gdLst/>
            <a:ahLst/>
            <a:cxnLst/>
            <a:rect l="l" t="t" r="r" b="b"/>
            <a:pathLst>
              <a:path w="7077456" h="8229600">
                <a:moveTo>
                  <a:pt x="0" y="0"/>
                </a:moveTo>
                <a:lnTo>
                  <a:pt x="7077456" y="0"/>
                </a:lnTo>
                <a:lnTo>
                  <a:pt x="7077456" y="8229600"/>
                </a:lnTo>
                <a:lnTo>
                  <a:pt x="0" y="8229600"/>
                </a:lnTo>
                <a:lnTo>
                  <a:pt x="0" y="0"/>
                </a:lnTo>
                <a:close/>
              </a:path>
            </a:pathLst>
          </a:custGeom>
          <a:blipFill>
            <a:blip r:embed="rId4"/>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3"/>
          <p:cNvSpPr/>
          <p:nvPr/>
        </p:nvSpPr>
        <p:spPr>
          <a:xfrm>
            <a:off x="4390292" y="6661554"/>
            <a:ext cx="8596705" cy="5587858"/>
          </a:xfrm>
          <a:custGeom>
            <a:avLst/>
            <a:gdLst/>
            <a:ahLst/>
            <a:cxnLst/>
            <a:rect l="l" t="t" r="r" b="b"/>
            <a:pathLst>
              <a:path w="8596705" h="5587858">
                <a:moveTo>
                  <a:pt x="0" y="0"/>
                </a:moveTo>
                <a:lnTo>
                  <a:pt x="8596705" y="0"/>
                </a:lnTo>
                <a:lnTo>
                  <a:pt x="8596705" y="5587858"/>
                </a:lnTo>
                <a:lnTo>
                  <a:pt x="0" y="5587858"/>
                </a:lnTo>
                <a:lnTo>
                  <a:pt x="0" y="0"/>
                </a:lnTo>
                <a:close/>
              </a:path>
            </a:pathLst>
          </a:custGeom>
          <a:blipFill>
            <a:blip r:embed="rId2"/>
            <a:stretch>
              <a:fillRect/>
            </a:stretch>
          </a:blipFill>
        </p:spPr>
        <p:txBody>
          <a:bodyPr/>
          <a:lstStyle/>
          <a:p>
            <a:endParaRPr lang="en-US"/>
          </a:p>
        </p:txBody>
      </p:sp>
      <p:sp>
        <p:nvSpPr>
          <p:cNvPr id="4" name="Freeform 4"/>
          <p:cNvSpPr/>
          <p:nvPr/>
        </p:nvSpPr>
        <p:spPr>
          <a:xfrm>
            <a:off x="1600200" y="1638300"/>
            <a:ext cx="13411200" cy="3886200"/>
          </a:xfrm>
          <a:custGeom>
            <a:avLst/>
            <a:gdLst/>
            <a:ahLst/>
            <a:cxnLst/>
            <a:rect l="l" t="t" r="r" b="b"/>
            <a:pathLst>
              <a:path w="8958177" h="2182538">
                <a:moveTo>
                  <a:pt x="0" y="0"/>
                </a:moveTo>
                <a:lnTo>
                  <a:pt x="8958177" y="0"/>
                </a:lnTo>
                <a:lnTo>
                  <a:pt x="8958177" y="2182538"/>
                </a:lnTo>
                <a:lnTo>
                  <a:pt x="0" y="2182538"/>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9" name="TextBox 9"/>
          <p:cNvSpPr txBox="1"/>
          <p:nvPr/>
        </p:nvSpPr>
        <p:spPr>
          <a:xfrm>
            <a:off x="2057400" y="3086100"/>
            <a:ext cx="11937392" cy="1271502"/>
          </a:xfrm>
          <a:prstGeom prst="rect">
            <a:avLst/>
          </a:prstGeom>
        </p:spPr>
        <p:txBody>
          <a:bodyPr wrap="square" lIns="0" tIns="0" rIns="0" bIns="0" rtlCol="0" anchor="t">
            <a:spAutoFit/>
          </a:bodyPr>
          <a:lstStyle/>
          <a:p>
            <a:pPr algn="ctr">
              <a:lnSpc>
                <a:spcPts val="9699"/>
              </a:lnSpc>
            </a:pPr>
            <a:r>
              <a:rPr lang="en-US" sz="9999" b="1" dirty="0">
                <a:solidFill>
                  <a:srgbClr val="FF0000"/>
                </a:solidFill>
                <a:latin typeface="+mj-lt"/>
              </a:rPr>
              <a:t>1. Vai </a:t>
            </a:r>
            <a:r>
              <a:rPr lang="en-US" sz="9999" b="1" dirty="0" err="1">
                <a:solidFill>
                  <a:srgbClr val="FF0000"/>
                </a:solidFill>
                <a:latin typeface="+mj-lt"/>
              </a:rPr>
              <a:t>trò</a:t>
            </a:r>
            <a:r>
              <a:rPr lang="en-US" sz="9999" b="1" dirty="0">
                <a:solidFill>
                  <a:srgbClr val="FF0000"/>
                </a:solidFill>
                <a:latin typeface="+mj-lt"/>
              </a:rPr>
              <a:t> </a:t>
            </a:r>
            <a:r>
              <a:rPr lang="en-US" sz="9999" b="1" dirty="0" err="1">
                <a:solidFill>
                  <a:srgbClr val="FF0000"/>
                </a:solidFill>
                <a:latin typeface="+mj-lt"/>
              </a:rPr>
              <a:t>của</a:t>
            </a:r>
            <a:r>
              <a:rPr lang="en-US" sz="9999" b="1" dirty="0">
                <a:solidFill>
                  <a:srgbClr val="FF0000"/>
                </a:solidFill>
                <a:latin typeface="+mj-lt"/>
              </a:rPr>
              <a:t> </a:t>
            </a:r>
            <a:r>
              <a:rPr lang="en-US" sz="9999" b="1" dirty="0" err="1">
                <a:solidFill>
                  <a:srgbClr val="FF0000"/>
                </a:solidFill>
                <a:latin typeface="+mj-lt"/>
              </a:rPr>
              <a:t>sáng</a:t>
            </a:r>
            <a:r>
              <a:rPr lang="en-US" sz="9999" b="1" dirty="0">
                <a:solidFill>
                  <a:srgbClr val="FF0000"/>
                </a:solidFill>
                <a:latin typeface="+mj-lt"/>
              </a:rPr>
              <a:t> </a:t>
            </a:r>
            <a:r>
              <a:rPr lang="en-US" sz="9999" b="1" dirty="0" err="1">
                <a:solidFill>
                  <a:srgbClr val="FF0000"/>
                </a:solidFill>
                <a:latin typeface="+mj-lt"/>
              </a:rPr>
              <a:t>chế</a:t>
            </a:r>
            <a:endParaRPr lang="en-US" sz="9999"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reeform 9"/>
          <p:cNvSpPr/>
          <p:nvPr/>
        </p:nvSpPr>
        <p:spPr>
          <a:xfrm rot="-10582054">
            <a:off x="12767373" y="-1562492"/>
            <a:ext cx="4286719" cy="4374203"/>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2">
              <a:extLst>
                <a:ext uri="{96DAC541-7B7A-43D3-8B79-37D633B846F1}">
                  <asvg:svgBlip xmlns:asvg="http://schemas.microsoft.com/office/drawing/2016/SVG/main" xmlns="" r:embed="rId13"/>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xmlns="" id="{2327CF93-3C0E-7CED-7EF8-F6FBC797BA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05400" y="2095500"/>
            <a:ext cx="9180896" cy="7391400"/>
          </a:xfrm>
          <a:prstGeom prst="rect">
            <a:avLst/>
          </a:prstGeom>
        </p:spPr>
      </p:pic>
    </p:spTree>
    <p:extLst>
      <p:ext uri="{BB962C8B-B14F-4D97-AF65-F5344CB8AC3E}">
        <p14:creationId xmlns:p14="http://schemas.microsoft.com/office/powerpoint/2010/main" val="26142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reeform 7"/>
          <p:cNvSpPr/>
          <p:nvPr/>
        </p:nvSpPr>
        <p:spPr>
          <a:xfrm>
            <a:off x="12590635" y="-1666889"/>
            <a:ext cx="5341006"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484938" y="-1295896"/>
            <a:ext cx="4490914"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Rectangle: Rounded Corners 10">
            <a:extLst>
              <a:ext uri="{FF2B5EF4-FFF2-40B4-BE49-F238E27FC236}">
                <a16:creationId xmlns:a16="http://schemas.microsoft.com/office/drawing/2014/main" xmlns="" id="{51D8F6D3-F3C2-AE38-086C-84BF6BB160CB}"/>
              </a:ext>
            </a:extLst>
          </p:cNvPr>
          <p:cNvSpPr/>
          <p:nvPr/>
        </p:nvSpPr>
        <p:spPr>
          <a:xfrm>
            <a:off x="3810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6">
            <a:extLst>
              <a:ext uri="{FF2B5EF4-FFF2-40B4-BE49-F238E27FC236}">
                <a16:creationId xmlns:a16="http://schemas.microsoft.com/office/drawing/2014/main" xmlns="" id="{125DA35D-28B2-275E-46D9-4A0F2C1F1515}"/>
              </a:ext>
            </a:extLst>
          </p:cNvPr>
          <p:cNvSpPr/>
          <p:nvPr/>
        </p:nvSpPr>
        <p:spPr>
          <a:xfrm>
            <a:off x="685800" y="1"/>
            <a:ext cx="16535400" cy="16383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xmlns="" id="{80318F15-3235-E61F-DC0C-B60A059A1D43}"/>
              </a:ext>
            </a:extLst>
          </p:cNvPr>
          <p:cNvSpPr txBox="1"/>
          <p:nvPr/>
        </p:nvSpPr>
        <p:spPr>
          <a:xfrm>
            <a:off x="2362200" y="0"/>
            <a:ext cx="14630400" cy="1446550"/>
          </a:xfrm>
          <a:prstGeom prst="rect">
            <a:avLst/>
          </a:prstGeom>
          <a:noFill/>
        </p:spPr>
        <p:txBody>
          <a:bodyPr wrap="square" rtlCol="0">
            <a:spAutoFit/>
          </a:bodyPr>
          <a:lstStyle/>
          <a:p>
            <a:pPr lvl="0"/>
            <a:r>
              <a:rPr lang="en-US" sz="4400" b="1" dirty="0">
                <a:solidFill>
                  <a:prstClr val="white"/>
                </a:solidFill>
                <a:latin typeface="Calibri" panose="020F0502020204030204" pitchFamily="34" charset="0"/>
                <a:cs typeface="Calibri" panose="020F0502020204030204" pitchFamily="34" charset="0"/>
              </a:rPr>
              <a:t>T</a:t>
            </a:r>
            <a:r>
              <a:rPr lang="vi-VN" sz="4400" b="1" dirty="0">
                <a:solidFill>
                  <a:prstClr val="white"/>
                </a:solidFill>
                <a:latin typeface="Calibri" panose="020F0502020204030204" pitchFamily="34" charset="0"/>
                <a:cs typeface="Calibri" panose="020F0502020204030204" pitchFamily="34" charset="0"/>
              </a:rPr>
              <a:t>ìm hiểu, thiết kế poster yêu thích và trình bày đơn</a:t>
            </a:r>
            <a:r>
              <a:rPr lang="en-US" sz="4400" b="1" dirty="0">
                <a:solidFill>
                  <a:prstClr val="white"/>
                </a:solidFill>
                <a:latin typeface="Calibri" panose="020F0502020204030204" pitchFamily="34" charset="0"/>
                <a:cs typeface="Calibri" panose="020F0502020204030204" pitchFamily="34" charset="0"/>
              </a:rPr>
              <a:t> </a:t>
            </a:r>
            <a:r>
              <a:rPr lang="vi-VN" sz="4400" b="1" dirty="0">
                <a:solidFill>
                  <a:prstClr val="white"/>
                </a:solidFill>
                <a:latin typeface="Calibri" panose="020F0502020204030204" pitchFamily="34" charset="0"/>
                <a:cs typeface="Calibri" panose="020F0502020204030204" pitchFamily="34" charset="0"/>
              </a:rPr>
              <a:t>cải tiến một sáng chế mà em giản ra giấy A5 theo một số gợi ý sau:</a:t>
            </a:r>
          </a:p>
        </p:txBody>
      </p:sp>
      <p:grpSp>
        <p:nvGrpSpPr>
          <p:cNvPr id="6" name="Group 5">
            <a:extLst>
              <a:ext uri="{FF2B5EF4-FFF2-40B4-BE49-F238E27FC236}">
                <a16:creationId xmlns:a16="http://schemas.microsoft.com/office/drawing/2014/main" xmlns="" id="{79E7376B-4C4A-084E-4122-3B4079A786B9}"/>
              </a:ext>
            </a:extLst>
          </p:cNvPr>
          <p:cNvGrpSpPr/>
          <p:nvPr/>
        </p:nvGrpSpPr>
        <p:grpSpPr>
          <a:xfrm>
            <a:off x="609600" y="1485900"/>
            <a:ext cx="7315200" cy="1828800"/>
            <a:chOff x="4800600" y="1943100"/>
            <a:chExt cx="7315200" cy="2133600"/>
          </a:xfrm>
        </p:grpSpPr>
        <p:sp>
          <p:nvSpPr>
            <p:cNvPr id="3" name="Freeform 10">
              <a:extLst>
                <a:ext uri="{FF2B5EF4-FFF2-40B4-BE49-F238E27FC236}">
                  <a16:creationId xmlns:a16="http://schemas.microsoft.com/office/drawing/2014/main" xmlns="" id="{4743D510-B95E-1D56-172E-6C47299965E9}"/>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xmlns="" id="{7DD45470-E032-3EB8-9A8E-98AB8DA2D21F}"/>
                </a:ext>
              </a:extLst>
            </p:cNvPr>
            <p:cNvSpPr txBox="1"/>
            <p:nvPr/>
          </p:nvSpPr>
          <p:spPr>
            <a:xfrm>
              <a:off x="6248400" y="2552700"/>
              <a:ext cx="5334000" cy="923330"/>
            </a:xfrm>
            <a:prstGeom prst="rect">
              <a:avLst/>
            </a:prstGeom>
            <a:noFill/>
          </p:spPr>
          <p:txBody>
            <a:bodyPr wrap="square" rtlCol="0">
              <a:spAutoFit/>
            </a:bodyPr>
            <a:lstStyle/>
            <a:p>
              <a:pPr rtl="0">
                <a:spcBef>
                  <a:spcPts val="0"/>
                </a:spcBef>
                <a:spcAft>
                  <a:spcPts val="500"/>
                </a:spcAft>
              </a:pPr>
              <a:r>
                <a:rPr lang="en-US" sz="5400" b="0" i="0" u="none" strike="noStrike" dirty="0">
                  <a:solidFill>
                    <a:srgbClr val="002060"/>
                  </a:solidFill>
                  <a:effectLst/>
                  <a:latin typeface="Arial" panose="020B0604020202020204" pitchFamily="34" charset="0"/>
                </a:rPr>
                <a:t> </a:t>
              </a:r>
              <a:r>
                <a:rPr lang="en-US" sz="5400" b="0" i="0" u="none" strike="noStrike" dirty="0" err="1">
                  <a:solidFill>
                    <a:srgbClr val="002060"/>
                  </a:solidFill>
                  <a:effectLst/>
                  <a:latin typeface="Arial" panose="020B0604020202020204" pitchFamily="34" charset="0"/>
                </a:rPr>
                <a:t>Tên</a:t>
              </a:r>
              <a:r>
                <a:rPr lang="en-US" sz="5400" b="0" i="0" u="none" strike="noStrike" dirty="0">
                  <a:solidFill>
                    <a:srgbClr val="002060"/>
                  </a:solidFill>
                  <a:effectLst/>
                  <a:latin typeface="Arial" panose="020B0604020202020204" pitchFamily="34" charset="0"/>
                </a:rPr>
                <a:t> </a:t>
              </a:r>
              <a:r>
                <a:rPr lang="en-US" sz="5400" b="0" i="0" u="none" strike="noStrike" dirty="0" err="1">
                  <a:solidFill>
                    <a:srgbClr val="002060"/>
                  </a:solidFill>
                  <a:effectLst/>
                  <a:latin typeface="Arial" panose="020B0604020202020204" pitchFamily="34" charset="0"/>
                </a:rPr>
                <a:t>sáng</a:t>
              </a:r>
              <a:r>
                <a:rPr lang="en-US" sz="5400" b="0" i="0" u="none" strike="noStrike" dirty="0">
                  <a:solidFill>
                    <a:srgbClr val="002060"/>
                  </a:solidFill>
                  <a:effectLst/>
                  <a:latin typeface="Arial" panose="020B0604020202020204" pitchFamily="34" charset="0"/>
                </a:rPr>
                <a:t> </a:t>
              </a:r>
              <a:r>
                <a:rPr lang="en-US" sz="5400" b="0" i="0" u="none" strike="noStrike" dirty="0" err="1">
                  <a:solidFill>
                    <a:srgbClr val="002060"/>
                  </a:solidFill>
                  <a:effectLst/>
                  <a:latin typeface="Arial" panose="020B0604020202020204" pitchFamily="34" charset="0"/>
                </a:rPr>
                <a:t>chế</a:t>
              </a:r>
              <a:r>
                <a:rPr lang="en-US" sz="5400" b="0" i="0" u="none" strike="noStrike" dirty="0">
                  <a:solidFill>
                    <a:srgbClr val="002060"/>
                  </a:solidFill>
                  <a:effectLst/>
                  <a:latin typeface="Arial" panose="020B0604020202020204" pitchFamily="34" charset="0"/>
                </a:rPr>
                <a:t>.</a:t>
              </a:r>
              <a:endParaRPr lang="en-US" sz="5400" b="0" dirty="0">
                <a:solidFill>
                  <a:srgbClr val="002060"/>
                </a:solidFill>
                <a:effectLst/>
              </a:endParaRPr>
            </a:p>
          </p:txBody>
        </p:sp>
      </p:grpSp>
      <p:grpSp>
        <p:nvGrpSpPr>
          <p:cNvPr id="10" name="Group 9">
            <a:extLst>
              <a:ext uri="{FF2B5EF4-FFF2-40B4-BE49-F238E27FC236}">
                <a16:creationId xmlns:a16="http://schemas.microsoft.com/office/drawing/2014/main" xmlns="" id="{5430914C-BB28-05ED-0E8B-792D5B5D27B2}"/>
              </a:ext>
            </a:extLst>
          </p:cNvPr>
          <p:cNvGrpSpPr/>
          <p:nvPr/>
        </p:nvGrpSpPr>
        <p:grpSpPr>
          <a:xfrm>
            <a:off x="4114800" y="3009900"/>
            <a:ext cx="11353800" cy="2133600"/>
            <a:chOff x="4800600" y="1943100"/>
            <a:chExt cx="7315200" cy="2133600"/>
          </a:xfrm>
        </p:grpSpPr>
        <p:sp>
          <p:nvSpPr>
            <p:cNvPr id="14" name="Freeform 10">
              <a:extLst>
                <a:ext uri="{FF2B5EF4-FFF2-40B4-BE49-F238E27FC236}">
                  <a16:creationId xmlns:a16="http://schemas.microsoft.com/office/drawing/2014/main" xmlns="" id="{F60EB18B-3F43-EE73-1B1E-726AD8AAAD00}"/>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xmlns="" id="{4D5A109D-2204-BFF6-FE54-F259E5411E12}"/>
                </a:ext>
              </a:extLst>
            </p:cNvPr>
            <p:cNvSpPr txBox="1"/>
            <p:nvPr/>
          </p:nvSpPr>
          <p:spPr>
            <a:xfrm>
              <a:off x="6248400" y="2552700"/>
              <a:ext cx="5572828" cy="769441"/>
            </a:xfrm>
            <a:prstGeom prst="rect">
              <a:avLst/>
            </a:prstGeom>
            <a:noFill/>
          </p:spPr>
          <p:txBody>
            <a:bodyPr wrap="square" rtlCol="0">
              <a:spAutoFit/>
            </a:bodyPr>
            <a:lstStyle/>
            <a:p>
              <a:pPr rtl="0">
                <a:spcBef>
                  <a:spcPts val="0"/>
                </a:spcBef>
                <a:spcAft>
                  <a:spcPts val="500"/>
                </a:spcAft>
              </a:pPr>
              <a:r>
                <a:rPr lang="en-US" sz="4400" dirty="0" err="1">
                  <a:solidFill>
                    <a:srgbClr val="002060"/>
                  </a:solidFill>
                </a:rPr>
                <a:t>Nhà</a:t>
              </a:r>
              <a:r>
                <a:rPr lang="en-US" sz="4400" dirty="0">
                  <a:solidFill>
                    <a:srgbClr val="002060"/>
                  </a:solidFill>
                </a:rPr>
                <a:t> </a:t>
              </a:r>
              <a:r>
                <a:rPr lang="en-US" sz="4400" dirty="0" err="1">
                  <a:solidFill>
                    <a:srgbClr val="002060"/>
                  </a:solidFill>
                </a:rPr>
                <a:t>sáng</a:t>
              </a:r>
              <a:r>
                <a:rPr lang="en-US" sz="4400" dirty="0">
                  <a:solidFill>
                    <a:srgbClr val="002060"/>
                  </a:solidFill>
                </a:rPr>
                <a:t> </a:t>
              </a:r>
              <a:r>
                <a:rPr lang="en-US" sz="4400" dirty="0" err="1">
                  <a:solidFill>
                    <a:srgbClr val="002060"/>
                  </a:solidFill>
                </a:rPr>
                <a:t>chế</a:t>
              </a:r>
              <a:r>
                <a:rPr lang="en-US" sz="4400" dirty="0">
                  <a:solidFill>
                    <a:srgbClr val="002060"/>
                  </a:solidFill>
                </a:rPr>
                <a:t> </a:t>
              </a:r>
              <a:r>
                <a:rPr lang="en-US" sz="4400" dirty="0" err="1">
                  <a:solidFill>
                    <a:srgbClr val="002060"/>
                  </a:solidFill>
                </a:rPr>
                <a:t>phát</a:t>
              </a:r>
              <a:r>
                <a:rPr lang="en-US" sz="4400" dirty="0">
                  <a:solidFill>
                    <a:srgbClr val="002060"/>
                  </a:solidFill>
                </a:rPr>
                <a:t> </a:t>
              </a:r>
              <a:r>
                <a:rPr lang="en-US" sz="4400" dirty="0" err="1">
                  <a:solidFill>
                    <a:srgbClr val="002060"/>
                  </a:solidFill>
                </a:rPr>
                <a:t>minh</a:t>
              </a:r>
              <a:r>
                <a:rPr lang="en-US" sz="4400" dirty="0">
                  <a:solidFill>
                    <a:srgbClr val="002060"/>
                  </a:solidFill>
                </a:rPr>
                <a:t> </a:t>
              </a:r>
              <a:r>
                <a:rPr lang="en-US" sz="4400" dirty="0" err="1">
                  <a:solidFill>
                    <a:srgbClr val="002060"/>
                  </a:solidFill>
                </a:rPr>
                <a:t>sáng</a:t>
              </a:r>
              <a:r>
                <a:rPr lang="en-US" sz="4400" dirty="0">
                  <a:solidFill>
                    <a:srgbClr val="002060"/>
                  </a:solidFill>
                </a:rPr>
                <a:t> </a:t>
              </a:r>
              <a:r>
                <a:rPr lang="en-US" sz="4400" dirty="0" err="1">
                  <a:solidFill>
                    <a:srgbClr val="002060"/>
                  </a:solidFill>
                </a:rPr>
                <a:t>chế</a:t>
              </a:r>
              <a:r>
                <a:rPr lang="en-US" sz="4400" dirty="0">
                  <a:solidFill>
                    <a:srgbClr val="002060"/>
                  </a:solidFill>
                </a:rPr>
                <a:t> </a:t>
              </a:r>
              <a:r>
                <a:rPr lang="en-US" sz="4400" dirty="0" err="1">
                  <a:solidFill>
                    <a:srgbClr val="002060"/>
                  </a:solidFill>
                </a:rPr>
                <a:t>đó</a:t>
              </a:r>
              <a:r>
                <a:rPr lang="en-US" sz="4400" dirty="0">
                  <a:solidFill>
                    <a:srgbClr val="002060"/>
                  </a:solidFill>
                </a:rPr>
                <a:t>.</a:t>
              </a:r>
            </a:p>
          </p:txBody>
        </p:sp>
      </p:grpSp>
      <p:grpSp>
        <p:nvGrpSpPr>
          <p:cNvPr id="20" name="Group 19">
            <a:extLst>
              <a:ext uri="{FF2B5EF4-FFF2-40B4-BE49-F238E27FC236}">
                <a16:creationId xmlns:a16="http://schemas.microsoft.com/office/drawing/2014/main" xmlns="" id="{9A597C30-1F7A-698C-A263-98796766A4A6}"/>
              </a:ext>
            </a:extLst>
          </p:cNvPr>
          <p:cNvGrpSpPr/>
          <p:nvPr/>
        </p:nvGrpSpPr>
        <p:grpSpPr>
          <a:xfrm>
            <a:off x="838200" y="4686300"/>
            <a:ext cx="10972800" cy="2133600"/>
            <a:chOff x="4800600" y="1943100"/>
            <a:chExt cx="7315200" cy="2133600"/>
          </a:xfrm>
        </p:grpSpPr>
        <p:sp>
          <p:nvSpPr>
            <p:cNvPr id="21" name="Freeform 10">
              <a:extLst>
                <a:ext uri="{FF2B5EF4-FFF2-40B4-BE49-F238E27FC236}">
                  <a16:creationId xmlns:a16="http://schemas.microsoft.com/office/drawing/2014/main" xmlns="" id="{22296BBD-9B28-13C9-0A2D-B011170672A7}"/>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2" name="TextBox 21">
              <a:extLst>
                <a:ext uri="{FF2B5EF4-FFF2-40B4-BE49-F238E27FC236}">
                  <a16:creationId xmlns:a16="http://schemas.microsoft.com/office/drawing/2014/main" xmlns="" id="{294D41A6-7718-B1F9-AF28-5FA49A012181}"/>
                </a:ext>
              </a:extLst>
            </p:cNvPr>
            <p:cNvSpPr txBox="1"/>
            <p:nvPr/>
          </p:nvSpPr>
          <p:spPr>
            <a:xfrm>
              <a:off x="6248400" y="2552700"/>
              <a:ext cx="5334000" cy="769441"/>
            </a:xfrm>
            <a:prstGeom prst="rect">
              <a:avLst/>
            </a:prstGeom>
            <a:noFill/>
          </p:spPr>
          <p:txBody>
            <a:bodyPr wrap="square" rtlCol="0">
              <a:spAutoFit/>
            </a:bodyPr>
            <a:lstStyle/>
            <a:p>
              <a:pPr rtl="0">
                <a:spcBef>
                  <a:spcPts val="0"/>
                </a:spcBef>
                <a:spcAft>
                  <a:spcPts val="500"/>
                </a:spcAft>
              </a:pPr>
              <a:r>
                <a:rPr lang="en-US" sz="4400" b="0" i="0" u="none" strike="noStrike" dirty="0" err="1">
                  <a:solidFill>
                    <a:srgbClr val="002060"/>
                  </a:solidFill>
                  <a:effectLst/>
                  <a:latin typeface="Arial" panose="020B0604020202020204" pitchFamily="34" charset="0"/>
                </a:rPr>
                <a:t>Công</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dụng</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của</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sáng</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chế</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đó</a:t>
              </a:r>
              <a:r>
                <a:rPr lang="en-US" sz="4400" b="0" i="0" u="none" strike="noStrike" dirty="0">
                  <a:solidFill>
                    <a:srgbClr val="002060"/>
                  </a:solidFill>
                  <a:effectLst/>
                  <a:latin typeface="Arial" panose="020B0604020202020204" pitchFamily="34" charset="0"/>
                </a:rPr>
                <a:t>.</a:t>
              </a:r>
            </a:p>
          </p:txBody>
        </p:sp>
      </p:grpSp>
      <p:grpSp>
        <p:nvGrpSpPr>
          <p:cNvPr id="23" name="Group 22">
            <a:extLst>
              <a:ext uri="{FF2B5EF4-FFF2-40B4-BE49-F238E27FC236}">
                <a16:creationId xmlns:a16="http://schemas.microsoft.com/office/drawing/2014/main" xmlns="" id="{FAAF15B5-D049-9C76-BA77-433693E22336}"/>
              </a:ext>
            </a:extLst>
          </p:cNvPr>
          <p:cNvGrpSpPr/>
          <p:nvPr/>
        </p:nvGrpSpPr>
        <p:grpSpPr>
          <a:xfrm>
            <a:off x="5257800" y="6362700"/>
            <a:ext cx="10972800" cy="2133600"/>
            <a:chOff x="4800600" y="1943100"/>
            <a:chExt cx="7315200" cy="2133600"/>
          </a:xfrm>
        </p:grpSpPr>
        <p:sp>
          <p:nvSpPr>
            <p:cNvPr id="24" name="Freeform 10">
              <a:extLst>
                <a:ext uri="{FF2B5EF4-FFF2-40B4-BE49-F238E27FC236}">
                  <a16:creationId xmlns:a16="http://schemas.microsoft.com/office/drawing/2014/main" xmlns="" id="{C82E3A83-AAB7-765A-B848-F1E74CB88F13}"/>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5" name="TextBox 24">
              <a:extLst>
                <a:ext uri="{FF2B5EF4-FFF2-40B4-BE49-F238E27FC236}">
                  <a16:creationId xmlns:a16="http://schemas.microsoft.com/office/drawing/2014/main" xmlns="" id="{CB7D2431-3B15-9DF2-7A39-D8A14066EAD8}"/>
                </a:ext>
              </a:extLst>
            </p:cNvPr>
            <p:cNvSpPr txBox="1"/>
            <p:nvPr/>
          </p:nvSpPr>
          <p:spPr>
            <a:xfrm>
              <a:off x="6273800" y="2400300"/>
              <a:ext cx="5334000" cy="1200329"/>
            </a:xfrm>
            <a:prstGeom prst="rect">
              <a:avLst/>
            </a:prstGeom>
            <a:noFill/>
          </p:spPr>
          <p:txBody>
            <a:bodyPr wrap="square" rtlCol="0">
              <a:spAutoFit/>
            </a:bodyPr>
            <a:lstStyle/>
            <a:p>
              <a:pPr rtl="0">
                <a:spcBef>
                  <a:spcPts val="0"/>
                </a:spcBef>
                <a:spcAft>
                  <a:spcPts val="500"/>
                </a:spcAft>
              </a:pPr>
              <a:r>
                <a:rPr lang="vi-VN" sz="3600" b="0" i="0" u="none" strike="noStrike" dirty="0">
                  <a:solidFill>
                    <a:srgbClr val="002060"/>
                  </a:solidFill>
                  <a:effectLst/>
                  <a:latin typeface="Calibri" panose="020F0502020204030204" pitchFamily="34" charset="0"/>
                  <a:cs typeface="Calibri" panose="020F0502020204030204" pitchFamily="34" charset="0"/>
                </a:rPr>
                <a:t>Ý tưởng cải tiến sáng chế (ưu điểm/điểm mới của sáng chế đó).</a:t>
              </a:r>
              <a:endParaRPr lang="vi-VN" sz="7200" b="0" dirty="0">
                <a:solidFill>
                  <a:srgbClr val="002060"/>
                </a:solidFill>
                <a:effectLst/>
                <a:latin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xmlns="" id="{08C88096-9688-B3C1-3BA5-72EBA110FD5D}"/>
              </a:ext>
            </a:extLst>
          </p:cNvPr>
          <p:cNvGrpSpPr/>
          <p:nvPr/>
        </p:nvGrpSpPr>
        <p:grpSpPr>
          <a:xfrm>
            <a:off x="2133600" y="7962900"/>
            <a:ext cx="9753600" cy="2133600"/>
            <a:chOff x="4800600" y="1943100"/>
            <a:chExt cx="7315200" cy="2133600"/>
          </a:xfrm>
        </p:grpSpPr>
        <p:sp>
          <p:nvSpPr>
            <p:cNvPr id="27" name="Freeform 10">
              <a:extLst>
                <a:ext uri="{FF2B5EF4-FFF2-40B4-BE49-F238E27FC236}">
                  <a16:creationId xmlns:a16="http://schemas.microsoft.com/office/drawing/2014/main" xmlns="" id="{19A48453-EB58-32C0-EE83-B7EEF48C1764}"/>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8" name="TextBox 27">
              <a:extLst>
                <a:ext uri="{FF2B5EF4-FFF2-40B4-BE49-F238E27FC236}">
                  <a16:creationId xmlns:a16="http://schemas.microsoft.com/office/drawing/2014/main" xmlns="" id="{D446A0B8-C16E-FF52-15F9-557FFF3CE1AB}"/>
                </a:ext>
              </a:extLst>
            </p:cNvPr>
            <p:cNvSpPr txBox="1"/>
            <p:nvPr/>
          </p:nvSpPr>
          <p:spPr>
            <a:xfrm>
              <a:off x="6248400" y="2552700"/>
              <a:ext cx="5572828" cy="830997"/>
            </a:xfrm>
            <a:prstGeom prst="rect">
              <a:avLst/>
            </a:prstGeom>
            <a:noFill/>
          </p:spPr>
          <p:txBody>
            <a:bodyPr wrap="square" rtlCol="0">
              <a:spAutoFit/>
            </a:bodyPr>
            <a:lstStyle/>
            <a:p>
              <a:pPr rtl="0">
                <a:spcBef>
                  <a:spcPts val="0"/>
                </a:spcBef>
                <a:spcAft>
                  <a:spcPts val="500"/>
                </a:spcAft>
              </a:pPr>
              <a:r>
                <a:rPr lang="vi-VN" sz="4800" b="0" i="0" u="none" strike="noStrike" dirty="0">
                  <a:solidFill>
                    <a:srgbClr val="002060"/>
                  </a:solidFill>
                  <a:effectLst/>
                  <a:latin typeface="Calibri" panose="020F0502020204030204" pitchFamily="34" charset="0"/>
                  <a:cs typeface="Calibri" panose="020F0502020204030204" pitchFamily="34" charset="0"/>
                </a:rPr>
                <a:t>Hình vẽ minh hoạ đơn giản.</a:t>
              </a:r>
              <a:endParaRPr lang="vi-VN" sz="9600" b="0" dirty="0">
                <a:solidFill>
                  <a:srgbClr val="002060"/>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4952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rot="860099">
            <a:off x="-883507" y="6935228"/>
            <a:ext cx="5247788" cy="4915427"/>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21" name="组合 14">
            <a:extLst>
              <a:ext uri="{FF2B5EF4-FFF2-40B4-BE49-F238E27FC236}">
                <a16:creationId xmlns:a16="http://schemas.microsoft.com/office/drawing/2014/main" xmlns="" id="{C22E0C73-8AA5-BA39-AC29-A1B1C4325D36}"/>
              </a:ext>
            </a:extLst>
          </p:cNvPr>
          <p:cNvGrpSpPr/>
          <p:nvPr/>
        </p:nvGrpSpPr>
        <p:grpSpPr>
          <a:xfrm>
            <a:off x="3200402" y="1714499"/>
            <a:ext cx="13264787" cy="6740288"/>
            <a:chOff x="1710430" y="1284911"/>
            <a:chExt cx="8020062" cy="2564311"/>
          </a:xfrm>
        </p:grpSpPr>
        <p:sp>
          <p:nvSpPr>
            <p:cNvPr id="22" name="矩形 22">
              <a:extLst>
                <a:ext uri="{FF2B5EF4-FFF2-40B4-BE49-F238E27FC236}">
                  <a16:creationId xmlns:a16="http://schemas.microsoft.com/office/drawing/2014/main" xmlns="" id="{28B95925-6C00-8007-F17C-2D13ED32C80A}"/>
                </a:ext>
              </a:extLst>
            </p:cNvPr>
            <p:cNvSpPr/>
            <p:nvPr/>
          </p:nvSpPr>
          <p:spPr>
            <a:xfrm>
              <a:off x="1710430" y="1284911"/>
              <a:ext cx="8020062" cy="2564311"/>
            </a:xfrm>
            <a:prstGeom prst="rect">
              <a:avLst/>
            </a:prstGeom>
            <a:solidFill>
              <a:schemeClr val="accent5">
                <a:lumMod val="20000"/>
                <a:lumOff val="80000"/>
              </a:schemeClr>
            </a:solidFill>
            <a:ln>
              <a:solidFill>
                <a:srgbClr val="7030A0">
                  <a:alpha val="50000"/>
                </a:srgb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430">
                <a:solidFill>
                  <a:prstClr val="white"/>
                </a:solidFill>
                <a:latin typeface="Calibri"/>
                <a:ea typeface="宋体" panose="02010600030101010101" pitchFamily="2" charset="-122"/>
              </a:endParaRPr>
            </a:p>
          </p:txBody>
        </p:sp>
        <p:sp>
          <p:nvSpPr>
            <p:cNvPr id="23" name="矩形 23">
              <a:extLst>
                <a:ext uri="{FF2B5EF4-FFF2-40B4-BE49-F238E27FC236}">
                  <a16:creationId xmlns:a16="http://schemas.microsoft.com/office/drawing/2014/main" xmlns="" id="{2DD1DE59-1CF2-DE4A-3D5F-DA38BC1E615A}"/>
                </a:ext>
              </a:extLst>
            </p:cNvPr>
            <p:cNvSpPr/>
            <p:nvPr/>
          </p:nvSpPr>
          <p:spPr>
            <a:xfrm flipH="1">
              <a:off x="1854446" y="1284912"/>
              <a:ext cx="1925466" cy="1279113"/>
            </a:xfrm>
            <a:prstGeom prst="rect">
              <a:avLst/>
            </a:prstGeom>
            <a:gradFill>
              <a:gsLst>
                <a:gs pos="7000">
                  <a:srgbClr val="000000">
                    <a:alpha val="4706"/>
                  </a:srgbClr>
                </a:gs>
                <a:gs pos="22000">
                  <a:schemeClr val="bg1">
                    <a:alpha val="0"/>
                  </a:schemeClr>
                </a:gs>
              </a:gsLst>
              <a:lin ang="10800000" scaled="0"/>
            </a:gradFill>
            <a:ln>
              <a:noFill/>
            </a:ln>
            <a:effectLst>
              <a:outerShdw blurRad="127000" dist="63500" dir="2700000" algn="tl"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430">
                <a:solidFill>
                  <a:prstClr val="white"/>
                </a:solidFill>
                <a:latin typeface="Calibri"/>
                <a:ea typeface="宋体" panose="02010600030101010101" pitchFamily="2" charset="-122"/>
              </a:endParaRPr>
            </a:p>
          </p:txBody>
        </p:sp>
      </p:grpSp>
      <p:sp useBgFill="1">
        <p:nvSpPr>
          <p:cNvPr id="31" name="Freeform 27">
            <a:extLst>
              <a:ext uri="{FF2B5EF4-FFF2-40B4-BE49-F238E27FC236}">
                <a16:creationId xmlns:a16="http://schemas.microsoft.com/office/drawing/2014/main" xmlns="" id="{62CD9BED-3EA1-F6EB-3B6D-941A8809585F}"/>
              </a:ext>
            </a:extLst>
          </p:cNvPr>
          <p:cNvSpPr>
            <a:spLocks/>
          </p:cNvSpPr>
          <p:nvPr/>
        </p:nvSpPr>
        <p:spPr bwMode="auto">
          <a:xfrm>
            <a:off x="3433299" y="4600803"/>
            <a:ext cx="662940" cy="734379"/>
          </a:xfrm>
          <a:custGeom>
            <a:avLst/>
            <a:gdLst>
              <a:gd name="T0" fmla="*/ 14 w 98"/>
              <a:gd name="T1" fmla="*/ 0 h 109"/>
              <a:gd name="T2" fmla="*/ 0 w 98"/>
              <a:gd name="T3" fmla="*/ 18 h 109"/>
              <a:gd name="T4" fmla="*/ 0 w 98"/>
              <a:gd name="T5" fmla="*/ 91 h 109"/>
              <a:gd name="T6" fmla="*/ 14 w 98"/>
              <a:gd name="T7" fmla="*/ 109 h 109"/>
              <a:gd name="T8" fmla="*/ 25 w 98"/>
              <a:gd name="T9" fmla="*/ 105 h 109"/>
              <a:gd name="T10" fmla="*/ 88 w 98"/>
              <a:gd name="T11" fmla="*/ 68 h 109"/>
              <a:gd name="T12" fmla="*/ 98 w 98"/>
              <a:gd name="T13" fmla="*/ 54 h 109"/>
              <a:gd name="T14" fmla="*/ 88 w 98"/>
              <a:gd name="T15" fmla="*/ 40 h 109"/>
              <a:gd name="T16" fmla="*/ 25 w 98"/>
              <a:gd name="T17" fmla="*/ 3 h 109"/>
              <a:gd name="T18" fmla="*/ 14 w 9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09">
                <a:moveTo>
                  <a:pt x="14" y="0"/>
                </a:moveTo>
                <a:cubicBezTo>
                  <a:pt x="6" y="0"/>
                  <a:pt x="0" y="7"/>
                  <a:pt x="0" y="18"/>
                </a:cubicBezTo>
                <a:cubicBezTo>
                  <a:pt x="0" y="91"/>
                  <a:pt x="0" y="91"/>
                  <a:pt x="0" y="91"/>
                </a:cubicBezTo>
                <a:cubicBezTo>
                  <a:pt x="0" y="102"/>
                  <a:pt x="6" y="109"/>
                  <a:pt x="14" y="109"/>
                </a:cubicBezTo>
                <a:cubicBezTo>
                  <a:pt x="17" y="109"/>
                  <a:pt x="21" y="108"/>
                  <a:pt x="25" y="105"/>
                </a:cubicBezTo>
                <a:cubicBezTo>
                  <a:pt x="88" y="68"/>
                  <a:pt x="88" y="68"/>
                  <a:pt x="88" y="68"/>
                </a:cubicBezTo>
                <a:cubicBezTo>
                  <a:pt x="95" y="65"/>
                  <a:pt x="98" y="59"/>
                  <a:pt x="98" y="54"/>
                </a:cubicBezTo>
                <a:cubicBezTo>
                  <a:pt x="98" y="49"/>
                  <a:pt x="95" y="44"/>
                  <a:pt x="88" y="40"/>
                </a:cubicBezTo>
                <a:cubicBezTo>
                  <a:pt x="25" y="3"/>
                  <a:pt x="25" y="3"/>
                  <a:pt x="25" y="3"/>
                </a:cubicBezTo>
                <a:cubicBezTo>
                  <a:pt x="21" y="1"/>
                  <a:pt x="17" y="0"/>
                  <a:pt x="14" y="0"/>
                </a:cubicBezTo>
              </a:path>
            </a:pathLst>
          </a:custGeom>
          <a:ln>
            <a:noFill/>
          </a:ln>
          <a:effectLst>
            <a:innerShdw blurRad="38100" dist="25400" dir="13500000">
              <a:schemeClr val="tx1">
                <a:lumMod val="95000"/>
                <a:lumOff val="5000"/>
                <a:alpha val="50000"/>
              </a:schemeClr>
            </a:innerShdw>
          </a:effectLst>
        </p:spPr>
        <p:txBody>
          <a:bodyPr vert="horz" wrap="square" lIns="164592" tIns="82296" rIns="164592" bIns="82296" numCol="1" anchor="t" anchorCtr="0" compatLnSpc="1">
            <a:prstTxWarp prst="textNoShape">
              <a:avLst/>
            </a:prstTxWarp>
          </a:bodyPr>
          <a:lstStyle/>
          <a:p>
            <a:pPr defTabSz="1371669">
              <a:defRPr/>
            </a:pPr>
            <a:endParaRPr lang="zh-CN" altLang="en-US" sz="2430">
              <a:solidFill>
                <a:prstClr val="black"/>
              </a:solidFill>
              <a:latin typeface="Calibri"/>
              <a:ea typeface="宋体" panose="02010600030101010101" pitchFamily="2" charset="-122"/>
            </a:endParaRPr>
          </a:p>
        </p:txBody>
      </p:sp>
      <p:sp>
        <p:nvSpPr>
          <p:cNvPr id="32" name="TextBox 31">
            <a:extLst>
              <a:ext uri="{FF2B5EF4-FFF2-40B4-BE49-F238E27FC236}">
                <a16:creationId xmlns:a16="http://schemas.microsoft.com/office/drawing/2014/main" xmlns="" id="{BAEB47B7-B5B7-7001-47BE-92345DA17D24}"/>
              </a:ext>
            </a:extLst>
          </p:cNvPr>
          <p:cNvSpPr txBox="1"/>
          <p:nvPr/>
        </p:nvSpPr>
        <p:spPr>
          <a:xfrm>
            <a:off x="4087451" y="2056033"/>
            <a:ext cx="12101513" cy="1246495"/>
          </a:xfrm>
          <a:prstGeom prst="rect">
            <a:avLst/>
          </a:prstGeom>
          <a:noFill/>
        </p:spPr>
        <p:txBody>
          <a:bodyPr wrap="square" rtlCol="0">
            <a:spAutoFit/>
          </a:bodyPr>
          <a:lstStyle/>
          <a:p>
            <a:r>
              <a:rPr lang="nl-NL" sz="4800" b="1" dirty="0"/>
              <a:t>Sáng chế trong hình dưới đây có vai trò gì?</a:t>
            </a:r>
          </a:p>
          <a:p>
            <a:endParaRPr lang="en-US" sz="2700" dirty="0"/>
          </a:p>
        </p:txBody>
      </p:sp>
      <p:sp>
        <p:nvSpPr>
          <p:cNvPr id="33" name="Freeform 3">
            <a:extLst>
              <a:ext uri="{FF2B5EF4-FFF2-40B4-BE49-F238E27FC236}">
                <a16:creationId xmlns:a16="http://schemas.microsoft.com/office/drawing/2014/main" xmlns="" id="{D7EDB94C-8779-970C-2343-F4ED63D8ECB7}"/>
              </a:ext>
            </a:extLst>
          </p:cNvPr>
          <p:cNvSpPr/>
          <p:nvPr/>
        </p:nvSpPr>
        <p:spPr>
          <a:xfrm>
            <a:off x="228602" y="5892624"/>
            <a:ext cx="3962400" cy="4394376"/>
          </a:xfrm>
          <a:custGeom>
            <a:avLst/>
            <a:gdLst/>
            <a:ahLst/>
            <a:cxnLst/>
            <a:rect l="l" t="t" r="r" b="b"/>
            <a:pathLst>
              <a:path w="7077456" h="8229600">
                <a:moveTo>
                  <a:pt x="0" y="0"/>
                </a:moveTo>
                <a:lnTo>
                  <a:pt x="7077456" y="0"/>
                </a:lnTo>
                <a:lnTo>
                  <a:pt x="7077456" y="8229600"/>
                </a:lnTo>
                <a:lnTo>
                  <a:pt x="0" y="8229600"/>
                </a:lnTo>
                <a:lnTo>
                  <a:pt x="0" y="0"/>
                </a:lnTo>
                <a:close/>
              </a:path>
            </a:pathLst>
          </a:custGeom>
          <a:blipFill>
            <a:blip r:embed="rId4"/>
            <a:stretch>
              <a:fillRect/>
            </a:stretch>
          </a:blipFill>
        </p:spPr>
      </p:sp>
      <p:pic>
        <p:nvPicPr>
          <p:cNvPr id="7" name="Picture 6" descr="Phone Clipart Black White Images - Free Download on Freepik">
            <a:extLst>
              <a:ext uri="{FF2B5EF4-FFF2-40B4-BE49-F238E27FC236}">
                <a16:creationId xmlns:a16="http://schemas.microsoft.com/office/drawing/2014/main" xmlns="" id="{16DF2504-5B70-6D6B-6313-88547C9DE9B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3238438" y="3304150"/>
            <a:ext cx="2446020" cy="1486853"/>
          </a:xfrm>
          <a:prstGeom prst="rect">
            <a:avLst/>
          </a:prstGeom>
          <a:noFill/>
          <a:ln>
            <a:noFill/>
          </a:ln>
        </p:spPr>
      </p:pic>
      <p:sp>
        <p:nvSpPr>
          <p:cNvPr id="10" name="TextBox 9">
            <a:extLst>
              <a:ext uri="{FF2B5EF4-FFF2-40B4-BE49-F238E27FC236}">
                <a16:creationId xmlns:a16="http://schemas.microsoft.com/office/drawing/2014/main" xmlns="" id="{480E5582-4E69-F051-466D-44051B7E7E78}"/>
              </a:ext>
            </a:extLst>
          </p:cNvPr>
          <p:cNvSpPr txBox="1"/>
          <p:nvPr/>
        </p:nvSpPr>
        <p:spPr>
          <a:xfrm>
            <a:off x="4175522" y="4245424"/>
            <a:ext cx="12013442" cy="3749168"/>
          </a:xfrm>
          <a:prstGeom prst="rect">
            <a:avLst/>
          </a:prstGeom>
          <a:noFill/>
        </p:spPr>
        <p:txBody>
          <a:bodyPr wrap="square">
            <a:spAutoFit/>
          </a:bodyPr>
          <a:lstStyle/>
          <a:p>
            <a:pPr algn="just">
              <a:lnSpc>
                <a:spcPct val="115000"/>
              </a:lnSpc>
            </a:pPr>
            <a:r>
              <a:rPr lang="nl-NL" sz="4200" dirty="0">
                <a:latin typeface="Times New Roman" panose="02020603050405020304" pitchFamily="18" charset="0"/>
                <a:ea typeface="Times New Roman" panose="02020603050405020304" pitchFamily="18" charset="0"/>
              </a:rPr>
              <a:t>A. Là nền tảng tạo ra các loại máy móc.</a:t>
            </a:r>
            <a:endParaRPr lang="en-US" sz="4200" dirty="0">
              <a:latin typeface="Times New Roman" panose="02020603050405020304" pitchFamily="18" charset="0"/>
              <a:ea typeface="Calibri" panose="020F0502020204030204" pitchFamily="34" charset="0"/>
            </a:endParaRPr>
          </a:p>
          <a:p>
            <a:pPr algn="just">
              <a:lnSpc>
                <a:spcPct val="115000"/>
              </a:lnSpc>
            </a:pPr>
            <a:r>
              <a:rPr lang="nl-NL" sz="4200" dirty="0">
                <a:latin typeface="Times New Roman" panose="02020603050405020304" pitchFamily="18" charset="0"/>
                <a:ea typeface="Times New Roman" panose="02020603050405020304" pitchFamily="18" charset="0"/>
              </a:rPr>
              <a:t>B. Giúp chiếu sáng.</a:t>
            </a:r>
            <a:endParaRPr lang="en-US" sz="4200" dirty="0">
              <a:latin typeface="Times New Roman" panose="02020603050405020304" pitchFamily="18" charset="0"/>
              <a:ea typeface="Calibri" panose="020F0502020204030204" pitchFamily="34" charset="0"/>
            </a:endParaRPr>
          </a:p>
          <a:p>
            <a:pPr algn="just">
              <a:lnSpc>
                <a:spcPct val="115000"/>
              </a:lnSpc>
            </a:pPr>
            <a:r>
              <a:rPr lang="nl-NL" sz="4200" dirty="0">
                <a:solidFill>
                  <a:srgbClr val="FF0000"/>
                </a:solidFill>
                <a:latin typeface="Times New Roman" panose="02020603050405020304" pitchFamily="18" charset="0"/>
                <a:ea typeface="Times New Roman" panose="02020603050405020304" pitchFamily="18" charset="0"/>
              </a:rPr>
              <a:t>C. Giúp con người có thể nói chuyện với nhau dù ở cách xa nhau.</a:t>
            </a:r>
            <a:endParaRPr lang="en-US" sz="4200" dirty="0">
              <a:solidFill>
                <a:srgbClr val="FF0000"/>
              </a:solidFill>
              <a:latin typeface="Times New Roman" panose="02020603050405020304" pitchFamily="18" charset="0"/>
              <a:ea typeface="Calibri" panose="020F0502020204030204" pitchFamily="34" charset="0"/>
            </a:endParaRPr>
          </a:p>
          <a:p>
            <a:pPr algn="just">
              <a:lnSpc>
                <a:spcPct val="115000"/>
              </a:lnSpc>
            </a:pPr>
            <a:r>
              <a:rPr lang="nl-NL" sz="4200" dirty="0">
                <a:latin typeface="Times New Roman" panose="02020603050405020304" pitchFamily="18" charset="0"/>
                <a:ea typeface="Times New Roman" panose="02020603050405020304" pitchFamily="18" charset="0"/>
              </a:rPr>
              <a:t>D. Giúp con người di chuyển một quãng đường rất xa. </a:t>
            </a:r>
            <a:endParaRPr lang="en-US" sz="4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3164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rot="860099">
            <a:off x="-883507" y="6935228"/>
            <a:ext cx="5247788" cy="4915427"/>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825861" flipH="1">
            <a:off x="15262816" y="4206182"/>
            <a:ext cx="3542174" cy="6908495"/>
          </a:xfrm>
          <a:custGeom>
            <a:avLst/>
            <a:gdLst/>
            <a:ahLst/>
            <a:cxnLst/>
            <a:rect l="l" t="t" r="r" b="b"/>
            <a:pathLst>
              <a:path w="3542174" h="6908495">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21" name="组合 14">
            <a:extLst>
              <a:ext uri="{FF2B5EF4-FFF2-40B4-BE49-F238E27FC236}">
                <a16:creationId xmlns:a16="http://schemas.microsoft.com/office/drawing/2014/main" xmlns="" id="{C22E0C73-8AA5-BA39-AC29-A1B1C4325D36}"/>
              </a:ext>
            </a:extLst>
          </p:cNvPr>
          <p:cNvGrpSpPr/>
          <p:nvPr/>
        </p:nvGrpSpPr>
        <p:grpSpPr>
          <a:xfrm>
            <a:off x="3200402" y="1714499"/>
            <a:ext cx="13264787" cy="6740288"/>
            <a:chOff x="1710430" y="1284911"/>
            <a:chExt cx="8020062" cy="2564311"/>
          </a:xfrm>
        </p:grpSpPr>
        <p:sp>
          <p:nvSpPr>
            <p:cNvPr id="22" name="矩形 22">
              <a:extLst>
                <a:ext uri="{FF2B5EF4-FFF2-40B4-BE49-F238E27FC236}">
                  <a16:creationId xmlns:a16="http://schemas.microsoft.com/office/drawing/2014/main" xmlns="" id="{28B95925-6C00-8007-F17C-2D13ED32C80A}"/>
                </a:ext>
              </a:extLst>
            </p:cNvPr>
            <p:cNvSpPr/>
            <p:nvPr/>
          </p:nvSpPr>
          <p:spPr>
            <a:xfrm>
              <a:off x="1710430" y="1284911"/>
              <a:ext cx="8020062" cy="2564311"/>
            </a:xfrm>
            <a:prstGeom prst="rect">
              <a:avLst/>
            </a:prstGeom>
            <a:solidFill>
              <a:schemeClr val="accent5">
                <a:lumMod val="20000"/>
                <a:lumOff val="80000"/>
              </a:schemeClr>
            </a:solidFill>
            <a:ln>
              <a:solidFill>
                <a:srgbClr val="7030A0">
                  <a:alpha val="50000"/>
                </a:srgb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430">
                <a:solidFill>
                  <a:prstClr val="white"/>
                </a:solidFill>
                <a:latin typeface="Calibri"/>
                <a:ea typeface="宋体" panose="02010600030101010101" pitchFamily="2" charset="-122"/>
              </a:endParaRPr>
            </a:p>
          </p:txBody>
        </p:sp>
        <p:sp>
          <p:nvSpPr>
            <p:cNvPr id="23" name="矩形 23">
              <a:extLst>
                <a:ext uri="{FF2B5EF4-FFF2-40B4-BE49-F238E27FC236}">
                  <a16:creationId xmlns:a16="http://schemas.microsoft.com/office/drawing/2014/main" xmlns="" id="{2DD1DE59-1CF2-DE4A-3D5F-DA38BC1E615A}"/>
                </a:ext>
              </a:extLst>
            </p:cNvPr>
            <p:cNvSpPr/>
            <p:nvPr/>
          </p:nvSpPr>
          <p:spPr>
            <a:xfrm flipH="1">
              <a:off x="1854446" y="1284912"/>
              <a:ext cx="1925466" cy="1279113"/>
            </a:xfrm>
            <a:prstGeom prst="rect">
              <a:avLst/>
            </a:prstGeom>
            <a:gradFill>
              <a:gsLst>
                <a:gs pos="7000">
                  <a:srgbClr val="000000">
                    <a:alpha val="4706"/>
                  </a:srgbClr>
                </a:gs>
                <a:gs pos="22000">
                  <a:schemeClr val="bg1">
                    <a:alpha val="0"/>
                  </a:schemeClr>
                </a:gs>
              </a:gsLst>
              <a:lin ang="10800000" scaled="0"/>
            </a:gradFill>
            <a:ln>
              <a:noFill/>
            </a:ln>
            <a:effectLst>
              <a:outerShdw blurRad="127000" dist="63500" dir="2700000" algn="tl"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430">
                <a:solidFill>
                  <a:prstClr val="white"/>
                </a:solidFill>
                <a:latin typeface="Calibri"/>
                <a:ea typeface="宋体" panose="02010600030101010101" pitchFamily="2" charset="-122"/>
              </a:endParaRPr>
            </a:p>
          </p:txBody>
        </p:sp>
      </p:grpSp>
      <p:sp useBgFill="1">
        <p:nvSpPr>
          <p:cNvPr id="31" name="Freeform 27">
            <a:extLst>
              <a:ext uri="{FF2B5EF4-FFF2-40B4-BE49-F238E27FC236}">
                <a16:creationId xmlns:a16="http://schemas.microsoft.com/office/drawing/2014/main" xmlns="" id="{62CD9BED-3EA1-F6EB-3B6D-941A8809585F}"/>
              </a:ext>
            </a:extLst>
          </p:cNvPr>
          <p:cNvSpPr>
            <a:spLocks/>
          </p:cNvSpPr>
          <p:nvPr/>
        </p:nvSpPr>
        <p:spPr bwMode="auto">
          <a:xfrm>
            <a:off x="3433299" y="4600803"/>
            <a:ext cx="662940" cy="734379"/>
          </a:xfrm>
          <a:custGeom>
            <a:avLst/>
            <a:gdLst>
              <a:gd name="T0" fmla="*/ 14 w 98"/>
              <a:gd name="T1" fmla="*/ 0 h 109"/>
              <a:gd name="T2" fmla="*/ 0 w 98"/>
              <a:gd name="T3" fmla="*/ 18 h 109"/>
              <a:gd name="T4" fmla="*/ 0 w 98"/>
              <a:gd name="T5" fmla="*/ 91 h 109"/>
              <a:gd name="T6" fmla="*/ 14 w 98"/>
              <a:gd name="T7" fmla="*/ 109 h 109"/>
              <a:gd name="T8" fmla="*/ 25 w 98"/>
              <a:gd name="T9" fmla="*/ 105 h 109"/>
              <a:gd name="T10" fmla="*/ 88 w 98"/>
              <a:gd name="T11" fmla="*/ 68 h 109"/>
              <a:gd name="T12" fmla="*/ 98 w 98"/>
              <a:gd name="T13" fmla="*/ 54 h 109"/>
              <a:gd name="T14" fmla="*/ 88 w 98"/>
              <a:gd name="T15" fmla="*/ 40 h 109"/>
              <a:gd name="T16" fmla="*/ 25 w 98"/>
              <a:gd name="T17" fmla="*/ 3 h 109"/>
              <a:gd name="T18" fmla="*/ 14 w 9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09">
                <a:moveTo>
                  <a:pt x="14" y="0"/>
                </a:moveTo>
                <a:cubicBezTo>
                  <a:pt x="6" y="0"/>
                  <a:pt x="0" y="7"/>
                  <a:pt x="0" y="18"/>
                </a:cubicBezTo>
                <a:cubicBezTo>
                  <a:pt x="0" y="91"/>
                  <a:pt x="0" y="91"/>
                  <a:pt x="0" y="91"/>
                </a:cubicBezTo>
                <a:cubicBezTo>
                  <a:pt x="0" y="102"/>
                  <a:pt x="6" y="109"/>
                  <a:pt x="14" y="109"/>
                </a:cubicBezTo>
                <a:cubicBezTo>
                  <a:pt x="17" y="109"/>
                  <a:pt x="21" y="108"/>
                  <a:pt x="25" y="105"/>
                </a:cubicBezTo>
                <a:cubicBezTo>
                  <a:pt x="88" y="68"/>
                  <a:pt x="88" y="68"/>
                  <a:pt x="88" y="68"/>
                </a:cubicBezTo>
                <a:cubicBezTo>
                  <a:pt x="95" y="65"/>
                  <a:pt x="98" y="59"/>
                  <a:pt x="98" y="54"/>
                </a:cubicBezTo>
                <a:cubicBezTo>
                  <a:pt x="98" y="49"/>
                  <a:pt x="95" y="44"/>
                  <a:pt x="88" y="40"/>
                </a:cubicBezTo>
                <a:cubicBezTo>
                  <a:pt x="25" y="3"/>
                  <a:pt x="25" y="3"/>
                  <a:pt x="25" y="3"/>
                </a:cubicBezTo>
                <a:cubicBezTo>
                  <a:pt x="21" y="1"/>
                  <a:pt x="17" y="0"/>
                  <a:pt x="14" y="0"/>
                </a:cubicBezTo>
              </a:path>
            </a:pathLst>
          </a:custGeom>
          <a:ln>
            <a:noFill/>
          </a:ln>
          <a:effectLst>
            <a:innerShdw blurRad="38100" dist="25400" dir="13500000">
              <a:schemeClr val="tx1">
                <a:lumMod val="95000"/>
                <a:lumOff val="5000"/>
                <a:alpha val="50000"/>
              </a:schemeClr>
            </a:innerShdw>
          </a:effectLst>
        </p:spPr>
        <p:txBody>
          <a:bodyPr vert="horz" wrap="square" lIns="164592" tIns="82296" rIns="164592" bIns="82296" numCol="1" anchor="t" anchorCtr="0" compatLnSpc="1">
            <a:prstTxWarp prst="textNoShape">
              <a:avLst/>
            </a:prstTxWarp>
          </a:bodyPr>
          <a:lstStyle/>
          <a:p>
            <a:pPr defTabSz="1371669">
              <a:defRPr/>
            </a:pPr>
            <a:endParaRPr lang="zh-CN" altLang="en-US" sz="2430">
              <a:solidFill>
                <a:prstClr val="black"/>
              </a:solidFill>
              <a:latin typeface="Calibri"/>
              <a:ea typeface="宋体" panose="02010600030101010101" pitchFamily="2" charset="-122"/>
            </a:endParaRPr>
          </a:p>
        </p:txBody>
      </p:sp>
      <p:sp>
        <p:nvSpPr>
          <p:cNvPr id="32" name="TextBox 31">
            <a:extLst>
              <a:ext uri="{FF2B5EF4-FFF2-40B4-BE49-F238E27FC236}">
                <a16:creationId xmlns:a16="http://schemas.microsoft.com/office/drawing/2014/main" xmlns="" id="{BAEB47B7-B5B7-7001-47BE-92345DA17D24}"/>
              </a:ext>
            </a:extLst>
          </p:cNvPr>
          <p:cNvSpPr txBox="1"/>
          <p:nvPr/>
        </p:nvSpPr>
        <p:spPr>
          <a:xfrm>
            <a:off x="4087451" y="2056033"/>
            <a:ext cx="12101513" cy="1246495"/>
          </a:xfrm>
          <a:prstGeom prst="rect">
            <a:avLst/>
          </a:prstGeom>
          <a:noFill/>
        </p:spPr>
        <p:txBody>
          <a:bodyPr wrap="square" rtlCol="0">
            <a:spAutoFit/>
          </a:bodyPr>
          <a:lstStyle/>
          <a:p>
            <a:r>
              <a:rPr lang="nl-NL" sz="4800" b="1" dirty="0"/>
              <a:t>Sáng chế trong hình dưới đây có vai trò gì?</a:t>
            </a:r>
          </a:p>
          <a:p>
            <a:endParaRPr lang="en-US" sz="2700" dirty="0"/>
          </a:p>
        </p:txBody>
      </p:sp>
      <p:sp>
        <p:nvSpPr>
          <p:cNvPr id="33" name="Freeform 3">
            <a:extLst>
              <a:ext uri="{FF2B5EF4-FFF2-40B4-BE49-F238E27FC236}">
                <a16:creationId xmlns:a16="http://schemas.microsoft.com/office/drawing/2014/main" xmlns="" id="{D7EDB94C-8779-970C-2343-F4ED63D8ECB7}"/>
              </a:ext>
            </a:extLst>
          </p:cNvPr>
          <p:cNvSpPr/>
          <p:nvPr/>
        </p:nvSpPr>
        <p:spPr>
          <a:xfrm>
            <a:off x="228602" y="5892624"/>
            <a:ext cx="3962400" cy="4394376"/>
          </a:xfrm>
          <a:custGeom>
            <a:avLst/>
            <a:gdLst/>
            <a:ahLst/>
            <a:cxnLst/>
            <a:rect l="l" t="t" r="r" b="b"/>
            <a:pathLst>
              <a:path w="7077456" h="8229600">
                <a:moveTo>
                  <a:pt x="0" y="0"/>
                </a:moveTo>
                <a:lnTo>
                  <a:pt x="7077456" y="0"/>
                </a:lnTo>
                <a:lnTo>
                  <a:pt x="7077456" y="8229600"/>
                </a:lnTo>
                <a:lnTo>
                  <a:pt x="0" y="8229600"/>
                </a:lnTo>
                <a:lnTo>
                  <a:pt x="0" y="0"/>
                </a:lnTo>
                <a:close/>
              </a:path>
            </a:pathLst>
          </a:custGeom>
          <a:blipFill>
            <a:blip r:embed="rId6"/>
            <a:stretch>
              <a:fillRect/>
            </a:stretch>
          </a:blipFill>
        </p:spPr>
      </p:sp>
      <p:sp>
        <p:nvSpPr>
          <p:cNvPr id="10" name="TextBox 9">
            <a:extLst>
              <a:ext uri="{FF2B5EF4-FFF2-40B4-BE49-F238E27FC236}">
                <a16:creationId xmlns:a16="http://schemas.microsoft.com/office/drawing/2014/main" xmlns="" id="{480E5582-4E69-F051-466D-44051B7E7E78}"/>
              </a:ext>
            </a:extLst>
          </p:cNvPr>
          <p:cNvSpPr txBox="1"/>
          <p:nvPr/>
        </p:nvSpPr>
        <p:spPr>
          <a:xfrm>
            <a:off x="4175522" y="4245424"/>
            <a:ext cx="12013442" cy="3749168"/>
          </a:xfrm>
          <a:prstGeom prst="rect">
            <a:avLst/>
          </a:prstGeom>
          <a:noFill/>
        </p:spPr>
        <p:txBody>
          <a:bodyPr wrap="square">
            <a:spAutoFit/>
          </a:bodyPr>
          <a:lstStyle/>
          <a:p>
            <a:pPr algn="just">
              <a:lnSpc>
                <a:spcPct val="115000"/>
              </a:lnSpc>
            </a:pPr>
            <a:r>
              <a:rPr lang="nl-NL" sz="4200" dirty="0">
                <a:latin typeface="Times New Roman" panose="02020603050405020304" pitchFamily="18" charset="0"/>
                <a:ea typeface="Times New Roman" panose="02020603050405020304" pitchFamily="18" charset="0"/>
              </a:rPr>
              <a:t>A. Là nền tảng tạo ra các loại máy móc.</a:t>
            </a:r>
            <a:endParaRPr lang="en-US" sz="4200" dirty="0">
              <a:latin typeface="Times New Roman" panose="02020603050405020304" pitchFamily="18" charset="0"/>
              <a:ea typeface="Calibri" panose="020F0502020204030204" pitchFamily="34" charset="0"/>
            </a:endParaRPr>
          </a:p>
          <a:p>
            <a:pPr algn="just">
              <a:lnSpc>
                <a:spcPct val="115000"/>
              </a:lnSpc>
            </a:pPr>
            <a:r>
              <a:rPr lang="nl-NL" sz="4200" dirty="0">
                <a:latin typeface="Times New Roman" panose="02020603050405020304" pitchFamily="18" charset="0"/>
                <a:ea typeface="Times New Roman" panose="02020603050405020304" pitchFamily="18" charset="0"/>
              </a:rPr>
              <a:t>B. Giúp chiếu sáng.</a:t>
            </a:r>
            <a:endParaRPr lang="en-US" sz="4200" dirty="0">
              <a:latin typeface="Times New Roman" panose="02020603050405020304" pitchFamily="18" charset="0"/>
              <a:ea typeface="Calibri" panose="020F0502020204030204" pitchFamily="34" charset="0"/>
            </a:endParaRPr>
          </a:p>
          <a:p>
            <a:pPr algn="just">
              <a:lnSpc>
                <a:spcPct val="115000"/>
              </a:lnSpc>
            </a:pPr>
            <a:r>
              <a:rPr lang="nl-NL" sz="4200" dirty="0">
                <a:latin typeface="Times New Roman" panose="02020603050405020304" pitchFamily="18" charset="0"/>
                <a:ea typeface="Times New Roman" panose="02020603050405020304" pitchFamily="18" charset="0"/>
              </a:rPr>
              <a:t>C. Giúp con người có thể nói chuyện với nhau dù ở cách xa nhau.</a:t>
            </a:r>
            <a:endParaRPr lang="en-US" sz="4200" dirty="0">
              <a:latin typeface="Times New Roman" panose="02020603050405020304" pitchFamily="18" charset="0"/>
              <a:ea typeface="Calibri" panose="020F0502020204030204" pitchFamily="34" charset="0"/>
            </a:endParaRPr>
          </a:p>
          <a:p>
            <a:pPr algn="just">
              <a:lnSpc>
                <a:spcPct val="115000"/>
              </a:lnSpc>
            </a:pPr>
            <a:r>
              <a:rPr lang="nl-NL" sz="4200" dirty="0">
                <a:solidFill>
                  <a:srgbClr val="FF0000"/>
                </a:solidFill>
                <a:latin typeface="Times New Roman" panose="02020603050405020304" pitchFamily="18" charset="0"/>
                <a:ea typeface="Times New Roman" panose="02020603050405020304" pitchFamily="18" charset="0"/>
              </a:rPr>
              <a:t>D. Giúp con người di chuyển một quãng đường rất xa. </a:t>
            </a:r>
            <a:endParaRPr lang="en-US" sz="4200" dirty="0">
              <a:solidFill>
                <a:srgbClr val="FF0000"/>
              </a:solidFill>
              <a:latin typeface="Times New Roman" panose="02020603050405020304" pitchFamily="18" charset="0"/>
              <a:ea typeface="Calibri" panose="020F0502020204030204" pitchFamily="34" charset="0"/>
            </a:endParaRPr>
          </a:p>
        </p:txBody>
      </p:sp>
      <p:pic>
        <p:nvPicPr>
          <p:cNvPr id="4" name="Picture 3" descr="Hình ảnh Máy Bay Chở Khách Trên Hướng Minh Họa Véc Tơ Không Khí Ngoài Trời  Tối Vectơ PNG , Hướng đi, Tắt, Tối PNG và Vector với nền trong suốt để">
            <a:extLst>
              <a:ext uri="{FF2B5EF4-FFF2-40B4-BE49-F238E27FC236}">
                <a16:creationId xmlns:a16="http://schemas.microsoft.com/office/drawing/2014/main" xmlns="" id="{2FCC48A4-5E3D-FF90-9C70-B1C81FC233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2709223" y="3053178"/>
            <a:ext cx="2720340" cy="1924050"/>
          </a:xfrm>
          <a:prstGeom prst="rect">
            <a:avLst/>
          </a:prstGeom>
          <a:noFill/>
          <a:ln>
            <a:noFill/>
          </a:ln>
        </p:spPr>
      </p:pic>
    </p:spTree>
    <p:extLst>
      <p:ext uri="{BB962C8B-B14F-4D97-AF65-F5344CB8AC3E}">
        <p14:creationId xmlns:p14="http://schemas.microsoft.com/office/powerpoint/2010/main" val="307910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rot="860099">
            <a:off x="-883507" y="6935228"/>
            <a:ext cx="5247788" cy="4915427"/>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825861" flipH="1">
            <a:off x="15262816" y="4206182"/>
            <a:ext cx="3542174" cy="6908495"/>
          </a:xfrm>
          <a:custGeom>
            <a:avLst/>
            <a:gdLst/>
            <a:ahLst/>
            <a:cxnLst/>
            <a:rect l="l" t="t" r="r" b="b"/>
            <a:pathLst>
              <a:path w="3542174" h="6908495">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21" name="组合 14">
            <a:extLst>
              <a:ext uri="{FF2B5EF4-FFF2-40B4-BE49-F238E27FC236}">
                <a16:creationId xmlns:a16="http://schemas.microsoft.com/office/drawing/2014/main" xmlns="" id="{C22E0C73-8AA5-BA39-AC29-A1B1C4325D36}"/>
              </a:ext>
            </a:extLst>
          </p:cNvPr>
          <p:cNvGrpSpPr/>
          <p:nvPr/>
        </p:nvGrpSpPr>
        <p:grpSpPr>
          <a:xfrm>
            <a:off x="3200402" y="1714499"/>
            <a:ext cx="13264787" cy="6740288"/>
            <a:chOff x="1710430" y="1284911"/>
            <a:chExt cx="8020062" cy="2564311"/>
          </a:xfrm>
        </p:grpSpPr>
        <p:sp>
          <p:nvSpPr>
            <p:cNvPr id="22" name="矩形 22">
              <a:extLst>
                <a:ext uri="{FF2B5EF4-FFF2-40B4-BE49-F238E27FC236}">
                  <a16:creationId xmlns:a16="http://schemas.microsoft.com/office/drawing/2014/main" xmlns="" id="{28B95925-6C00-8007-F17C-2D13ED32C80A}"/>
                </a:ext>
              </a:extLst>
            </p:cNvPr>
            <p:cNvSpPr/>
            <p:nvPr/>
          </p:nvSpPr>
          <p:spPr>
            <a:xfrm>
              <a:off x="1710430" y="1284911"/>
              <a:ext cx="8020062" cy="2564311"/>
            </a:xfrm>
            <a:prstGeom prst="rect">
              <a:avLst/>
            </a:prstGeom>
            <a:solidFill>
              <a:schemeClr val="accent5">
                <a:lumMod val="20000"/>
                <a:lumOff val="80000"/>
              </a:schemeClr>
            </a:solidFill>
            <a:ln>
              <a:solidFill>
                <a:srgbClr val="7030A0">
                  <a:alpha val="50000"/>
                </a:srgb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430">
                <a:solidFill>
                  <a:prstClr val="white"/>
                </a:solidFill>
                <a:latin typeface="Calibri"/>
                <a:ea typeface="宋体" panose="02010600030101010101" pitchFamily="2" charset="-122"/>
              </a:endParaRPr>
            </a:p>
          </p:txBody>
        </p:sp>
        <p:sp>
          <p:nvSpPr>
            <p:cNvPr id="23" name="矩形 23">
              <a:extLst>
                <a:ext uri="{FF2B5EF4-FFF2-40B4-BE49-F238E27FC236}">
                  <a16:creationId xmlns:a16="http://schemas.microsoft.com/office/drawing/2014/main" xmlns="" id="{2DD1DE59-1CF2-DE4A-3D5F-DA38BC1E615A}"/>
                </a:ext>
              </a:extLst>
            </p:cNvPr>
            <p:cNvSpPr/>
            <p:nvPr/>
          </p:nvSpPr>
          <p:spPr>
            <a:xfrm flipH="1">
              <a:off x="1854446" y="1284912"/>
              <a:ext cx="1925466" cy="1279113"/>
            </a:xfrm>
            <a:prstGeom prst="rect">
              <a:avLst/>
            </a:prstGeom>
            <a:gradFill>
              <a:gsLst>
                <a:gs pos="7000">
                  <a:srgbClr val="000000">
                    <a:alpha val="4706"/>
                  </a:srgbClr>
                </a:gs>
                <a:gs pos="22000">
                  <a:schemeClr val="bg1">
                    <a:alpha val="0"/>
                  </a:schemeClr>
                </a:gs>
              </a:gsLst>
              <a:lin ang="10800000" scaled="0"/>
            </a:gradFill>
            <a:ln>
              <a:noFill/>
            </a:ln>
            <a:effectLst>
              <a:outerShdw blurRad="127000" dist="63500" dir="2700000" algn="tl"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430">
                <a:solidFill>
                  <a:prstClr val="white"/>
                </a:solidFill>
                <a:latin typeface="Calibri"/>
                <a:ea typeface="宋体" panose="02010600030101010101" pitchFamily="2" charset="-122"/>
              </a:endParaRPr>
            </a:p>
          </p:txBody>
        </p:sp>
      </p:grpSp>
      <p:grpSp>
        <p:nvGrpSpPr>
          <p:cNvPr id="24" name="组合 15">
            <a:extLst>
              <a:ext uri="{FF2B5EF4-FFF2-40B4-BE49-F238E27FC236}">
                <a16:creationId xmlns:a16="http://schemas.microsoft.com/office/drawing/2014/main" xmlns="" id="{D4F7FF37-A254-73D0-2E65-53FFECC706A9}"/>
              </a:ext>
            </a:extLst>
          </p:cNvPr>
          <p:cNvGrpSpPr/>
          <p:nvPr/>
        </p:nvGrpSpPr>
        <p:grpSpPr>
          <a:xfrm>
            <a:off x="1358383" y="2711910"/>
            <a:ext cx="2123768" cy="1997559"/>
            <a:chOff x="713110" y="905764"/>
            <a:chExt cx="1361797" cy="1280869"/>
          </a:xfrm>
        </p:grpSpPr>
        <p:grpSp>
          <p:nvGrpSpPr>
            <p:cNvPr id="25" name="组合 16">
              <a:extLst>
                <a:ext uri="{FF2B5EF4-FFF2-40B4-BE49-F238E27FC236}">
                  <a16:creationId xmlns:a16="http://schemas.microsoft.com/office/drawing/2014/main" xmlns="" id="{1E47BC37-D340-6E07-1329-D94742D7F32D}"/>
                </a:ext>
              </a:extLst>
            </p:cNvPr>
            <p:cNvGrpSpPr/>
            <p:nvPr/>
          </p:nvGrpSpPr>
          <p:grpSpPr>
            <a:xfrm>
              <a:off x="713110" y="905764"/>
              <a:ext cx="1270764" cy="1280869"/>
              <a:chOff x="3315195" y="1967685"/>
              <a:chExt cx="1881008" cy="1895965"/>
            </a:xfrm>
          </p:grpSpPr>
          <p:sp>
            <p:nvSpPr>
              <p:cNvPr id="27" name="Freeform 6">
                <a:extLst>
                  <a:ext uri="{FF2B5EF4-FFF2-40B4-BE49-F238E27FC236}">
                    <a16:creationId xmlns:a16="http://schemas.microsoft.com/office/drawing/2014/main" xmlns="" id="{9C408D78-1EF3-87DC-D63A-6264EFEC6856}"/>
                  </a:ext>
                </a:extLst>
              </p:cNvPr>
              <p:cNvSpPr>
                <a:spLocks/>
              </p:cNvSpPr>
              <p:nvPr/>
            </p:nvSpPr>
            <p:spPr bwMode="auto">
              <a:xfrm>
                <a:off x="3675108" y="2355747"/>
                <a:ext cx="1161181" cy="1119839"/>
              </a:xfrm>
              <a:custGeom>
                <a:avLst/>
                <a:gdLst>
                  <a:gd name="T0" fmla="*/ 447 w 447"/>
                  <a:gd name="T1" fmla="*/ 351 h 447"/>
                  <a:gd name="T2" fmla="*/ 351 w 447"/>
                  <a:gd name="T3" fmla="*/ 447 h 447"/>
                  <a:gd name="T4" fmla="*/ 96 w 447"/>
                  <a:gd name="T5" fmla="*/ 447 h 447"/>
                  <a:gd name="T6" fmla="*/ 0 w 447"/>
                  <a:gd name="T7" fmla="*/ 351 h 447"/>
                  <a:gd name="T8" fmla="*/ 0 w 447"/>
                  <a:gd name="T9" fmla="*/ 96 h 447"/>
                  <a:gd name="T10" fmla="*/ 96 w 447"/>
                  <a:gd name="T11" fmla="*/ 0 h 447"/>
                  <a:gd name="T12" fmla="*/ 351 w 447"/>
                  <a:gd name="T13" fmla="*/ 0 h 447"/>
                  <a:gd name="T14" fmla="*/ 447 w 447"/>
                  <a:gd name="T15" fmla="*/ 96 h 447"/>
                  <a:gd name="T16" fmla="*/ 447 w 447"/>
                  <a:gd name="T17" fmla="*/ 35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447">
                    <a:moveTo>
                      <a:pt x="447" y="351"/>
                    </a:moveTo>
                    <a:cubicBezTo>
                      <a:pt x="447" y="404"/>
                      <a:pt x="404" y="447"/>
                      <a:pt x="351" y="447"/>
                    </a:cubicBezTo>
                    <a:cubicBezTo>
                      <a:pt x="96" y="447"/>
                      <a:pt x="96" y="447"/>
                      <a:pt x="96" y="447"/>
                    </a:cubicBezTo>
                    <a:cubicBezTo>
                      <a:pt x="43" y="447"/>
                      <a:pt x="0" y="404"/>
                      <a:pt x="0" y="351"/>
                    </a:cubicBezTo>
                    <a:cubicBezTo>
                      <a:pt x="0" y="96"/>
                      <a:pt x="0" y="96"/>
                      <a:pt x="0" y="96"/>
                    </a:cubicBezTo>
                    <a:cubicBezTo>
                      <a:pt x="0" y="43"/>
                      <a:pt x="43" y="0"/>
                      <a:pt x="96" y="0"/>
                    </a:cubicBezTo>
                    <a:cubicBezTo>
                      <a:pt x="351" y="0"/>
                      <a:pt x="351" y="0"/>
                      <a:pt x="351" y="0"/>
                    </a:cubicBezTo>
                    <a:cubicBezTo>
                      <a:pt x="404" y="0"/>
                      <a:pt x="447" y="43"/>
                      <a:pt x="447" y="96"/>
                    </a:cubicBezTo>
                    <a:lnTo>
                      <a:pt x="447" y="351"/>
                    </a:lnTo>
                    <a:close/>
                  </a:path>
                </a:pathLst>
              </a:custGeom>
              <a:solidFill>
                <a:schemeClr val="bg1">
                  <a:lumMod val="95000"/>
                </a:schemeClr>
              </a:solidFill>
              <a:ln>
                <a:solidFill>
                  <a:schemeClr val="bg1"/>
                </a:solidFill>
              </a:ln>
            </p:spPr>
            <p:txBody>
              <a:bodyPr vert="horz" wrap="square" lIns="164592" tIns="82296" rIns="164592" bIns="82296" numCol="1" anchor="t" anchorCtr="0" compatLnSpc="1">
                <a:prstTxWarp prst="textNoShape">
                  <a:avLst/>
                </a:prstTxWarp>
              </a:bodyPr>
              <a:lstStyle/>
              <a:p>
                <a:pPr defTabSz="1371669">
                  <a:defRPr/>
                </a:pPr>
                <a:endParaRPr lang="zh-CN" altLang="en-US" sz="2430">
                  <a:solidFill>
                    <a:prstClr val="black"/>
                  </a:solidFill>
                  <a:latin typeface="Calibri"/>
                  <a:ea typeface="宋体" panose="02010600030101010101" pitchFamily="2" charset="-122"/>
                </a:endParaRPr>
              </a:p>
            </p:txBody>
          </p:sp>
          <p:sp>
            <p:nvSpPr>
              <p:cNvPr id="28" name="Freeform 11">
                <a:extLst>
                  <a:ext uri="{FF2B5EF4-FFF2-40B4-BE49-F238E27FC236}">
                    <a16:creationId xmlns:a16="http://schemas.microsoft.com/office/drawing/2014/main" xmlns="" id="{E6F6B040-0185-D406-10BB-E2E86EF40124}"/>
                  </a:ext>
                </a:extLst>
              </p:cNvPr>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dir="5400000" algn="t" rotWithShape="0">
                  <a:schemeClr val="tx1">
                    <a:lumMod val="85000"/>
                    <a:lumOff val="15000"/>
                    <a:alpha val="50000"/>
                  </a:schemeClr>
                </a:outerShdw>
              </a:effectLst>
            </p:spPr>
            <p:txBody>
              <a:bodyPr vert="horz" wrap="square" lIns="164592" tIns="82296" rIns="164592" bIns="82296" numCol="1" anchor="t" anchorCtr="0" compatLnSpc="1">
                <a:prstTxWarp prst="textNoShape">
                  <a:avLst/>
                </a:prstTxWarp>
              </a:bodyPr>
              <a:lstStyle/>
              <a:p>
                <a:pPr defTabSz="1371669">
                  <a:defRPr/>
                </a:pPr>
                <a:endParaRPr lang="zh-CN" altLang="en-US" sz="2430">
                  <a:solidFill>
                    <a:prstClr val="black"/>
                  </a:solidFill>
                  <a:latin typeface="Calibri"/>
                  <a:ea typeface="宋体" panose="02010600030101010101" pitchFamily="2" charset="-122"/>
                </a:endParaRPr>
              </a:p>
            </p:txBody>
          </p:sp>
          <p:sp>
            <p:nvSpPr>
              <p:cNvPr id="29" name="Freeform 11">
                <a:extLst>
                  <a:ext uri="{FF2B5EF4-FFF2-40B4-BE49-F238E27FC236}">
                    <a16:creationId xmlns:a16="http://schemas.microsoft.com/office/drawing/2014/main" xmlns="" id="{72B670BA-3A14-4AC4-B471-B2C1A71CDFE7}"/>
                  </a:ext>
                </a:extLst>
              </p:cNvPr>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algn="l" rotWithShape="0">
                  <a:schemeClr val="tx1">
                    <a:lumMod val="95000"/>
                    <a:lumOff val="5000"/>
                    <a:alpha val="50000"/>
                  </a:schemeClr>
                </a:outerShdw>
              </a:effectLst>
            </p:spPr>
            <p:txBody>
              <a:bodyPr vert="horz" wrap="square" lIns="164592" tIns="82296" rIns="164592" bIns="82296" numCol="1" anchor="t" anchorCtr="0" compatLnSpc="1">
                <a:prstTxWarp prst="textNoShape">
                  <a:avLst/>
                </a:prstTxWarp>
              </a:bodyPr>
              <a:lstStyle/>
              <a:p>
                <a:pPr defTabSz="1371669">
                  <a:defRPr/>
                </a:pPr>
                <a:endParaRPr lang="zh-CN" altLang="en-US" sz="2430">
                  <a:solidFill>
                    <a:prstClr val="black"/>
                  </a:solidFill>
                  <a:latin typeface="Calibri"/>
                  <a:ea typeface="宋体" panose="02010600030101010101" pitchFamily="2" charset="-122"/>
                </a:endParaRPr>
              </a:p>
            </p:txBody>
          </p:sp>
          <p:sp>
            <p:nvSpPr>
              <p:cNvPr id="30" name="Freeform 11">
                <a:extLst>
                  <a:ext uri="{FF2B5EF4-FFF2-40B4-BE49-F238E27FC236}">
                    <a16:creationId xmlns:a16="http://schemas.microsoft.com/office/drawing/2014/main" xmlns="" id="{F825063F-0F9B-C778-960B-ECF0B209E330}"/>
                  </a:ext>
                </a:extLst>
              </p:cNvPr>
              <p:cNvSpPr>
                <a:spLocks noEditPoints="1"/>
              </p:cNvSpPr>
              <p:nvPr/>
            </p:nvSpPr>
            <p:spPr bwMode="auto">
              <a:xfrm>
                <a:off x="3315195" y="1967685"/>
                <a:ext cx="1881008" cy="1895965"/>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solidFill>
                <a:schemeClr val="bg1">
                  <a:lumMod val="95000"/>
                </a:schemeClr>
              </a:solidFill>
              <a:ln>
                <a:solidFill>
                  <a:schemeClr val="bg1"/>
                </a:solidFill>
              </a:ln>
              <a:effectLst/>
            </p:spPr>
            <p:txBody>
              <a:bodyPr vert="horz" wrap="square" lIns="164592" tIns="82296" rIns="164592" bIns="82296" numCol="1" anchor="t" anchorCtr="0" compatLnSpc="1">
                <a:prstTxWarp prst="textNoShape">
                  <a:avLst/>
                </a:prstTxWarp>
              </a:bodyPr>
              <a:lstStyle/>
              <a:p>
                <a:pPr defTabSz="1371669">
                  <a:defRPr/>
                </a:pPr>
                <a:endParaRPr lang="zh-CN" altLang="en-US" sz="2430">
                  <a:solidFill>
                    <a:prstClr val="black"/>
                  </a:solidFill>
                  <a:latin typeface="Calibri"/>
                  <a:ea typeface="宋体" panose="02010600030101010101" pitchFamily="2" charset="-122"/>
                </a:endParaRPr>
              </a:p>
            </p:txBody>
          </p:sp>
        </p:grpSp>
        <p:sp>
          <p:nvSpPr>
            <p:cNvPr id="26" name="TextBox 25">
              <a:extLst>
                <a:ext uri="{FF2B5EF4-FFF2-40B4-BE49-F238E27FC236}">
                  <a16:creationId xmlns:a16="http://schemas.microsoft.com/office/drawing/2014/main" xmlns="" id="{4D8610E3-2040-67CC-83E9-A7A2A00322B6}"/>
                </a:ext>
              </a:extLst>
            </p:cNvPr>
            <p:cNvSpPr txBox="1"/>
            <p:nvPr/>
          </p:nvSpPr>
          <p:spPr>
            <a:xfrm>
              <a:off x="982460" y="1192254"/>
              <a:ext cx="1092447" cy="651260"/>
            </a:xfrm>
            <a:prstGeom prst="rect">
              <a:avLst/>
            </a:prstGeom>
            <a:noFill/>
          </p:spPr>
          <p:txBody>
            <a:bodyPr wrap="square" rtlCol="0">
              <a:spAutoFit/>
            </a:bodyPr>
            <a:lstStyle/>
            <a:p>
              <a:pPr defTabSz="1371669">
                <a:defRPr/>
              </a:pPr>
              <a:r>
                <a:rPr lang="en-US" altLang="zh-CN" sz="6000" b="1" dirty="0">
                  <a:solidFill>
                    <a:srgbClr val="7E9F3D"/>
                  </a:solidFill>
                  <a:effectLst>
                    <a:innerShdw blurRad="63500" dist="50800" dir="13500000">
                      <a:prstClr val="black">
                        <a:alpha val="50000"/>
                      </a:prstClr>
                    </a:innerShdw>
                  </a:effectLst>
                  <a:latin typeface="方正大标宋简体" pitchFamily="2" charset="-122"/>
                  <a:ea typeface="方正大标宋简体" pitchFamily="2" charset="-122"/>
                </a:rPr>
                <a:t>3</a:t>
              </a:r>
              <a:endParaRPr lang="zh-CN" altLang="en-US" sz="6000" b="1" dirty="0">
                <a:solidFill>
                  <a:srgbClr val="7E9F3D"/>
                </a:solidFill>
                <a:effectLst>
                  <a:innerShdw blurRad="63500" dist="50800" dir="13500000">
                    <a:prstClr val="black">
                      <a:alpha val="50000"/>
                    </a:prstClr>
                  </a:innerShdw>
                </a:effectLst>
                <a:latin typeface="方正大标宋简体" pitchFamily="2" charset="-122"/>
                <a:ea typeface="方正大标宋简体" pitchFamily="2" charset="-122"/>
              </a:endParaRPr>
            </a:p>
          </p:txBody>
        </p:sp>
      </p:grpSp>
      <p:sp useBgFill="1">
        <p:nvSpPr>
          <p:cNvPr id="31" name="Freeform 27">
            <a:extLst>
              <a:ext uri="{FF2B5EF4-FFF2-40B4-BE49-F238E27FC236}">
                <a16:creationId xmlns:a16="http://schemas.microsoft.com/office/drawing/2014/main" xmlns="" id="{62CD9BED-3EA1-F6EB-3B6D-941A8809585F}"/>
              </a:ext>
            </a:extLst>
          </p:cNvPr>
          <p:cNvSpPr>
            <a:spLocks/>
          </p:cNvSpPr>
          <p:nvPr/>
        </p:nvSpPr>
        <p:spPr bwMode="auto">
          <a:xfrm>
            <a:off x="3433299" y="4600803"/>
            <a:ext cx="662940" cy="734379"/>
          </a:xfrm>
          <a:custGeom>
            <a:avLst/>
            <a:gdLst>
              <a:gd name="T0" fmla="*/ 14 w 98"/>
              <a:gd name="T1" fmla="*/ 0 h 109"/>
              <a:gd name="T2" fmla="*/ 0 w 98"/>
              <a:gd name="T3" fmla="*/ 18 h 109"/>
              <a:gd name="T4" fmla="*/ 0 w 98"/>
              <a:gd name="T5" fmla="*/ 91 h 109"/>
              <a:gd name="T6" fmla="*/ 14 w 98"/>
              <a:gd name="T7" fmla="*/ 109 h 109"/>
              <a:gd name="T8" fmla="*/ 25 w 98"/>
              <a:gd name="T9" fmla="*/ 105 h 109"/>
              <a:gd name="T10" fmla="*/ 88 w 98"/>
              <a:gd name="T11" fmla="*/ 68 h 109"/>
              <a:gd name="T12" fmla="*/ 98 w 98"/>
              <a:gd name="T13" fmla="*/ 54 h 109"/>
              <a:gd name="T14" fmla="*/ 88 w 98"/>
              <a:gd name="T15" fmla="*/ 40 h 109"/>
              <a:gd name="T16" fmla="*/ 25 w 98"/>
              <a:gd name="T17" fmla="*/ 3 h 109"/>
              <a:gd name="T18" fmla="*/ 14 w 9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09">
                <a:moveTo>
                  <a:pt x="14" y="0"/>
                </a:moveTo>
                <a:cubicBezTo>
                  <a:pt x="6" y="0"/>
                  <a:pt x="0" y="7"/>
                  <a:pt x="0" y="18"/>
                </a:cubicBezTo>
                <a:cubicBezTo>
                  <a:pt x="0" y="91"/>
                  <a:pt x="0" y="91"/>
                  <a:pt x="0" y="91"/>
                </a:cubicBezTo>
                <a:cubicBezTo>
                  <a:pt x="0" y="102"/>
                  <a:pt x="6" y="109"/>
                  <a:pt x="14" y="109"/>
                </a:cubicBezTo>
                <a:cubicBezTo>
                  <a:pt x="17" y="109"/>
                  <a:pt x="21" y="108"/>
                  <a:pt x="25" y="105"/>
                </a:cubicBezTo>
                <a:cubicBezTo>
                  <a:pt x="88" y="68"/>
                  <a:pt x="88" y="68"/>
                  <a:pt x="88" y="68"/>
                </a:cubicBezTo>
                <a:cubicBezTo>
                  <a:pt x="95" y="65"/>
                  <a:pt x="98" y="59"/>
                  <a:pt x="98" y="54"/>
                </a:cubicBezTo>
                <a:cubicBezTo>
                  <a:pt x="98" y="49"/>
                  <a:pt x="95" y="44"/>
                  <a:pt x="88" y="40"/>
                </a:cubicBezTo>
                <a:cubicBezTo>
                  <a:pt x="25" y="3"/>
                  <a:pt x="25" y="3"/>
                  <a:pt x="25" y="3"/>
                </a:cubicBezTo>
                <a:cubicBezTo>
                  <a:pt x="21" y="1"/>
                  <a:pt x="17" y="0"/>
                  <a:pt x="14" y="0"/>
                </a:cubicBezTo>
              </a:path>
            </a:pathLst>
          </a:custGeom>
          <a:ln>
            <a:noFill/>
          </a:ln>
          <a:effectLst>
            <a:innerShdw blurRad="38100" dist="25400" dir="13500000">
              <a:schemeClr val="tx1">
                <a:lumMod val="95000"/>
                <a:lumOff val="5000"/>
                <a:alpha val="50000"/>
              </a:schemeClr>
            </a:innerShdw>
          </a:effectLst>
        </p:spPr>
        <p:txBody>
          <a:bodyPr vert="horz" wrap="square" lIns="164592" tIns="82296" rIns="164592" bIns="82296" numCol="1" anchor="t" anchorCtr="0" compatLnSpc="1">
            <a:prstTxWarp prst="textNoShape">
              <a:avLst/>
            </a:prstTxWarp>
          </a:bodyPr>
          <a:lstStyle/>
          <a:p>
            <a:pPr defTabSz="1371669">
              <a:defRPr/>
            </a:pPr>
            <a:endParaRPr lang="zh-CN" altLang="en-US" sz="2430">
              <a:solidFill>
                <a:prstClr val="black"/>
              </a:solidFill>
              <a:latin typeface="Calibri"/>
              <a:ea typeface="宋体" panose="02010600030101010101" pitchFamily="2" charset="-122"/>
            </a:endParaRPr>
          </a:p>
        </p:txBody>
      </p:sp>
      <p:sp>
        <p:nvSpPr>
          <p:cNvPr id="32" name="TextBox 31">
            <a:extLst>
              <a:ext uri="{FF2B5EF4-FFF2-40B4-BE49-F238E27FC236}">
                <a16:creationId xmlns:a16="http://schemas.microsoft.com/office/drawing/2014/main" xmlns="" id="{BAEB47B7-B5B7-7001-47BE-92345DA17D24}"/>
              </a:ext>
            </a:extLst>
          </p:cNvPr>
          <p:cNvSpPr txBox="1"/>
          <p:nvPr/>
        </p:nvSpPr>
        <p:spPr>
          <a:xfrm>
            <a:off x="3719379" y="2056032"/>
            <a:ext cx="12745809" cy="1200329"/>
          </a:xfrm>
          <a:prstGeom prst="rect">
            <a:avLst/>
          </a:prstGeom>
          <a:noFill/>
        </p:spPr>
        <p:txBody>
          <a:bodyPr wrap="square" rtlCol="0">
            <a:spAutoFit/>
          </a:bodyPr>
          <a:lstStyle/>
          <a:p>
            <a:r>
              <a:rPr lang="nl-NL" sz="4500" b="1" dirty="0"/>
              <a:t>Sáng chế trong hình dưới đây của nhà sáng chế nào?</a:t>
            </a:r>
            <a:endParaRPr lang="en-US" sz="4500" b="1" dirty="0"/>
          </a:p>
          <a:p>
            <a:endParaRPr lang="en-US" sz="2700" dirty="0"/>
          </a:p>
        </p:txBody>
      </p:sp>
      <p:sp>
        <p:nvSpPr>
          <p:cNvPr id="33" name="Freeform 3">
            <a:extLst>
              <a:ext uri="{FF2B5EF4-FFF2-40B4-BE49-F238E27FC236}">
                <a16:creationId xmlns:a16="http://schemas.microsoft.com/office/drawing/2014/main" xmlns="" id="{D7EDB94C-8779-970C-2343-F4ED63D8ECB7}"/>
              </a:ext>
            </a:extLst>
          </p:cNvPr>
          <p:cNvSpPr/>
          <p:nvPr/>
        </p:nvSpPr>
        <p:spPr>
          <a:xfrm>
            <a:off x="228602" y="5892624"/>
            <a:ext cx="3962400" cy="4394376"/>
          </a:xfrm>
          <a:custGeom>
            <a:avLst/>
            <a:gdLst/>
            <a:ahLst/>
            <a:cxnLst/>
            <a:rect l="l" t="t" r="r" b="b"/>
            <a:pathLst>
              <a:path w="7077456" h="8229600">
                <a:moveTo>
                  <a:pt x="0" y="0"/>
                </a:moveTo>
                <a:lnTo>
                  <a:pt x="7077456" y="0"/>
                </a:lnTo>
                <a:lnTo>
                  <a:pt x="7077456" y="8229600"/>
                </a:lnTo>
                <a:lnTo>
                  <a:pt x="0" y="8229600"/>
                </a:lnTo>
                <a:lnTo>
                  <a:pt x="0" y="0"/>
                </a:lnTo>
                <a:close/>
              </a:path>
            </a:pathLst>
          </a:custGeom>
          <a:blipFill>
            <a:blip r:embed="rId6"/>
            <a:stretch>
              <a:fillRect/>
            </a:stretch>
          </a:blipFill>
        </p:spPr>
      </p:sp>
      <p:sp>
        <p:nvSpPr>
          <p:cNvPr id="10" name="TextBox 9">
            <a:extLst>
              <a:ext uri="{FF2B5EF4-FFF2-40B4-BE49-F238E27FC236}">
                <a16:creationId xmlns:a16="http://schemas.microsoft.com/office/drawing/2014/main" xmlns="" id="{480E5582-4E69-F051-466D-44051B7E7E78}"/>
              </a:ext>
            </a:extLst>
          </p:cNvPr>
          <p:cNvSpPr txBox="1"/>
          <p:nvPr/>
        </p:nvSpPr>
        <p:spPr>
          <a:xfrm>
            <a:off x="4175522" y="4245424"/>
            <a:ext cx="12013442" cy="3005887"/>
          </a:xfrm>
          <a:prstGeom prst="rect">
            <a:avLst/>
          </a:prstGeom>
          <a:noFill/>
        </p:spPr>
        <p:txBody>
          <a:bodyPr wrap="square">
            <a:spAutoFit/>
          </a:bodyPr>
          <a:lstStyle/>
          <a:p>
            <a:pPr algn="just">
              <a:lnSpc>
                <a:spcPct val="115000"/>
              </a:lnSpc>
            </a:pPr>
            <a:r>
              <a:rPr lang="nl-NL" sz="4200" dirty="0">
                <a:solidFill>
                  <a:srgbClr val="FF0000"/>
                </a:solidFill>
                <a:latin typeface="Times New Roman" panose="02020603050405020304" pitchFamily="18" charset="0"/>
                <a:ea typeface="Times New Roman" panose="02020603050405020304" pitchFamily="18" charset="0"/>
              </a:rPr>
              <a:t>A. Tô-mát Ê-đi-xơn.</a:t>
            </a:r>
            <a:endParaRPr lang="en-US" sz="4200" dirty="0">
              <a:solidFill>
                <a:srgbClr val="FF0000"/>
              </a:solidFill>
              <a:latin typeface="Times New Roman" panose="02020603050405020304" pitchFamily="18" charset="0"/>
              <a:ea typeface="Calibri" panose="020F0502020204030204" pitchFamily="34" charset="0"/>
            </a:endParaRPr>
          </a:p>
          <a:p>
            <a:pPr algn="just">
              <a:lnSpc>
                <a:spcPct val="115000"/>
              </a:lnSpc>
            </a:pPr>
            <a:r>
              <a:rPr lang="nl-NL" sz="4200" dirty="0">
                <a:latin typeface="Times New Roman" panose="02020603050405020304" pitchFamily="18" charset="0"/>
                <a:ea typeface="Times New Roman" panose="02020603050405020304" pitchFamily="18" charset="0"/>
              </a:rPr>
              <a:t>B. Các Ben.</a:t>
            </a:r>
            <a:endParaRPr lang="en-US" sz="4200" dirty="0">
              <a:latin typeface="Times New Roman" panose="02020603050405020304" pitchFamily="18" charset="0"/>
              <a:ea typeface="Calibri" panose="020F0502020204030204" pitchFamily="34" charset="0"/>
            </a:endParaRPr>
          </a:p>
          <a:p>
            <a:pPr algn="just">
              <a:lnSpc>
                <a:spcPct val="115000"/>
              </a:lnSpc>
            </a:pPr>
            <a:r>
              <a:rPr lang="nl-NL" sz="4200" dirty="0">
                <a:latin typeface="Times New Roman" panose="02020603050405020304" pitchFamily="18" charset="0"/>
                <a:ea typeface="Times New Roman" panose="02020603050405020304" pitchFamily="18" charset="0"/>
              </a:rPr>
              <a:t>C. Giêm Oát.</a:t>
            </a:r>
            <a:endParaRPr lang="en-US" sz="4200" dirty="0">
              <a:latin typeface="Times New Roman" panose="02020603050405020304" pitchFamily="18" charset="0"/>
              <a:ea typeface="Calibri" panose="020F0502020204030204" pitchFamily="34" charset="0"/>
            </a:endParaRPr>
          </a:p>
          <a:p>
            <a:pPr algn="just">
              <a:lnSpc>
                <a:spcPct val="115000"/>
              </a:lnSpc>
            </a:pPr>
            <a:r>
              <a:rPr lang="en-US" sz="4200" dirty="0">
                <a:latin typeface="Times New Roman" panose="02020603050405020304" pitchFamily="18" charset="0"/>
                <a:ea typeface="Times New Roman" panose="02020603050405020304" pitchFamily="18" charset="0"/>
              </a:rPr>
              <a:t>D. A-</a:t>
            </a:r>
            <a:r>
              <a:rPr lang="en-US" sz="4200" dirty="0" err="1">
                <a:latin typeface="Times New Roman" panose="02020603050405020304" pitchFamily="18" charset="0"/>
                <a:ea typeface="Times New Roman" panose="02020603050405020304" pitchFamily="18" charset="0"/>
              </a:rPr>
              <a:t>lếch</a:t>
            </a:r>
            <a:r>
              <a:rPr lang="en-US" sz="4200" dirty="0">
                <a:latin typeface="Times New Roman" panose="02020603050405020304" pitchFamily="18" charset="0"/>
                <a:ea typeface="Times New Roman" panose="02020603050405020304" pitchFamily="18" charset="0"/>
              </a:rPr>
              <a:t>-</a:t>
            </a:r>
            <a:r>
              <a:rPr lang="en-US" sz="4200" dirty="0" err="1">
                <a:latin typeface="Times New Roman" panose="02020603050405020304" pitchFamily="18" charset="0"/>
                <a:ea typeface="Times New Roman" panose="02020603050405020304" pitchFamily="18" charset="0"/>
              </a:rPr>
              <a:t>xan-đơ</a:t>
            </a:r>
            <a:r>
              <a:rPr lang="en-US" sz="4200" dirty="0">
                <a:latin typeface="Times New Roman" panose="02020603050405020304" pitchFamily="18" charset="0"/>
                <a:ea typeface="Times New Roman" panose="02020603050405020304" pitchFamily="18" charset="0"/>
              </a:rPr>
              <a:t> </a:t>
            </a:r>
            <a:r>
              <a:rPr lang="en-US" sz="4200" dirty="0" err="1">
                <a:latin typeface="Times New Roman" panose="02020603050405020304" pitchFamily="18" charset="0"/>
                <a:ea typeface="Times New Roman" panose="02020603050405020304" pitchFamily="18" charset="0"/>
              </a:rPr>
              <a:t>Gra</a:t>
            </a:r>
            <a:r>
              <a:rPr lang="en-US" sz="4200" dirty="0">
                <a:latin typeface="Times New Roman" panose="02020603050405020304" pitchFamily="18" charset="0"/>
                <a:ea typeface="Times New Roman" panose="02020603050405020304" pitchFamily="18" charset="0"/>
              </a:rPr>
              <a:t>-ham Beo. </a:t>
            </a:r>
            <a:endParaRPr lang="en-US" sz="4200" dirty="0">
              <a:latin typeface="Times New Roman" panose="02020603050405020304" pitchFamily="18" charset="0"/>
              <a:ea typeface="Calibri" panose="020F0502020204030204" pitchFamily="34" charset="0"/>
            </a:endParaRPr>
          </a:p>
        </p:txBody>
      </p:sp>
      <p:pic>
        <p:nvPicPr>
          <p:cNvPr id="5" name="Picture 4">
            <a:extLst>
              <a:ext uri="{FF2B5EF4-FFF2-40B4-BE49-F238E27FC236}">
                <a16:creationId xmlns:a16="http://schemas.microsoft.com/office/drawing/2014/main" xmlns="" id="{522FB538-1546-5922-5C3E-B1ED6B1D34C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2206310" y="3014868"/>
            <a:ext cx="2537460" cy="1146810"/>
          </a:xfrm>
          <a:prstGeom prst="rect">
            <a:avLst/>
          </a:prstGeom>
          <a:noFill/>
          <a:ln>
            <a:noFill/>
          </a:ln>
        </p:spPr>
      </p:pic>
    </p:spTree>
    <p:extLst>
      <p:ext uri="{BB962C8B-B14F-4D97-AF65-F5344CB8AC3E}">
        <p14:creationId xmlns:p14="http://schemas.microsoft.com/office/powerpoint/2010/main" val="393650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6"/>
          <p:cNvSpPr/>
          <p:nvPr/>
        </p:nvSpPr>
        <p:spPr>
          <a:xfrm>
            <a:off x="11740104" y="1792735"/>
            <a:ext cx="1945757" cy="1627360"/>
          </a:xfrm>
          <a:custGeom>
            <a:avLst/>
            <a:gdLst/>
            <a:ahLst/>
            <a:cxnLst/>
            <a:rect l="l" t="t" r="r" b="b"/>
            <a:pathLst>
              <a:path w="1945757" h="1627360">
                <a:moveTo>
                  <a:pt x="0" y="0"/>
                </a:moveTo>
                <a:lnTo>
                  <a:pt x="1945757" y="0"/>
                </a:lnTo>
                <a:lnTo>
                  <a:pt x="1945757" y="1627361"/>
                </a:lnTo>
                <a:lnTo>
                  <a:pt x="0" y="1627361"/>
                </a:lnTo>
                <a:lnTo>
                  <a:pt x="0" y="0"/>
                </a:lnTo>
                <a:close/>
              </a:path>
            </a:pathLst>
          </a:custGeom>
          <a:blipFill>
            <a:blip r:embed="rId2">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7" name="Freeform 7"/>
          <p:cNvSpPr/>
          <p:nvPr/>
        </p:nvSpPr>
        <p:spPr>
          <a:xfrm rot="7577007" flipV="1">
            <a:off x="-1768711" y="2098345"/>
            <a:ext cx="7315200" cy="1712976"/>
          </a:xfrm>
          <a:custGeom>
            <a:avLst/>
            <a:gdLst/>
            <a:ahLst/>
            <a:cxnLst/>
            <a:rect l="l" t="t" r="r" b="b"/>
            <a:pathLst>
              <a:path w="7315200" h="1712976">
                <a:moveTo>
                  <a:pt x="0" y="1712976"/>
                </a:moveTo>
                <a:lnTo>
                  <a:pt x="7315200" y="1712976"/>
                </a:lnTo>
                <a:lnTo>
                  <a:pt x="7315200" y="0"/>
                </a:lnTo>
                <a:lnTo>
                  <a:pt x="0" y="0"/>
                </a:lnTo>
                <a:lnTo>
                  <a:pt x="0" y="1712976"/>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8" name="Freeform 8"/>
          <p:cNvSpPr/>
          <p:nvPr/>
        </p:nvSpPr>
        <p:spPr>
          <a:xfrm rot="1526331">
            <a:off x="13143627" y="-1883675"/>
            <a:ext cx="3396580" cy="4114800"/>
          </a:xfrm>
          <a:custGeom>
            <a:avLst/>
            <a:gdLst/>
            <a:ahLst/>
            <a:cxnLst/>
            <a:rect l="l" t="t" r="r" b="b"/>
            <a:pathLst>
              <a:path w="3396580" h="4114800">
                <a:moveTo>
                  <a:pt x="0" y="0"/>
                </a:moveTo>
                <a:lnTo>
                  <a:pt x="3396581" y="0"/>
                </a:lnTo>
                <a:lnTo>
                  <a:pt x="3396581"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xmlns="" id="{D7AAB098-4C21-34D3-3EED-3F7B6E88D6D7}"/>
              </a:ext>
            </a:extLst>
          </p:cNvPr>
          <p:cNvPicPr>
            <a:picLocks noChangeAspect="1"/>
          </p:cNvPicPr>
          <p:nvPr/>
        </p:nvPicPr>
        <p:blipFill>
          <a:blip r:embed="rId15"/>
          <a:stretch>
            <a:fillRect/>
          </a:stretch>
        </p:blipFill>
        <p:spPr>
          <a:xfrm>
            <a:off x="2743200" y="2857500"/>
            <a:ext cx="10693311" cy="3078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xmlns="" id="{125DA35D-28B2-275E-46D9-4A0F2C1F1515}"/>
              </a:ext>
            </a:extLst>
          </p:cNvPr>
          <p:cNvSpPr/>
          <p:nvPr/>
        </p:nvSpPr>
        <p:spPr>
          <a:xfrm>
            <a:off x="685800" y="1"/>
            <a:ext cx="16535400" cy="16383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xmlns="" id="{80318F15-3235-E61F-DC0C-B60A059A1D43}"/>
              </a:ext>
            </a:extLst>
          </p:cNvPr>
          <p:cNvSpPr txBox="1"/>
          <p:nvPr/>
        </p:nvSpPr>
        <p:spPr>
          <a:xfrm>
            <a:off x="2362200" y="0"/>
            <a:ext cx="13792200" cy="1446550"/>
          </a:xfrm>
          <a:prstGeom prst="rect">
            <a:avLst/>
          </a:prstGeom>
          <a:noFill/>
        </p:spPr>
        <p:txBody>
          <a:bodyPr wrap="square" rtlCol="0">
            <a:spAutoFit/>
          </a:bodyPr>
          <a:lstStyle/>
          <a:p>
            <a:pPr algn="just"/>
            <a:r>
              <a:rPr lang="vi-VN" sz="4400" b="1" i="0" dirty="0">
                <a:solidFill>
                  <a:schemeClr val="bg1"/>
                </a:solidFill>
                <a:effectLst/>
                <a:latin typeface="Calibri" panose="020F0502020204030204" pitchFamily="34" charset="0"/>
                <a:cs typeface="Calibri" panose="020F0502020204030204" pitchFamily="34" charset="0"/>
              </a:rPr>
              <a:t>Quan sát Hình 1 và cho biết các sáng chế dưới đây có vai trò như thế nào trong đời sống.</a:t>
            </a:r>
            <a:endParaRPr lang="en-US" sz="4400" b="1" dirty="0">
              <a:solidFill>
                <a:schemeClr val="bg1"/>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xmlns="" id="{1C66A3E8-EDB6-7ADB-9BBA-15C55090F637}"/>
              </a:ext>
            </a:extLst>
          </p:cNvPr>
          <p:cNvPicPr>
            <a:picLocks noChangeAspect="1"/>
          </p:cNvPicPr>
          <p:nvPr/>
        </p:nvPicPr>
        <p:blipFill>
          <a:blip r:embed="rId14"/>
          <a:stretch>
            <a:fillRect/>
          </a:stretch>
        </p:blipFill>
        <p:spPr>
          <a:xfrm>
            <a:off x="4191000" y="1943100"/>
            <a:ext cx="10591800" cy="7586236"/>
          </a:xfrm>
          <a:prstGeom prst="rect">
            <a:avLst/>
          </a:prstGeom>
        </p:spPr>
      </p:pic>
      <p:grpSp>
        <p:nvGrpSpPr>
          <p:cNvPr id="16" name="Group 15">
            <a:extLst>
              <a:ext uri="{FF2B5EF4-FFF2-40B4-BE49-F238E27FC236}">
                <a16:creationId xmlns:a16="http://schemas.microsoft.com/office/drawing/2014/main" xmlns="" id="{2B52C1D8-8D01-5ABF-3478-D60142734667}"/>
              </a:ext>
            </a:extLst>
          </p:cNvPr>
          <p:cNvGrpSpPr/>
          <p:nvPr/>
        </p:nvGrpSpPr>
        <p:grpSpPr>
          <a:xfrm>
            <a:off x="-30480" y="7200900"/>
            <a:ext cx="5212080" cy="2860801"/>
            <a:chOff x="892354" y="3758439"/>
            <a:chExt cx="4278451" cy="2175001"/>
          </a:xfrm>
        </p:grpSpPr>
        <p:pic>
          <p:nvPicPr>
            <p:cNvPr id="17" name="Picture 9">
              <a:extLst>
                <a:ext uri="{FF2B5EF4-FFF2-40B4-BE49-F238E27FC236}">
                  <a16:creationId xmlns:a16="http://schemas.microsoft.com/office/drawing/2014/main" xmlns="" id="{F1068755-6ABF-6A47-E624-478FDC35640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Rounded Corners 17">
              <a:extLst>
                <a:ext uri="{FF2B5EF4-FFF2-40B4-BE49-F238E27FC236}">
                  <a16:creationId xmlns:a16="http://schemas.microsoft.com/office/drawing/2014/main" xmlns="" id="{B8F0427C-1D07-5746-A457-C8A001F8A9E1}"/>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Arial" panose="020B0604020202020204" pitchFamily="34" charset="0"/>
                  <a:cs typeface="Arial" panose="020B0604020202020204" pitchFamily="34" charset="0"/>
                </a:rPr>
                <a:t>Thảo</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luận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nhóm</a:t>
              </a:r>
              <a:r>
                <a:rPr lang="en-US" sz="2800" b="1" dirty="0">
                  <a:solidFill>
                    <a:srgbClr val="FF0000"/>
                  </a:solidFill>
                  <a:latin typeface="Arial" panose="020B0604020202020204" pitchFamily="34" charset="0"/>
                  <a:cs typeface="Arial" panose="020B0604020202020204" pitchFamily="34" charset="0"/>
                </a:rPr>
                <a:t> 4</a:t>
              </a:r>
            </a:p>
          </p:txBody>
        </p:sp>
      </p:grpSp>
      <p:sp>
        <p:nvSpPr>
          <p:cNvPr id="3" name="TextBox 2">
            <a:extLst>
              <a:ext uri="{FF2B5EF4-FFF2-40B4-BE49-F238E27FC236}">
                <a16:creationId xmlns:a16="http://schemas.microsoft.com/office/drawing/2014/main" xmlns="" id="{9673B94C-EAC2-B4AC-EDCB-77725BFA60B7}"/>
              </a:ext>
            </a:extLst>
          </p:cNvPr>
          <p:cNvSpPr txBox="1"/>
          <p:nvPr/>
        </p:nvSpPr>
        <p:spPr>
          <a:xfrm>
            <a:off x="762000" y="1790700"/>
            <a:ext cx="3733800" cy="646331"/>
          </a:xfrm>
          <a:prstGeom prst="rect">
            <a:avLst/>
          </a:prstGeom>
          <a:noFill/>
        </p:spPr>
        <p:txBody>
          <a:bodyPr wrap="square" rtlCol="0">
            <a:spAutoFit/>
          </a:bodyPr>
          <a:lstStyle/>
          <a:p>
            <a:r>
              <a:rPr lang="en-US" sz="3600" b="1" dirty="0"/>
              <a:t>a) Trong </a:t>
            </a:r>
            <a:r>
              <a:rPr lang="en-US" sz="3600" b="1" dirty="0" err="1"/>
              <a:t>đời</a:t>
            </a:r>
            <a:r>
              <a:rPr lang="en-US" sz="3600" b="1" dirty="0"/>
              <a:t> </a:t>
            </a:r>
            <a:r>
              <a:rPr lang="en-US" sz="3600" b="1" dirty="0" err="1"/>
              <a:t>sống</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3">
            <a:alphaModFix/>
          </a:blip>
          <a:stretch>
            <a:fillRect/>
          </a:stretch>
        </p:blipFill>
        <p:spPr>
          <a:xfrm>
            <a:off x="4597670" y="1461995"/>
            <a:ext cx="9557562" cy="5686844"/>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4984289" y="1696116"/>
            <a:ext cx="8784201" cy="4854591"/>
          </a:xfrm>
          <a:prstGeom prst="rect">
            <a:avLst/>
          </a:prstGeom>
          <a:solidFill>
            <a:srgbClr val="FFFFFF"/>
          </a:solidFill>
          <a:ln>
            <a:noFill/>
          </a:ln>
        </p:spPr>
        <p:txBody>
          <a:bodyPr spcFirstLastPara="1" wrap="square" lIns="182850" tIns="182850" rIns="182850" bIns="182850" anchor="t" anchorCtr="0">
            <a:noAutofit/>
          </a:bodyPr>
          <a:lstStyle/>
          <a:p>
            <a:pPr algn="ctr" defTabSz="1828755">
              <a:buClr>
                <a:srgbClr val="000000"/>
              </a:buClr>
              <a:defRPr/>
            </a:pPr>
            <a:endParaRPr sz="7001" b="1" kern="0">
              <a:solidFill>
                <a:srgbClr val="FFFF00"/>
              </a:solidFill>
              <a:latin typeface="Georgia"/>
              <a:ea typeface="Georgia"/>
              <a:cs typeface="Georgia"/>
              <a:sym typeface="Georgia"/>
            </a:endParaRPr>
          </a:p>
        </p:txBody>
      </p:sp>
      <p:pic>
        <p:nvPicPr>
          <p:cNvPr id="20" name="Picture 19">
            <a:extLst>
              <a:ext uri="{FF2B5EF4-FFF2-40B4-BE49-F238E27FC236}">
                <a16:creationId xmlns:a16="http://schemas.microsoft.com/office/drawing/2014/main" xmlns="" id="{B5EE0D9C-F92A-4408-9D5D-8DC38946A186}"/>
              </a:ext>
            </a:extLst>
          </p:cNvPr>
          <p:cNvPicPr>
            <a:picLocks noChangeAspect="1"/>
          </p:cNvPicPr>
          <p:nvPr/>
        </p:nvPicPr>
        <p:blipFill>
          <a:blip r:embed="rId4"/>
          <a:stretch>
            <a:fillRect/>
          </a:stretch>
        </p:blipFill>
        <p:spPr>
          <a:xfrm>
            <a:off x="4984290" y="3109002"/>
            <a:ext cx="8792604" cy="1554050"/>
          </a:xfrm>
          <a:prstGeom prst="rect">
            <a:avLst/>
          </a:prstGeom>
        </p:spPr>
      </p:pic>
    </p:spTree>
    <p:extLst>
      <p:ext uri="{BB962C8B-B14F-4D97-AF65-F5344CB8AC3E}">
        <p14:creationId xmlns:p14="http://schemas.microsoft.com/office/powerpoint/2010/main" val="404783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5"/>
          <p:cNvSpPr/>
          <p:nvPr/>
        </p:nvSpPr>
        <p:spPr>
          <a:xfrm>
            <a:off x="304800" y="1830289"/>
            <a:ext cx="9735968"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2"/>
            <a:stretch>
              <a:fillRect/>
            </a:stretch>
          </a:blipFill>
        </p:spPr>
        <p:txBody>
          <a:bodyPr/>
          <a:lstStyle/>
          <a:p>
            <a:endParaRPr lang="en-US"/>
          </a:p>
        </p:txBody>
      </p:sp>
      <p:sp>
        <p:nvSpPr>
          <p:cNvPr id="8" name="Freeform 8"/>
          <p:cNvSpPr/>
          <p:nvPr/>
        </p:nvSpPr>
        <p:spPr>
          <a:xfrm>
            <a:off x="-1538522" y="-2311628"/>
            <a:ext cx="5706352" cy="3915984"/>
          </a:xfrm>
          <a:custGeom>
            <a:avLst/>
            <a:gdLst/>
            <a:ahLst/>
            <a:cxnLst/>
            <a:rect l="l" t="t" r="r" b="b"/>
            <a:pathLst>
              <a:path w="5706352" h="3915984">
                <a:moveTo>
                  <a:pt x="0" y="0"/>
                </a:moveTo>
                <a:lnTo>
                  <a:pt x="5706353" y="0"/>
                </a:lnTo>
                <a:lnTo>
                  <a:pt x="5706353" y="3915984"/>
                </a:lnTo>
                <a:lnTo>
                  <a:pt x="0" y="3915984"/>
                </a:lnTo>
                <a:lnTo>
                  <a:pt x="0" y="0"/>
                </a:lnTo>
                <a:close/>
              </a:path>
            </a:pathLst>
          </a:custGeom>
          <a:blipFill>
            <a:blip r:embed="rId3">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TextBox 12"/>
          <p:cNvSpPr txBox="1"/>
          <p:nvPr/>
        </p:nvSpPr>
        <p:spPr>
          <a:xfrm>
            <a:off x="2128082" y="2017713"/>
            <a:ext cx="6364780" cy="4616648"/>
          </a:xfrm>
          <a:prstGeom prst="rect">
            <a:avLst/>
          </a:prstGeom>
        </p:spPr>
        <p:txBody>
          <a:bodyPr wrap="square" lIns="0" tIns="0" rIns="0" bIns="0" rtlCol="0" anchor="t">
            <a:spAutoFit/>
          </a:bodyPr>
          <a:lstStyle/>
          <a:p>
            <a:pPr algn="ctr"/>
            <a:r>
              <a:rPr lang="vi-VN" sz="6000" dirty="0">
                <a:solidFill>
                  <a:srgbClr val="FF0000"/>
                </a:solidFill>
                <a:latin typeface="Calibri" panose="020F0502020204030204" pitchFamily="34" charset="0"/>
                <a:cs typeface="Calibri" panose="020F0502020204030204" pitchFamily="34" charset="0"/>
              </a:rPr>
              <a:t>Cách treo cuộn giấy vệ sinh với đầu cuộn giấy ở phía trên: </a:t>
            </a:r>
            <a:r>
              <a:rPr lang="vi-VN" sz="6000" b="1" dirty="0">
                <a:solidFill>
                  <a:srgbClr val="FF0000"/>
                </a:solidFill>
                <a:latin typeface="Calibri" panose="020F0502020204030204" pitchFamily="34" charset="0"/>
                <a:cs typeface="Calibri" panose="020F0502020204030204" pitchFamily="34" charset="0"/>
              </a:rPr>
              <a:t>giúp người sử dụng được thuận lợi.</a:t>
            </a:r>
          </a:p>
        </p:txBody>
      </p:sp>
      <p:pic>
        <p:nvPicPr>
          <p:cNvPr id="16" name="Picture 15">
            <a:extLst>
              <a:ext uri="{FF2B5EF4-FFF2-40B4-BE49-F238E27FC236}">
                <a16:creationId xmlns:a16="http://schemas.microsoft.com/office/drawing/2014/main" xmlns="" id="{54178474-EB0C-D2C0-F7BF-1D69A74B1BBF}"/>
              </a:ext>
            </a:extLst>
          </p:cNvPr>
          <p:cNvPicPr>
            <a:picLocks noChangeAspect="1"/>
          </p:cNvPicPr>
          <p:nvPr/>
        </p:nvPicPr>
        <p:blipFill>
          <a:blip r:embed="rId11"/>
          <a:stretch>
            <a:fillRect/>
          </a:stretch>
        </p:blipFill>
        <p:spPr>
          <a:xfrm>
            <a:off x="9774482" y="2657250"/>
            <a:ext cx="8043110" cy="5534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a:extLst>
              <a:ext uri="{FF2B5EF4-FFF2-40B4-BE49-F238E27FC236}">
                <a16:creationId xmlns:a16="http://schemas.microsoft.com/office/drawing/2014/main" xmlns="" id="{A976C6CA-A1C8-E8C0-419E-A9E1698F2252}"/>
              </a:ext>
            </a:extLst>
          </p:cNvPr>
          <p:cNvPicPr>
            <a:picLocks noChangeAspect="1"/>
          </p:cNvPicPr>
          <p:nvPr/>
        </p:nvPicPr>
        <p:blipFill>
          <a:blip r:embed="rId12"/>
          <a:stretch>
            <a:fillRect/>
          </a:stretch>
        </p:blipFill>
        <p:spPr>
          <a:xfrm>
            <a:off x="3505200" y="190500"/>
            <a:ext cx="11193475" cy="13163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5"/>
          <p:cNvSpPr/>
          <p:nvPr/>
        </p:nvSpPr>
        <p:spPr>
          <a:xfrm>
            <a:off x="304800" y="1830289"/>
            <a:ext cx="9735968"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2209800" y="2476500"/>
            <a:ext cx="6364780" cy="4616648"/>
          </a:xfrm>
          <a:prstGeom prst="rect">
            <a:avLst/>
          </a:prstGeom>
        </p:spPr>
        <p:txBody>
          <a:bodyPr wrap="square" lIns="0" tIns="0" rIns="0" bIns="0" rtlCol="0" anchor="t">
            <a:spAutoFit/>
          </a:bodyPr>
          <a:lstStyle/>
          <a:p>
            <a:pPr lvl="0" algn="ctr"/>
            <a:r>
              <a:rPr lang="vi-VN" sz="6000" dirty="0">
                <a:solidFill>
                  <a:srgbClr val="FF0000"/>
                </a:solidFill>
                <a:latin typeface="Calibri" panose="020F0502020204030204" pitchFamily="34" charset="0"/>
                <a:cs typeface="Calibri" panose="020F0502020204030204" pitchFamily="34" charset="0"/>
              </a:rPr>
              <a:t>Bóng đèn điện: </a:t>
            </a:r>
            <a:r>
              <a:rPr lang="vi-VN" sz="6000" b="1" dirty="0">
                <a:solidFill>
                  <a:srgbClr val="FF0000"/>
                </a:solidFill>
                <a:latin typeface="Calibri" panose="020F0502020204030204" pitchFamily="34" charset="0"/>
                <a:cs typeface="Calibri" panose="020F0502020204030204" pitchFamily="34" charset="0"/>
              </a:rPr>
              <a:t>Chiếu sáng, sưởi ấm và thuận tiện cho làm việc vào buổi tối.</a:t>
            </a:r>
          </a:p>
        </p:txBody>
      </p:sp>
      <p:pic>
        <p:nvPicPr>
          <p:cNvPr id="17" name="Picture 16">
            <a:extLst>
              <a:ext uri="{FF2B5EF4-FFF2-40B4-BE49-F238E27FC236}">
                <a16:creationId xmlns:a16="http://schemas.microsoft.com/office/drawing/2014/main" xmlns="" id="{A976C6CA-A1C8-E8C0-419E-A9E1698F2252}"/>
              </a:ext>
            </a:extLst>
          </p:cNvPr>
          <p:cNvPicPr>
            <a:picLocks noChangeAspect="1"/>
          </p:cNvPicPr>
          <p:nvPr/>
        </p:nvPicPr>
        <p:blipFill>
          <a:blip r:embed="rId3"/>
          <a:stretch>
            <a:fillRect/>
          </a:stretch>
        </p:blipFill>
        <p:spPr>
          <a:xfrm>
            <a:off x="3505200" y="190500"/>
            <a:ext cx="11193475" cy="1316308"/>
          </a:xfrm>
          <a:prstGeom prst="rect">
            <a:avLst/>
          </a:prstGeom>
        </p:spPr>
      </p:pic>
      <p:pic>
        <p:nvPicPr>
          <p:cNvPr id="7" name="Picture 6">
            <a:extLst>
              <a:ext uri="{FF2B5EF4-FFF2-40B4-BE49-F238E27FC236}">
                <a16:creationId xmlns:a16="http://schemas.microsoft.com/office/drawing/2014/main" xmlns="" id="{C3DCD893-70C9-EA16-F213-E96A6066F39A}"/>
              </a:ext>
            </a:extLst>
          </p:cNvPr>
          <p:cNvPicPr>
            <a:picLocks noChangeAspect="1"/>
          </p:cNvPicPr>
          <p:nvPr/>
        </p:nvPicPr>
        <p:blipFill>
          <a:blip r:embed="rId4"/>
          <a:stretch>
            <a:fillRect/>
          </a:stretch>
        </p:blipFill>
        <p:spPr>
          <a:xfrm>
            <a:off x="10439400" y="2705100"/>
            <a:ext cx="7305675" cy="5185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1291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5"/>
          <p:cNvSpPr/>
          <p:nvPr/>
        </p:nvSpPr>
        <p:spPr>
          <a:xfrm>
            <a:off x="304800" y="1830289"/>
            <a:ext cx="9735968"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2"/>
            <a:stretch>
              <a:fillRect/>
            </a:stretch>
          </a:blipFill>
        </p:spPr>
        <p:txBody>
          <a:bodyPr/>
          <a:lstStyle/>
          <a:p>
            <a:endParaRPr lang="en-US"/>
          </a:p>
        </p:txBody>
      </p:sp>
      <p:sp>
        <p:nvSpPr>
          <p:cNvPr id="8" name="Freeform 8"/>
          <p:cNvSpPr/>
          <p:nvPr/>
        </p:nvSpPr>
        <p:spPr>
          <a:xfrm>
            <a:off x="-1538522" y="-2311628"/>
            <a:ext cx="5706352" cy="3915984"/>
          </a:xfrm>
          <a:custGeom>
            <a:avLst/>
            <a:gdLst/>
            <a:ahLst/>
            <a:cxnLst/>
            <a:rect l="l" t="t" r="r" b="b"/>
            <a:pathLst>
              <a:path w="5706352" h="3915984">
                <a:moveTo>
                  <a:pt x="0" y="0"/>
                </a:moveTo>
                <a:lnTo>
                  <a:pt x="5706353" y="0"/>
                </a:lnTo>
                <a:lnTo>
                  <a:pt x="5706353" y="3915984"/>
                </a:lnTo>
                <a:lnTo>
                  <a:pt x="0" y="3915984"/>
                </a:lnTo>
                <a:lnTo>
                  <a:pt x="0" y="0"/>
                </a:lnTo>
                <a:close/>
              </a:path>
            </a:pathLst>
          </a:custGeom>
          <a:blipFill>
            <a:blip r:embed="rId3">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TextBox 12"/>
          <p:cNvSpPr txBox="1"/>
          <p:nvPr/>
        </p:nvSpPr>
        <p:spPr>
          <a:xfrm>
            <a:off x="2209800" y="2476500"/>
            <a:ext cx="6364780" cy="4062651"/>
          </a:xfrm>
          <a:prstGeom prst="rect">
            <a:avLst/>
          </a:prstGeom>
        </p:spPr>
        <p:txBody>
          <a:bodyPr wrap="square" lIns="0" tIns="0" rIns="0" bIns="0" rtlCol="0" anchor="t">
            <a:spAutoFit/>
          </a:bodyPr>
          <a:lstStyle/>
          <a:p>
            <a:pPr lvl="0" algn="ctr"/>
            <a:r>
              <a:rPr lang="vi-VN" sz="6600" dirty="0">
                <a:solidFill>
                  <a:srgbClr val="FF0000"/>
                </a:solidFill>
                <a:latin typeface="Calibri" panose="020F0502020204030204" pitchFamily="34" charset="0"/>
                <a:cs typeface="Calibri" panose="020F0502020204030204" pitchFamily="34" charset="0"/>
              </a:rPr>
              <a:t>Giấy viết: </a:t>
            </a:r>
            <a:r>
              <a:rPr lang="vi-VN" sz="6600" b="1" dirty="0">
                <a:solidFill>
                  <a:srgbClr val="FF0000"/>
                </a:solidFill>
                <a:latin typeface="Calibri" panose="020F0502020204030204" pitchFamily="34" charset="0"/>
                <a:cs typeface="Calibri" panose="020F0502020204030204" pitchFamily="34" charset="0"/>
              </a:rPr>
              <a:t>Sử dụng trong việc đọc và viết, lưu trữ thông tin.</a:t>
            </a:r>
          </a:p>
        </p:txBody>
      </p:sp>
      <p:pic>
        <p:nvPicPr>
          <p:cNvPr id="17" name="Picture 16">
            <a:extLst>
              <a:ext uri="{FF2B5EF4-FFF2-40B4-BE49-F238E27FC236}">
                <a16:creationId xmlns:a16="http://schemas.microsoft.com/office/drawing/2014/main" xmlns="" id="{A976C6CA-A1C8-E8C0-419E-A9E1698F2252}"/>
              </a:ext>
            </a:extLst>
          </p:cNvPr>
          <p:cNvPicPr>
            <a:picLocks noChangeAspect="1"/>
          </p:cNvPicPr>
          <p:nvPr/>
        </p:nvPicPr>
        <p:blipFill>
          <a:blip r:embed="rId11"/>
          <a:stretch>
            <a:fillRect/>
          </a:stretch>
        </p:blipFill>
        <p:spPr>
          <a:xfrm>
            <a:off x="3505200" y="190500"/>
            <a:ext cx="11193475" cy="1316308"/>
          </a:xfrm>
          <a:prstGeom prst="rect">
            <a:avLst/>
          </a:prstGeom>
        </p:spPr>
      </p:pic>
      <p:pic>
        <p:nvPicPr>
          <p:cNvPr id="10" name="Picture 9">
            <a:extLst>
              <a:ext uri="{FF2B5EF4-FFF2-40B4-BE49-F238E27FC236}">
                <a16:creationId xmlns:a16="http://schemas.microsoft.com/office/drawing/2014/main" xmlns="" id="{75EABAF9-F947-79F5-A298-D7796FE5BF3F}"/>
              </a:ext>
            </a:extLst>
          </p:cNvPr>
          <p:cNvPicPr>
            <a:picLocks noChangeAspect="1"/>
          </p:cNvPicPr>
          <p:nvPr/>
        </p:nvPicPr>
        <p:blipFill>
          <a:blip r:embed="rId12"/>
          <a:stretch>
            <a:fillRect/>
          </a:stretch>
        </p:blipFill>
        <p:spPr>
          <a:xfrm>
            <a:off x="10668000" y="3086100"/>
            <a:ext cx="6858000" cy="52141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769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5"/>
          <p:cNvSpPr/>
          <p:nvPr/>
        </p:nvSpPr>
        <p:spPr>
          <a:xfrm>
            <a:off x="304800" y="1830289"/>
            <a:ext cx="9735968"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2"/>
            <a:stretch>
              <a:fillRect/>
            </a:stretch>
          </a:blipFill>
        </p:spPr>
        <p:txBody>
          <a:bodyPr/>
          <a:lstStyle/>
          <a:p>
            <a:endParaRPr lang="en-US"/>
          </a:p>
        </p:txBody>
      </p:sp>
      <p:sp>
        <p:nvSpPr>
          <p:cNvPr id="8" name="Freeform 8"/>
          <p:cNvSpPr/>
          <p:nvPr/>
        </p:nvSpPr>
        <p:spPr>
          <a:xfrm>
            <a:off x="-1538522" y="-2311628"/>
            <a:ext cx="5706352" cy="3915984"/>
          </a:xfrm>
          <a:custGeom>
            <a:avLst/>
            <a:gdLst/>
            <a:ahLst/>
            <a:cxnLst/>
            <a:rect l="l" t="t" r="r" b="b"/>
            <a:pathLst>
              <a:path w="5706352" h="3915984">
                <a:moveTo>
                  <a:pt x="0" y="0"/>
                </a:moveTo>
                <a:lnTo>
                  <a:pt x="5706353" y="0"/>
                </a:lnTo>
                <a:lnTo>
                  <a:pt x="5706353" y="3915984"/>
                </a:lnTo>
                <a:lnTo>
                  <a:pt x="0" y="3915984"/>
                </a:lnTo>
                <a:lnTo>
                  <a:pt x="0" y="0"/>
                </a:lnTo>
                <a:close/>
              </a:path>
            </a:pathLst>
          </a:custGeom>
          <a:blipFill>
            <a:blip r:embed="rId3">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a:off x="12817894" y="-1904406"/>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2" name="TextBox 12"/>
          <p:cNvSpPr txBox="1"/>
          <p:nvPr/>
        </p:nvSpPr>
        <p:spPr>
          <a:xfrm>
            <a:off x="2209800" y="2476500"/>
            <a:ext cx="6364780" cy="5539978"/>
          </a:xfrm>
          <a:prstGeom prst="rect">
            <a:avLst/>
          </a:prstGeom>
        </p:spPr>
        <p:txBody>
          <a:bodyPr wrap="square" lIns="0" tIns="0" rIns="0" bIns="0" rtlCol="0" anchor="t">
            <a:spAutoFit/>
          </a:bodyPr>
          <a:lstStyle/>
          <a:p>
            <a:pPr lvl="0" algn="ctr"/>
            <a:r>
              <a:rPr lang="vi-VN" sz="6000" dirty="0">
                <a:solidFill>
                  <a:srgbClr val="FF0000"/>
                </a:solidFill>
                <a:latin typeface="Calibri" panose="020F0502020204030204" pitchFamily="34" charset="0"/>
                <a:cs typeface="Calibri" panose="020F0502020204030204" pitchFamily="34" charset="0"/>
              </a:rPr>
              <a:t>Guồng nước: </a:t>
            </a:r>
            <a:r>
              <a:rPr lang="vi-VN" sz="6000" b="1" dirty="0">
                <a:solidFill>
                  <a:srgbClr val="FF0000"/>
                </a:solidFill>
                <a:latin typeface="Calibri" panose="020F0502020204030204" pitchFamily="34" charset="0"/>
                <a:cs typeface="Calibri" panose="020F0502020204030204" pitchFamily="34" charset="0"/>
              </a:rPr>
              <a:t>Dùng để chuyển đổi năng lượng nước thành điện hoặc đưa nước đi từ nơi này sang nơi khác.</a:t>
            </a:r>
          </a:p>
        </p:txBody>
      </p:sp>
      <p:pic>
        <p:nvPicPr>
          <p:cNvPr id="17" name="Picture 16">
            <a:extLst>
              <a:ext uri="{FF2B5EF4-FFF2-40B4-BE49-F238E27FC236}">
                <a16:creationId xmlns:a16="http://schemas.microsoft.com/office/drawing/2014/main" xmlns="" id="{A976C6CA-A1C8-E8C0-419E-A9E1698F2252}"/>
              </a:ext>
            </a:extLst>
          </p:cNvPr>
          <p:cNvPicPr>
            <a:picLocks noChangeAspect="1"/>
          </p:cNvPicPr>
          <p:nvPr/>
        </p:nvPicPr>
        <p:blipFill>
          <a:blip r:embed="rId13"/>
          <a:stretch>
            <a:fillRect/>
          </a:stretch>
        </p:blipFill>
        <p:spPr>
          <a:xfrm>
            <a:off x="3505200" y="190500"/>
            <a:ext cx="11193475" cy="1316308"/>
          </a:xfrm>
          <a:prstGeom prst="rect">
            <a:avLst/>
          </a:prstGeom>
        </p:spPr>
      </p:pic>
      <p:pic>
        <p:nvPicPr>
          <p:cNvPr id="7" name="Picture 6">
            <a:extLst>
              <a:ext uri="{FF2B5EF4-FFF2-40B4-BE49-F238E27FC236}">
                <a16:creationId xmlns:a16="http://schemas.microsoft.com/office/drawing/2014/main" xmlns="" id="{AD679365-E7F2-F8C4-3C63-FAF130F86E62}"/>
              </a:ext>
            </a:extLst>
          </p:cNvPr>
          <p:cNvPicPr>
            <a:picLocks noChangeAspect="1"/>
          </p:cNvPicPr>
          <p:nvPr/>
        </p:nvPicPr>
        <p:blipFill>
          <a:blip r:embed="rId14"/>
          <a:stretch>
            <a:fillRect/>
          </a:stretch>
        </p:blipFill>
        <p:spPr>
          <a:xfrm>
            <a:off x="10744200" y="3086099"/>
            <a:ext cx="6629400" cy="4978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705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1274</Words>
  <Application>Microsoft Office PowerPoint</Application>
  <PresentationFormat>Custom</PresentationFormat>
  <Paragraphs>100</Paragraphs>
  <Slides>35</Slides>
  <Notes>4</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HP</cp:lastModifiedBy>
  <cp:revision>35</cp:revision>
  <dcterms:created xsi:type="dcterms:W3CDTF">2006-08-16T00:00:00Z</dcterms:created>
  <dcterms:modified xsi:type="dcterms:W3CDTF">2025-09-18T06:38:43Z</dcterms:modified>
  <dc:identifier>DAGJnXr9phw</dc:identifier>
</cp:coreProperties>
</file>