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22"/>
  </p:notesMasterIdLst>
  <p:sldIdLst>
    <p:sldId id="257" r:id="rId4"/>
    <p:sldId id="258" r:id="rId5"/>
    <p:sldId id="259" r:id="rId6"/>
    <p:sldId id="256" r:id="rId7"/>
    <p:sldId id="266" r:id="rId8"/>
    <p:sldId id="260" r:id="rId9"/>
    <p:sldId id="261" r:id="rId10"/>
    <p:sldId id="267" r:id="rId11"/>
    <p:sldId id="262" r:id="rId12"/>
    <p:sldId id="269" r:id="rId13"/>
    <p:sldId id="263" r:id="rId14"/>
    <p:sldId id="270" r:id="rId15"/>
    <p:sldId id="271" r:id="rId16"/>
    <p:sldId id="273" r:id="rId17"/>
    <p:sldId id="274" r:id="rId18"/>
    <p:sldId id="275" r:id="rId19"/>
    <p:sldId id="276" r:id="rId20"/>
    <p:sldId id="277"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826" autoAdjust="0"/>
  </p:normalViewPr>
  <p:slideViewPr>
    <p:cSldViewPr>
      <p:cViewPr>
        <p:scale>
          <a:sx n="54" d="100"/>
          <a:sy n="54" d="100"/>
        </p:scale>
        <p:origin x="-70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9564B-CE6A-4DE5-B633-2DFF0256A258}"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9881-1AF9-4E67-A51D-1C1250058C33}" type="slidenum">
              <a:rPr lang="en-US" smtClean="0"/>
              <a:t>‹#›</a:t>
            </a:fld>
            <a:endParaRPr lang="en-US"/>
          </a:p>
        </p:txBody>
      </p:sp>
    </p:spTree>
    <p:extLst>
      <p:ext uri="{BB962C8B-B14F-4D97-AF65-F5344CB8AC3E}">
        <p14:creationId xmlns:p14="http://schemas.microsoft.com/office/powerpoint/2010/main" val="399509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868A00"/>
                </a:solidFill>
                <a:effectLst/>
                <a:latin typeface="Times New Roman" panose="02020603050405020304" pitchFamily="18" charset="0"/>
              </a:rPr>
              <a:t> Sản phẩm công nghệ có vai trò quan trọng trong nhiều lĩnh vực của đời sống. Bên cạnh đó, còn tồn tại những mặt trái khi con người sử dụng công nghệ. Hôm nay, lớp chúng mình sẽ cùng nhau đến với tiết thứ hai của bài học “Vai trò của công nghệ” để tìm hiểu về những mặt trái khi sử dụng công nghệ.</a:t>
            </a:r>
            <a:endParaRPr lang="vi-VN" b="0" dirty="0">
              <a:effectLst/>
            </a:endParaRPr>
          </a:p>
        </p:txBody>
      </p:sp>
      <p:sp>
        <p:nvSpPr>
          <p:cNvPr id="4" name="Slide Number Placeholder 3"/>
          <p:cNvSpPr>
            <a:spLocks noGrp="1"/>
          </p:cNvSpPr>
          <p:nvPr>
            <p:ph type="sldNum" sz="quarter" idx="5"/>
          </p:nvPr>
        </p:nvSpPr>
        <p:spPr/>
        <p:txBody>
          <a:bodyPr/>
          <a:lstStyle/>
          <a:p>
            <a:fld id="{10A39881-1AF9-4E67-A51D-1C1250058C33}" type="slidenum">
              <a:rPr lang="en-US" smtClean="0"/>
              <a:t>4</a:t>
            </a:fld>
            <a:endParaRPr lang="en-US"/>
          </a:p>
        </p:txBody>
      </p:sp>
    </p:spTree>
    <p:extLst>
      <p:ext uri="{BB962C8B-B14F-4D97-AF65-F5344CB8AC3E}">
        <p14:creationId xmlns:p14="http://schemas.microsoft.com/office/powerpoint/2010/main" val="78343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 xmlns:a16="http://schemas.microsoft.com/office/drawing/2014/main" id="{F7E610D8-1377-401B-9B4F-5E25BE85F072}"/>
              </a:ext>
            </a:extLst>
          </p:cNvPr>
          <p:cNvSpPr/>
          <p:nvPr userDrawn="1"/>
        </p:nvSpPr>
        <p:spPr>
          <a:xfrm>
            <a:off x="2299064" y="1504950"/>
            <a:ext cx="13546182" cy="626745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 xmlns:a16="http://schemas.microsoft.com/office/drawing/2014/main" id="{6D661500-A06E-4308-A33D-B1896B4ED53C}"/>
              </a:ext>
            </a:extLst>
          </p:cNvPr>
          <p:cNvSpPr/>
          <p:nvPr userDrawn="1"/>
        </p:nvSpPr>
        <p:spPr>
          <a:xfrm>
            <a:off x="17735550" y="1504950"/>
            <a:ext cx="552450" cy="72771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 xmlns:a16="http://schemas.microsoft.com/office/drawing/2014/main" id="{2E9DCB53-0143-48FF-8CF4-B23D3C8B8E44}"/>
              </a:ext>
            </a:extLst>
          </p:cNvPr>
          <p:cNvSpPr/>
          <p:nvPr userDrawn="1"/>
        </p:nvSpPr>
        <p:spPr>
          <a:xfrm flipH="1">
            <a:off x="0" y="1504950"/>
            <a:ext cx="552450" cy="72771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355" y="7573709"/>
            <a:ext cx="3539097" cy="2416683"/>
          </a:xfrm>
          <a:prstGeom prst="rect">
            <a:avLst/>
          </a:prstGeom>
        </p:spPr>
      </p:pic>
      <p:pic>
        <p:nvPicPr>
          <p:cNvPr id="79" name="그림 78">
            <a:extLst>
              <a:ext uri="{FF2B5EF4-FFF2-40B4-BE49-F238E27FC236}">
                <a16:creationId xmlns=""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1041823" y="641565"/>
            <a:ext cx="896213" cy="1854234"/>
          </a:xfrm>
          <a:prstGeom prst="rect">
            <a:avLst/>
          </a:prstGeom>
        </p:spPr>
      </p:pic>
      <p:pic>
        <p:nvPicPr>
          <p:cNvPr id="84" name="그림 83">
            <a:extLst>
              <a:ext uri="{FF2B5EF4-FFF2-40B4-BE49-F238E27FC236}">
                <a16:creationId xmlns=""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80149" y="124454"/>
            <a:ext cx="2549486" cy="2850357"/>
          </a:xfrm>
          <a:prstGeom prst="rect">
            <a:avLst/>
          </a:prstGeom>
        </p:spPr>
      </p:pic>
      <p:pic>
        <p:nvPicPr>
          <p:cNvPr id="15" name="그림 14">
            <a:extLst>
              <a:ext uri="{FF2B5EF4-FFF2-40B4-BE49-F238E27FC236}">
                <a16:creationId xmlns=""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7196" y="517911"/>
            <a:ext cx="3455123" cy="1302150"/>
          </a:xfrm>
          <a:prstGeom prst="rect">
            <a:avLst/>
          </a:prstGeom>
        </p:spPr>
      </p:pic>
      <p:pic>
        <p:nvPicPr>
          <p:cNvPr id="16" name="그림 15">
            <a:extLst>
              <a:ext uri="{FF2B5EF4-FFF2-40B4-BE49-F238E27FC236}">
                <a16:creationId xmlns=""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14766312" y="4744690"/>
            <a:ext cx="907512" cy="3241115"/>
          </a:xfrm>
          <a:prstGeom prst="rect">
            <a:avLst/>
          </a:prstGeom>
        </p:spPr>
      </p:pic>
      <p:pic>
        <p:nvPicPr>
          <p:cNvPr id="17" name="그림 16">
            <a:extLst>
              <a:ext uri="{FF2B5EF4-FFF2-40B4-BE49-F238E27FC236}">
                <a16:creationId xmlns=""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875603" y="2932356"/>
            <a:ext cx="2338127" cy="2894517"/>
          </a:xfrm>
          <a:prstGeom prst="rect">
            <a:avLst/>
          </a:prstGeom>
        </p:spPr>
      </p:pic>
      <p:pic>
        <p:nvPicPr>
          <p:cNvPr id="18" name="그림 19">
            <a:extLst>
              <a:ext uri="{FF2B5EF4-FFF2-40B4-BE49-F238E27FC236}">
                <a16:creationId xmlns=""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606044" y="7983959"/>
            <a:ext cx="2712021" cy="2060583"/>
          </a:xfrm>
          <a:prstGeom prst="rect">
            <a:avLst/>
          </a:prstGeom>
        </p:spPr>
      </p:pic>
    </p:spTree>
    <p:extLst>
      <p:ext uri="{BB962C8B-B14F-4D97-AF65-F5344CB8AC3E}">
        <p14:creationId xmlns:p14="http://schemas.microsoft.com/office/powerpoint/2010/main" val="238351723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 xmlns:a16="http://schemas.microsoft.com/office/drawing/2014/main" id="{F7E610D8-1377-401B-9B4F-5E25BE85F072}"/>
              </a:ext>
            </a:extLst>
          </p:cNvPr>
          <p:cNvSpPr/>
          <p:nvPr userDrawn="1"/>
        </p:nvSpPr>
        <p:spPr>
          <a:xfrm>
            <a:off x="2299064" y="1504950"/>
            <a:ext cx="13546182" cy="626745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 xmlns:a16="http://schemas.microsoft.com/office/drawing/2014/main" id="{6D661500-A06E-4308-A33D-B1896B4ED53C}"/>
              </a:ext>
            </a:extLst>
          </p:cNvPr>
          <p:cNvSpPr/>
          <p:nvPr userDrawn="1"/>
        </p:nvSpPr>
        <p:spPr>
          <a:xfrm>
            <a:off x="17735550" y="1504950"/>
            <a:ext cx="552450" cy="72771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 xmlns:a16="http://schemas.microsoft.com/office/drawing/2014/main" id="{2E9DCB53-0143-48FF-8CF4-B23D3C8B8E44}"/>
              </a:ext>
            </a:extLst>
          </p:cNvPr>
          <p:cNvSpPr/>
          <p:nvPr userDrawn="1"/>
        </p:nvSpPr>
        <p:spPr>
          <a:xfrm flipH="1">
            <a:off x="0" y="1504950"/>
            <a:ext cx="552450" cy="72771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355" y="7573709"/>
            <a:ext cx="3539097" cy="2416683"/>
          </a:xfrm>
          <a:prstGeom prst="rect">
            <a:avLst/>
          </a:prstGeom>
        </p:spPr>
      </p:pic>
      <p:pic>
        <p:nvPicPr>
          <p:cNvPr id="79" name="그림 78">
            <a:extLst>
              <a:ext uri="{FF2B5EF4-FFF2-40B4-BE49-F238E27FC236}">
                <a16:creationId xmlns=""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1041823" y="641565"/>
            <a:ext cx="896213" cy="1854234"/>
          </a:xfrm>
          <a:prstGeom prst="rect">
            <a:avLst/>
          </a:prstGeom>
        </p:spPr>
      </p:pic>
      <p:pic>
        <p:nvPicPr>
          <p:cNvPr id="84" name="그림 83">
            <a:extLst>
              <a:ext uri="{FF2B5EF4-FFF2-40B4-BE49-F238E27FC236}">
                <a16:creationId xmlns=""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80149" y="124454"/>
            <a:ext cx="2549486" cy="2850357"/>
          </a:xfrm>
          <a:prstGeom prst="rect">
            <a:avLst/>
          </a:prstGeom>
        </p:spPr>
      </p:pic>
      <p:pic>
        <p:nvPicPr>
          <p:cNvPr id="15" name="그림 14">
            <a:extLst>
              <a:ext uri="{FF2B5EF4-FFF2-40B4-BE49-F238E27FC236}">
                <a16:creationId xmlns=""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7196" y="517911"/>
            <a:ext cx="3455123" cy="1302150"/>
          </a:xfrm>
          <a:prstGeom prst="rect">
            <a:avLst/>
          </a:prstGeom>
        </p:spPr>
      </p:pic>
      <p:pic>
        <p:nvPicPr>
          <p:cNvPr id="16" name="그림 15">
            <a:extLst>
              <a:ext uri="{FF2B5EF4-FFF2-40B4-BE49-F238E27FC236}">
                <a16:creationId xmlns=""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14766312" y="4744690"/>
            <a:ext cx="907512" cy="3241115"/>
          </a:xfrm>
          <a:prstGeom prst="rect">
            <a:avLst/>
          </a:prstGeom>
        </p:spPr>
      </p:pic>
      <p:pic>
        <p:nvPicPr>
          <p:cNvPr id="17" name="그림 16">
            <a:extLst>
              <a:ext uri="{FF2B5EF4-FFF2-40B4-BE49-F238E27FC236}">
                <a16:creationId xmlns=""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875603" y="2932356"/>
            <a:ext cx="2338127" cy="2894517"/>
          </a:xfrm>
          <a:prstGeom prst="rect">
            <a:avLst/>
          </a:prstGeom>
        </p:spPr>
      </p:pic>
      <p:pic>
        <p:nvPicPr>
          <p:cNvPr id="18" name="그림 19">
            <a:extLst>
              <a:ext uri="{FF2B5EF4-FFF2-40B4-BE49-F238E27FC236}">
                <a16:creationId xmlns=""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606044" y="7983959"/>
            <a:ext cx="2712021" cy="2060583"/>
          </a:xfrm>
          <a:prstGeom prst="rect">
            <a:avLst/>
          </a:prstGeom>
        </p:spPr>
      </p:pic>
    </p:spTree>
    <p:extLst>
      <p:ext uri="{BB962C8B-B14F-4D97-AF65-F5344CB8AC3E}">
        <p14:creationId xmlns:p14="http://schemas.microsoft.com/office/powerpoint/2010/main" val="4810398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 xmlns:a16="http://schemas.microsoft.com/office/drawing/2014/main" id="{F7E610D8-1377-401B-9B4F-5E25BE85F072}"/>
              </a:ext>
            </a:extLst>
          </p:cNvPr>
          <p:cNvSpPr/>
          <p:nvPr userDrawn="1"/>
        </p:nvSpPr>
        <p:spPr>
          <a:xfrm>
            <a:off x="2514600" y="2205984"/>
            <a:ext cx="13258800" cy="5875032"/>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 xmlns:a16="http://schemas.microsoft.com/office/drawing/2014/main" id="{DDC2FB16-E717-42D8-9CF4-742D030DEDA6}"/>
              </a:ext>
            </a:extLst>
          </p:cNvPr>
          <p:cNvSpPr/>
          <p:nvPr userDrawn="1"/>
        </p:nvSpPr>
        <p:spPr>
          <a:xfrm>
            <a:off x="17864112" y="2205984"/>
            <a:ext cx="423888" cy="5875032"/>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 xmlns:a16="http://schemas.microsoft.com/office/drawing/2014/main" id="{4DCD5F0A-ED2F-4C12-A32A-835BBDD369E0}"/>
              </a:ext>
            </a:extLst>
          </p:cNvPr>
          <p:cNvSpPr/>
          <p:nvPr userDrawn="1"/>
        </p:nvSpPr>
        <p:spPr>
          <a:xfrm flipH="1">
            <a:off x="0" y="2205984"/>
            <a:ext cx="423888" cy="5875032"/>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2002161" y="6729070"/>
            <a:ext cx="1735995" cy="3591713"/>
          </a:xfrm>
          <a:prstGeom prst="rect">
            <a:avLst/>
          </a:prstGeom>
        </p:spPr>
      </p:pic>
      <p:pic>
        <p:nvPicPr>
          <p:cNvPr id="28" name="그림 27">
            <a:extLst>
              <a:ext uri="{FF2B5EF4-FFF2-40B4-BE49-F238E27FC236}">
                <a16:creationId xmlns=""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1253" y="8204657"/>
            <a:ext cx="2082344" cy="2082344"/>
          </a:xfrm>
          <a:prstGeom prst="rect">
            <a:avLst/>
          </a:prstGeom>
        </p:spPr>
      </p:pic>
      <p:pic>
        <p:nvPicPr>
          <p:cNvPr id="15" name="그림 14">
            <a:extLst>
              <a:ext uri="{FF2B5EF4-FFF2-40B4-BE49-F238E27FC236}">
                <a16:creationId xmlns=""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0862066" y="3491189"/>
            <a:ext cx="3852608" cy="1451952"/>
          </a:xfrm>
          <a:prstGeom prst="rect">
            <a:avLst/>
          </a:prstGeom>
        </p:spPr>
      </p:pic>
      <p:pic>
        <p:nvPicPr>
          <p:cNvPr id="11" name="그림 18">
            <a:extLst>
              <a:ext uri="{FF2B5EF4-FFF2-40B4-BE49-F238E27FC236}">
                <a16:creationId xmlns=""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714674" y="7216949"/>
            <a:ext cx="2488940" cy="1975415"/>
          </a:xfrm>
          <a:prstGeom prst="rect">
            <a:avLst/>
          </a:prstGeom>
        </p:spPr>
      </p:pic>
    </p:spTree>
    <p:extLst>
      <p:ext uri="{BB962C8B-B14F-4D97-AF65-F5344CB8AC3E}">
        <p14:creationId xmlns:p14="http://schemas.microsoft.com/office/powerpoint/2010/main" val="113284722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59" y="134002"/>
            <a:ext cx="1894115" cy="1894115"/>
          </a:xfrm>
          <a:prstGeom prst="rect">
            <a:avLst/>
          </a:prstGeom>
        </p:spPr>
      </p:pic>
      <p:pic>
        <p:nvPicPr>
          <p:cNvPr id="36" name="그림 35">
            <a:extLst>
              <a:ext uri="{FF2B5EF4-FFF2-40B4-BE49-F238E27FC236}">
                <a16:creationId xmlns=""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975725" y="8070656"/>
            <a:ext cx="2082344" cy="2082344"/>
          </a:xfrm>
          <a:prstGeom prst="rect">
            <a:avLst/>
          </a:prstGeom>
        </p:spPr>
      </p:pic>
    </p:spTree>
    <p:extLst>
      <p:ext uri="{BB962C8B-B14F-4D97-AF65-F5344CB8AC3E}">
        <p14:creationId xmlns:p14="http://schemas.microsoft.com/office/powerpoint/2010/main" val="368584609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163" y="7815315"/>
            <a:ext cx="2253467" cy="2336544"/>
          </a:xfrm>
          <a:prstGeom prst="rect">
            <a:avLst/>
          </a:prstGeom>
        </p:spPr>
      </p:pic>
      <p:pic>
        <p:nvPicPr>
          <p:cNvPr id="8" name="그림 7">
            <a:extLst>
              <a:ext uri="{FF2B5EF4-FFF2-40B4-BE49-F238E27FC236}">
                <a16:creationId xmlns=""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6205819" y="76033"/>
            <a:ext cx="1650039" cy="2850356"/>
          </a:xfrm>
          <a:prstGeom prst="rect">
            <a:avLst/>
          </a:prstGeom>
        </p:spPr>
      </p:pic>
    </p:spTree>
    <p:extLst>
      <p:ext uri="{BB962C8B-B14F-4D97-AF65-F5344CB8AC3E}">
        <p14:creationId xmlns:p14="http://schemas.microsoft.com/office/powerpoint/2010/main" val="64974841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5168842" y="231702"/>
            <a:ext cx="3119160" cy="1451952"/>
          </a:xfrm>
          <a:prstGeom prst="rect">
            <a:avLst/>
          </a:prstGeom>
        </p:spPr>
      </p:pic>
      <p:pic>
        <p:nvPicPr>
          <p:cNvPr id="13" name="그림 12">
            <a:extLst>
              <a:ext uri="{FF2B5EF4-FFF2-40B4-BE49-F238E27FC236}">
                <a16:creationId xmlns=""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2035743" cy="1798023"/>
          </a:xfrm>
          <a:prstGeom prst="rect">
            <a:avLst/>
          </a:prstGeom>
        </p:spPr>
      </p:pic>
    </p:spTree>
    <p:extLst>
      <p:ext uri="{BB962C8B-B14F-4D97-AF65-F5344CB8AC3E}">
        <p14:creationId xmlns:p14="http://schemas.microsoft.com/office/powerpoint/2010/main" val="66897925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357512828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00" y="6872632"/>
            <a:ext cx="907512" cy="3241115"/>
          </a:xfrm>
          <a:prstGeom prst="rect">
            <a:avLst/>
          </a:prstGeom>
        </p:spPr>
      </p:pic>
      <p:pic>
        <p:nvPicPr>
          <p:cNvPr id="11" name="그림 10">
            <a:extLst>
              <a:ext uri="{FF2B5EF4-FFF2-40B4-BE49-F238E27FC236}">
                <a16:creationId xmlns=""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79163" y="173255"/>
            <a:ext cx="1908837" cy="2363072"/>
          </a:xfrm>
          <a:prstGeom prst="rect">
            <a:avLst/>
          </a:prstGeom>
        </p:spPr>
      </p:pic>
    </p:spTree>
    <p:extLst>
      <p:ext uri="{BB962C8B-B14F-4D97-AF65-F5344CB8AC3E}">
        <p14:creationId xmlns:p14="http://schemas.microsoft.com/office/powerpoint/2010/main" val="179151046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627" y="8461572"/>
            <a:ext cx="2481944" cy="1694802"/>
          </a:xfrm>
          <a:prstGeom prst="rect">
            <a:avLst/>
          </a:prstGeom>
        </p:spPr>
      </p:pic>
      <p:pic>
        <p:nvPicPr>
          <p:cNvPr id="8" name="그림 7">
            <a:extLst>
              <a:ext uri="{FF2B5EF4-FFF2-40B4-BE49-F238E27FC236}">
                <a16:creationId xmlns=""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03441" y="246962"/>
            <a:ext cx="1719944" cy="1922919"/>
          </a:xfrm>
          <a:prstGeom prst="rect">
            <a:avLst/>
          </a:prstGeom>
        </p:spPr>
      </p:pic>
    </p:spTree>
    <p:extLst>
      <p:ext uri="{BB962C8B-B14F-4D97-AF65-F5344CB8AC3E}">
        <p14:creationId xmlns:p14="http://schemas.microsoft.com/office/powerpoint/2010/main" val="183129912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171" y="8453685"/>
            <a:ext cx="1676400" cy="1676400"/>
          </a:xfrm>
          <a:prstGeom prst="rect">
            <a:avLst/>
          </a:prstGeom>
        </p:spPr>
      </p:pic>
      <p:pic>
        <p:nvPicPr>
          <p:cNvPr id="8" name="그림 7">
            <a:extLst>
              <a:ext uri="{FF2B5EF4-FFF2-40B4-BE49-F238E27FC236}">
                <a16:creationId xmlns=""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6299173" y="7538210"/>
            <a:ext cx="1650039" cy="2850356"/>
          </a:xfrm>
          <a:prstGeom prst="rect">
            <a:avLst/>
          </a:prstGeom>
        </p:spPr>
      </p:pic>
    </p:spTree>
    <p:extLst>
      <p:ext uri="{BB962C8B-B14F-4D97-AF65-F5344CB8AC3E}">
        <p14:creationId xmlns:p14="http://schemas.microsoft.com/office/powerpoint/2010/main" val="216227682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171" y="8453685"/>
            <a:ext cx="1676400" cy="1676400"/>
          </a:xfrm>
          <a:prstGeom prst="rect">
            <a:avLst/>
          </a:prstGeom>
        </p:spPr>
      </p:pic>
      <p:pic>
        <p:nvPicPr>
          <p:cNvPr id="8" name="그림 7">
            <a:extLst>
              <a:ext uri="{FF2B5EF4-FFF2-40B4-BE49-F238E27FC236}">
                <a16:creationId xmlns=""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6299173" y="7538210"/>
            <a:ext cx="1650039" cy="2850356"/>
          </a:xfrm>
          <a:prstGeom prst="rect">
            <a:avLst/>
          </a:prstGeom>
        </p:spPr>
      </p:pic>
    </p:spTree>
    <p:extLst>
      <p:ext uri="{BB962C8B-B14F-4D97-AF65-F5344CB8AC3E}">
        <p14:creationId xmlns:p14="http://schemas.microsoft.com/office/powerpoint/2010/main" val="413931769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2" y="108860"/>
            <a:ext cx="1973748" cy="2046513"/>
          </a:xfrm>
          <a:prstGeom prst="rect">
            <a:avLst/>
          </a:prstGeom>
        </p:spPr>
      </p:pic>
      <p:pic>
        <p:nvPicPr>
          <p:cNvPr id="9" name="그림 8">
            <a:extLst>
              <a:ext uri="{FF2B5EF4-FFF2-40B4-BE49-F238E27FC236}">
                <a16:creationId xmlns=""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28246" y="8447315"/>
            <a:ext cx="1621971" cy="1621971"/>
          </a:xfrm>
          <a:prstGeom prst="rect">
            <a:avLst/>
          </a:prstGeom>
        </p:spPr>
      </p:pic>
    </p:spTree>
    <p:extLst>
      <p:ext uri="{BB962C8B-B14F-4D97-AF65-F5344CB8AC3E}">
        <p14:creationId xmlns:p14="http://schemas.microsoft.com/office/powerpoint/2010/main" val="98365509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2" y="108860"/>
            <a:ext cx="1973748" cy="2046513"/>
          </a:xfrm>
          <a:prstGeom prst="rect">
            <a:avLst/>
          </a:prstGeom>
        </p:spPr>
      </p:pic>
      <p:pic>
        <p:nvPicPr>
          <p:cNvPr id="9" name="그림 8">
            <a:extLst>
              <a:ext uri="{FF2B5EF4-FFF2-40B4-BE49-F238E27FC236}">
                <a16:creationId xmlns=""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28246" y="8447315"/>
            <a:ext cx="1621971" cy="1621971"/>
          </a:xfrm>
          <a:prstGeom prst="rect">
            <a:avLst/>
          </a:prstGeom>
        </p:spPr>
      </p:pic>
    </p:spTree>
    <p:extLst>
      <p:ext uri="{BB962C8B-B14F-4D97-AF65-F5344CB8AC3E}">
        <p14:creationId xmlns:p14="http://schemas.microsoft.com/office/powerpoint/2010/main" val="1321198891"/>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6272180" y="7285855"/>
            <a:ext cx="1377672" cy="2850356"/>
          </a:xfrm>
          <a:prstGeom prst="rect">
            <a:avLst/>
          </a:prstGeom>
        </p:spPr>
      </p:pic>
      <p:pic>
        <p:nvPicPr>
          <p:cNvPr id="13" name="그림 12">
            <a:extLst>
              <a:ext uri="{FF2B5EF4-FFF2-40B4-BE49-F238E27FC236}">
                <a16:creationId xmlns=""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1" y="88246"/>
            <a:ext cx="2295626" cy="1841903"/>
          </a:xfrm>
          <a:prstGeom prst="rect">
            <a:avLst/>
          </a:prstGeom>
        </p:spPr>
      </p:pic>
    </p:spTree>
    <p:extLst>
      <p:ext uri="{BB962C8B-B14F-4D97-AF65-F5344CB8AC3E}">
        <p14:creationId xmlns:p14="http://schemas.microsoft.com/office/powerpoint/2010/main" val="301834668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6272180" y="7285855"/>
            <a:ext cx="1377672" cy="2850356"/>
          </a:xfrm>
          <a:prstGeom prst="rect">
            <a:avLst/>
          </a:prstGeom>
        </p:spPr>
      </p:pic>
      <p:pic>
        <p:nvPicPr>
          <p:cNvPr id="13" name="그림 12">
            <a:extLst>
              <a:ext uri="{FF2B5EF4-FFF2-40B4-BE49-F238E27FC236}">
                <a16:creationId xmlns=""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1" y="88246"/>
            <a:ext cx="2295626" cy="1841903"/>
          </a:xfrm>
          <a:prstGeom prst="rect">
            <a:avLst/>
          </a:prstGeom>
        </p:spPr>
      </p:pic>
    </p:spTree>
    <p:extLst>
      <p:ext uri="{BB962C8B-B14F-4D97-AF65-F5344CB8AC3E}">
        <p14:creationId xmlns:p14="http://schemas.microsoft.com/office/powerpoint/2010/main" val="328876982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6272180" y="7285855"/>
            <a:ext cx="1377672" cy="2850356"/>
          </a:xfrm>
          <a:prstGeom prst="rect">
            <a:avLst/>
          </a:prstGeom>
        </p:spPr>
      </p:pic>
      <p:pic>
        <p:nvPicPr>
          <p:cNvPr id="13" name="그림 12">
            <a:extLst>
              <a:ext uri="{FF2B5EF4-FFF2-40B4-BE49-F238E27FC236}">
                <a16:creationId xmlns=""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1" y="88246"/>
            <a:ext cx="2295626" cy="1841903"/>
          </a:xfrm>
          <a:prstGeom prst="rect">
            <a:avLst/>
          </a:prstGeom>
        </p:spPr>
      </p:pic>
    </p:spTree>
    <p:extLst>
      <p:ext uri="{BB962C8B-B14F-4D97-AF65-F5344CB8AC3E}">
        <p14:creationId xmlns:p14="http://schemas.microsoft.com/office/powerpoint/2010/main" val="70917791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09712" y="244601"/>
            <a:ext cx="4174188" cy="2850356"/>
          </a:xfrm>
          <a:prstGeom prst="rect">
            <a:avLst/>
          </a:prstGeom>
        </p:spPr>
      </p:pic>
      <p:pic>
        <p:nvPicPr>
          <p:cNvPr id="9" name="그림 8">
            <a:extLst>
              <a:ext uri="{FF2B5EF4-FFF2-40B4-BE49-F238E27FC236}">
                <a16:creationId xmlns=""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449046" y="7749449"/>
            <a:ext cx="709482" cy="2533865"/>
          </a:xfrm>
          <a:prstGeom prst="rect">
            <a:avLst/>
          </a:prstGeom>
        </p:spPr>
      </p:pic>
    </p:spTree>
    <p:extLst>
      <p:ext uri="{BB962C8B-B14F-4D97-AF65-F5344CB8AC3E}">
        <p14:creationId xmlns:p14="http://schemas.microsoft.com/office/powerpoint/2010/main" val="282654025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96577"/>
            <a:ext cx="3003083" cy="1131788"/>
          </a:xfrm>
          <a:prstGeom prst="rect">
            <a:avLst/>
          </a:prstGeom>
        </p:spPr>
      </p:pic>
      <p:pic>
        <p:nvPicPr>
          <p:cNvPr id="12" name="그림 11">
            <a:extLst>
              <a:ext uri="{FF2B5EF4-FFF2-40B4-BE49-F238E27FC236}">
                <a16:creationId xmlns=""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26874" y="8268274"/>
            <a:ext cx="2488940" cy="1975415"/>
          </a:xfrm>
          <a:prstGeom prst="rect">
            <a:avLst/>
          </a:prstGeom>
        </p:spPr>
      </p:pic>
    </p:spTree>
    <p:extLst>
      <p:ext uri="{BB962C8B-B14F-4D97-AF65-F5344CB8AC3E}">
        <p14:creationId xmlns:p14="http://schemas.microsoft.com/office/powerpoint/2010/main" val="417430800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100" y="405000"/>
            <a:ext cx="1644858" cy="1838972"/>
          </a:xfrm>
          <a:prstGeom prst="rect">
            <a:avLst/>
          </a:prstGeom>
        </p:spPr>
      </p:pic>
      <p:pic>
        <p:nvPicPr>
          <p:cNvPr id="12" name="그림 11">
            <a:extLst>
              <a:ext uri="{FF2B5EF4-FFF2-40B4-BE49-F238E27FC236}">
                <a16:creationId xmlns=""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72574" y="7997543"/>
            <a:ext cx="1682373" cy="2082717"/>
          </a:xfrm>
          <a:prstGeom prst="rect">
            <a:avLst/>
          </a:prstGeom>
        </p:spPr>
      </p:pic>
    </p:spTree>
    <p:extLst>
      <p:ext uri="{BB962C8B-B14F-4D97-AF65-F5344CB8AC3E}">
        <p14:creationId xmlns:p14="http://schemas.microsoft.com/office/powerpoint/2010/main" val="257159669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635" y="8033657"/>
            <a:ext cx="3138821" cy="2143352"/>
          </a:xfrm>
          <a:prstGeom prst="rect">
            <a:avLst/>
          </a:prstGeom>
        </p:spPr>
      </p:pic>
      <p:pic>
        <p:nvPicPr>
          <p:cNvPr id="10" name="그림 9">
            <a:extLst>
              <a:ext uri="{FF2B5EF4-FFF2-40B4-BE49-F238E27FC236}">
                <a16:creationId xmlns=""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73795" y="168483"/>
            <a:ext cx="3852608" cy="1451952"/>
          </a:xfrm>
          <a:prstGeom prst="rect">
            <a:avLst/>
          </a:prstGeom>
        </p:spPr>
      </p:pic>
      <p:sp>
        <p:nvSpPr>
          <p:cNvPr id="8" name="그림 개체 틀 4">
            <a:extLst>
              <a:ext uri="{FF2B5EF4-FFF2-40B4-BE49-F238E27FC236}">
                <a16:creationId xmlns="" xmlns:a16="http://schemas.microsoft.com/office/drawing/2014/main" id="{C976444F-FCEE-4578-B0BC-EA9C41450962}"/>
              </a:ext>
            </a:extLst>
          </p:cNvPr>
          <p:cNvSpPr>
            <a:spLocks noGrp="1"/>
          </p:cNvSpPr>
          <p:nvPr>
            <p:ph type="pic" sz="quarter" idx="10" hasCustomPrompt="1"/>
          </p:nvPr>
        </p:nvSpPr>
        <p:spPr>
          <a:xfrm>
            <a:off x="11153537" y="1251402"/>
            <a:ext cx="5838663" cy="7784193"/>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1371600" rtl="0" eaLnBrk="1" fontAlgn="auto" latinLnBrk="1" hangingPunct="1">
              <a:lnSpc>
                <a:spcPct val="90000"/>
              </a:lnSpc>
              <a:spcBef>
                <a:spcPts val="1500"/>
              </a:spcBef>
              <a:spcAft>
                <a:spcPts val="0"/>
              </a:spcAft>
              <a:buClrTx/>
              <a:buSzTx/>
              <a:buFont typeface="Arial" panose="020B0604020202020204" pitchFamily="34" charset="0"/>
              <a:buNone/>
              <a:tabLst/>
              <a:defRPr sz="1650"/>
            </a:lvl1pPr>
          </a:lstStyle>
          <a:p>
            <a:pPr marL="342900" marR="0" lvl="0" indent="-342900" algn="l"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7609247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163" y="7815315"/>
            <a:ext cx="2253467" cy="2336544"/>
          </a:xfrm>
          <a:prstGeom prst="rect">
            <a:avLst/>
          </a:prstGeom>
        </p:spPr>
      </p:pic>
      <p:pic>
        <p:nvPicPr>
          <p:cNvPr id="8" name="그림 7">
            <a:extLst>
              <a:ext uri="{FF2B5EF4-FFF2-40B4-BE49-F238E27FC236}">
                <a16:creationId xmlns=""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6205819" y="76033"/>
            <a:ext cx="1650039" cy="2850356"/>
          </a:xfrm>
          <a:prstGeom prst="rect">
            <a:avLst/>
          </a:prstGeom>
        </p:spPr>
      </p:pic>
      <p:sp>
        <p:nvSpPr>
          <p:cNvPr id="9" name="그림 개체 틀 17">
            <a:extLst>
              <a:ext uri="{FF2B5EF4-FFF2-40B4-BE49-F238E27FC236}">
                <a16:creationId xmlns="" xmlns:a16="http://schemas.microsoft.com/office/drawing/2014/main" id="{EF85E3C8-F99B-412B-900F-D5B94C96A43F}"/>
              </a:ext>
            </a:extLst>
          </p:cNvPr>
          <p:cNvSpPr>
            <a:spLocks noGrp="1" noChangeAspect="1"/>
          </p:cNvSpPr>
          <p:nvPr>
            <p:ph type="pic" sz="quarter" idx="13" hasCustomPrompt="1"/>
          </p:nvPr>
        </p:nvSpPr>
        <p:spPr>
          <a:xfrm>
            <a:off x="11635537" y="2571773"/>
            <a:ext cx="5143460" cy="5143455"/>
          </a:xfrm>
          <a:prstGeom prst="ellipse">
            <a:avLst/>
          </a:prstGeom>
          <a:pattFill prst="pct10">
            <a:fgClr>
              <a:schemeClr val="bg1">
                <a:lumMod val="75000"/>
              </a:schemeClr>
            </a:fgClr>
            <a:bgClr>
              <a:schemeClr val="bg1">
                <a:lumMod val="95000"/>
              </a:schemeClr>
            </a:bgClr>
          </a:pattFill>
        </p:spPr>
        <p:txBody>
          <a:bodyPr anchor="b" anchorCtr="1"/>
          <a:lstStyle>
            <a:lvl1pPr marL="342900" marR="0" indent="-342900" algn="l"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lang="ko-KR" altLang="en-US" sz="2400"/>
            </a:lvl1pPr>
          </a:lstStyle>
          <a:p>
            <a:pPr marL="342900" marR="0" lvl="0" indent="-342900" algn="l"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78471893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 xmlns:a16="http://schemas.microsoft.com/office/drawing/2014/main" id="{7943BE0F-0A1B-4499-9338-6BA8615F3D3F}"/>
              </a:ext>
            </a:extLst>
          </p:cNvPr>
          <p:cNvSpPr>
            <a:spLocks noGrp="1"/>
          </p:cNvSpPr>
          <p:nvPr>
            <p:ph type="pic" sz="quarter" idx="10" hasCustomPrompt="1"/>
          </p:nvPr>
        </p:nvSpPr>
        <p:spPr>
          <a:xfrm>
            <a:off x="1467204" y="2510538"/>
            <a:ext cx="7285743" cy="3370683"/>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1371600" rtl="0" eaLnBrk="1" fontAlgn="auto" latinLnBrk="1" hangingPunct="1">
              <a:lnSpc>
                <a:spcPct val="90000"/>
              </a:lnSpc>
              <a:spcBef>
                <a:spcPts val="1500"/>
              </a:spcBef>
              <a:spcAft>
                <a:spcPts val="0"/>
              </a:spcAft>
              <a:buClrTx/>
              <a:buSzTx/>
              <a:buFont typeface="Arial" panose="020B0604020202020204" pitchFamily="34" charset="0"/>
              <a:buNone/>
              <a:tabLst/>
              <a:defRPr sz="2400"/>
            </a:lvl1pPr>
          </a:lstStyle>
          <a:p>
            <a:pPr marL="342900" marR="0" lvl="0" indent="-342900" algn="l"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 xmlns:a16="http://schemas.microsoft.com/office/drawing/2014/main" id="{BDCD3E13-7BE9-4638-97AB-190011A7D412}"/>
              </a:ext>
            </a:extLst>
          </p:cNvPr>
          <p:cNvSpPr>
            <a:spLocks noGrp="1"/>
          </p:cNvSpPr>
          <p:nvPr>
            <p:ph type="pic" sz="quarter" idx="11" hasCustomPrompt="1"/>
          </p:nvPr>
        </p:nvSpPr>
        <p:spPr>
          <a:xfrm>
            <a:off x="9535049" y="2510538"/>
            <a:ext cx="7285743" cy="3370683"/>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1371600" rtl="0" eaLnBrk="1" fontAlgn="auto" latinLnBrk="1" hangingPunct="1">
              <a:lnSpc>
                <a:spcPct val="90000"/>
              </a:lnSpc>
              <a:spcBef>
                <a:spcPts val="1500"/>
              </a:spcBef>
              <a:spcAft>
                <a:spcPts val="0"/>
              </a:spcAft>
              <a:buClrTx/>
              <a:buSzTx/>
              <a:buFont typeface="Arial" panose="020B0604020202020204" pitchFamily="34" charset="0"/>
              <a:buNone/>
              <a:tabLst/>
              <a:defRPr sz="2400"/>
            </a:lvl1pPr>
          </a:lstStyle>
          <a:p>
            <a:pPr marL="342900" marR="0" lvl="0" indent="-342900" algn="l"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5053339" y="216474"/>
            <a:ext cx="3234662" cy="1451952"/>
          </a:xfrm>
          <a:prstGeom prst="rect">
            <a:avLst/>
          </a:prstGeom>
        </p:spPr>
      </p:pic>
      <p:pic>
        <p:nvPicPr>
          <p:cNvPr id="15" name="그림 14">
            <a:extLst>
              <a:ext uri="{FF2B5EF4-FFF2-40B4-BE49-F238E27FC236}">
                <a16:creationId xmlns=""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88247"/>
            <a:ext cx="2091051" cy="1708407"/>
          </a:xfrm>
          <a:prstGeom prst="rect">
            <a:avLst/>
          </a:prstGeom>
        </p:spPr>
      </p:pic>
    </p:spTree>
    <p:extLst>
      <p:ext uri="{BB962C8B-B14F-4D97-AF65-F5344CB8AC3E}">
        <p14:creationId xmlns:p14="http://schemas.microsoft.com/office/powerpoint/2010/main" val="9955553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 xmlns:a16="http://schemas.microsoft.com/office/drawing/2014/main" id="{43055C12-641A-4345-9E34-DB42A4EA2FE6}"/>
              </a:ext>
            </a:extLst>
          </p:cNvPr>
          <p:cNvSpPr>
            <a:spLocks noGrp="1"/>
          </p:cNvSpPr>
          <p:nvPr>
            <p:ph type="pic" sz="quarter" idx="13" hasCustomPrompt="1"/>
          </p:nvPr>
        </p:nvSpPr>
        <p:spPr>
          <a:xfrm>
            <a:off x="1311546" y="1245516"/>
            <a:ext cx="5059134" cy="7795968"/>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2400"/>
            </a:lvl1pPr>
          </a:lstStyle>
          <a:p>
            <a:r>
              <a:rPr lang="en-US" altLang="ko-KR" dirty="0"/>
              <a:t>Click icon to add picture</a:t>
            </a:r>
            <a:endParaRPr lang="ko-KR" altLang="en-US" dirty="0"/>
          </a:p>
        </p:txBody>
      </p:sp>
      <p:pic>
        <p:nvPicPr>
          <p:cNvPr id="12" name="그림 11">
            <a:extLst>
              <a:ext uri="{FF2B5EF4-FFF2-40B4-BE49-F238E27FC236}">
                <a16:creationId xmlns=""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27590" y="-11051"/>
            <a:ext cx="1650039" cy="2850356"/>
          </a:xfrm>
          <a:prstGeom prst="rect">
            <a:avLst/>
          </a:prstGeom>
        </p:spPr>
      </p:pic>
    </p:spTree>
    <p:extLst>
      <p:ext uri="{BB962C8B-B14F-4D97-AF65-F5344CB8AC3E}">
        <p14:creationId xmlns:p14="http://schemas.microsoft.com/office/powerpoint/2010/main" val="228130664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 xmlns:a16="http://schemas.microsoft.com/office/drawing/2014/main" id="{5F24C5DF-CAB5-47B0-8153-3CA7F507F1AE}"/>
              </a:ext>
            </a:extLst>
          </p:cNvPr>
          <p:cNvSpPr>
            <a:spLocks noGrp="1"/>
          </p:cNvSpPr>
          <p:nvPr>
            <p:ph type="pic" sz="quarter" idx="11" hasCustomPrompt="1"/>
          </p:nvPr>
        </p:nvSpPr>
        <p:spPr>
          <a:xfrm>
            <a:off x="2583910" y="3156860"/>
            <a:ext cx="3112566" cy="311256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2100"/>
            </a:lvl1pPr>
          </a:lstStyle>
          <a:p>
            <a:r>
              <a:rPr lang="en-US" altLang="ko-KR" dirty="0"/>
              <a:t>Click icon to add picture</a:t>
            </a:r>
            <a:endParaRPr lang="ko-KR" altLang="en-US" dirty="0"/>
          </a:p>
        </p:txBody>
      </p:sp>
      <p:sp>
        <p:nvSpPr>
          <p:cNvPr id="10" name="그림 개체 틀 4">
            <a:extLst>
              <a:ext uri="{FF2B5EF4-FFF2-40B4-BE49-F238E27FC236}">
                <a16:creationId xmlns="" xmlns:a16="http://schemas.microsoft.com/office/drawing/2014/main" id="{00722EAA-99B7-4A66-B204-369E9BA11832}"/>
              </a:ext>
            </a:extLst>
          </p:cNvPr>
          <p:cNvSpPr>
            <a:spLocks noGrp="1"/>
          </p:cNvSpPr>
          <p:nvPr>
            <p:ph type="pic" sz="quarter" idx="12" hasCustomPrompt="1"/>
          </p:nvPr>
        </p:nvSpPr>
        <p:spPr>
          <a:xfrm>
            <a:off x="7587717" y="3156860"/>
            <a:ext cx="3112566" cy="311256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2100"/>
            </a:lvl1pPr>
          </a:lstStyle>
          <a:p>
            <a:r>
              <a:rPr lang="en-US" altLang="ko-KR" dirty="0"/>
              <a:t>Click icon to add picture</a:t>
            </a:r>
            <a:endParaRPr lang="ko-KR" altLang="en-US" dirty="0"/>
          </a:p>
        </p:txBody>
      </p:sp>
      <p:sp>
        <p:nvSpPr>
          <p:cNvPr id="11" name="그림 개체 틀 4">
            <a:extLst>
              <a:ext uri="{FF2B5EF4-FFF2-40B4-BE49-F238E27FC236}">
                <a16:creationId xmlns="" xmlns:a16="http://schemas.microsoft.com/office/drawing/2014/main" id="{468836FE-9319-4E26-94CF-A20F36362C91}"/>
              </a:ext>
            </a:extLst>
          </p:cNvPr>
          <p:cNvSpPr>
            <a:spLocks noGrp="1"/>
          </p:cNvSpPr>
          <p:nvPr>
            <p:ph type="pic" sz="quarter" idx="13" hasCustomPrompt="1"/>
          </p:nvPr>
        </p:nvSpPr>
        <p:spPr>
          <a:xfrm>
            <a:off x="12591524" y="3156860"/>
            <a:ext cx="3112566" cy="311256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2100"/>
            </a:lvl1pPr>
          </a:lstStyle>
          <a:p>
            <a:r>
              <a:rPr lang="en-US" altLang="ko-KR" dirty="0"/>
              <a:t>Click icon to add picture</a:t>
            </a:r>
            <a:endParaRPr lang="ko-KR" altLang="en-US" dirty="0"/>
          </a:p>
        </p:txBody>
      </p:sp>
      <p:pic>
        <p:nvPicPr>
          <p:cNvPr id="13" name="그림 12">
            <a:extLst>
              <a:ext uri="{FF2B5EF4-FFF2-40B4-BE49-F238E27FC236}">
                <a16:creationId xmlns=""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1025012" y="8094833"/>
            <a:ext cx="758151" cy="2707680"/>
          </a:xfrm>
          <a:prstGeom prst="rect">
            <a:avLst/>
          </a:prstGeom>
        </p:spPr>
      </p:pic>
      <p:pic>
        <p:nvPicPr>
          <p:cNvPr id="14" name="그림 13">
            <a:extLst>
              <a:ext uri="{FF2B5EF4-FFF2-40B4-BE49-F238E27FC236}">
                <a16:creationId xmlns=""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762" y="241116"/>
            <a:ext cx="1706238" cy="2112261"/>
          </a:xfrm>
          <a:prstGeom prst="rect">
            <a:avLst/>
          </a:prstGeom>
        </p:spPr>
      </p:pic>
    </p:spTree>
    <p:extLst>
      <p:ext uri="{BB962C8B-B14F-4D97-AF65-F5344CB8AC3E}">
        <p14:creationId xmlns:p14="http://schemas.microsoft.com/office/powerpoint/2010/main" val="134006662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627" y="8461572"/>
            <a:ext cx="2481944" cy="1694802"/>
          </a:xfrm>
          <a:prstGeom prst="rect">
            <a:avLst/>
          </a:prstGeom>
        </p:spPr>
      </p:pic>
      <p:pic>
        <p:nvPicPr>
          <p:cNvPr id="8" name="그림 7">
            <a:extLst>
              <a:ext uri="{FF2B5EF4-FFF2-40B4-BE49-F238E27FC236}">
                <a16:creationId xmlns=""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03441" y="246962"/>
            <a:ext cx="1719944" cy="1922919"/>
          </a:xfrm>
          <a:prstGeom prst="rect">
            <a:avLst/>
          </a:prstGeom>
        </p:spPr>
      </p:pic>
      <p:sp>
        <p:nvSpPr>
          <p:cNvPr id="9" name="그림 개체 틀 11">
            <a:extLst>
              <a:ext uri="{FF2B5EF4-FFF2-40B4-BE49-F238E27FC236}">
                <a16:creationId xmlns="" xmlns:a16="http://schemas.microsoft.com/office/drawing/2014/main" id="{C115E5BD-4BE1-4B2A-BB2B-C8FCFFDF3358}"/>
              </a:ext>
            </a:extLst>
          </p:cNvPr>
          <p:cNvSpPr>
            <a:spLocks noGrp="1"/>
          </p:cNvSpPr>
          <p:nvPr>
            <p:ph type="pic" sz="quarter" idx="10" hasCustomPrompt="1"/>
          </p:nvPr>
        </p:nvSpPr>
        <p:spPr>
          <a:xfrm>
            <a:off x="11718447" y="1520136"/>
            <a:ext cx="3345606" cy="7258986"/>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342900" marR="0" indent="-342900" algn="ctr"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sz="2400"/>
            </a:lvl1pPr>
          </a:lstStyle>
          <a:p>
            <a:pPr marL="342900" marR="0" lvl="0" indent="-342900" algn="l"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8376437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627" y="8461572"/>
            <a:ext cx="2481944" cy="1694802"/>
          </a:xfrm>
          <a:prstGeom prst="rect">
            <a:avLst/>
          </a:prstGeom>
        </p:spPr>
      </p:pic>
      <p:pic>
        <p:nvPicPr>
          <p:cNvPr id="8" name="그림 7">
            <a:extLst>
              <a:ext uri="{FF2B5EF4-FFF2-40B4-BE49-F238E27FC236}">
                <a16:creationId xmlns=""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03441" y="246962"/>
            <a:ext cx="1719944" cy="1922919"/>
          </a:xfrm>
          <a:prstGeom prst="rect">
            <a:avLst/>
          </a:prstGeom>
        </p:spPr>
      </p:pic>
      <p:sp>
        <p:nvSpPr>
          <p:cNvPr id="9" name="그림 개체 틀 11">
            <a:extLst>
              <a:ext uri="{FF2B5EF4-FFF2-40B4-BE49-F238E27FC236}">
                <a16:creationId xmlns="" xmlns:a16="http://schemas.microsoft.com/office/drawing/2014/main" id="{C115E5BD-4BE1-4B2A-BB2B-C8FCFFDF3358}"/>
              </a:ext>
            </a:extLst>
          </p:cNvPr>
          <p:cNvSpPr>
            <a:spLocks noGrp="1"/>
          </p:cNvSpPr>
          <p:nvPr>
            <p:ph type="pic" sz="quarter" idx="10" hasCustomPrompt="1"/>
          </p:nvPr>
        </p:nvSpPr>
        <p:spPr>
          <a:xfrm>
            <a:off x="11718447" y="1520136"/>
            <a:ext cx="3345606" cy="7258986"/>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342900" marR="0" indent="-342900" algn="ctr"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sz="2400"/>
            </a:lvl1pPr>
          </a:lstStyle>
          <a:p>
            <a:pPr marL="342900" marR="0" lvl="0" indent="-342900" algn="l" defTabSz="1371600" rtl="0" eaLnBrk="1" fontAlgn="auto" latinLnBrk="1" hangingPunct="1">
              <a:lnSpc>
                <a:spcPct val="90000"/>
              </a:lnSpc>
              <a:spcBef>
                <a:spcPts val="15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68590496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171" y="8453685"/>
            <a:ext cx="1676400" cy="1676400"/>
          </a:xfrm>
          <a:prstGeom prst="rect">
            <a:avLst/>
          </a:prstGeom>
        </p:spPr>
      </p:pic>
      <p:pic>
        <p:nvPicPr>
          <p:cNvPr id="8" name="그림 7">
            <a:extLst>
              <a:ext uri="{FF2B5EF4-FFF2-40B4-BE49-F238E27FC236}">
                <a16:creationId xmlns=""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6299173" y="7538210"/>
            <a:ext cx="1650039" cy="2850356"/>
          </a:xfrm>
          <a:prstGeom prst="rect">
            <a:avLst/>
          </a:prstGeom>
        </p:spPr>
      </p:pic>
      <p:sp>
        <p:nvSpPr>
          <p:cNvPr id="9" name="그림 개체 틀 5">
            <a:extLst>
              <a:ext uri="{FF2B5EF4-FFF2-40B4-BE49-F238E27FC236}">
                <a16:creationId xmlns="" xmlns:a16="http://schemas.microsoft.com/office/drawing/2014/main" id="{395A803E-A331-4612-B67F-8E10A7185281}"/>
              </a:ext>
            </a:extLst>
          </p:cNvPr>
          <p:cNvSpPr>
            <a:spLocks noGrp="1"/>
          </p:cNvSpPr>
          <p:nvPr>
            <p:ph type="pic" sz="quarter" idx="10" hasCustomPrompt="1"/>
          </p:nvPr>
        </p:nvSpPr>
        <p:spPr>
          <a:xfrm>
            <a:off x="10406316" y="1479300"/>
            <a:ext cx="5474664" cy="7302192"/>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24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983618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 xmlns:a16="http://schemas.microsoft.com/office/drawing/2014/main" id="{B6602701-E765-40F2-A153-2DDE76D6B83C}"/>
              </a:ext>
            </a:extLst>
          </p:cNvPr>
          <p:cNvSpPr/>
          <p:nvPr userDrawn="1"/>
        </p:nvSpPr>
        <p:spPr>
          <a:xfrm>
            <a:off x="404100" y="405000"/>
            <a:ext cx="17479800" cy="9477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1" hangingPunct="1">
              <a:lnSpc>
                <a:spcPct val="100000"/>
              </a:lnSpc>
              <a:spcBef>
                <a:spcPts val="0"/>
              </a:spcBef>
              <a:spcAft>
                <a:spcPts val="0"/>
              </a:spcAft>
              <a:buClrTx/>
              <a:buSzTx/>
              <a:buFontTx/>
              <a:buNone/>
              <a:tabLst/>
              <a:defRPr/>
            </a:pPr>
            <a:endParaRPr kumimoji="0" lang="ko-KR" altLang="en-US" sz="21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2" y="108860"/>
            <a:ext cx="1973748" cy="2046513"/>
          </a:xfrm>
          <a:prstGeom prst="rect">
            <a:avLst/>
          </a:prstGeom>
        </p:spPr>
      </p:pic>
      <p:pic>
        <p:nvPicPr>
          <p:cNvPr id="9" name="그림 8">
            <a:extLst>
              <a:ext uri="{FF2B5EF4-FFF2-40B4-BE49-F238E27FC236}">
                <a16:creationId xmlns=""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28246" y="8447315"/>
            <a:ext cx="1621971" cy="1621971"/>
          </a:xfrm>
          <a:prstGeom prst="rect">
            <a:avLst/>
          </a:prstGeom>
        </p:spPr>
      </p:pic>
      <p:sp>
        <p:nvSpPr>
          <p:cNvPr id="8" name="그림 개체 틀 8">
            <a:extLst>
              <a:ext uri="{FF2B5EF4-FFF2-40B4-BE49-F238E27FC236}">
                <a16:creationId xmlns="" xmlns:a16="http://schemas.microsoft.com/office/drawing/2014/main" id="{CFD5F847-5DE9-485D-881C-0D971423EFAF}"/>
              </a:ext>
            </a:extLst>
          </p:cNvPr>
          <p:cNvSpPr>
            <a:spLocks noGrp="1"/>
          </p:cNvSpPr>
          <p:nvPr>
            <p:ph type="pic" sz="quarter" idx="10" hasCustomPrompt="1"/>
          </p:nvPr>
        </p:nvSpPr>
        <p:spPr>
          <a:xfrm>
            <a:off x="7860798" y="1988166"/>
            <a:ext cx="7814148" cy="4834116"/>
          </a:xfrm>
          <a:prstGeom prst="rect">
            <a:avLst/>
          </a:prstGeom>
          <a:pattFill prst="pct10">
            <a:fgClr>
              <a:schemeClr val="bg1">
                <a:lumMod val="75000"/>
              </a:schemeClr>
            </a:fgClr>
            <a:bgClr>
              <a:schemeClr val="bg1"/>
            </a:bgClr>
          </a:pattFill>
        </p:spPr>
        <p:txBody>
          <a:bodyPr tIns="1152000" anchor="ctr" anchorCtr="1"/>
          <a:lstStyle>
            <a:lvl1pPr>
              <a:defRPr lang="ko-KR" altLang="en-US" sz="24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14798497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50466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3380453" y="-1216890"/>
            <a:ext cx="3835041" cy="4275618"/>
          </a:xfrm>
          <a:prstGeom prst="rect">
            <a:avLst/>
          </a:prstGeom>
        </p:spPr>
      </p:pic>
      <p:pic>
        <p:nvPicPr>
          <p:cNvPr id="5" name="Picture 4">
            <a:extLst>
              <a:ext uri="{FF2B5EF4-FFF2-40B4-BE49-F238E27FC236}">
                <a16:creationId xmlns=""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975950" y="10174838"/>
            <a:ext cx="2941065" cy="3319079"/>
          </a:xfrm>
          <a:prstGeom prst="rect">
            <a:avLst/>
          </a:prstGeom>
        </p:spPr>
      </p:pic>
      <p:sp>
        <p:nvSpPr>
          <p:cNvPr id="8" name="TextBox 3">
            <a:extLst>
              <a:ext uri="{FF2B5EF4-FFF2-40B4-BE49-F238E27FC236}">
                <a16:creationId xmlns="" xmlns:a16="http://schemas.microsoft.com/office/drawing/2014/main" id="{29EA2F57-C96A-966D-50AE-CA599802F3D7}"/>
              </a:ext>
            </a:extLst>
          </p:cNvPr>
          <p:cNvSpPr txBox="1"/>
          <p:nvPr userDrawn="1"/>
        </p:nvSpPr>
        <p:spPr>
          <a:xfrm>
            <a:off x="3808757" y="11961030"/>
            <a:ext cx="10925273" cy="155023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158"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801981" rtl="0" eaLnBrk="1" fontAlgn="auto" latinLnBrk="0" hangingPunct="1">
              <a:lnSpc>
                <a:spcPct val="100000"/>
              </a:lnSpc>
              <a:spcBef>
                <a:spcPts val="0"/>
              </a:spcBef>
              <a:spcAft>
                <a:spcPts val="0"/>
              </a:spcAft>
              <a:buClrTx/>
              <a:buSzTx/>
              <a:buFontTx/>
              <a:buNone/>
              <a:tabLst/>
              <a:defRPr/>
            </a:pPr>
            <a:r>
              <a:rPr lang="en-US" sz="3158" b="1" dirty="0" err="1">
                <a:latin typeface="Times New Roman" panose="02020603050405020304" pitchFamily="18" charset="0"/>
                <a:cs typeface="Times New Roman" panose="02020603050405020304" pitchFamily="18" charset="0"/>
              </a:rPr>
              <a:t>Mời</a:t>
            </a:r>
            <a:r>
              <a:rPr lang="en-US" sz="3158" b="1" dirty="0">
                <a:latin typeface="Times New Roman" panose="02020603050405020304" pitchFamily="18" charset="0"/>
                <a:cs typeface="Times New Roman" panose="02020603050405020304" pitchFamily="18" charset="0"/>
              </a:rPr>
              <a:t> </a:t>
            </a:r>
            <a:r>
              <a:rPr lang="en-US" sz="3158" b="1" dirty="0" err="1">
                <a:latin typeface="Times New Roman" panose="02020603050405020304" pitchFamily="18" charset="0"/>
                <a:cs typeface="Times New Roman" panose="02020603050405020304" pitchFamily="18" charset="0"/>
              </a:rPr>
              <a:t>truy</a:t>
            </a:r>
            <a:r>
              <a:rPr lang="en-US" sz="3158" b="1" dirty="0">
                <a:latin typeface="Times New Roman" panose="02020603050405020304" pitchFamily="18" charset="0"/>
                <a:cs typeface="Times New Roman" panose="02020603050405020304" pitchFamily="18" charset="0"/>
              </a:rPr>
              <a:t> </a:t>
            </a:r>
            <a:r>
              <a:rPr lang="en-US" sz="3158" b="1" dirty="0" err="1">
                <a:latin typeface="Times New Roman" panose="02020603050405020304" pitchFamily="18" charset="0"/>
                <a:cs typeface="Times New Roman" panose="02020603050405020304" pitchFamily="18" charset="0"/>
              </a:rPr>
              <a:t>cập</a:t>
            </a:r>
            <a:r>
              <a:rPr lang="en-US" sz="3158" b="1" dirty="0">
                <a:latin typeface="Times New Roman" panose="02020603050405020304" pitchFamily="18" charset="0"/>
                <a:cs typeface="Times New Roman" panose="02020603050405020304" pitchFamily="18" charset="0"/>
              </a:rPr>
              <a:t>: </a:t>
            </a:r>
            <a:r>
              <a:rPr lang="en-US" sz="3158"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lang="en-US" sz="3158" dirty="0">
              <a:solidFill>
                <a:srgbClr val="FF0066"/>
              </a:solidFill>
              <a:latin typeface="SVN-Newton" panose="02040603050506020204" pitchFamily="18" charset="0"/>
              <a:cs typeface="Times New Roman" panose="02020603050405020304" pitchFamily="18" charset="0"/>
            </a:endParaRPr>
          </a:p>
          <a:p>
            <a:pPr algn="ctr"/>
            <a:r>
              <a:rPr lang="en-US" sz="3158" b="1" dirty="0">
                <a:solidFill>
                  <a:srgbClr val="0D4370"/>
                </a:solidFill>
                <a:latin typeface="SVN-Newton" panose="02040603050506020204" pitchFamily="18" charset="0"/>
                <a:cs typeface="Times New Roman" panose="02020603050405020304" pitchFamily="18" charset="0"/>
              </a:rPr>
              <a:t>SĐT ZALO : </a:t>
            </a:r>
            <a:r>
              <a:rPr lang="en-US" sz="3158" b="1" u="sng" dirty="0">
                <a:solidFill>
                  <a:srgbClr val="0D4370"/>
                </a:solidFill>
                <a:latin typeface="SVN-Newton" panose="02040603050506020204" pitchFamily="18" charset="0"/>
              </a:rPr>
              <a:t>0382348780</a:t>
            </a:r>
            <a:r>
              <a:rPr lang="en-US" sz="3158" b="1" dirty="0">
                <a:solidFill>
                  <a:srgbClr val="0D4370"/>
                </a:solidFill>
                <a:latin typeface="SVN-Newton" panose="02040603050506020204" pitchFamily="18" charset="0"/>
              </a:rPr>
              <a:t> - </a:t>
            </a:r>
            <a:r>
              <a:rPr lang="en-US" sz="3158" b="1" u="sng" dirty="0">
                <a:solidFill>
                  <a:srgbClr val="0D4370"/>
                </a:solidFill>
                <a:latin typeface="SVN-Newton" panose="02040603050506020204" pitchFamily="18" charset="0"/>
              </a:rPr>
              <a:t>0984848929</a:t>
            </a:r>
            <a:endParaRPr lang="en-US" sz="3158"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 xmlns:a16="http://schemas.microsoft.com/office/drawing/2014/main" id="{839CB496-B064-1976-8A73-F5C96C8179F1}"/>
              </a:ext>
            </a:extLst>
          </p:cNvPr>
          <p:cNvSpPr txBox="1">
            <a:spLocks/>
          </p:cNvSpPr>
          <p:nvPr userDrawn="1"/>
        </p:nvSpPr>
        <p:spPr>
          <a:xfrm>
            <a:off x="15648429" y="-1109481"/>
            <a:ext cx="3835041" cy="1735197"/>
          </a:xfrm>
          <a:prstGeom prst="rect">
            <a:avLst/>
          </a:prstGeom>
        </p:spPr>
        <p:txBody>
          <a:bodyPr vert="horz" lIns="160401" tIns="80201" rIns="160401" bIns="8020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0" dirty="0" err="1">
                <a:solidFill>
                  <a:schemeClr val="tx2">
                    <a:lumMod val="20000"/>
                    <a:lumOff val="80000"/>
                  </a:schemeClr>
                </a:solidFill>
                <a:latin typeface="#9Slide07 HoneyCream" pitchFamily="2" charset="0"/>
              </a:rPr>
              <a:t>Măng</a:t>
            </a:r>
            <a:r>
              <a:rPr lang="en-US" sz="27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 xmlns:a16="http://schemas.microsoft.com/office/drawing/2014/main" id="{C2819393-8A5D-E722-6425-C1F457F21F4D}"/>
              </a:ext>
            </a:extLst>
          </p:cNvPr>
          <p:cNvSpPr txBox="1">
            <a:spLocks/>
          </p:cNvSpPr>
          <p:nvPr userDrawn="1"/>
        </p:nvSpPr>
        <p:spPr>
          <a:xfrm>
            <a:off x="683910" y="13620556"/>
            <a:ext cx="3525144" cy="581045"/>
          </a:xfrm>
          <a:prstGeom prst="rect">
            <a:avLst/>
          </a:prstGeom>
        </p:spPr>
        <p:txBody>
          <a:bodyPr vert="horz" lIns="160401" tIns="80201" rIns="160401" bIns="80201"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615" b="0" dirty="0" err="1">
                <a:solidFill>
                  <a:srgbClr val="2C9430"/>
                </a:solidFill>
                <a:latin typeface="#9Slide07 HoneyCream" pitchFamily="2" charset="0"/>
              </a:rPr>
              <a:t>Măng</a:t>
            </a:r>
            <a:r>
              <a:rPr lang="en-US" sz="5615" b="0" dirty="0">
                <a:solidFill>
                  <a:srgbClr val="2C9430"/>
                </a:solidFill>
                <a:latin typeface="#9Slide07 HoneyCream" pitchFamily="2" charset="0"/>
              </a:rPr>
              <a:t> Non</a:t>
            </a:r>
          </a:p>
        </p:txBody>
      </p:sp>
      <p:sp>
        <p:nvSpPr>
          <p:cNvPr id="11" name="Title 1">
            <a:extLst>
              <a:ext uri="{FF2B5EF4-FFF2-40B4-BE49-F238E27FC236}">
                <a16:creationId xmlns="" xmlns:a16="http://schemas.microsoft.com/office/drawing/2014/main" id="{67CE625A-7EB5-37D6-AA98-E6F10E173EFB}"/>
              </a:ext>
            </a:extLst>
          </p:cNvPr>
          <p:cNvSpPr txBox="1">
            <a:spLocks/>
          </p:cNvSpPr>
          <p:nvPr userDrawn="1"/>
        </p:nvSpPr>
        <p:spPr>
          <a:xfrm>
            <a:off x="-1003119" y="8494290"/>
            <a:ext cx="3835041" cy="1735197"/>
          </a:xfrm>
          <a:prstGeom prst="rect">
            <a:avLst/>
          </a:prstGeom>
        </p:spPr>
        <p:txBody>
          <a:bodyPr vert="horz" lIns="160401" tIns="80201" rIns="160401" bIns="8020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0" dirty="0" err="1">
                <a:solidFill>
                  <a:schemeClr val="tx2">
                    <a:lumMod val="20000"/>
                    <a:lumOff val="80000"/>
                  </a:schemeClr>
                </a:solidFill>
                <a:latin typeface="#9Slide07 HoneyCream" pitchFamily="2" charset="0"/>
              </a:rPr>
              <a:t>Măng</a:t>
            </a:r>
            <a:r>
              <a:rPr lang="en-US" sz="27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 xmlns:a16="http://schemas.microsoft.com/office/drawing/2014/main" id="{A9185F81-9F4C-9E1A-DA28-FF4DF54F9336}"/>
              </a:ext>
            </a:extLst>
          </p:cNvPr>
          <p:cNvSpPr txBox="1"/>
          <p:nvPr userDrawn="1"/>
        </p:nvSpPr>
        <p:spPr>
          <a:xfrm>
            <a:off x="-4380186" y="2933618"/>
            <a:ext cx="5834508" cy="902106"/>
          </a:xfrm>
          <a:prstGeom prst="rect">
            <a:avLst/>
          </a:prstGeom>
          <a:noFill/>
        </p:spPr>
        <p:txBody>
          <a:bodyPr wrap="square" rtlCol="0">
            <a:spAutoFit/>
          </a:bodyPr>
          <a:lstStyle/>
          <a:p>
            <a:pPr algn="ctr"/>
            <a:r>
              <a:rPr lang="en-US" sz="5262"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5262"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5262"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 xmlns:a16="http://schemas.microsoft.com/office/drawing/2014/main" id="{6BE93520-6E9F-4C6B-1BDC-F5F4B404C88B}"/>
              </a:ext>
            </a:extLst>
          </p:cNvPr>
          <p:cNvSpPr txBox="1"/>
          <p:nvPr userDrawn="1"/>
        </p:nvSpPr>
        <p:spPr>
          <a:xfrm>
            <a:off x="2446482" y="11030167"/>
            <a:ext cx="15426297" cy="821507"/>
          </a:xfrm>
          <a:prstGeom prst="rect">
            <a:avLst/>
          </a:prstGeom>
          <a:noFill/>
        </p:spPr>
        <p:txBody>
          <a:bodyPr wrap="square">
            <a:spAutoFit/>
          </a:bodyPr>
          <a:lstStyle/>
          <a:p>
            <a:pPr marL="0" marR="0" lvl="0" indent="0" algn="ctr" defTabSz="1203030" rtl="0" eaLnBrk="1" fontAlgn="auto" latinLnBrk="0" hangingPunct="1">
              <a:lnSpc>
                <a:spcPct val="100000"/>
              </a:lnSpc>
              <a:spcBef>
                <a:spcPts val="0"/>
              </a:spcBef>
              <a:spcAft>
                <a:spcPts val="0"/>
              </a:spcAft>
              <a:buClr>
                <a:srgbClr val="000000"/>
              </a:buClr>
              <a:buSzPts val="1100"/>
              <a:buFont typeface="Arial"/>
              <a:buNone/>
              <a:tabLst/>
              <a:defRPr/>
            </a:pPr>
            <a:r>
              <a:rPr lang="en-US" sz="2369" b="1" dirty="0" err="1">
                <a:solidFill>
                  <a:srgbClr val="C00000"/>
                </a:solidFill>
                <a:latin typeface="UTM Avo" panose="02040603050506020204" pitchFamily="18" charset="0"/>
              </a:rPr>
              <a:t>Sản</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phẩm</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của</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Măng</a:t>
            </a:r>
            <a:r>
              <a:rPr lang="en-US" sz="2369" b="1" dirty="0">
                <a:solidFill>
                  <a:srgbClr val="C00000"/>
                </a:solidFill>
                <a:latin typeface="UTM Avo" panose="02040603050506020204" pitchFamily="18" charset="0"/>
              </a:rPr>
              <a:t> Non – </a:t>
            </a:r>
            <a:r>
              <a:rPr lang="en-US" sz="2369" b="1" dirty="0" err="1">
                <a:solidFill>
                  <a:srgbClr val="C00000"/>
                </a:solidFill>
                <a:latin typeface="UTM Avo" panose="02040603050506020204" pitchFamily="18" charset="0"/>
              </a:rPr>
              <a:t>Tài</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liệu</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Tiểu</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học</a:t>
            </a:r>
            <a:r>
              <a:rPr lang="en-US" sz="2369" b="1" dirty="0">
                <a:solidFill>
                  <a:srgbClr val="C00000"/>
                </a:solidFill>
                <a:latin typeface="UTM Avo" panose="02040603050506020204" pitchFamily="18" charset="0"/>
              </a:rPr>
              <a:t>.</a:t>
            </a:r>
          </a:p>
          <a:p>
            <a:pPr marL="0" marR="0" lvl="0" indent="0" algn="ctr" defTabSz="1203030" rtl="0" eaLnBrk="1" fontAlgn="auto" latinLnBrk="0" hangingPunct="1">
              <a:lnSpc>
                <a:spcPct val="100000"/>
              </a:lnSpc>
              <a:spcBef>
                <a:spcPts val="0"/>
              </a:spcBef>
              <a:spcAft>
                <a:spcPts val="0"/>
              </a:spcAft>
              <a:buClr>
                <a:srgbClr val="000000"/>
              </a:buClr>
              <a:buSzPts val="1100"/>
              <a:buFont typeface="Arial"/>
              <a:buNone/>
              <a:tabLst/>
              <a:defRPr/>
            </a:pP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Nghiêm</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cấm</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buôn</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bán</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sao</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chép</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và</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chỉnh</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sửa</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để</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thu</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lợi</a:t>
            </a:r>
            <a:r>
              <a:rPr lang="en-US" sz="2369" b="1" dirty="0">
                <a:solidFill>
                  <a:srgbClr val="C00000"/>
                </a:solidFill>
                <a:latin typeface="UTM Avo" panose="02040603050506020204" pitchFamily="18" charset="0"/>
              </a:rPr>
              <a:t> </a:t>
            </a:r>
            <a:r>
              <a:rPr lang="en-US" sz="2369" b="1" dirty="0" err="1">
                <a:solidFill>
                  <a:srgbClr val="C00000"/>
                </a:solidFill>
                <a:latin typeface="UTM Avo" panose="02040603050506020204" pitchFamily="18" charset="0"/>
              </a:rPr>
              <a:t>nhuận</a:t>
            </a:r>
            <a:r>
              <a:rPr lang="en-US" sz="2369" b="1" dirty="0">
                <a:solidFill>
                  <a:srgbClr val="C00000"/>
                </a:solidFill>
                <a:latin typeface="UTM Avo" panose="02040603050506020204" pitchFamily="18" charset="0"/>
              </a:rPr>
              <a:t>.</a:t>
            </a:r>
          </a:p>
        </p:txBody>
      </p:sp>
      <p:sp>
        <p:nvSpPr>
          <p:cNvPr id="14" name="TextBox 13"/>
          <p:cNvSpPr txBox="1"/>
          <p:nvPr userDrawn="1"/>
        </p:nvSpPr>
        <p:spPr>
          <a:xfrm>
            <a:off x="13959408" y="10287001"/>
            <a:ext cx="4328592" cy="738664"/>
          </a:xfrm>
          <a:prstGeom prst="rect">
            <a:avLst/>
          </a:prstGeom>
          <a:noFill/>
        </p:spPr>
        <p:txBody>
          <a:bodyPr wrap="square" rtlCol="0">
            <a:spAutoFit/>
          </a:bodyPr>
          <a:lstStyle/>
          <a:p>
            <a:pPr algn="ctr"/>
            <a:r>
              <a:rPr lang="en-US" sz="4200" dirty="0">
                <a:latin typeface="UTM Aquarelle" panose="02040603050506020204" pitchFamily="18" charset="0"/>
              </a:rPr>
              <a:t>By </a:t>
            </a:r>
            <a:r>
              <a:rPr lang="en-US" sz="4200" dirty="0" err="1">
                <a:latin typeface="UTM Aquarelle" panose="02040603050506020204" pitchFamily="18" charset="0"/>
              </a:rPr>
              <a:t>Phước</a:t>
            </a:r>
            <a:r>
              <a:rPr lang="en-US" sz="4200" baseline="0" dirty="0">
                <a:latin typeface="UTM Aquarelle" panose="02040603050506020204" pitchFamily="18" charset="0"/>
              </a:rPr>
              <a:t> </a:t>
            </a:r>
            <a:r>
              <a:rPr lang="en-US" sz="4200" baseline="0" dirty="0" err="1">
                <a:latin typeface="UTM Aquarelle" panose="02040603050506020204" pitchFamily="18" charset="0"/>
              </a:rPr>
              <a:t>Trang</a:t>
            </a:r>
            <a:endParaRPr lang="en-US" sz="4200" dirty="0">
              <a:latin typeface="UTM Aquarelle" panose="02040603050506020204" pitchFamily="18" charset="0"/>
            </a:endParaRPr>
          </a:p>
        </p:txBody>
      </p:sp>
    </p:spTree>
    <p:extLst>
      <p:ext uri="{BB962C8B-B14F-4D97-AF65-F5344CB8AC3E}">
        <p14:creationId xmlns:p14="http://schemas.microsoft.com/office/powerpoint/2010/main" val="330500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057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510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1241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8745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651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266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517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4064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5922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035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2571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3.sv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label with white text and a black background&#10;&#10;Description automatically generated">
            <a:extLst>
              <a:ext uri="{FF2B5EF4-FFF2-40B4-BE49-F238E27FC236}">
                <a16:creationId xmlns="" xmlns:a16="http://schemas.microsoft.com/office/drawing/2014/main" id="{A4CA7CB1-B738-8451-9626-6876865A7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14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 xmlns:a16="http://schemas.microsoft.com/office/drawing/2014/main" id="{19262090-E030-46FE-B129-3E950CF3CE20}"/>
              </a:ext>
            </a:extLst>
          </p:cNvPr>
          <p:cNvPicPr>
            <a:picLocks noChangeAspect="1"/>
          </p:cNvPicPr>
          <p:nvPr userDrawn="1"/>
        </p:nvPicPr>
        <p:blipFill>
          <a:blip r:embed="rId32">
            <a:extLst>
              <a:ext uri="{96DAC541-7B7A-43D3-8B79-37D633B846F1}">
                <asvg:svgBlip xmlns="" xmlns:asvg="http://schemas.microsoft.com/office/drawing/2016/SVG/main" r:embed="rId33"/>
              </a:ext>
            </a:extLst>
          </a:blip>
          <a:stretch>
            <a:fillRect/>
          </a:stretch>
        </p:blipFill>
        <p:spPr>
          <a:xfrm>
            <a:off x="0" y="0"/>
            <a:ext cx="18288000" cy="10287000"/>
          </a:xfrm>
          <a:prstGeom prst="rect">
            <a:avLst/>
          </a:prstGeom>
        </p:spPr>
      </p:pic>
      <p:pic>
        <p:nvPicPr>
          <p:cNvPr id="3" name="Picture 2" descr="A round pink circle with a white and black text and a black background&#10;&#10;Description automatically generated">
            <a:extLst>
              <a:ext uri="{FF2B5EF4-FFF2-40B4-BE49-F238E27FC236}">
                <a16:creationId xmlns="" xmlns:a16="http://schemas.microsoft.com/office/drawing/2014/main" id="{494FCB4D-BC24-6B44-4DFF-DF61255D4192}"/>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930406" y="497417"/>
            <a:ext cx="2930406" cy="2930406"/>
          </a:xfrm>
          <a:prstGeom prst="rect">
            <a:avLst/>
          </a:prstGeom>
        </p:spPr>
      </p:pic>
      <p:pic>
        <p:nvPicPr>
          <p:cNvPr id="5" name="Picture 4" descr="A round pink circle with a white and black text and a black background&#10;&#10;Description automatically generated">
            <a:extLst>
              <a:ext uri="{FF2B5EF4-FFF2-40B4-BE49-F238E27FC236}">
                <a16:creationId xmlns=""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6572823" y="-9299726"/>
            <a:ext cx="2930406" cy="2930406"/>
          </a:xfrm>
          <a:prstGeom prst="rect">
            <a:avLst/>
          </a:prstGeom>
        </p:spPr>
      </p:pic>
    </p:spTree>
    <p:extLst>
      <p:ext uri="{BB962C8B-B14F-4D97-AF65-F5344CB8AC3E}">
        <p14:creationId xmlns:p14="http://schemas.microsoft.com/office/powerpoint/2010/main" val="2196387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1371600" rtl="0" eaLnBrk="1" latinLnBrk="1"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1"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1"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1"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1"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1"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1"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1"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1"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1"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ko-KR"/>
      </a:defPPr>
      <a:lvl1pPr marL="0" algn="l" defTabSz="1371600" rtl="0" eaLnBrk="1" latinLnBrk="1" hangingPunct="1">
        <a:defRPr sz="2700" kern="1200">
          <a:solidFill>
            <a:schemeClr val="tx1"/>
          </a:solidFill>
          <a:latin typeface="+mn-lt"/>
          <a:ea typeface="+mn-ea"/>
          <a:cs typeface="+mn-cs"/>
        </a:defRPr>
      </a:lvl1pPr>
      <a:lvl2pPr marL="685800" algn="l" defTabSz="1371600" rtl="0" eaLnBrk="1" latinLnBrk="1" hangingPunct="1">
        <a:defRPr sz="2700" kern="1200">
          <a:solidFill>
            <a:schemeClr val="tx1"/>
          </a:solidFill>
          <a:latin typeface="+mn-lt"/>
          <a:ea typeface="+mn-ea"/>
          <a:cs typeface="+mn-cs"/>
        </a:defRPr>
      </a:lvl2pPr>
      <a:lvl3pPr marL="1371600" algn="l" defTabSz="1371600" rtl="0" eaLnBrk="1" latinLnBrk="1" hangingPunct="1">
        <a:defRPr sz="2700" kern="1200">
          <a:solidFill>
            <a:schemeClr val="tx1"/>
          </a:solidFill>
          <a:latin typeface="+mn-lt"/>
          <a:ea typeface="+mn-ea"/>
          <a:cs typeface="+mn-cs"/>
        </a:defRPr>
      </a:lvl3pPr>
      <a:lvl4pPr marL="2057400" algn="l" defTabSz="1371600" rtl="0" eaLnBrk="1" latinLnBrk="1" hangingPunct="1">
        <a:defRPr sz="2700" kern="1200">
          <a:solidFill>
            <a:schemeClr val="tx1"/>
          </a:solidFill>
          <a:latin typeface="+mn-lt"/>
          <a:ea typeface="+mn-ea"/>
          <a:cs typeface="+mn-cs"/>
        </a:defRPr>
      </a:lvl4pPr>
      <a:lvl5pPr marL="2743200" algn="l" defTabSz="1371600" rtl="0" eaLnBrk="1" latinLnBrk="1" hangingPunct="1">
        <a:defRPr sz="2700" kern="1200">
          <a:solidFill>
            <a:schemeClr val="tx1"/>
          </a:solidFill>
          <a:latin typeface="+mn-lt"/>
          <a:ea typeface="+mn-ea"/>
          <a:cs typeface="+mn-cs"/>
        </a:defRPr>
      </a:lvl5pPr>
      <a:lvl6pPr marL="3429000" algn="l" defTabSz="1371600" rtl="0" eaLnBrk="1" latinLnBrk="1" hangingPunct="1">
        <a:defRPr sz="2700" kern="1200">
          <a:solidFill>
            <a:schemeClr val="tx1"/>
          </a:solidFill>
          <a:latin typeface="+mn-lt"/>
          <a:ea typeface="+mn-ea"/>
          <a:cs typeface="+mn-cs"/>
        </a:defRPr>
      </a:lvl6pPr>
      <a:lvl7pPr marL="4114800" algn="l" defTabSz="1371600" rtl="0" eaLnBrk="1" latinLnBrk="1" hangingPunct="1">
        <a:defRPr sz="2700" kern="1200">
          <a:solidFill>
            <a:schemeClr val="tx1"/>
          </a:solidFill>
          <a:latin typeface="+mn-lt"/>
          <a:ea typeface="+mn-ea"/>
          <a:cs typeface="+mn-cs"/>
        </a:defRPr>
      </a:lvl7pPr>
      <a:lvl8pPr marL="4800600" algn="l" defTabSz="1371600" rtl="0" eaLnBrk="1" latinLnBrk="1" hangingPunct="1">
        <a:defRPr sz="2700" kern="1200">
          <a:solidFill>
            <a:schemeClr val="tx1"/>
          </a:solidFill>
          <a:latin typeface="+mn-lt"/>
          <a:ea typeface="+mn-ea"/>
          <a:cs typeface="+mn-cs"/>
        </a:defRPr>
      </a:lvl8pPr>
      <a:lvl9pPr marL="5486400" algn="l" defTabSz="1371600" rtl="0" eaLnBrk="1" latinLnBrk="1"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0155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12"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6.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7"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microsoft.com/office/2007/relationships/hdphoto" Target="../media/hdphoto2.wdp"/><Relationship Id="rId12"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 Id="rId9" Type="http://schemas.openxmlformats.org/officeDocument/2006/relationships/image" Target="../media/image28.sv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6" Type="http://schemas.openxmlformats.org/officeDocument/2006/relationships/image" Target="../media/image36.sv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3" Type="http://schemas.microsoft.com/office/2007/relationships/hdphoto" Target="../media/hdphoto2.wdp"/><Relationship Id="rId12"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6.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white and pink text&#10;&#10;Description automatically generated">
            <a:extLst>
              <a:ext uri="{FF2B5EF4-FFF2-40B4-BE49-F238E27FC236}">
                <a16:creationId xmlns="" xmlns:a16="http://schemas.microsoft.com/office/drawing/2014/main" id="{8ED7BE6D-2072-D85F-75FC-3AAD92452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857500"/>
            <a:ext cx="11856172" cy="38671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9"/>
          <p:cNvSpPr/>
          <p:nvPr/>
        </p:nvSpPr>
        <p:spPr>
          <a:xfrm>
            <a:off x="762000" y="0"/>
            <a:ext cx="16182474" cy="17907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16" name="TextBox 16"/>
          <p:cNvSpPr txBox="1"/>
          <p:nvPr/>
        </p:nvSpPr>
        <p:spPr>
          <a:xfrm>
            <a:off x="1524000" y="342900"/>
            <a:ext cx="13972674" cy="1028423"/>
          </a:xfrm>
          <a:prstGeom prst="rect">
            <a:avLst/>
          </a:prstGeom>
        </p:spPr>
        <p:txBody>
          <a:bodyPr wrap="square" lIns="0" tIns="0" rIns="0" bIns="0" rtlCol="0" anchor="t">
            <a:spAutoFit/>
          </a:bodyPr>
          <a:lstStyle/>
          <a:p>
            <a:pPr marL="0" lvl="1" algn="ctr">
              <a:lnSpc>
                <a:spcPts val="3977"/>
              </a:lnSpc>
            </a:pPr>
            <a:r>
              <a:rPr lang="vi-VN" sz="3600" b="1" dirty="0">
                <a:solidFill>
                  <a:srgbClr val="002060"/>
                </a:solidFill>
                <a:latin typeface="Cambria" panose="02040503050406030204" pitchFamily="18" charset="0"/>
                <a:ea typeface="Cambria" panose="02040503050406030204" pitchFamily="18" charset="0"/>
              </a:rPr>
              <a:t>Quan sát các tình huống trong Hình 3 và lựa chọn các thẻ phù hợp để thể hiện mặt trái khi sử dụng công nghệ trong mỗi hình.</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a:ln cap="sq">
            <a:noFill/>
            <a:prstDash val="solid"/>
            <a:miter/>
          </a:ln>
        </p:spPr>
      </p:sp>
      <p:pic>
        <p:nvPicPr>
          <p:cNvPr id="17" name="Picture 16">
            <a:extLst>
              <a:ext uri="{FF2B5EF4-FFF2-40B4-BE49-F238E27FC236}">
                <a16:creationId xmlns="" xmlns:a16="http://schemas.microsoft.com/office/drawing/2014/main" id="{7C8DCB3D-1C0F-0CDB-C2D3-5D9E52F7E172}"/>
              </a:ext>
            </a:extLst>
          </p:cNvPr>
          <p:cNvPicPr>
            <a:picLocks noChangeAspect="1"/>
          </p:cNvPicPr>
          <p:nvPr/>
        </p:nvPicPr>
        <p:blipFill>
          <a:blip r:embed="rId12"/>
          <a:stretch>
            <a:fillRect/>
          </a:stretch>
        </p:blipFill>
        <p:spPr>
          <a:xfrm>
            <a:off x="4953000" y="4457700"/>
            <a:ext cx="8153400" cy="5693560"/>
          </a:xfrm>
          <a:prstGeom prst="rect">
            <a:avLst/>
          </a:prstGeom>
        </p:spPr>
      </p:pic>
      <p:grpSp>
        <p:nvGrpSpPr>
          <p:cNvPr id="22" name="Group 21">
            <a:extLst>
              <a:ext uri="{FF2B5EF4-FFF2-40B4-BE49-F238E27FC236}">
                <a16:creationId xmlns="" xmlns:a16="http://schemas.microsoft.com/office/drawing/2014/main" id="{D984245B-57E4-2B0F-792E-E9E3B40930A6}"/>
              </a:ext>
            </a:extLst>
          </p:cNvPr>
          <p:cNvGrpSpPr/>
          <p:nvPr/>
        </p:nvGrpSpPr>
        <p:grpSpPr>
          <a:xfrm>
            <a:off x="533400" y="1790700"/>
            <a:ext cx="6629400" cy="1066800"/>
            <a:chOff x="609600" y="2324100"/>
            <a:chExt cx="8077200" cy="1371600"/>
          </a:xfrm>
        </p:grpSpPr>
        <p:sp>
          <p:nvSpPr>
            <p:cNvPr id="24" name="Rectangle: Rounded Corners 23">
              <a:extLst>
                <a:ext uri="{FF2B5EF4-FFF2-40B4-BE49-F238E27FC236}">
                  <a16:creationId xmlns="" xmlns:a16="http://schemas.microsoft.com/office/drawing/2014/main" id="{776CE0FC-45C1-14F1-4907-1F885BA0DA49}"/>
                </a:ext>
              </a:extLst>
            </p:cNvPr>
            <p:cNvSpPr/>
            <p:nvPr/>
          </p:nvSpPr>
          <p:spPr>
            <a:xfrm>
              <a:off x="1723697" y="2324100"/>
              <a:ext cx="6963103" cy="13716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Lệ</a:t>
              </a:r>
              <a:r>
                <a:rPr lang="en-US" sz="2800" b="1" dirty="0">
                  <a:solidFill>
                    <a:srgbClr val="002060"/>
                  </a:solidFill>
                </a:rPr>
                <a:t> </a:t>
              </a:r>
              <a:r>
                <a:rPr lang="en-US" sz="2800" b="1" dirty="0" err="1">
                  <a:solidFill>
                    <a:srgbClr val="002060"/>
                  </a:solidFill>
                </a:rPr>
                <a:t>thuộc</a:t>
              </a:r>
              <a:r>
                <a:rPr lang="en-US" sz="2800" b="1" dirty="0">
                  <a:solidFill>
                    <a:srgbClr val="002060"/>
                  </a:solidFill>
                </a:rPr>
                <a:t> </a:t>
              </a:r>
              <a:r>
                <a:rPr lang="en-US" sz="2800" b="1" dirty="0" err="1">
                  <a:solidFill>
                    <a:srgbClr val="002060"/>
                  </a:solidFill>
                </a:rPr>
                <a:t>vào</a:t>
              </a:r>
              <a:r>
                <a:rPr lang="en-US" sz="2800" b="1" dirty="0">
                  <a:solidFill>
                    <a:srgbClr val="002060"/>
                  </a:solidFill>
                </a:rPr>
                <a:t> </a:t>
              </a:r>
              <a:r>
                <a:rPr lang="en-US" sz="2800" b="1" dirty="0" err="1">
                  <a:solidFill>
                    <a:srgbClr val="002060"/>
                  </a:solidFill>
                </a:rPr>
                <a:t>sản</a:t>
              </a:r>
              <a:r>
                <a:rPr lang="en-US" sz="2800" b="1" dirty="0">
                  <a:solidFill>
                    <a:srgbClr val="002060"/>
                  </a:solidFill>
                </a:rPr>
                <a:t> </a:t>
              </a:r>
              <a:r>
                <a:rPr lang="en-US" sz="2800" b="1" dirty="0" err="1">
                  <a:solidFill>
                    <a:srgbClr val="002060"/>
                  </a:solidFill>
                </a:rPr>
                <a:t>phẩm</a:t>
              </a:r>
              <a:r>
                <a:rPr lang="en-US" sz="2800" b="1" dirty="0">
                  <a:solidFill>
                    <a:srgbClr val="002060"/>
                  </a:solidFill>
                </a:rPr>
                <a:t> </a:t>
              </a:r>
              <a:r>
                <a:rPr lang="en-US" sz="2800" b="1" dirty="0" err="1">
                  <a:solidFill>
                    <a:srgbClr val="002060"/>
                  </a:solidFill>
                </a:rPr>
                <a:t>công</a:t>
              </a:r>
              <a:r>
                <a:rPr lang="en-US" sz="2800" b="1" dirty="0">
                  <a:solidFill>
                    <a:srgbClr val="002060"/>
                  </a:solidFill>
                </a:rPr>
                <a:t> </a:t>
              </a:r>
              <a:r>
                <a:rPr lang="en-US" sz="2800" b="1" dirty="0" err="1">
                  <a:solidFill>
                    <a:srgbClr val="002060"/>
                  </a:solidFill>
                </a:rPr>
                <a:t>nghệ</a:t>
              </a:r>
              <a:endParaRPr lang="en-US" sz="2800" b="1" dirty="0">
                <a:solidFill>
                  <a:srgbClr val="002060"/>
                </a:solidFill>
              </a:endParaRPr>
            </a:p>
          </p:txBody>
        </p:sp>
        <p:sp>
          <p:nvSpPr>
            <p:cNvPr id="25" name="Oval 24">
              <a:extLst>
                <a:ext uri="{FF2B5EF4-FFF2-40B4-BE49-F238E27FC236}">
                  <a16:creationId xmlns="" xmlns:a16="http://schemas.microsoft.com/office/drawing/2014/main" id="{BD5113C2-B8A6-FA70-188F-4BEFF4A15436}"/>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grpSp>
      <p:grpSp>
        <p:nvGrpSpPr>
          <p:cNvPr id="26" name="Group 25">
            <a:extLst>
              <a:ext uri="{FF2B5EF4-FFF2-40B4-BE49-F238E27FC236}">
                <a16:creationId xmlns="" xmlns:a16="http://schemas.microsoft.com/office/drawing/2014/main" id="{DF0848AC-1D33-E5E6-CEF2-1620995521D1}"/>
              </a:ext>
            </a:extLst>
          </p:cNvPr>
          <p:cNvGrpSpPr/>
          <p:nvPr/>
        </p:nvGrpSpPr>
        <p:grpSpPr>
          <a:xfrm>
            <a:off x="9677400" y="1790700"/>
            <a:ext cx="7772400" cy="1066800"/>
            <a:chOff x="609600" y="2324100"/>
            <a:chExt cx="9469821" cy="1371600"/>
          </a:xfrm>
        </p:grpSpPr>
        <p:sp>
          <p:nvSpPr>
            <p:cNvPr id="27" name="Rectangle: Rounded Corners 26">
              <a:extLst>
                <a:ext uri="{FF2B5EF4-FFF2-40B4-BE49-F238E27FC236}">
                  <a16:creationId xmlns="" xmlns:a16="http://schemas.microsoft.com/office/drawing/2014/main" id="{3F4E028B-AD5E-910D-38DE-1794D7072206}"/>
                </a:ext>
              </a:extLst>
            </p:cNvPr>
            <p:cNvSpPr/>
            <p:nvPr/>
          </p:nvSpPr>
          <p:spPr>
            <a:xfrm>
              <a:off x="1723697" y="2324100"/>
              <a:ext cx="8355724" cy="137160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Hạn</a:t>
              </a:r>
              <a:r>
                <a:rPr lang="en-US" sz="2800" b="1" dirty="0">
                  <a:solidFill>
                    <a:srgbClr val="002060"/>
                  </a:solidFill>
                </a:rPr>
                <a:t> </a:t>
              </a:r>
              <a:r>
                <a:rPr lang="en-US" sz="2800" b="1" dirty="0" err="1">
                  <a:solidFill>
                    <a:srgbClr val="002060"/>
                  </a:solidFill>
                </a:rPr>
                <a:t>chế</a:t>
              </a:r>
              <a:r>
                <a:rPr lang="en-US" sz="2800" b="1" dirty="0">
                  <a:solidFill>
                    <a:srgbClr val="002060"/>
                  </a:solidFill>
                </a:rPr>
                <a:t> </a:t>
              </a:r>
              <a:r>
                <a:rPr lang="en-US" sz="2800" b="1" dirty="0" err="1">
                  <a:solidFill>
                    <a:srgbClr val="002060"/>
                  </a:solidFill>
                </a:rPr>
                <a:t>giao</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trực</a:t>
              </a:r>
              <a:r>
                <a:rPr lang="en-US" sz="2800" b="1" dirty="0">
                  <a:solidFill>
                    <a:srgbClr val="002060"/>
                  </a:solidFill>
                </a:rPr>
                <a:t> </a:t>
              </a:r>
              <a:r>
                <a:rPr lang="en-US" sz="2800" b="1" dirty="0" err="1">
                  <a:solidFill>
                    <a:srgbClr val="002060"/>
                  </a:solidFill>
                </a:rPr>
                <a:t>tiếp</a:t>
              </a:r>
              <a:r>
                <a:rPr lang="en-US" sz="2800" b="1" dirty="0">
                  <a:solidFill>
                    <a:srgbClr val="002060"/>
                  </a:solidFill>
                </a:rPr>
                <a:t> </a:t>
              </a:r>
              <a:r>
                <a:rPr lang="en-US" sz="2800" b="1" dirty="0" err="1">
                  <a:solidFill>
                    <a:srgbClr val="002060"/>
                  </a:solidFill>
                </a:rPr>
                <a:t>của</a:t>
              </a:r>
              <a:r>
                <a:rPr lang="en-US" sz="2800" b="1" dirty="0">
                  <a:solidFill>
                    <a:srgbClr val="002060"/>
                  </a:solidFill>
                </a:rPr>
                <a:t> con </a:t>
              </a:r>
              <a:r>
                <a:rPr lang="en-US" sz="2800" b="1" dirty="0" err="1">
                  <a:solidFill>
                    <a:srgbClr val="002060"/>
                  </a:solidFill>
                </a:rPr>
                <a:t>người</a:t>
              </a:r>
              <a:endParaRPr lang="en-US" sz="2800" b="1" dirty="0">
                <a:solidFill>
                  <a:srgbClr val="002060"/>
                </a:solidFill>
              </a:endParaRPr>
            </a:p>
          </p:txBody>
        </p:sp>
        <p:sp>
          <p:nvSpPr>
            <p:cNvPr id="28" name="Oval 27">
              <a:extLst>
                <a:ext uri="{FF2B5EF4-FFF2-40B4-BE49-F238E27FC236}">
                  <a16:creationId xmlns="" xmlns:a16="http://schemas.microsoft.com/office/drawing/2014/main" id="{E181950F-3D1E-A506-B921-3F361138ED89}"/>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2</a:t>
              </a:r>
            </a:p>
          </p:txBody>
        </p:sp>
      </p:grpSp>
      <p:grpSp>
        <p:nvGrpSpPr>
          <p:cNvPr id="29" name="Group 28">
            <a:extLst>
              <a:ext uri="{FF2B5EF4-FFF2-40B4-BE49-F238E27FC236}">
                <a16:creationId xmlns="" xmlns:a16="http://schemas.microsoft.com/office/drawing/2014/main" id="{E2CAE3AA-7273-E026-4DB5-801A902E315A}"/>
              </a:ext>
            </a:extLst>
          </p:cNvPr>
          <p:cNvGrpSpPr/>
          <p:nvPr/>
        </p:nvGrpSpPr>
        <p:grpSpPr>
          <a:xfrm>
            <a:off x="533400" y="3162300"/>
            <a:ext cx="6629400" cy="1066800"/>
            <a:chOff x="609600" y="2324100"/>
            <a:chExt cx="8077200" cy="1371600"/>
          </a:xfrm>
        </p:grpSpPr>
        <p:sp>
          <p:nvSpPr>
            <p:cNvPr id="30" name="Rectangle: Rounded Corners 29">
              <a:extLst>
                <a:ext uri="{FF2B5EF4-FFF2-40B4-BE49-F238E27FC236}">
                  <a16:creationId xmlns="" xmlns:a16="http://schemas.microsoft.com/office/drawing/2014/main" id="{65BE51E6-0893-8344-C41D-04C96EC5B156}"/>
                </a:ext>
              </a:extLst>
            </p:cNvPr>
            <p:cNvSpPr/>
            <p:nvPr/>
          </p:nvSpPr>
          <p:spPr>
            <a:xfrm>
              <a:off x="1723697" y="2324100"/>
              <a:ext cx="6963103" cy="13716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rPr>
                <a:t>Mất</a:t>
              </a:r>
              <a:r>
                <a:rPr lang="en-US" sz="2800" b="1" dirty="0">
                  <a:solidFill>
                    <a:srgbClr val="002060"/>
                  </a:solidFill>
                </a:rPr>
                <a:t> an </a:t>
              </a:r>
              <a:r>
                <a:rPr lang="en-US" sz="2800" b="1" dirty="0" err="1">
                  <a:solidFill>
                    <a:srgbClr val="002060"/>
                  </a:solidFill>
                </a:rPr>
                <a:t>toàn</a:t>
              </a:r>
              <a:r>
                <a:rPr lang="en-US" sz="2800" b="1" dirty="0">
                  <a:solidFill>
                    <a:srgbClr val="002060"/>
                  </a:solidFill>
                </a:rPr>
                <a:t> </a:t>
              </a:r>
              <a:r>
                <a:rPr lang="en-US" sz="2800" b="1" dirty="0" err="1">
                  <a:solidFill>
                    <a:srgbClr val="002060"/>
                  </a:solidFill>
                </a:rPr>
                <a:t>thông</a:t>
              </a:r>
              <a:r>
                <a:rPr lang="en-US" sz="2800" b="1" dirty="0">
                  <a:solidFill>
                    <a:srgbClr val="002060"/>
                  </a:solidFill>
                </a:rPr>
                <a:t> tin</a:t>
              </a:r>
            </a:p>
          </p:txBody>
        </p:sp>
        <p:sp>
          <p:nvSpPr>
            <p:cNvPr id="31" name="Oval 30">
              <a:extLst>
                <a:ext uri="{FF2B5EF4-FFF2-40B4-BE49-F238E27FC236}">
                  <a16:creationId xmlns="" xmlns:a16="http://schemas.microsoft.com/office/drawing/2014/main" id="{5E50303D-A48B-CFE2-8AB0-EBE43E2B2B5F}"/>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3</a:t>
              </a:r>
            </a:p>
          </p:txBody>
        </p:sp>
      </p:grpSp>
      <p:grpSp>
        <p:nvGrpSpPr>
          <p:cNvPr id="32" name="Group 31">
            <a:extLst>
              <a:ext uri="{FF2B5EF4-FFF2-40B4-BE49-F238E27FC236}">
                <a16:creationId xmlns="" xmlns:a16="http://schemas.microsoft.com/office/drawing/2014/main" id="{0C06B289-65C1-A40F-AD4A-ABD50557D818}"/>
              </a:ext>
            </a:extLst>
          </p:cNvPr>
          <p:cNvGrpSpPr/>
          <p:nvPr/>
        </p:nvGrpSpPr>
        <p:grpSpPr>
          <a:xfrm>
            <a:off x="9601200" y="3238500"/>
            <a:ext cx="7620000" cy="1066800"/>
            <a:chOff x="609600" y="2324100"/>
            <a:chExt cx="8077200" cy="1371600"/>
          </a:xfrm>
        </p:grpSpPr>
        <p:sp>
          <p:nvSpPr>
            <p:cNvPr id="33" name="Rectangle: Rounded Corners 32">
              <a:extLst>
                <a:ext uri="{FF2B5EF4-FFF2-40B4-BE49-F238E27FC236}">
                  <a16:creationId xmlns="" xmlns:a16="http://schemas.microsoft.com/office/drawing/2014/main" id="{C07F7E39-3051-FC9A-D9E9-2F3D3AAE382E}"/>
                </a:ext>
              </a:extLst>
            </p:cNvPr>
            <p:cNvSpPr/>
            <p:nvPr/>
          </p:nvSpPr>
          <p:spPr>
            <a:xfrm>
              <a:off x="1723697" y="2324100"/>
              <a:ext cx="6963103" cy="137160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Ảnh</a:t>
              </a:r>
              <a:r>
                <a:rPr lang="en-US" sz="3600" b="1" dirty="0">
                  <a:solidFill>
                    <a:srgbClr val="002060"/>
                  </a:solidFill>
                </a:rPr>
                <a:t> </a:t>
              </a:r>
              <a:r>
                <a:rPr lang="en-US" sz="3600" b="1" dirty="0" err="1">
                  <a:solidFill>
                    <a:srgbClr val="002060"/>
                  </a:solidFill>
                </a:rPr>
                <a:t>hưởng</a:t>
              </a:r>
              <a:r>
                <a:rPr lang="en-US" sz="3600" b="1" dirty="0">
                  <a:solidFill>
                    <a:srgbClr val="002060"/>
                  </a:solidFill>
                </a:rPr>
                <a:t> </a:t>
              </a:r>
              <a:r>
                <a:rPr lang="en-US" sz="3600" b="1" dirty="0" err="1">
                  <a:solidFill>
                    <a:srgbClr val="002060"/>
                  </a:solidFill>
                </a:rPr>
                <a:t>đến</a:t>
              </a:r>
              <a:r>
                <a:rPr lang="en-US" sz="3600" b="1" dirty="0">
                  <a:solidFill>
                    <a:srgbClr val="002060"/>
                  </a:solidFill>
                </a:rPr>
                <a:t> </a:t>
              </a:r>
              <a:r>
                <a:rPr lang="en-US" sz="3600" b="1" dirty="0" err="1">
                  <a:solidFill>
                    <a:srgbClr val="002060"/>
                  </a:solidFill>
                </a:rPr>
                <a:t>sức</a:t>
              </a:r>
              <a:r>
                <a:rPr lang="en-US" sz="3600" b="1" dirty="0">
                  <a:solidFill>
                    <a:srgbClr val="002060"/>
                  </a:solidFill>
                </a:rPr>
                <a:t> </a:t>
              </a:r>
              <a:r>
                <a:rPr lang="en-US" sz="3600" b="1" dirty="0" err="1">
                  <a:solidFill>
                    <a:srgbClr val="002060"/>
                  </a:solidFill>
                </a:rPr>
                <a:t>khoẻ</a:t>
              </a:r>
              <a:endParaRPr lang="en-US" sz="3600" b="1" dirty="0">
                <a:solidFill>
                  <a:srgbClr val="002060"/>
                </a:solidFill>
              </a:endParaRPr>
            </a:p>
          </p:txBody>
        </p:sp>
        <p:sp>
          <p:nvSpPr>
            <p:cNvPr id="34" name="Oval 33">
              <a:extLst>
                <a:ext uri="{FF2B5EF4-FFF2-40B4-BE49-F238E27FC236}">
                  <a16:creationId xmlns="" xmlns:a16="http://schemas.microsoft.com/office/drawing/2014/main" id="{6F3D64A2-9583-D0E4-95F3-F1AA6951291E}"/>
                </a:ext>
              </a:extLst>
            </p:cNvPr>
            <p:cNvSpPr/>
            <p:nvPr/>
          </p:nvSpPr>
          <p:spPr>
            <a:xfrm>
              <a:off x="609600" y="2324100"/>
              <a:ext cx="1524000" cy="13716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4</a:t>
              </a:r>
            </a:p>
          </p:txBody>
        </p:sp>
      </p:grpSp>
    </p:spTree>
    <p:extLst>
      <p:ext uri="{BB962C8B-B14F-4D97-AF65-F5344CB8AC3E}">
        <p14:creationId xmlns:p14="http://schemas.microsoft.com/office/powerpoint/2010/main" val="34161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33333E-6 4.07407E-6 L -0.01042 0.38518 " pathEditMode="relative" rAng="0" ptsTypes="AA">
                                      <p:cBhvr>
                                        <p:cTn id="43" dur="2000" fill="hold"/>
                                        <p:tgtEl>
                                          <p:spTgt spid="22"/>
                                        </p:tgtEl>
                                        <p:attrNameLst>
                                          <p:attrName>ppt_x</p:attrName>
                                          <p:attrName>ppt_y</p:attrName>
                                        </p:attrNameLst>
                                      </p:cBhvr>
                                      <p:rCtr x="-521" y="19259"/>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3.33333E-6 4.07407E-6 L 0.04166 0.4 " pathEditMode="relative" rAng="0" ptsTypes="AA">
                                      <p:cBhvr>
                                        <p:cTn id="47" dur="2000" fill="hold"/>
                                        <p:tgtEl>
                                          <p:spTgt spid="26"/>
                                        </p:tgtEl>
                                        <p:attrNameLst>
                                          <p:attrName>ppt_x</p:attrName>
                                          <p:attrName>ppt_y</p:attrName>
                                        </p:attrNameLst>
                                      </p:cBhvr>
                                      <p:rCtr x="2083" y="20000"/>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7.40741E-7 L 0.59791 0.51852 " pathEditMode="relative" rAng="0" ptsTypes="AA">
                                      <p:cBhvr>
                                        <p:cTn id="51" dur="2000" fill="hold"/>
                                        <p:tgtEl>
                                          <p:spTgt spid="29"/>
                                        </p:tgtEl>
                                        <p:attrNameLst>
                                          <p:attrName>ppt_x</p:attrName>
                                          <p:attrName>ppt_y</p:attrName>
                                        </p:attrNameLst>
                                      </p:cBhvr>
                                      <p:rCtr x="29896" y="25926"/>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33333E-6 3.33333E-6 L -0.50833 0.52592 " pathEditMode="relative" rAng="0" ptsTypes="AA">
                                      <p:cBhvr>
                                        <p:cTn id="55" dur="2000" fill="hold"/>
                                        <p:tgtEl>
                                          <p:spTgt spid="32"/>
                                        </p:tgtEl>
                                        <p:attrNameLst>
                                          <p:attrName>ppt_x</p:attrName>
                                          <p:attrName>ppt_y</p:attrName>
                                        </p:attrNameLst>
                                      </p:cBhvr>
                                      <p:rCtr x="-25417" y="2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5"/>
          <p:cNvSpPr/>
          <p:nvPr/>
        </p:nvSpPr>
        <p:spPr>
          <a:xfrm flipH="1">
            <a:off x="2286000" y="1181099"/>
            <a:ext cx="12801600" cy="6925829"/>
          </a:xfrm>
          <a:custGeom>
            <a:avLst/>
            <a:gdLst/>
            <a:ahLst/>
            <a:cxnLst/>
            <a:rect l="l" t="t" r="r" b="b"/>
            <a:pathLst>
              <a:path w="10244996" h="3973951">
                <a:moveTo>
                  <a:pt x="10244996" y="0"/>
                </a:moveTo>
                <a:lnTo>
                  <a:pt x="0" y="0"/>
                </a:lnTo>
                <a:lnTo>
                  <a:pt x="0" y="3973951"/>
                </a:lnTo>
                <a:lnTo>
                  <a:pt x="10244996" y="3973951"/>
                </a:lnTo>
                <a:lnTo>
                  <a:pt x="10244996" y="0"/>
                </a:lnTo>
                <a:close/>
              </a:path>
            </a:pathLst>
          </a:custGeom>
          <a:blipFill>
            <a:blip r:embed="rId2">
              <a:extLst>
                <a:ext uri="{96DAC541-7B7A-43D3-8B79-37D633B846F1}">
                  <asvg:svgBlip xmlns="" xmlns:asvg="http://schemas.microsoft.com/office/drawing/2016/SVG/main" r:embed="rId7"/>
                </a:ext>
              </a:extLst>
            </a:blip>
            <a:stretch>
              <a:fillRect/>
            </a:stretch>
          </a:blipFill>
          <a:ln cap="sq">
            <a:noFill/>
            <a:prstDash val="solid"/>
            <a:miter/>
          </a:ln>
        </p:spPr>
      </p:sp>
      <p:sp>
        <p:nvSpPr>
          <p:cNvPr id="8" name="TextBox 8"/>
          <p:cNvSpPr txBox="1"/>
          <p:nvPr/>
        </p:nvSpPr>
        <p:spPr>
          <a:xfrm>
            <a:off x="3124200" y="2185182"/>
            <a:ext cx="11582400" cy="5027017"/>
          </a:xfrm>
          <a:prstGeom prst="rect">
            <a:avLst/>
          </a:prstGeom>
        </p:spPr>
        <p:txBody>
          <a:bodyPr wrap="square" lIns="0" tIns="0" rIns="0" bIns="0" rtlCol="0" anchor="t">
            <a:spAutoFit/>
          </a:bodyPr>
          <a:lstStyle/>
          <a:p>
            <a:pPr marL="0" lvl="1" indent="0" algn="ctr">
              <a:lnSpc>
                <a:spcPts val="4928"/>
              </a:lnSpc>
            </a:pPr>
            <a:r>
              <a:rPr lang="vi-VN" sz="4400" b="1" dirty="0">
                <a:solidFill>
                  <a:srgbClr val="002060"/>
                </a:solidFill>
                <a:latin typeface="Cambria" panose="02040503050406030204" pitchFamily="18" charset="0"/>
                <a:ea typeface="Cambria" panose="02040503050406030204" pitchFamily="18" charset="0"/>
              </a:rPr>
              <a:t>Bên cạnh những ưu điểm, việc sử dụng công nghệ ít nhiều mang lại những ảnh hưởng tiêu cực đối với đời sống của con người. Nếu sử dụng không đúng cách và hợp lí, con người có thể bị lệ thuộc vào công nghệ, giảm tư duy và sáng tạo, hạn chế giao tiếp trực tiếp, ảnh hưởng đến sức khoẻ người dùng, gây mất an toàn thông tin.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logo with a black background&#10;&#10;Description automatically generated">
            <a:extLst>
              <a:ext uri="{FF2B5EF4-FFF2-40B4-BE49-F238E27FC236}">
                <a16:creationId xmlns="" xmlns:a16="http://schemas.microsoft.com/office/drawing/2014/main" id="{F64DFF82-F64E-4B38-3225-AC81305C5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571500"/>
            <a:ext cx="11143130" cy="8610600"/>
          </a:xfrm>
          <a:prstGeom prst="rect">
            <a:avLst/>
          </a:prstGeom>
        </p:spPr>
      </p:pic>
    </p:spTree>
    <p:extLst>
      <p:ext uri="{BB962C8B-B14F-4D97-AF65-F5344CB8AC3E}">
        <p14:creationId xmlns:p14="http://schemas.microsoft.com/office/powerpoint/2010/main" val="17774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Box 12">
            <a:extLst>
              <a:ext uri="{FF2B5EF4-FFF2-40B4-BE49-F238E27FC236}">
                <a16:creationId xmlns="" xmlns:a16="http://schemas.microsoft.com/office/drawing/2014/main" id="{A80D80C6-C82C-09CD-B0D7-061E0D740B53}"/>
              </a:ext>
            </a:extLst>
          </p:cNvPr>
          <p:cNvSpPr txBox="1"/>
          <p:nvPr/>
        </p:nvSpPr>
        <p:spPr>
          <a:xfrm>
            <a:off x="1143000" y="3009900"/>
            <a:ext cx="15621000" cy="4431983"/>
          </a:xfrm>
          <a:prstGeom prst="rect">
            <a:avLst/>
          </a:prstGeom>
        </p:spPr>
        <p:txBody>
          <a:bodyPr wrap="square" lIns="0" tIns="0" rIns="0" bIns="0" rtlCol="0" anchor="t">
            <a:spAutoFit/>
          </a:bodyPr>
          <a:lstStyle/>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GV tổ chức chia lớp thành 2 đội tham gia trò chơi tương ứng với 4 nhóm mặt trái khi sử dụng công nghệ vừa nêu ở hoạt động trước.</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bạn đội 1 nêu tên một hoạt động sử dụng công nghệ mở đầu bằng từ “Nếu tôi .”</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Một bạn đội 2 nêu mặt trái của hoạt động sử dụng công nghệ mà bạn đội 1 vừa nói, bắt đầu bằng cụm từ</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“Thì tôi sẽ ...”</a:t>
            </a:r>
          </a:p>
          <a:p>
            <a:pPr marL="571500" lvl="0" indent="-571500" algn="just">
              <a:buFont typeface="Arial" panose="020B0604020202020204" pitchFamily="34" charset="0"/>
              <a:buChar char="•"/>
            </a:pPr>
            <a:r>
              <a:rPr lang="vi-VN" sz="3600" b="1" dirty="0">
                <a:solidFill>
                  <a:srgbClr val="002060"/>
                </a:solidFill>
                <a:latin typeface="Cambria" panose="02040503050406030204" pitchFamily="18" charset="0"/>
                <a:ea typeface="Cambria" panose="02040503050406030204" pitchFamily="18" charset="0"/>
              </a:rPr>
              <a:t>Luân phiên đổi nhiệm vụ cho 2 đội trong 10 phút. Đội nào nêu được nhiều về đúng hơn sẽ là đội chiến thắng.</a:t>
            </a:r>
          </a:p>
        </p:txBody>
      </p:sp>
      <p:pic>
        <p:nvPicPr>
          <p:cNvPr id="4" name="Picture 3">
            <a:extLst>
              <a:ext uri="{FF2B5EF4-FFF2-40B4-BE49-F238E27FC236}">
                <a16:creationId xmlns="" xmlns:a16="http://schemas.microsoft.com/office/drawing/2014/main" id="{0C0870D0-8064-738D-39AC-93E74C17FDB1}"/>
              </a:ext>
            </a:extLst>
          </p:cNvPr>
          <p:cNvPicPr>
            <a:picLocks noChangeAspect="1"/>
          </p:cNvPicPr>
          <p:nvPr/>
        </p:nvPicPr>
        <p:blipFill>
          <a:blip r:embed="rId2"/>
          <a:stretch>
            <a:fillRect/>
          </a:stretch>
        </p:blipFill>
        <p:spPr>
          <a:xfrm>
            <a:off x="2819400" y="571500"/>
            <a:ext cx="11644369" cy="1652159"/>
          </a:xfrm>
          <a:prstGeom prst="rect">
            <a:avLst/>
          </a:prstGeom>
        </p:spPr>
      </p:pic>
    </p:spTree>
    <p:extLst>
      <p:ext uri="{BB962C8B-B14F-4D97-AF65-F5344CB8AC3E}">
        <p14:creationId xmlns:p14="http://schemas.microsoft.com/office/powerpoint/2010/main" val="31257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reeform 19"/>
          <p:cNvSpPr/>
          <p:nvPr/>
        </p:nvSpPr>
        <p:spPr>
          <a:xfrm rot="1274199">
            <a:off x="16204847" y="1099271"/>
            <a:ext cx="1741893" cy="1751720"/>
          </a:xfrm>
          <a:custGeom>
            <a:avLst/>
            <a:gdLst/>
            <a:ahLst/>
            <a:cxnLst/>
            <a:rect l="l" t="t" r="r" b="b"/>
            <a:pathLst>
              <a:path w="1741893" h="1751720">
                <a:moveTo>
                  <a:pt x="0" y="0"/>
                </a:moveTo>
                <a:lnTo>
                  <a:pt x="1741894" y="0"/>
                </a:lnTo>
                <a:lnTo>
                  <a:pt x="1741894" y="1751720"/>
                </a:lnTo>
                <a:lnTo>
                  <a:pt x="0" y="1751720"/>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a:ln cap="sq">
            <a:noFill/>
            <a:prstDash val="solid"/>
            <a:miter/>
          </a:ln>
        </p:spPr>
      </p:sp>
      <p:pic>
        <p:nvPicPr>
          <p:cNvPr id="21" name="Picture 20" descr="A picture containing doll, toy&#10;&#10;Description automatically generated">
            <a:extLst>
              <a:ext uri="{FF2B5EF4-FFF2-40B4-BE49-F238E27FC236}">
                <a16:creationId xmlns="" xmlns:a16="http://schemas.microsoft.com/office/drawing/2014/main" id="{E31BECF4-7E37-19F0-933C-4AAE7FF45E59}"/>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4241" b="97577" l="4682" r="95356">
                        <a14:foregroundMark x1="28202" y1="26050" x2="28202" y2="49152"/>
                        <a14:foregroundMark x1="19925" y1="96688" x2="20337" y2="79362"/>
                        <a14:foregroundMark x1="39738" y1="95355" x2="29026" y2="82027"/>
                        <a14:foregroundMark x1="29026" y1="82027" x2="29026" y2="82027"/>
                        <a14:foregroundMark x1="4682" y1="68255" x2="10037" y2="59814"/>
                        <a14:foregroundMark x1="10037" y1="57593" x2="17453" y2="46486"/>
                        <a14:foregroundMark x1="17453" y1="46486" x2="17453" y2="46486"/>
                        <a14:foregroundMark x1="15805" y1="18942" x2="35618" y2="14499"/>
                        <a14:foregroundMark x1="35618" y1="14499" x2="35618" y2="14499"/>
                        <a14:foregroundMark x1="76404" y1="10057" x2="75581" y2="35380"/>
                        <a14:foregroundMark x1="75581" y1="35380" x2="75581" y2="35380"/>
                        <a14:foregroundMark x1="23221" y1="10501" x2="46105" y2="13166"/>
                        <a14:foregroundMark x1="46105" y1="13166" x2="47566" y2="14499"/>
                        <a14:foregroundMark x1="12921" y1="16276" x2="10449" y2="33158"/>
                        <a14:foregroundMark x1="10449" y1="33158" x2="12921" y2="34491"/>
                        <a14:foregroundMark x1="22809" y1="4241" x2="27341" y2="4241"/>
                        <a14:foregroundMark x1="71461" y1="10057" x2="89513" y2="17811"/>
                        <a14:foregroundMark x1="89513" y1="17811" x2="90000" y2="18942"/>
                        <a14:foregroundMark x1="60749" y1="18942" x2="64457" y2="26939"/>
                        <a14:foregroundMark x1="66929" y1="52262" x2="65693" y2="90913"/>
                        <a14:foregroundMark x1="75169" y1="96688" x2="83408" y2="86470"/>
                        <a14:foregroundMark x1="61161" y1="91801" x2="66929" y2="90024"/>
                        <a14:foregroundMark x1="72697" y1="46042" x2="74345" y2="75363"/>
                        <a14:foregroundMark x1="68989" y1="50040" x2="68577" y2="66478"/>
                        <a14:foregroundMark x1="69813" y1="50040" x2="66180" y2="56704"/>
                        <a14:foregroundMark x1="66180" y1="56704" x2="64457" y2="66922"/>
                        <a14:foregroundMark x1="73933" y1="21163" x2="69813" y2="31381"/>
                        <a14:foregroundMark x1="69813" y1="31381" x2="69813" y2="31381"/>
                        <a14:foregroundMark x1="63633" y1="9168" x2="86292" y2="8724"/>
                        <a14:foregroundMark x1="86292" y1="8724" x2="86292" y2="8724"/>
                        <a14:foregroundMark x1="87940" y1="8724" x2="95393" y2="21163"/>
                        <a14:foregroundMark x1="75993" y1="43376" x2="75993" y2="56260"/>
                        <a14:foregroundMark x1="75993" y1="56260" x2="75993" y2="56260"/>
                        <a14:foregroundMark x1="64045" y1="55372" x2="64045" y2="59370"/>
                        <a14:foregroundMark x1="80524" y1="95800" x2="85880" y2="89580"/>
                        <a14:foregroundMark x1="56629" y1="92246" x2="66105" y2="89136"/>
                        <a14:foregroundMark x1="73109" y1="96688" x2="80524" y2="92246"/>
                        <a14:foregroundMark x1="28614" y1="26050" x2="32322" y2="45153"/>
                        <a14:foregroundMark x1="13745" y1="93134" x2="13745" y2="93134"/>
                        <a14:foregroundMark x1="14157" y1="93134" x2="17865" y2="97577"/>
                        <a14:foregroundMark x1="21985" y1="97577" x2="27753" y2="96688"/>
                        <a14:foregroundMark x1="67753" y1="13611" x2="71049" y2="28271"/>
                      </a14:backgroundRemoval>
                    </a14:imgEffect>
                  </a14:imgLayer>
                </a14:imgProps>
              </a:ext>
              <a:ext uri="{28A0092B-C50C-407E-A947-70E740481C1C}">
                <a14:useLocalDpi xmlns:a14="http://schemas.microsoft.com/office/drawing/2010/main" val="0"/>
              </a:ext>
            </a:extLst>
          </a:blip>
          <a:stretch>
            <a:fillRect/>
          </a:stretch>
        </p:blipFill>
        <p:spPr>
          <a:xfrm>
            <a:off x="6400800" y="3771900"/>
            <a:ext cx="7147481" cy="6629400"/>
          </a:xfrm>
          <a:prstGeom prst="rect">
            <a:avLst/>
          </a:prstGeom>
        </p:spPr>
      </p:pic>
      <p:sp>
        <p:nvSpPr>
          <p:cNvPr id="22" name="Thought Bubble: Cloud 21">
            <a:extLst>
              <a:ext uri="{FF2B5EF4-FFF2-40B4-BE49-F238E27FC236}">
                <a16:creationId xmlns="" xmlns:a16="http://schemas.microsoft.com/office/drawing/2014/main" id="{8BE63820-50BD-B59B-8CA7-46BBF8276391}"/>
              </a:ext>
            </a:extLst>
          </p:cNvPr>
          <p:cNvSpPr/>
          <p:nvPr/>
        </p:nvSpPr>
        <p:spPr>
          <a:xfrm>
            <a:off x="914400" y="952500"/>
            <a:ext cx="6553200" cy="2819400"/>
          </a:xfrm>
          <a:prstGeom prst="cloudCallout">
            <a:avLst>
              <a:gd name="adj1" fmla="val 48596"/>
              <a:gd name="adj2" fmla="val 60338"/>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a:ea typeface="+mn-ea"/>
                <a:cs typeface="+mn-cs"/>
              </a:rPr>
              <a:t>Nếu</a:t>
            </a:r>
            <a:r>
              <a:rPr kumimoji="0" lang="en-US" sz="4400" b="1" i="0" u="none" strike="noStrike" kern="1200" cap="none" spc="0" normalizeH="0" noProof="0" dirty="0">
                <a:ln>
                  <a:noFill/>
                </a:ln>
                <a:solidFill>
                  <a:prstClr val="black"/>
                </a:solidFill>
                <a:effectLst/>
                <a:uLnTx/>
                <a:uFillTx/>
                <a:latin typeface="Calibri"/>
                <a:ea typeface="+mn-ea"/>
                <a:cs typeface="+mn-cs"/>
              </a:rPr>
              <a:t> </a:t>
            </a:r>
            <a:r>
              <a:rPr kumimoji="0" lang="en-US" sz="4400" b="1" i="0" u="none" strike="noStrike" kern="1200" cap="none" spc="0" normalizeH="0" noProof="0" dirty="0" err="1">
                <a:ln>
                  <a:noFill/>
                </a:ln>
                <a:solidFill>
                  <a:prstClr val="black"/>
                </a:solidFill>
                <a:effectLst/>
                <a:uLnTx/>
                <a:uFillTx/>
                <a:latin typeface="Calibri"/>
                <a:ea typeface="+mn-ea"/>
                <a:cs typeface="+mn-cs"/>
              </a:rPr>
              <a:t>tôi</a:t>
            </a:r>
            <a:r>
              <a:rPr kumimoji="0" lang="en-US" sz="4400" b="1" i="0" u="none" strike="noStrike" kern="1200" cap="none" spc="0" normalizeH="0" noProof="0" dirty="0">
                <a:ln>
                  <a:noFill/>
                </a:ln>
                <a:solidFill>
                  <a:prstClr val="black"/>
                </a:solidFill>
                <a:effectLst/>
                <a:uLnTx/>
                <a:uFillTx/>
                <a:latin typeface="Calibri"/>
                <a:ea typeface="+mn-ea"/>
                <a:cs typeface="+mn-cs"/>
              </a:rPr>
              <a:t> </a:t>
            </a:r>
            <a:r>
              <a:rPr kumimoji="0" lang="en-US" sz="4400" b="1" i="0" u="none" strike="noStrike" kern="1200" cap="none" spc="0" normalizeH="0" noProof="0" dirty="0" err="1">
                <a:ln>
                  <a:noFill/>
                </a:ln>
                <a:solidFill>
                  <a:prstClr val="black"/>
                </a:solidFill>
                <a:effectLst/>
                <a:uLnTx/>
                <a:uFillTx/>
                <a:latin typeface="Calibri"/>
                <a:ea typeface="+mn-ea"/>
                <a:cs typeface="+mn-cs"/>
              </a:rPr>
              <a:t>lệ</a:t>
            </a:r>
            <a:r>
              <a:rPr kumimoji="0" lang="en-US" sz="4400" b="1" i="0" u="none" strike="noStrike" kern="1200" cap="none" spc="0" normalizeH="0" noProof="0" dirty="0">
                <a:ln>
                  <a:noFill/>
                </a:ln>
                <a:solidFill>
                  <a:prstClr val="black"/>
                </a:solidFill>
                <a:effectLst/>
                <a:uLnTx/>
                <a:uFillTx/>
                <a:latin typeface="Calibri"/>
                <a:ea typeface="+mn-ea"/>
                <a:cs typeface="+mn-cs"/>
              </a:rPr>
              <a:t> </a:t>
            </a:r>
            <a:r>
              <a:rPr kumimoji="0" lang="en-US" sz="4400" b="1" i="0" u="none" strike="noStrike" kern="1200" cap="none" spc="0" normalizeH="0" noProof="0" dirty="0" err="1">
                <a:ln>
                  <a:noFill/>
                </a:ln>
                <a:solidFill>
                  <a:prstClr val="black"/>
                </a:solidFill>
                <a:effectLst/>
                <a:uLnTx/>
                <a:uFillTx/>
                <a:latin typeface="Calibri"/>
                <a:ea typeface="+mn-ea"/>
                <a:cs typeface="+mn-cs"/>
              </a:rPr>
              <a:t>thuộc</a:t>
            </a:r>
            <a:r>
              <a:rPr kumimoji="0" lang="en-US" sz="4400" b="1" i="0" u="none" strike="noStrike" kern="1200" cap="none" spc="0" normalizeH="0" noProof="0" dirty="0">
                <a:ln>
                  <a:noFill/>
                </a:ln>
                <a:solidFill>
                  <a:prstClr val="black"/>
                </a:solidFill>
                <a:effectLst/>
                <a:uLnTx/>
                <a:uFillTx/>
                <a:latin typeface="Calibri"/>
                <a:ea typeface="+mn-ea"/>
                <a:cs typeface="+mn-cs"/>
              </a:rPr>
              <a:t> </a:t>
            </a:r>
            <a:r>
              <a:rPr kumimoji="0" lang="en-US" sz="4400" b="1" i="0" u="none" strike="noStrike" kern="1200" cap="none" spc="0" normalizeH="0" noProof="0" dirty="0" err="1">
                <a:ln>
                  <a:noFill/>
                </a:ln>
                <a:solidFill>
                  <a:prstClr val="black"/>
                </a:solidFill>
                <a:effectLst/>
                <a:uLnTx/>
                <a:uFillTx/>
                <a:latin typeface="Calibri"/>
                <a:ea typeface="+mn-ea"/>
                <a:cs typeface="+mn-cs"/>
              </a:rPr>
              <a:t>vào</a:t>
            </a:r>
            <a:r>
              <a:rPr kumimoji="0" lang="en-US" sz="4400" b="1" i="0" u="none" strike="noStrike" kern="1200" cap="none" spc="0" normalizeH="0" noProof="0" dirty="0">
                <a:ln>
                  <a:noFill/>
                </a:ln>
                <a:solidFill>
                  <a:prstClr val="black"/>
                </a:solidFill>
                <a:effectLst/>
                <a:uLnTx/>
                <a:uFillTx/>
                <a:latin typeface="Calibri"/>
                <a:ea typeface="+mn-ea"/>
                <a:cs typeface="+mn-cs"/>
              </a:rPr>
              <a:t> </a:t>
            </a:r>
            <a:r>
              <a:rPr kumimoji="0" lang="en-US" sz="4400" b="1" i="0" u="none" strike="noStrike" kern="1200" cap="none" spc="0" normalizeH="0" noProof="0" dirty="0" err="1">
                <a:ln>
                  <a:noFill/>
                </a:ln>
                <a:solidFill>
                  <a:prstClr val="black"/>
                </a:solidFill>
                <a:effectLst/>
                <a:uLnTx/>
                <a:uFillTx/>
                <a:latin typeface="Calibri"/>
                <a:ea typeface="+mn-ea"/>
                <a:cs typeface="+mn-cs"/>
              </a:rPr>
              <a:t>sản</a:t>
            </a:r>
            <a:r>
              <a:rPr kumimoji="0" lang="en-US" sz="4400" b="1" i="0" u="none" strike="noStrike" kern="1200" cap="none" spc="0" normalizeH="0" noProof="0" dirty="0">
                <a:ln>
                  <a:noFill/>
                </a:ln>
                <a:solidFill>
                  <a:prstClr val="black"/>
                </a:solidFill>
                <a:effectLst/>
                <a:uLnTx/>
                <a:uFillTx/>
                <a:latin typeface="Calibri"/>
                <a:ea typeface="+mn-ea"/>
                <a:cs typeface="+mn-cs"/>
              </a:rPr>
              <a:t> </a:t>
            </a:r>
            <a:r>
              <a:rPr kumimoji="0" lang="en-US" sz="4400" b="1" i="0" u="none" strike="noStrike" kern="1200" cap="none" spc="0" normalizeH="0" noProof="0" dirty="0" err="1">
                <a:ln>
                  <a:noFill/>
                </a:ln>
                <a:solidFill>
                  <a:prstClr val="black"/>
                </a:solidFill>
                <a:effectLst/>
                <a:uLnTx/>
                <a:uFillTx/>
                <a:latin typeface="Calibri"/>
                <a:ea typeface="+mn-ea"/>
                <a:cs typeface="+mn-cs"/>
              </a:rPr>
              <a:t>phẩm</a:t>
            </a:r>
            <a:r>
              <a:rPr kumimoji="0" lang="en-US" sz="4400" b="1" i="0" u="none" strike="noStrike" kern="1200" cap="none" spc="0" normalizeH="0" noProof="0" dirty="0">
                <a:ln>
                  <a:noFill/>
                </a:ln>
                <a:solidFill>
                  <a:prstClr val="black"/>
                </a:solidFill>
                <a:effectLst/>
                <a:uLnTx/>
                <a:uFillTx/>
                <a:latin typeface="Calibri"/>
                <a:ea typeface="+mn-ea"/>
                <a:cs typeface="+mn-cs"/>
              </a:rPr>
              <a:t> </a:t>
            </a:r>
            <a:r>
              <a:rPr kumimoji="0" lang="en-US" sz="4400" b="1" i="0" u="none" strike="noStrike" kern="1200" cap="none" spc="0" normalizeH="0" noProof="0" dirty="0" err="1">
                <a:ln>
                  <a:noFill/>
                </a:ln>
                <a:solidFill>
                  <a:prstClr val="black"/>
                </a:solidFill>
                <a:effectLst/>
                <a:uLnTx/>
                <a:uFillTx/>
                <a:latin typeface="Calibri"/>
                <a:ea typeface="+mn-ea"/>
                <a:cs typeface="+mn-cs"/>
              </a:rPr>
              <a:t>công</a:t>
            </a:r>
            <a:r>
              <a:rPr kumimoji="0" lang="en-US" sz="4400" b="1" i="0" u="none" strike="noStrike" kern="1200" cap="none" spc="0" normalizeH="0" noProof="0" dirty="0">
                <a:ln>
                  <a:noFill/>
                </a:ln>
                <a:solidFill>
                  <a:prstClr val="black"/>
                </a:solidFill>
                <a:effectLst/>
                <a:uLnTx/>
                <a:uFillTx/>
                <a:latin typeface="Calibri"/>
                <a:ea typeface="+mn-ea"/>
                <a:cs typeface="+mn-cs"/>
              </a:rPr>
              <a:t> </a:t>
            </a:r>
            <a:r>
              <a:rPr kumimoji="0" lang="en-US" sz="4400" b="1" i="0" u="none" strike="noStrike" kern="1200" cap="none" spc="0" normalizeH="0" noProof="0" dirty="0" err="1">
                <a:ln>
                  <a:noFill/>
                </a:ln>
                <a:solidFill>
                  <a:prstClr val="black"/>
                </a:solidFill>
                <a:effectLst/>
                <a:uLnTx/>
                <a:uFillTx/>
                <a:latin typeface="Calibri"/>
                <a:ea typeface="+mn-ea"/>
                <a:cs typeface="+mn-cs"/>
              </a:rPr>
              <a:t>nghệ</a:t>
            </a:r>
            <a:r>
              <a:rPr kumimoji="0" lang="en-US" sz="4400" b="1" i="0" u="none" strike="noStrike" kern="1200" cap="none" spc="0" normalizeH="0" noProof="0" dirty="0">
                <a:ln>
                  <a:noFill/>
                </a:ln>
                <a:solidFill>
                  <a:prstClr val="black"/>
                </a:solidFill>
                <a:effectLst/>
                <a:uLnTx/>
                <a:uFillTx/>
                <a:latin typeface="Calibri"/>
                <a:ea typeface="+mn-ea"/>
                <a:cs typeface="+mn-cs"/>
              </a:rPr>
              <a:t>.</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hought Bubble: Cloud 22">
            <a:extLst>
              <a:ext uri="{FF2B5EF4-FFF2-40B4-BE49-F238E27FC236}">
                <a16:creationId xmlns="" xmlns:a16="http://schemas.microsoft.com/office/drawing/2014/main" id="{BB56F61E-8E77-CF0D-9190-415566A35B94}"/>
              </a:ext>
            </a:extLst>
          </p:cNvPr>
          <p:cNvSpPr/>
          <p:nvPr/>
        </p:nvSpPr>
        <p:spPr>
          <a:xfrm>
            <a:off x="11201400" y="571500"/>
            <a:ext cx="6781800" cy="2819400"/>
          </a:xfrm>
          <a:prstGeom prst="cloudCallout">
            <a:avLst>
              <a:gd name="adj1" fmla="val -34575"/>
              <a:gd name="adj2" fmla="val 63581"/>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a:ea typeface="+mn-ea"/>
                <a:cs typeface="+mn-cs"/>
              </a:rPr>
              <a:t>Thì</a:t>
            </a:r>
            <a:r>
              <a:rPr kumimoji="0" lang="en-US" sz="4800" b="1" i="0" u="none" strike="noStrike" kern="1200" cap="none" spc="0" normalizeH="0" noProof="0" dirty="0">
                <a:ln>
                  <a:noFill/>
                </a:ln>
                <a:solidFill>
                  <a:srgbClr val="FF0000"/>
                </a:solidFill>
                <a:effectLst/>
                <a:uLnTx/>
                <a:uFillTx/>
                <a:latin typeface="Calibri"/>
                <a:ea typeface="+mn-ea"/>
                <a:cs typeface="+mn-cs"/>
              </a:rPr>
              <a:t> </a:t>
            </a:r>
            <a:r>
              <a:rPr kumimoji="0" lang="en-US" sz="4800" b="1" i="0" u="none" strike="noStrike" kern="1200" cap="none" spc="0" normalizeH="0" noProof="0" dirty="0" err="1">
                <a:ln>
                  <a:noFill/>
                </a:ln>
                <a:solidFill>
                  <a:srgbClr val="FF0000"/>
                </a:solidFill>
                <a:effectLst/>
                <a:uLnTx/>
                <a:uFillTx/>
                <a:latin typeface="Calibri"/>
                <a:ea typeface="+mn-ea"/>
                <a:cs typeface="+mn-cs"/>
              </a:rPr>
              <a:t>tôi</a:t>
            </a:r>
            <a:r>
              <a:rPr kumimoji="0" lang="en-US" sz="4800" b="1" i="0" u="none" strike="noStrike" kern="1200" cap="none" spc="0" normalizeH="0" noProof="0" dirty="0">
                <a:ln>
                  <a:noFill/>
                </a:ln>
                <a:solidFill>
                  <a:srgbClr val="FF0000"/>
                </a:solidFill>
                <a:effectLst/>
                <a:uLnTx/>
                <a:uFillTx/>
                <a:latin typeface="Calibri"/>
                <a:ea typeface="+mn-ea"/>
                <a:cs typeface="+mn-cs"/>
              </a:rPr>
              <a:t> </a:t>
            </a:r>
            <a:r>
              <a:rPr kumimoji="0" lang="en-US" sz="4800" b="1" i="0" u="none" strike="noStrike" kern="1200" cap="none" spc="0" normalizeH="0" noProof="0" dirty="0" err="1">
                <a:ln>
                  <a:noFill/>
                </a:ln>
                <a:solidFill>
                  <a:srgbClr val="FF0000"/>
                </a:solidFill>
                <a:effectLst/>
                <a:uLnTx/>
                <a:uFillTx/>
                <a:latin typeface="Calibri"/>
                <a:ea typeface="+mn-ea"/>
                <a:cs typeface="+mn-cs"/>
              </a:rPr>
              <a:t>sẽ</a:t>
            </a:r>
            <a:r>
              <a:rPr kumimoji="0" lang="en-US" sz="4800" b="1" i="0" u="none" strike="noStrike" kern="1200" cap="none" spc="0" normalizeH="0" noProof="0" dirty="0">
                <a:ln>
                  <a:noFill/>
                </a:ln>
                <a:solidFill>
                  <a:srgbClr val="FF0000"/>
                </a:solidFill>
                <a:effectLst/>
                <a:uLnTx/>
                <a:uFillTx/>
                <a:latin typeface="Calibri"/>
                <a:ea typeface="+mn-ea"/>
                <a:cs typeface="+mn-cs"/>
              </a:rPr>
              <a:t> </a:t>
            </a:r>
            <a:r>
              <a:rPr kumimoji="0" lang="en-US" sz="4800" b="1" i="0" u="none" strike="noStrike" kern="1200" cap="none" spc="0" normalizeH="0" noProof="0" dirty="0" err="1">
                <a:ln>
                  <a:noFill/>
                </a:ln>
                <a:solidFill>
                  <a:srgbClr val="FF0000"/>
                </a:solidFill>
                <a:effectLst/>
                <a:uLnTx/>
                <a:uFillTx/>
                <a:latin typeface="Calibri"/>
                <a:ea typeface="+mn-ea"/>
                <a:cs typeface="+mn-cs"/>
              </a:rPr>
              <a:t>ngày</a:t>
            </a:r>
            <a:r>
              <a:rPr kumimoji="0" lang="en-US" sz="4800" b="1" i="0" u="none" strike="noStrike" kern="1200" cap="none" spc="0" normalizeH="0" noProof="0" dirty="0">
                <a:ln>
                  <a:noFill/>
                </a:ln>
                <a:solidFill>
                  <a:srgbClr val="FF0000"/>
                </a:solidFill>
                <a:effectLst/>
                <a:uLnTx/>
                <a:uFillTx/>
                <a:latin typeface="Calibri"/>
                <a:ea typeface="+mn-ea"/>
                <a:cs typeface="+mn-cs"/>
              </a:rPr>
              <a:t> </a:t>
            </a:r>
            <a:r>
              <a:rPr kumimoji="0" lang="en-US" sz="4800" b="1" i="0" u="none" strike="noStrike" kern="1200" cap="none" spc="0" normalizeH="0" noProof="0" dirty="0" err="1">
                <a:ln>
                  <a:noFill/>
                </a:ln>
                <a:solidFill>
                  <a:srgbClr val="FF0000"/>
                </a:solidFill>
                <a:effectLst/>
                <a:uLnTx/>
                <a:uFillTx/>
                <a:latin typeface="Calibri"/>
                <a:ea typeface="+mn-ea"/>
                <a:cs typeface="+mn-cs"/>
              </a:rPr>
              <a:t>càng</a:t>
            </a:r>
            <a:r>
              <a:rPr kumimoji="0" lang="en-US" sz="4800" b="1" i="0" u="none" strike="noStrike" kern="1200" cap="none" spc="0" normalizeH="0" noProof="0" dirty="0">
                <a:ln>
                  <a:noFill/>
                </a:ln>
                <a:solidFill>
                  <a:srgbClr val="FF0000"/>
                </a:solidFill>
                <a:effectLst/>
                <a:uLnTx/>
                <a:uFillTx/>
                <a:latin typeface="Calibri"/>
                <a:ea typeface="+mn-ea"/>
                <a:cs typeface="+mn-cs"/>
              </a:rPr>
              <a:t> </a:t>
            </a:r>
            <a:r>
              <a:rPr kumimoji="0" lang="en-US" sz="4800" b="1" i="0" u="none" strike="noStrike" kern="1200" cap="none" spc="0" normalizeH="0" noProof="0" dirty="0" err="1">
                <a:ln>
                  <a:noFill/>
                </a:ln>
                <a:solidFill>
                  <a:srgbClr val="FF0000"/>
                </a:solidFill>
                <a:effectLst/>
                <a:uLnTx/>
                <a:uFillTx/>
                <a:latin typeface="Calibri"/>
                <a:ea typeface="+mn-ea"/>
                <a:cs typeface="+mn-cs"/>
              </a:rPr>
              <a:t>lười</a:t>
            </a:r>
            <a:r>
              <a:rPr kumimoji="0" lang="en-US" sz="4800" b="1" i="0" u="none" strike="noStrike" kern="1200" cap="none" spc="0" normalizeH="0" noProof="0" dirty="0">
                <a:ln>
                  <a:noFill/>
                </a:ln>
                <a:solidFill>
                  <a:srgbClr val="FF0000"/>
                </a:solidFill>
                <a:effectLst/>
                <a:uLnTx/>
                <a:uFillTx/>
                <a:latin typeface="Calibri"/>
                <a:ea typeface="+mn-ea"/>
                <a:cs typeface="+mn-cs"/>
              </a:rPr>
              <a:t> </a:t>
            </a:r>
            <a:r>
              <a:rPr kumimoji="0" lang="en-US" sz="4800" b="1" i="0" u="none" strike="noStrike" kern="1200" cap="none" spc="0" normalizeH="0" noProof="0" dirty="0" err="1">
                <a:ln>
                  <a:noFill/>
                </a:ln>
                <a:solidFill>
                  <a:srgbClr val="FF0000"/>
                </a:solidFill>
                <a:effectLst/>
                <a:uLnTx/>
                <a:uFillTx/>
                <a:latin typeface="Calibri"/>
                <a:ea typeface="+mn-ea"/>
                <a:cs typeface="+mn-cs"/>
              </a:rPr>
              <a:t>suy</a:t>
            </a:r>
            <a:r>
              <a:rPr kumimoji="0" lang="en-US" sz="4800" b="1" i="0" u="none" strike="noStrike" kern="1200" cap="none" spc="0" normalizeH="0" noProof="0" dirty="0">
                <a:ln>
                  <a:noFill/>
                </a:ln>
                <a:solidFill>
                  <a:srgbClr val="FF0000"/>
                </a:solidFill>
                <a:effectLst/>
                <a:uLnTx/>
                <a:uFillTx/>
                <a:latin typeface="Calibri"/>
                <a:ea typeface="+mn-ea"/>
                <a:cs typeface="+mn-cs"/>
              </a:rPr>
              <a:t> </a:t>
            </a:r>
            <a:r>
              <a:rPr kumimoji="0" lang="en-US" sz="4800" b="1" i="0" u="none" strike="noStrike" kern="1200" cap="none" spc="0" normalizeH="0" noProof="0" dirty="0" err="1">
                <a:ln>
                  <a:noFill/>
                </a:ln>
                <a:solidFill>
                  <a:srgbClr val="FF0000"/>
                </a:solidFill>
                <a:effectLst/>
                <a:uLnTx/>
                <a:uFillTx/>
                <a:latin typeface="Calibri"/>
                <a:ea typeface="+mn-ea"/>
                <a:cs typeface="+mn-cs"/>
              </a:rPr>
              <a:t>nghĩ</a:t>
            </a:r>
            <a:r>
              <a:rPr kumimoji="0" lang="en-US" sz="4800" b="1" i="0" u="none" strike="noStrike" kern="1200" cap="none" spc="0" normalizeH="0" noProof="0" dirty="0">
                <a:ln>
                  <a:noFill/>
                </a:ln>
                <a:solidFill>
                  <a:srgbClr val="FF0000"/>
                </a:solidFill>
                <a:effectLst/>
                <a:uLnTx/>
                <a:uFillTx/>
                <a:latin typeface="Calibri"/>
                <a:ea typeface="+mn-ea"/>
                <a:cs typeface="+mn-cs"/>
              </a:rPr>
              <a:t>.</a:t>
            </a:r>
            <a:endParaRPr kumimoji="0" lang="en-US" sz="4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55417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een and red text on a black background&#10;&#10;Description automatically generated">
            <a:extLst>
              <a:ext uri="{FF2B5EF4-FFF2-40B4-BE49-F238E27FC236}">
                <a16:creationId xmlns="" xmlns:a16="http://schemas.microsoft.com/office/drawing/2014/main" id="{26BC9D76-3E5E-9380-CA10-441F00154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181100"/>
            <a:ext cx="10128004" cy="8153902"/>
          </a:xfrm>
          <a:prstGeom prst="rect">
            <a:avLst/>
          </a:prstGeom>
        </p:spPr>
      </p:pic>
    </p:spTree>
    <p:extLst>
      <p:ext uri="{BB962C8B-B14F-4D97-AF65-F5344CB8AC3E}">
        <p14:creationId xmlns:p14="http://schemas.microsoft.com/office/powerpoint/2010/main" val="19193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reeform 14"/>
          <p:cNvSpPr/>
          <p:nvPr/>
        </p:nvSpPr>
        <p:spPr>
          <a:xfrm rot="1274199">
            <a:off x="15259296" y="795854"/>
            <a:ext cx="1741893" cy="1751720"/>
          </a:xfrm>
          <a:custGeom>
            <a:avLst/>
            <a:gdLst/>
            <a:ahLst/>
            <a:cxnLst/>
            <a:rect l="l" t="t" r="r" b="b"/>
            <a:pathLst>
              <a:path w="1741893" h="1751720">
                <a:moveTo>
                  <a:pt x="0" y="0"/>
                </a:moveTo>
                <a:lnTo>
                  <a:pt x="1741893" y="0"/>
                </a:lnTo>
                <a:lnTo>
                  <a:pt x="1741893" y="1751720"/>
                </a:lnTo>
                <a:lnTo>
                  <a:pt x="0" y="1751720"/>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a:ln cap="sq">
            <a:noFill/>
            <a:prstDash val="solid"/>
            <a:miter/>
          </a:ln>
        </p:spPr>
      </p:sp>
      <p:sp>
        <p:nvSpPr>
          <p:cNvPr id="5" name="Rectangle: Rounded Corners 12">
            <a:extLst>
              <a:ext uri="{FF2B5EF4-FFF2-40B4-BE49-F238E27FC236}">
                <a16:creationId xmlns="" xmlns:a16="http://schemas.microsoft.com/office/drawing/2014/main" id="{1679DE89-D9E2-9ABA-E74F-AA663B77C879}"/>
              </a:ext>
            </a:extLst>
          </p:cNvPr>
          <p:cNvSpPr/>
          <p:nvPr/>
        </p:nvSpPr>
        <p:spPr>
          <a:xfrm>
            <a:off x="3200400" y="2766644"/>
            <a:ext cx="13487400" cy="2971800"/>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000" b="1" dirty="0">
                <a:solidFill>
                  <a:prstClr val="black"/>
                </a:solidFill>
                <a:latin typeface="Calibri" panose="020F0502020204030204" pitchFamily="34" charset="0"/>
                <a:ea typeface="Calibri" panose="020F0502020204030204" pitchFamily="34" charset="0"/>
                <a:cs typeface="Calibri" panose="020F0502020204030204" pitchFamily="34" charset="0"/>
              </a:rPr>
              <a:t>V</a:t>
            </a:r>
            <a:r>
              <a:rPr lang="vi-VN" sz="6000" b="1" dirty="0">
                <a:solidFill>
                  <a:prstClr val="black"/>
                </a:solidFill>
                <a:latin typeface="Calibri" panose="020F0502020204030204" pitchFamily="34" charset="0"/>
                <a:ea typeface="Calibri" panose="020F0502020204030204" pitchFamily="34" charset="0"/>
                <a:cs typeface="Calibri" panose="020F0502020204030204" pitchFamily="34" charset="0"/>
              </a:rPr>
              <a:t>iết vào vở “một số thói quen của người thân trong gia đình khi sử dụng công nghệ gây ảnh hưởng đến sức khỏe”.</a:t>
            </a:r>
          </a:p>
        </p:txBody>
      </p:sp>
    </p:spTree>
    <p:extLst>
      <p:ext uri="{BB962C8B-B14F-4D97-AF65-F5344CB8AC3E}">
        <p14:creationId xmlns:p14="http://schemas.microsoft.com/office/powerpoint/2010/main" val="7801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F374E4E-242A-19C5-B0E6-EAFE27A013B6}"/>
              </a:ext>
            </a:extLst>
          </p:cNvPr>
          <p:cNvPicPr>
            <a:picLocks noChangeAspect="1"/>
          </p:cNvPicPr>
          <p:nvPr/>
        </p:nvPicPr>
        <p:blipFill>
          <a:blip r:embed="rId2"/>
          <a:stretch>
            <a:fillRect/>
          </a:stretch>
        </p:blipFill>
        <p:spPr>
          <a:xfrm>
            <a:off x="4192665" y="1943100"/>
            <a:ext cx="9931245" cy="4206605"/>
          </a:xfrm>
          <a:prstGeom prst="rect">
            <a:avLst/>
          </a:prstGeom>
        </p:spPr>
      </p:pic>
      <p:sp>
        <p:nvSpPr>
          <p:cNvPr id="11" name="Oval 10"/>
          <p:cNvSpPr/>
          <p:nvPr/>
        </p:nvSpPr>
        <p:spPr>
          <a:xfrm>
            <a:off x="6589976" y="-8953500"/>
            <a:ext cx="2745357" cy="3110813"/>
          </a:xfrm>
          <a:prstGeom prst="ellipse">
            <a:avLst/>
          </a:prstGeom>
          <a:solidFill>
            <a:schemeClr val="bg1"/>
          </a:solidFill>
          <a:ln w="76200"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743200" y="3314700"/>
            <a:ext cx="14450754" cy="3416320"/>
          </a:xfrm>
          <a:prstGeom prst="rect">
            <a:avLst/>
          </a:prstGeom>
        </p:spPr>
        <p:txBody>
          <a:bodyPr wrap="square">
            <a:spAutoFit/>
          </a:bodyPr>
          <a:lstStyle/>
          <a:p>
            <a:pPr lvl="0" algn="ctr"/>
            <a:r>
              <a:rPr lang="en-US" sz="5400" b="1" dirty="0">
                <a:solidFill>
                  <a:srgbClr val="333333"/>
                </a:solidFill>
                <a:latin typeface="Cambria" panose="02040503050406030204" pitchFamily="18" charset="0"/>
                <a:ea typeface="Cambria" panose="02040503050406030204" pitchFamily="18" charset="0"/>
              </a:rPr>
              <a:t>V</a:t>
            </a:r>
            <a:r>
              <a:rPr lang="vi-VN" sz="5400" b="1" dirty="0">
                <a:solidFill>
                  <a:srgbClr val="333333"/>
                </a:solidFill>
                <a:latin typeface="Cambria" panose="02040503050406030204" pitchFamily="18" charset="0"/>
                <a:ea typeface="Cambria" panose="02040503050406030204" pitchFamily="18" charset="0"/>
              </a:rPr>
              <a:t>ề nhà: </a:t>
            </a:r>
            <a:endParaRPr lang="en-US" sz="5400" b="1" dirty="0">
              <a:solidFill>
                <a:srgbClr val="333333"/>
              </a:solidFill>
              <a:latin typeface="Cambria" panose="02040503050406030204" pitchFamily="18" charset="0"/>
              <a:ea typeface="Cambria" panose="02040503050406030204" pitchFamily="18" charset="0"/>
            </a:endParaRPr>
          </a:p>
          <a:p>
            <a:pPr lvl="0" algn="ctr"/>
            <a:r>
              <a:rPr lang="vi-VN" sz="5400" b="1" dirty="0">
                <a:solidFill>
                  <a:srgbClr val="FF0000"/>
                </a:solidFill>
                <a:latin typeface="Cambria" panose="02040503050406030204" pitchFamily="18" charset="0"/>
                <a:ea typeface="Cambria" panose="02040503050406030204" pitchFamily="18" charset="0"/>
              </a:rPr>
              <a:t>Tìm kiếm thông tin, hình ảnh và chuẩn bị trình bày về chủ đề: “Sử dụng công nghệ trong đời sống: Nên hay không nên?”</a:t>
            </a:r>
          </a:p>
        </p:txBody>
      </p:sp>
    </p:spTree>
    <p:extLst>
      <p:ext uri="{BB962C8B-B14F-4D97-AF65-F5344CB8AC3E}">
        <p14:creationId xmlns:p14="http://schemas.microsoft.com/office/powerpoint/2010/main" val="365094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A picture containing doll, toy&#10;&#10;Description automatically generated">
            <a:extLst>
              <a:ext uri="{FF2B5EF4-FFF2-40B4-BE49-F238E27FC236}">
                <a16:creationId xmlns="" xmlns:a16="http://schemas.microsoft.com/office/drawing/2014/main" id="{AF8C482B-6AE1-DE90-4F6E-ED3AD7E8D9F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241" b="97577" l="4682" r="95356">
                        <a14:foregroundMark x1="28202" y1="26050" x2="28202" y2="49152"/>
                        <a14:foregroundMark x1="19925" y1="96688" x2="20337" y2="79362"/>
                        <a14:foregroundMark x1="39738" y1="95355" x2="29026" y2="82027"/>
                        <a14:foregroundMark x1="29026" y1="82027" x2="29026" y2="82027"/>
                        <a14:foregroundMark x1="4682" y1="68255" x2="10037" y2="59814"/>
                        <a14:foregroundMark x1="10037" y1="57593" x2="17453" y2="46486"/>
                        <a14:foregroundMark x1="17453" y1="46486" x2="17453" y2="46486"/>
                        <a14:foregroundMark x1="15805" y1="18942" x2="35618" y2="14499"/>
                        <a14:foregroundMark x1="35618" y1="14499" x2="35618" y2="14499"/>
                        <a14:foregroundMark x1="76404" y1="10057" x2="75581" y2="35380"/>
                        <a14:foregroundMark x1="75581" y1="35380" x2="75581" y2="35380"/>
                        <a14:foregroundMark x1="23221" y1="10501" x2="46105" y2="13166"/>
                        <a14:foregroundMark x1="46105" y1="13166" x2="47566" y2="14499"/>
                        <a14:foregroundMark x1="12921" y1="16276" x2="10449" y2="33158"/>
                        <a14:foregroundMark x1="10449" y1="33158" x2="12921" y2="34491"/>
                        <a14:foregroundMark x1="22809" y1="4241" x2="27341" y2="4241"/>
                        <a14:foregroundMark x1="71461" y1="10057" x2="89513" y2="17811"/>
                        <a14:foregroundMark x1="89513" y1="17811" x2="90000" y2="18942"/>
                        <a14:foregroundMark x1="60749" y1="18942" x2="64457" y2="26939"/>
                        <a14:foregroundMark x1="66929" y1="52262" x2="65693" y2="90913"/>
                        <a14:foregroundMark x1="75169" y1="96688" x2="83408" y2="86470"/>
                        <a14:foregroundMark x1="61161" y1="91801" x2="66929" y2="90024"/>
                        <a14:foregroundMark x1="72697" y1="46042" x2="74345" y2="75363"/>
                        <a14:foregroundMark x1="68989" y1="50040" x2="68577" y2="66478"/>
                        <a14:foregroundMark x1="69813" y1="50040" x2="66180" y2="56704"/>
                        <a14:foregroundMark x1="66180" y1="56704" x2="64457" y2="66922"/>
                        <a14:foregroundMark x1="73933" y1="21163" x2="69813" y2="31381"/>
                        <a14:foregroundMark x1="69813" y1="31381" x2="69813" y2="31381"/>
                        <a14:foregroundMark x1="63633" y1="9168" x2="86292" y2="8724"/>
                        <a14:foregroundMark x1="86292" y1="8724" x2="86292" y2="8724"/>
                        <a14:foregroundMark x1="87940" y1="8724" x2="95393" y2="21163"/>
                        <a14:foregroundMark x1="75993" y1="43376" x2="75993" y2="56260"/>
                        <a14:foregroundMark x1="75993" y1="56260" x2="75993" y2="56260"/>
                        <a14:foregroundMark x1="64045" y1="55372" x2="64045" y2="59370"/>
                        <a14:foregroundMark x1="80524" y1="95800" x2="85880" y2="89580"/>
                        <a14:foregroundMark x1="56629" y1="92246" x2="66105" y2="89136"/>
                        <a14:foregroundMark x1="73109" y1="96688" x2="80524" y2="92246"/>
                        <a14:foregroundMark x1="28614" y1="26050" x2="32322" y2="45153"/>
                        <a14:foregroundMark x1="13745" y1="93134" x2="13745" y2="93134"/>
                        <a14:foregroundMark x1="14157" y1="93134" x2="17865" y2="97577"/>
                        <a14:foregroundMark x1="21985" y1="97577" x2="27753" y2="96688"/>
                        <a14:foregroundMark x1="67753" y1="13611" x2="71049" y2="28271"/>
                      </a14:backgroundRemoval>
                    </a14:imgEffect>
                  </a14:imgLayer>
                </a14:imgProps>
              </a:ext>
              <a:ext uri="{28A0092B-C50C-407E-A947-70E740481C1C}">
                <a14:useLocalDpi xmlns:a14="http://schemas.microsoft.com/office/drawing/2010/main" val="0"/>
              </a:ext>
            </a:extLst>
          </a:blip>
          <a:stretch>
            <a:fillRect/>
          </a:stretch>
        </p:blipFill>
        <p:spPr>
          <a:xfrm>
            <a:off x="13184126" y="5372100"/>
            <a:ext cx="5257917" cy="4876800"/>
          </a:xfrm>
          <a:prstGeom prst="rect">
            <a:avLst/>
          </a:prstGeom>
        </p:spPr>
      </p:pic>
      <p:pic>
        <p:nvPicPr>
          <p:cNvPr id="19" name="Picture 18">
            <a:extLst>
              <a:ext uri="{FF2B5EF4-FFF2-40B4-BE49-F238E27FC236}">
                <a16:creationId xmlns="" xmlns:a16="http://schemas.microsoft.com/office/drawing/2014/main" id="{580A1EE3-6C63-4AB6-85C6-0392E61F2E31}"/>
              </a:ext>
            </a:extLst>
          </p:cNvPr>
          <p:cNvPicPr>
            <a:picLocks noChangeAspect="1"/>
          </p:cNvPicPr>
          <p:nvPr/>
        </p:nvPicPr>
        <p:blipFill>
          <a:blip r:embed="rId4"/>
          <a:stretch>
            <a:fillRect/>
          </a:stretch>
        </p:blipFill>
        <p:spPr>
          <a:xfrm>
            <a:off x="5105400" y="647700"/>
            <a:ext cx="8077200" cy="2163308"/>
          </a:xfrm>
          <a:prstGeom prst="rect">
            <a:avLst/>
          </a:prstGeom>
        </p:spPr>
      </p:pic>
      <p:sp>
        <p:nvSpPr>
          <p:cNvPr id="20" name="Freeform 11">
            <a:extLst>
              <a:ext uri="{FF2B5EF4-FFF2-40B4-BE49-F238E27FC236}">
                <a16:creationId xmlns="" xmlns:a16="http://schemas.microsoft.com/office/drawing/2014/main" id="{433C9942-94C4-2719-5DD1-9C1017E177E3}"/>
              </a:ext>
            </a:extLst>
          </p:cNvPr>
          <p:cNvSpPr/>
          <p:nvPr/>
        </p:nvSpPr>
        <p:spPr>
          <a:xfrm>
            <a:off x="3886200" y="3009900"/>
            <a:ext cx="9448800" cy="5943600"/>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5">
              <a:extLst>
                <a:ext uri="{96DAC541-7B7A-43D3-8B79-37D633B846F1}">
                  <asvg:svgBlip xmlns="" xmlns:asvg="http://schemas.microsoft.com/office/drawing/2016/SVG/main" r:embed="rId16"/>
                </a:ext>
              </a:extLst>
            </a:blip>
            <a:stretch>
              <a:fillRect/>
            </a:stretch>
          </a:blipFill>
          <a:ln cap="sq">
            <a:noFill/>
            <a:prstDash val="solid"/>
            <a:miter/>
          </a:ln>
        </p:spPr>
      </p:sp>
      <p:sp>
        <p:nvSpPr>
          <p:cNvPr id="21" name="TextBox 12">
            <a:extLst>
              <a:ext uri="{FF2B5EF4-FFF2-40B4-BE49-F238E27FC236}">
                <a16:creationId xmlns="" xmlns:a16="http://schemas.microsoft.com/office/drawing/2014/main" id="{A80D80C6-C82C-09CD-B0D7-061E0D740B53}"/>
              </a:ext>
            </a:extLst>
          </p:cNvPr>
          <p:cNvSpPr txBox="1"/>
          <p:nvPr/>
        </p:nvSpPr>
        <p:spPr>
          <a:xfrm>
            <a:off x="4495800" y="3848100"/>
            <a:ext cx="8007554" cy="4062651"/>
          </a:xfrm>
          <a:prstGeom prst="rect">
            <a:avLst/>
          </a:prstGeom>
        </p:spPr>
        <p:txBody>
          <a:bodyPr wrap="square" lIns="0" tIns="0" rIns="0" bIns="0" rtlCol="0" anchor="t">
            <a:spAutoFit/>
          </a:bodyPr>
          <a:lstStyle/>
          <a:p>
            <a:pPr marL="571500" indent="-571500" algn="just">
              <a:buFont typeface="Arial" panose="020B0604020202020204" pitchFamily="34" charset="0"/>
              <a:buChar char="•"/>
            </a:pPr>
            <a:r>
              <a:rPr lang="vi-VN" sz="4400" dirty="0">
                <a:solidFill>
                  <a:srgbClr val="002060"/>
                </a:solidFill>
                <a:latin typeface="Cambria" panose="02040503050406030204" pitchFamily="18" charset="0"/>
                <a:ea typeface="Cambria" panose="02040503050406030204" pitchFamily="18" charset="0"/>
              </a:rPr>
              <a:t>GV chia lớp thành 2 đội ngồi tại chỗ.</a:t>
            </a:r>
          </a:p>
          <a:p>
            <a:pPr marL="571500" indent="-571500" algn="just">
              <a:buFont typeface="Arial" panose="020B0604020202020204" pitchFamily="34" charset="0"/>
              <a:buChar char="•"/>
            </a:pPr>
            <a:r>
              <a:rPr lang="vi-VN" sz="4400" dirty="0">
                <a:solidFill>
                  <a:srgbClr val="002060"/>
                </a:solidFill>
                <a:latin typeface="Cambria" panose="02040503050406030204" pitchFamily="18" charset="0"/>
                <a:ea typeface="Cambria" panose="02040503050406030204" pitchFamily="18" charset="0"/>
              </a:rPr>
              <a:t>Mỗi đội luân phiên gọi tên 1 sản phẩm công nghệ, đội kia sẽ nói vai trò của sản phẩm đó.</a:t>
            </a:r>
          </a:p>
          <a:p>
            <a:pPr marL="571500" indent="-571500" algn="just">
              <a:buFont typeface="Arial" panose="020B0604020202020204" pitchFamily="34" charset="0"/>
              <a:buChar char="•"/>
            </a:pPr>
            <a:r>
              <a:rPr lang="vi-VN" sz="4400" dirty="0">
                <a:solidFill>
                  <a:srgbClr val="002060"/>
                </a:solidFill>
                <a:latin typeface="Cambria" panose="02040503050406030204" pitchFamily="18" charset="0"/>
                <a:ea typeface="Cambria" panose="02040503050406030204" pitchFamily="18" charset="0"/>
              </a:rPr>
              <a:t>Lặp lại 3 lượt.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strVal val="#ppt_w+.3"/>
                                          </p:val>
                                        </p:tav>
                                        <p:tav tm="100000">
                                          <p:val>
                                            <p:strVal val="#ppt_w"/>
                                          </p:val>
                                        </p:tav>
                                      </p:tavLst>
                                    </p:anim>
                                    <p:anim calcmode="lin" valueType="num">
                                      <p:cBhvr>
                                        <p:cTn id="14" dur="1000" fill="hold"/>
                                        <p:tgtEl>
                                          <p:spTgt spid="19"/>
                                        </p:tgtEl>
                                        <p:attrNameLst>
                                          <p:attrName>ppt_h</p:attrName>
                                        </p:attrNameLst>
                                      </p:cBhvr>
                                      <p:tavLst>
                                        <p:tav tm="0">
                                          <p:val>
                                            <p:strVal val="#ppt_h"/>
                                          </p:val>
                                        </p:tav>
                                        <p:tav tm="100000">
                                          <p:val>
                                            <p:strVal val="#ppt_h"/>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Freeform 19"/>
          <p:cNvSpPr/>
          <p:nvPr/>
        </p:nvSpPr>
        <p:spPr>
          <a:xfrm rot="1274199">
            <a:off x="16204847" y="1099271"/>
            <a:ext cx="1741893" cy="1751720"/>
          </a:xfrm>
          <a:custGeom>
            <a:avLst/>
            <a:gdLst/>
            <a:ahLst/>
            <a:cxnLst/>
            <a:rect l="l" t="t" r="r" b="b"/>
            <a:pathLst>
              <a:path w="1741893" h="1751720">
                <a:moveTo>
                  <a:pt x="0" y="0"/>
                </a:moveTo>
                <a:lnTo>
                  <a:pt x="1741894" y="0"/>
                </a:lnTo>
                <a:lnTo>
                  <a:pt x="1741894" y="1751720"/>
                </a:lnTo>
                <a:lnTo>
                  <a:pt x="0" y="1751720"/>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a:ln cap="sq">
            <a:noFill/>
            <a:prstDash val="solid"/>
            <a:miter/>
          </a:ln>
        </p:spPr>
      </p:sp>
      <p:pic>
        <p:nvPicPr>
          <p:cNvPr id="21" name="Picture 20" descr="A picture containing doll, toy&#10;&#10;Description automatically generated">
            <a:extLst>
              <a:ext uri="{FF2B5EF4-FFF2-40B4-BE49-F238E27FC236}">
                <a16:creationId xmlns="" xmlns:a16="http://schemas.microsoft.com/office/drawing/2014/main" id="{E31BECF4-7E37-19F0-933C-4AAE7FF45E59}"/>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4241" b="97577" l="4682" r="95356">
                        <a14:foregroundMark x1="28202" y1="26050" x2="28202" y2="49152"/>
                        <a14:foregroundMark x1="19925" y1="96688" x2="20337" y2="79362"/>
                        <a14:foregroundMark x1="39738" y1="95355" x2="29026" y2="82027"/>
                        <a14:foregroundMark x1="29026" y1="82027" x2="29026" y2="82027"/>
                        <a14:foregroundMark x1="4682" y1="68255" x2="10037" y2="59814"/>
                        <a14:foregroundMark x1="10037" y1="57593" x2="17453" y2="46486"/>
                        <a14:foregroundMark x1="17453" y1="46486" x2="17453" y2="46486"/>
                        <a14:foregroundMark x1="15805" y1="18942" x2="35618" y2="14499"/>
                        <a14:foregroundMark x1="35618" y1="14499" x2="35618" y2="14499"/>
                        <a14:foregroundMark x1="76404" y1="10057" x2="75581" y2="35380"/>
                        <a14:foregroundMark x1="75581" y1="35380" x2="75581" y2="35380"/>
                        <a14:foregroundMark x1="23221" y1="10501" x2="46105" y2="13166"/>
                        <a14:foregroundMark x1="46105" y1="13166" x2="47566" y2="14499"/>
                        <a14:foregroundMark x1="12921" y1="16276" x2="10449" y2="33158"/>
                        <a14:foregroundMark x1="10449" y1="33158" x2="12921" y2="34491"/>
                        <a14:foregroundMark x1="22809" y1="4241" x2="27341" y2="4241"/>
                        <a14:foregroundMark x1="71461" y1="10057" x2="89513" y2="17811"/>
                        <a14:foregroundMark x1="89513" y1="17811" x2="90000" y2="18942"/>
                        <a14:foregroundMark x1="60749" y1="18942" x2="64457" y2="26939"/>
                        <a14:foregroundMark x1="66929" y1="52262" x2="65693" y2="90913"/>
                        <a14:foregroundMark x1="75169" y1="96688" x2="83408" y2="86470"/>
                        <a14:foregroundMark x1="61161" y1="91801" x2="66929" y2="90024"/>
                        <a14:foregroundMark x1="72697" y1="46042" x2="74345" y2="75363"/>
                        <a14:foregroundMark x1="68989" y1="50040" x2="68577" y2="66478"/>
                        <a14:foregroundMark x1="69813" y1="50040" x2="66180" y2="56704"/>
                        <a14:foregroundMark x1="66180" y1="56704" x2="64457" y2="66922"/>
                        <a14:foregroundMark x1="73933" y1="21163" x2="69813" y2="31381"/>
                        <a14:foregroundMark x1="69813" y1="31381" x2="69813" y2="31381"/>
                        <a14:foregroundMark x1="63633" y1="9168" x2="86292" y2="8724"/>
                        <a14:foregroundMark x1="86292" y1="8724" x2="86292" y2="8724"/>
                        <a14:foregroundMark x1="87940" y1="8724" x2="95393" y2="21163"/>
                        <a14:foregroundMark x1="75993" y1="43376" x2="75993" y2="56260"/>
                        <a14:foregroundMark x1="75993" y1="56260" x2="75993" y2="56260"/>
                        <a14:foregroundMark x1="64045" y1="55372" x2="64045" y2="59370"/>
                        <a14:foregroundMark x1="80524" y1="95800" x2="85880" y2="89580"/>
                        <a14:foregroundMark x1="56629" y1="92246" x2="66105" y2="89136"/>
                        <a14:foregroundMark x1="73109" y1="96688" x2="80524" y2="92246"/>
                        <a14:foregroundMark x1="28614" y1="26050" x2="32322" y2="45153"/>
                        <a14:foregroundMark x1="13745" y1="93134" x2="13745" y2="93134"/>
                        <a14:foregroundMark x1="14157" y1="93134" x2="17865" y2="97577"/>
                        <a14:foregroundMark x1="21985" y1="97577" x2="27753" y2="96688"/>
                        <a14:foregroundMark x1="67753" y1="13611" x2="71049" y2="28271"/>
                      </a14:backgroundRemoval>
                    </a14:imgEffect>
                  </a14:imgLayer>
                </a14:imgProps>
              </a:ext>
              <a:ext uri="{28A0092B-C50C-407E-A947-70E740481C1C}">
                <a14:useLocalDpi xmlns:a14="http://schemas.microsoft.com/office/drawing/2010/main" val="0"/>
              </a:ext>
            </a:extLst>
          </a:blip>
          <a:stretch>
            <a:fillRect/>
          </a:stretch>
        </p:blipFill>
        <p:spPr>
          <a:xfrm>
            <a:off x="6400800" y="3771900"/>
            <a:ext cx="7147481" cy="6629400"/>
          </a:xfrm>
          <a:prstGeom prst="rect">
            <a:avLst/>
          </a:prstGeom>
        </p:spPr>
      </p:pic>
      <p:sp>
        <p:nvSpPr>
          <p:cNvPr id="22" name="Thought Bubble: Cloud 21">
            <a:extLst>
              <a:ext uri="{FF2B5EF4-FFF2-40B4-BE49-F238E27FC236}">
                <a16:creationId xmlns="" xmlns:a16="http://schemas.microsoft.com/office/drawing/2014/main" id="{8BE63820-50BD-B59B-8CA7-46BBF8276391}"/>
              </a:ext>
            </a:extLst>
          </p:cNvPr>
          <p:cNvSpPr/>
          <p:nvPr/>
        </p:nvSpPr>
        <p:spPr>
          <a:xfrm>
            <a:off x="1219200" y="952500"/>
            <a:ext cx="6248400" cy="2819400"/>
          </a:xfrm>
          <a:prstGeom prst="cloudCallout">
            <a:avLst>
              <a:gd name="adj1" fmla="val 48596"/>
              <a:gd name="adj2" fmla="val 60338"/>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dirty="0" err="1"/>
              <a:t>Tôi</a:t>
            </a:r>
            <a:r>
              <a:rPr lang="en-US" sz="6600" b="1" dirty="0"/>
              <a:t> </a:t>
            </a:r>
            <a:r>
              <a:rPr lang="en-US" sz="6600" b="1" dirty="0" err="1"/>
              <a:t>là</a:t>
            </a:r>
            <a:r>
              <a:rPr lang="en-US" sz="6600" b="1" dirty="0"/>
              <a:t> ô </a:t>
            </a:r>
            <a:r>
              <a:rPr lang="en-US" sz="6600" b="1" dirty="0" err="1"/>
              <a:t>tô</a:t>
            </a:r>
            <a:r>
              <a:rPr lang="en-US" sz="6600" b="1" dirty="0"/>
              <a:t>.</a:t>
            </a:r>
          </a:p>
        </p:txBody>
      </p:sp>
      <p:sp>
        <p:nvSpPr>
          <p:cNvPr id="23" name="Thought Bubble: Cloud 22">
            <a:extLst>
              <a:ext uri="{FF2B5EF4-FFF2-40B4-BE49-F238E27FC236}">
                <a16:creationId xmlns="" xmlns:a16="http://schemas.microsoft.com/office/drawing/2014/main" id="{BB56F61E-8E77-CF0D-9190-415566A35B94}"/>
              </a:ext>
            </a:extLst>
          </p:cNvPr>
          <p:cNvSpPr/>
          <p:nvPr/>
        </p:nvSpPr>
        <p:spPr>
          <a:xfrm>
            <a:off x="11201400" y="571500"/>
            <a:ext cx="6781800" cy="2819400"/>
          </a:xfrm>
          <a:prstGeom prst="cloudCallout">
            <a:avLst>
              <a:gd name="adj1" fmla="val -34575"/>
              <a:gd name="adj2" fmla="val 63581"/>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a:solidFill>
                  <a:srgbClr val="FF0000"/>
                </a:solidFill>
              </a:rPr>
              <a:t>Tôi</a:t>
            </a:r>
            <a:r>
              <a:rPr lang="en-US" sz="4800" b="1" dirty="0">
                <a:solidFill>
                  <a:srgbClr val="FF0000"/>
                </a:solidFill>
              </a:rPr>
              <a:t> </a:t>
            </a:r>
            <a:r>
              <a:rPr lang="en-US" sz="4800" b="1" dirty="0" err="1">
                <a:solidFill>
                  <a:srgbClr val="FF0000"/>
                </a:solidFill>
              </a:rPr>
              <a:t>giúp</a:t>
            </a:r>
            <a:r>
              <a:rPr lang="en-US" sz="4800" b="1" dirty="0">
                <a:solidFill>
                  <a:srgbClr val="FF0000"/>
                </a:solidFill>
              </a:rPr>
              <a:t> con </a:t>
            </a:r>
            <a:r>
              <a:rPr lang="en-US" sz="4800" b="1" dirty="0" err="1">
                <a:solidFill>
                  <a:srgbClr val="FF0000"/>
                </a:solidFill>
              </a:rPr>
              <a:t>người</a:t>
            </a:r>
            <a:r>
              <a:rPr lang="en-US" sz="4800" b="1" dirty="0">
                <a:solidFill>
                  <a:srgbClr val="FF0000"/>
                </a:solidFill>
              </a:rPr>
              <a:t> di </a:t>
            </a:r>
            <a:r>
              <a:rPr lang="en-US" sz="4800" b="1" dirty="0" err="1">
                <a:solidFill>
                  <a:srgbClr val="FF0000"/>
                </a:solidFill>
              </a:rPr>
              <a:t>chuyển</a:t>
            </a:r>
            <a:endParaRPr lang="en-US" sz="4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66B97DB9-B906-0A05-1B8F-E17B86AFCFA1}"/>
              </a:ext>
            </a:extLst>
          </p:cNvPr>
          <p:cNvPicPr>
            <a:picLocks noChangeAspect="1"/>
          </p:cNvPicPr>
          <p:nvPr/>
        </p:nvPicPr>
        <p:blipFill>
          <a:blip r:embed="rId3"/>
          <a:stretch>
            <a:fillRect/>
          </a:stretch>
        </p:blipFill>
        <p:spPr>
          <a:xfrm>
            <a:off x="5790909" y="647700"/>
            <a:ext cx="6706181" cy="2353260"/>
          </a:xfrm>
          <a:prstGeom prst="rect">
            <a:avLst/>
          </a:prstGeom>
        </p:spPr>
      </p:pic>
      <p:pic>
        <p:nvPicPr>
          <p:cNvPr id="22" name="Picture 21">
            <a:extLst>
              <a:ext uri="{FF2B5EF4-FFF2-40B4-BE49-F238E27FC236}">
                <a16:creationId xmlns="" xmlns:a16="http://schemas.microsoft.com/office/drawing/2014/main" id="{B381F074-A4EB-DC33-6D75-5904901A1D84}"/>
              </a:ext>
            </a:extLst>
          </p:cNvPr>
          <p:cNvPicPr>
            <a:picLocks noChangeAspect="1"/>
          </p:cNvPicPr>
          <p:nvPr/>
        </p:nvPicPr>
        <p:blipFill>
          <a:blip r:embed="rId4"/>
          <a:stretch>
            <a:fillRect/>
          </a:stretch>
        </p:blipFill>
        <p:spPr>
          <a:xfrm>
            <a:off x="3505200" y="3314700"/>
            <a:ext cx="12260119" cy="5950212"/>
          </a:xfrm>
          <a:prstGeom prst="rect">
            <a:avLst/>
          </a:prstGeom>
        </p:spPr>
      </p:pic>
      <p:pic>
        <p:nvPicPr>
          <p:cNvPr id="23" name="Picture 22">
            <a:extLst>
              <a:ext uri="{FF2B5EF4-FFF2-40B4-BE49-F238E27FC236}">
                <a16:creationId xmlns="" xmlns:a16="http://schemas.microsoft.com/office/drawing/2014/main" id="{7C86A88F-F0D9-CAD1-D0EA-E02D45B295F0}"/>
              </a:ext>
            </a:extLst>
          </p:cNvPr>
          <p:cNvPicPr>
            <a:picLocks noChangeAspect="1"/>
          </p:cNvPicPr>
          <p:nvPr/>
        </p:nvPicPr>
        <p:blipFill>
          <a:blip r:embed="rId5">
            <a:duotone>
              <a:prstClr val="black"/>
              <a:schemeClr val="accent1">
                <a:tint val="45000"/>
                <a:satMod val="400000"/>
              </a:schemeClr>
            </a:duotone>
          </a:blip>
          <a:stretch>
            <a:fillRect/>
          </a:stretch>
        </p:blipFill>
        <p:spPr>
          <a:xfrm>
            <a:off x="6172200" y="2781299"/>
            <a:ext cx="5943601" cy="16981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red and green text on a black background&#10;&#10;Description automatically generated">
            <a:extLst>
              <a:ext uri="{FF2B5EF4-FFF2-40B4-BE49-F238E27FC236}">
                <a16:creationId xmlns="" xmlns:a16="http://schemas.microsoft.com/office/drawing/2014/main" id="{B83FCC3A-352B-5047-569A-62B4F58B9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638300"/>
            <a:ext cx="10123054" cy="7581944"/>
          </a:xfrm>
          <a:prstGeom prst="rect">
            <a:avLst/>
          </a:prstGeom>
        </p:spPr>
      </p:pic>
    </p:spTree>
    <p:extLst>
      <p:ext uri="{BB962C8B-B14F-4D97-AF65-F5344CB8AC3E}">
        <p14:creationId xmlns:p14="http://schemas.microsoft.com/office/powerpoint/2010/main" val="3778268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9"/>
          <p:cNvSpPr/>
          <p:nvPr/>
        </p:nvSpPr>
        <p:spPr>
          <a:xfrm>
            <a:off x="762000" y="0"/>
            <a:ext cx="16182474" cy="1653346"/>
          </a:xfrm>
          <a:custGeom>
            <a:avLst/>
            <a:gdLst/>
            <a:ahLst/>
            <a:cxnLst/>
            <a:rect l="l" t="t" r="r" b="b"/>
            <a:pathLst>
              <a:path w="4262389" h="1653346">
                <a:moveTo>
                  <a:pt x="0" y="0"/>
                </a:moveTo>
                <a:lnTo>
                  <a:pt x="4262389" y="0"/>
                </a:lnTo>
                <a:lnTo>
                  <a:pt x="4262389" y="1653346"/>
                </a:lnTo>
                <a:lnTo>
                  <a:pt x="0" y="16533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16" name="TextBox 16"/>
          <p:cNvSpPr txBox="1"/>
          <p:nvPr/>
        </p:nvSpPr>
        <p:spPr>
          <a:xfrm>
            <a:off x="1295400" y="266700"/>
            <a:ext cx="13972674" cy="1028423"/>
          </a:xfrm>
          <a:prstGeom prst="rect">
            <a:avLst/>
          </a:prstGeom>
        </p:spPr>
        <p:txBody>
          <a:bodyPr wrap="square" lIns="0" tIns="0" rIns="0" bIns="0" rtlCol="0" anchor="t">
            <a:spAutoFit/>
          </a:bodyPr>
          <a:lstStyle/>
          <a:p>
            <a:pPr marL="0" lvl="1" indent="0" algn="ctr">
              <a:lnSpc>
                <a:spcPts val="3977"/>
              </a:lnSpc>
            </a:pPr>
            <a:r>
              <a:rPr lang="vi-VN" sz="3600" b="1" dirty="0">
                <a:solidFill>
                  <a:srgbClr val="002060"/>
                </a:solidFill>
                <a:latin typeface="Cambria" panose="02040503050406030204" pitchFamily="18" charset="0"/>
                <a:ea typeface="Cambria" panose="02040503050406030204" pitchFamily="18" charset="0"/>
              </a:rPr>
              <a:t>Quan sát sơ đồ trong Hình 2 và cho biết công nghệ sản xuất giấy dưới đây có ảnh hưởng như thế nào đến môi trường.</a:t>
            </a:r>
            <a:endParaRPr lang="en-US" sz="3600" b="1" dirty="0">
              <a:solidFill>
                <a:srgbClr val="002060"/>
              </a:solidFill>
              <a:latin typeface="Cambria" panose="02040503050406030204" pitchFamily="18" charset="0"/>
              <a:ea typeface="Cambria" panose="02040503050406030204" pitchFamily="18" charset="0"/>
            </a:endParaRPr>
          </a:p>
        </p:txBody>
      </p:sp>
      <p:sp>
        <p:nvSpPr>
          <p:cNvPr id="21" name="Freeform 21"/>
          <p:cNvSpPr/>
          <p:nvPr/>
        </p:nvSpPr>
        <p:spPr>
          <a:xfrm rot="-1535698">
            <a:off x="8018227" y="8073853"/>
            <a:ext cx="1517923" cy="720928"/>
          </a:xfrm>
          <a:custGeom>
            <a:avLst/>
            <a:gdLst/>
            <a:ahLst/>
            <a:cxnLst/>
            <a:rect l="l" t="t" r="r" b="b"/>
            <a:pathLst>
              <a:path w="1517923" h="720928">
                <a:moveTo>
                  <a:pt x="0" y="0"/>
                </a:moveTo>
                <a:lnTo>
                  <a:pt x="1517923" y="0"/>
                </a:lnTo>
                <a:lnTo>
                  <a:pt x="1517923" y="720928"/>
                </a:lnTo>
                <a:lnTo>
                  <a:pt x="0" y="720928"/>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a:ln cap="sq">
            <a:noFill/>
            <a:prstDash val="solid"/>
            <a:miter/>
          </a:ln>
        </p:spPr>
      </p:sp>
      <p:pic>
        <p:nvPicPr>
          <p:cNvPr id="23" name="Picture 22">
            <a:extLst>
              <a:ext uri="{FF2B5EF4-FFF2-40B4-BE49-F238E27FC236}">
                <a16:creationId xmlns="" xmlns:a16="http://schemas.microsoft.com/office/drawing/2014/main" id="{41EB8019-44CE-F817-2315-5D6875425ADF}"/>
              </a:ext>
            </a:extLst>
          </p:cNvPr>
          <p:cNvPicPr>
            <a:picLocks noChangeAspect="1"/>
          </p:cNvPicPr>
          <p:nvPr/>
        </p:nvPicPr>
        <p:blipFill>
          <a:blip r:embed="rId12"/>
          <a:stretch>
            <a:fillRect/>
          </a:stretch>
        </p:blipFill>
        <p:spPr>
          <a:xfrm>
            <a:off x="2667000" y="2095500"/>
            <a:ext cx="12192000" cy="7523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7F60086E-3DD3-6B45-141A-2073B6331BE5}"/>
              </a:ext>
            </a:extLst>
          </p:cNvPr>
          <p:cNvGrpSpPr/>
          <p:nvPr/>
        </p:nvGrpSpPr>
        <p:grpSpPr>
          <a:xfrm>
            <a:off x="8686800" y="3390900"/>
            <a:ext cx="9144000" cy="4063890"/>
            <a:chOff x="5245305" y="1447589"/>
            <a:chExt cx="6278463" cy="2618827"/>
          </a:xfrm>
        </p:grpSpPr>
        <p:sp>
          <p:nvSpPr>
            <p:cNvPr id="17" name="折角形 14">
              <a:extLst>
                <a:ext uri="{FF2B5EF4-FFF2-40B4-BE49-F238E27FC236}">
                  <a16:creationId xmlns="" xmlns:a16="http://schemas.microsoft.com/office/drawing/2014/main" id="{568CE6FB-6C29-D642-B09D-9978099F031A}"/>
                </a:ext>
              </a:extLst>
            </p:cNvPr>
            <p:cNvSpPr/>
            <p:nvPr/>
          </p:nvSpPr>
          <p:spPr>
            <a:xfrm>
              <a:off x="5245305" y="1447589"/>
              <a:ext cx="6278463" cy="2160591"/>
            </a:xfrm>
            <a:prstGeom prst="foldedCorner">
              <a:avLst>
                <a:gd name="adj" fmla="val 12237"/>
              </a:avLst>
            </a:prstGeom>
            <a:solidFill>
              <a:srgbClr val="1F7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p>
          </p:txBody>
        </p:sp>
        <p:sp>
          <p:nvSpPr>
            <p:cNvPr id="18" name="矩形 12">
              <a:extLst>
                <a:ext uri="{FF2B5EF4-FFF2-40B4-BE49-F238E27FC236}">
                  <a16:creationId xmlns="" xmlns:a16="http://schemas.microsoft.com/office/drawing/2014/main" id="{14BF4F70-7503-7C22-53E4-64AF4EE9EFA6}"/>
                </a:ext>
              </a:extLst>
            </p:cNvPr>
            <p:cNvSpPr/>
            <p:nvPr/>
          </p:nvSpPr>
          <p:spPr>
            <a:xfrm>
              <a:off x="5414718" y="1626889"/>
              <a:ext cx="5619509" cy="2439527"/>
            </a:xfrm>
            <a:prstGeom prst="rect">
              <a:avLst/>
            </a:prstGeom>
          </p:spPr>
          <p:txBody>
            <a:bodyPr wrap="square">
              <a:spAutoFit/>
            </a:bodyPr>
            <a:lstStyle/>
            <a:p>
              <a:pPr algn="just" rtl="0">
                <a:spcBef>
                  <a:spcPts val="0"/>
                </a:spcBef>
                <a:spcAft>
                  <a:spcPts val="500"/>
                </a:spcAft>
              </a:pPr>
              <a:r>
                <a:rPr lang="vi-VN" sz="4800" b="1" i="0" u="none" strike="noStrike" dirty="0">
                  <a:solidFill>
                    <a:schemeClr val="bg1"/>
                  </a:solidFill>
                  <a:effectLst/>
                  <a:latin typeface="Cambria" panose="02040503050406030204" pitchFamily="18" charset="0"/>
                  <a:ea typeface="Cambria" panose="02040503050406030204" pitchFamily="18" charset="0"/>
                </a:rPr>
                <a:t>Nguyên liệu: gỗ, tre, nứa,... là nguồn nguyên liệu tự nhiên, nhưng khai thác quá mức sẽ dẫn tới cạn kiệt,...).</a:t>
              </a:r>
              <a:endParaRPr lang="vi-VN" sz="6000" b="1" dirty="0">
                <a:solidFill>
                  <a:schemeClr val="bg1"/>
                </a:solidFill>
                <a:effectLst/>
                <a:latin typeface="Cambria" panose="02040503050406030204" pitchFamily="18" charset="0"/>
                <a:ea typeface="Cambria" panose="02040503050406030204" pitchFamily="18" charset="0"/>
              </a:endParaRPr>
            </a:p>
          </p:txBody>
        </p:sp>
      </p:grpSp>
      <p:pic>
        <p:nvPicPr>
          <p:cNvPr id="1026" name="Picture 2" descr="Yên Bái triển khai hiệu quả công nghiệp chế biến gỗ rừng trồng">
            <a:extLst>
              <a:ext uri="{FF2B5EF4-FFF2-40B4-BE49-F238E27FC236}">
                <a16:creationId xmlns="" xmlns:a16="http://schemas.microsoft.com/office/drawing/2014/main" id="{7F638334-C400-4D3C-4CD3-079502725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6469">
            <a:off x="685800" y="2628900"/>
            <a:ext cx="7237141"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7F60086E-3DD3-6B45-141A-2073B6331BE5}"/>
              </a:ext>
            </a:extLst>
          </p:cNvPr>
          <p:cNvGrpSpPr/>
          <p:nvPr/>
        </p:nvGrpSpPr>
        <p:grpSpPr>
          <a:xfrm>
            <a:off x="8686800" y="3390900"/>
            <a:ext cx="9144000" cy="4343400"/>
            <a:chOff x="5245305" y="1447589"/>
            <a:chExt cx="6278463" cy="2798947"/>
          </a:xfrm>
        </p:grpSpPr>
        <p:sp>
          <p:nvSpPr>
            <p:cNvPr id="17" name="折角形 14">
              <a:extLst>
                <a:ext uri="{FF2B5EF4-FFF2-40B4-BE49-F238E27FC236}">
                  <a16:creationId xmlns="" xmlns:a16="http://schemas.microsoft.com/office/drawing/2014/main" id="{568CE6FB-6C29-D642-B09D-9978099F031A}"/>
                </a:ext>
              </a:extLst>
            </p:cNvPr>
            <p:cNvSpPr/>
            <p:nvPr/>
          </p:nvSpPr>
          <p:spPr>
            <a:xfrm>
              <a:off x="5245305" y="1447589"/>
              <a:ext cx="6278463" cy="2798947"/>
            </a:xfrm>
            <a:prstGeom prst="foldedCorner">
              <a:avLst>
                <a:gd name="adj" fmla="val 12237"/>
              </a:avLst>
            </a:prstGeom>
            <a:solidFill>
              <a:srgbClr val="1F73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12">
              <a:extLst>
                <a:ext uri="{FF2B5EF4-FFF2-40B4-BE49-F238E27FC236}">
                  <a16:creationId xmlns="" xmlns:a16="http://schemas.microsoft.com/office/drawing/2014/main" id="{14BF4F70-7503-7C22-53E4-64AF4EE9EFA6}"/>
                </a:ext>
              </a:extLst>
            </p:cNvPr>
            <p:cNvSpPr/>
            <p:nvPr/>
          </p:nvSpPr>
          <p:spPr>
            <a:xfrm>
              <a:off x="5414718" y="1626889"/>
              <a:ext cx="5619509" cy="243952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Hoá chất ngâm nguyên liệu thải ra ngoài môi trường, chưa được xử lí làm ô nhiễm đất, ô nhiễm nước dùng trong sinh hoạt,...</a:t>
              </a:r>
            </a:p>
          </p:txBody>
        </p:sp>
      </p:grpSp>
      <p:pic>
        <p:nvPicPr>
          <p:cNvPr id="2050" name="Picture 2" descr="Hàng loạt thùng phuy nghi chứa hóa chất độc hại bị đổ trộm ra Đại lộ Thăng  Long">
            <a:extLst>
              <a:ext uri="{FF2B5EF4-FFF2-40B4-BE49-F238E27FC236}">
                <a16:creationId xmlns="" xmlns:a16="http://schemas.microsoft.com/office/drawing/2014/main" id="{676994D5-7BF2-0800-D704-3B305DCF85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51542">
            <a:off x="535712" y="3143389"/>
            <a:ext cx="7407275" cy="4939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266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A10E2F53-B520-D58C-9297-D27A6CB8D10E}"/>
              </a:ext>
            </a:extLst>
          </p:cNvPr>
          <p:cNvGrpSpPr/>
          <p:nvPr/>
        </p:nvGrpSpPr>
        <p:grpSpPr>
          <a:xfrm>
            <a:off x="3505200" y="3086100"/>
            <a:ext cx="12344400" cy="3152946"/>
            <a:chOff x="1484635" y="1481102"/>
            <a:chExt cx="8669357" cy="2669793"/>
          </a:xfrm>
        </p:grpSpPr>
        <p:grpSp>
          <p:nvGrpSpPr>
            <p:cNvPr id="18" name="组合 21">
              <a:extLst>
                <a:ext uri="{FF2B5EF4-FFF2-40B4-BE49-F238E27FC236}">
                  <a16:creationId xmlns="" xmlns:a16="http://schemas.microsoft.com/office/drawing/2014/main" id="{DEB012E5-2054-D148-1561-EFEAE3C877BC}"/>
                </a:ext>
              </a:extLst>
            </p:cNvPr>
            <p:cNvGrpSpPr/>
            <p:nvPr/>
          </p:nvGrpSpPr>
          <p:grpSpPr>
            <a:xfrm>
              <a:off x="1484635" y="1481102"/>
              <a:ext cx="8669357" cy="2669793"/>
              <a:chOff x="5515568" y="1101353"/>
              <a:chExt cx="5227226" cy="5227226"/>
            </a:xfrm>
          </p:grpSpPr>
          <p:sp>
            <p:nvSpPr>
              <p:cNvPr id="20" name="椭圆 9">
                <a:extLst>
                  <a:ext uri="{FF2B5EF4-FFF2-40B4-BE49-F238E27FC236}">
                    <a16:creationId xmlns="" xmlns:a16="http://schemas.microsoft.com/office/drawing/2014/main" id="{C8FA1CBF-78DD-BA66-5429-8D9946EF2607}"/>
                  </a:ext>
                </a:extLst>
              </p:cNvPr>
              <p:cNvSpPr/>
              <p:nvPr/>
            </p:nvSpPr>
            <p:spPr>
              <a:xfrm>
                <a:off x="5515568" y="1101353"/>
                <a:ext cx="5227226" cy="5227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21" name="椭圆 11">
                <a:extLst>
                  <a:ext uri="{FF2B5EF4-FFF2-40B4-BE49-F238E27FC236}">
                    <a16:creationId xmlns="" xmlns:a16="http://schemas.microsoft.com/office/drawing/2014/main" id="{10808A8D-699D-184C-45D2-073127E27361}"/>
                  </a:ext>
                </a:extLst>
              </p:cNvPr>
              <p:cNvSpPr/>
              <p:nvPr/>
            </p:nvSpPr>
            <p:spPr>
              <a:xfrm>
                <a:off x="5672013" y="1257798"/>
                <a:ext cx="4914336" cy="4914336"/>
              </a:xfrm>
              <a:prstGeom prst="roundRect">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sp>
          <p:nvSpPr>
            <p:cNvPr id="19" name="Rectangle 18">
              <a:extLst>
                <a:ext uri="{FF2B5EF4-FFF2-40B4-BE49-F238E27FC236}">
                  <a16:creationId xmlns="" xmlns:a16="http://schemas.microsoft.com/office/drawing/2014/main" id="{39957802-4E0F-27BB-9F4C-68D3E8250ADA}"/>
                </a:ext>
              </a:extLst>
            </p:cNvPr>
            <p:cNvSpPr/>
            <p:nvPr/>
          </p:nvSpPr>
          <p:spPr>
            <a:xfrm>
              <a:off x="1890971" y="1932765"/>
              <a:ext cx="7928976" cy="1954600"/>
            </a:xfrm>
            <a:prstGeom prst="rect">
              <a:avLst/>
            </a:prstGeom>
          </p:spPr>
          <p:txBody>
            <a:bodyPr wrap="square">
              <a:spAutoFit/>
            </a:bodyPr>
            <a:lstStyle/>
            <a:p>
              <a:pPr algn="ctr" rtl="0">
                <a:spcBef>
                  <a:spcPts val="0"/>
                </a:spcBef>
                <a:spcAft>
                  <a:spcPts val="500"/>
                </a:spcAft>
              </a:pPr>
              <a:r>
                <a:rPr lang="vi-VN" sz="4800" b="1" i="0" u="none" strike="noStrike" dirty="0">
                  <a:solidFill>
                    <a:srgbClr val="002060"/>
                  </a:solidFill>
                  <a:effectLst/>
                  <a:latin typeface="Cambria" panose="02040503050406030204" pitchFamily="18" charset="0"/>
                  <a:ea typeface="Cambria" panose="02040503050406030204" pitchFamily="18" charset="0"/>
                </a:rPr>
                <a:t>Để hạn chế ảnh hưởng đến môi trường, công nghệ sản xuất giấy cần cải thiện như thế nào?</a:t>
              </a:r>
              <a:endParaRPr lang="vi-VN" sz="8000" b="1"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479</Words>
  <Application>Microsoft Office PowerPoint</Application>
  <PresentationFormat>Custom</PresentationFormat>
  <Paragraphs>30</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PPTMON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Illustrative Technology Product Development Presentation</dc:title>
  <dc:creator>thao</dc:creator>
  <cp:lastModifiedBy>HP</cp:lastModifiedBy>
  <cp:revision>29</cp:revision>
  <dcterms:created xsi:type="dcterms:W3CDTF">2006-08-16T00:00:00Z</dcterms:created>
  <dcterms:modified xsi:type="dcterms:W3CDTF">2025-09-18T05:40:09Z</dcterms:modified>
  <dc:identifier>DAGJS63__ZQ</dc:identifier>
</cp:coreProperties>
</file>