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307" r:id="rId5"/>
    <p:sldId id="293" r:id="rId6"/>
    <p:sldId id="400" r:id="rId7"/>
    <p:sldId id="356" r:id="rId8"/>
    <p:sldId id="401" r:id="rId9"/>
    <p:sldId id="402" r:id="rId10"/>
    <p:sldId id="403" r:id="rId11"/>
    <p:sldId id="404" r:id="rId12"/>
    <p:sldId id="405" r:id="rId13"/>
    <p:sldId id="358" r:id="rId14"/>
    <p:sldId id="376" r:id="rId15"/>
    <p:sldId id="406" r:id="rId16"/>
    <p:sldId id="411" r:id="rId17"/>
    <p:sldId id="412" r:id="rId18"/>
    <p:sldId id="377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99"/>
    <a:srgbClr val="CCFFFF"/>
    <a:srgbClr val="8AFEF0"/>
    <a:srgbClr val="FAD2E3"/>
    <a:srgbClr val="F5A84D"/>
    <a:srgbClr val="FF5050"/>
    <a:srgbClr val="F9C7DC"/>
    <a:srgbClr val="018F7F"/>
    <a:srgbClr val="66BAE8"/>
    <a:srgbClr val="F397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65" autoAdjust="0"/>
    <p:restoredTop sz="86545" autoAdjust="0"/>
  </p:normalViewPr>
  <p:slideViewPr>
    <p:cSldViewPr snapToGrid="0" showGuides="1">
      <p:cViewPr varScale="1">
        <p:scale>
          <a:sx n="67" d="100"/>
          <a:sy n="67" d="100"/>
        </p:scale>
        <p:origin x="-708" y="-10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/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5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5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/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/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5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5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/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/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/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5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5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/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/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5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5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/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/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/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5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5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/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/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5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5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/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/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F4F3-F961-469E-915E-FA914E374325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E0EB-CDF3-4A5F-B0B5-FE828DDC6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emf"/><Relationship Id="rId10" Type="http://schemas.openxmlformats.org/officeDocument/2006/relationships/image" Target="../media/image7.gif"/><Relationship Id="rId4" Type="http://schemas.microsoft.com/office/2007/relationships/hdphoto" Target="../media/image3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0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image35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microsoft.com/office/2007/relationships/hdphoto" Target="../media/image35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microsoft.com/office/2007/relationships/hdphoto" Target="../media/image35.wdp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gif"/><Relationship Id="rId5" Type="http://schemas.openxmlformats.org/officeDocument/2006/relationships/image" Target="../media/image2.emf"/><Relationship Id="rId10" Type="http://schemas.openxmlformats.org/officeDocument/2006/relationships/image" Target="../media/image8.png"/><Relationship Id="rId4" Type="http://schemas.microsoft.com/office/2007/relationships/hdphoto" Target="../media/image3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image1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image1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9.png"/><Relationship Id="rId4" Type="http://schemas.microsoft.com/office/2007/relationships/media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4018" y="-481707"/>
            <a:ext cx="3974937" cy="2651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19253" y="-133600"/>
            <a:ext cx="1322947" cy="14204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831" y="-606203"/>
            <a:ext cx="2438611" cy="2438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1265" y="-321875"/>
            <a:ext cx="4102964" cy="2743438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712" y="3867330"/>
            <a:ext cx="2763261" cy="27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8316" y="3867329"/>
            <a:ext cx="3016564" cy="30543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21"/>
          <p:cNvSpPr txBox="1"/>
          <p:nvPr/>
        </p:nvSpPr>
        <p:spPr>
          <a:xfrm>
            <a:off x="2595244" y="948577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Microsoft YaHei" panose="020B0503020204020204" pitchFamily="34" charset="-122"/>
              </a:rPr>
              <a:t>Thứ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Microsoft YaHei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Microsoft YaHei" panose="020B0503020204020204" pitchFamily="34" charset="-122"/>
              </a:rPr>
              <a:t>ngày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Microsoft YaHei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Microsoft YaHei" panose="020B0503020204020204" pitchFamily="34" charset="-122"/>
              </a:rPr>
              <a:t>tháng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Microsoft YaHei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Microsoft YaHei" panose="020B0503020204020204" pitchFamily="34" charset="-122"/>
              </a:rPr>
              <a:t>năm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Microsoft YaHei" panose="020B0503020204020204" pitchFamily="34" charset="-122"/>
              </a:rPr>
              <a:t> …</a:t>
            </a:r>
            <a:endParaRPr lang="zh-CN" altLang="en-US" sz="4000" b="1" dirty="0">
              <a:ln w="12700">
                <a:noFill/>
              </a:ln>
              <a:solidFill>
                <a:srgbClr val="00206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6887" y="1536136"/>
            <a:ext cx="3889585" cy="1286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6266" y="2549040"/>
            <a:ext cx="7712108" cy="2389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8462" y="4707076"/>
            <a:ext cx="2255716" cy="11827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00480" y="0"/>
            <a:ext cx="9773920" cy="822960"/>
            <a:chOff x="631238" y="2069273"/>
            <a:chExt cx="5452855" cy="1937951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37902" y="2250791"/>
              <a:ext cx="4983839" cy="8733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4: Kiểm tra hoạt động của mô hình.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42" y="1053147"/>
            <a:ext cx="8905875" cy="53816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74020" y="1809251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520083" y="163763"/>
            <a:ext cx="4949381" cy="4430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8964" y="2055408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2052320" y="5249099"/>
            <a:ext cx="8406660" cy="1559392"/>
            <a:chOff x="631238" y="2069273"/>
            <a:chExt cx="5452855" cy="1937951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8362" y="2111900"/>
              <a:ext cx="4694826" cy="1735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59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lắp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endParaRPr lang="en-US" sz="4400" b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266" y="1427358"/>
            <a:ext cx="4200508" cy="28044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6"/>
          <p:cNvGrpSpPr/>
          <p:nvPr/>
        </p:nvGrpSpPr>
        <p:grpSpPr>
          <a:xfrm>
            <a:off x="1840876" y="974500"/>
            <a:ext cx="8603603" cy="2276700"/>
            <a:chOff x="1311965" y="1"/>
            <a:chExt cx="6053592" cy="1456840"/>
          </a:xfrm>
        </p:grpSpPr>
        <p:pic>
          <p:nvPicPr>
            <p:cNvPr id="4" name="Picture 9" descr="Shape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11965" y="1"/>
              <a:ext cx="6053592" cy="1456840"/>
            </a:xfrm>
            <a:prstGeom prst="rect">
              <a:avLst/>
            </a:prstGeom>
          </p:spPr>
        </p:pic>
        <p:sp>
          <p:nvSpPr>
            <p:cNvPr id="6" name="Hộp Văn bản 5"/>
            <p:cNvSpPr txBox="1"/>
            <p:nvPr/>
          </p:nvSpPr>
          <p:spPr>
            <a:xfrm>
              <a:off x="1906292" y="377626"/>
              <a:ext cx="4780140" cy="768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ráp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  <a:endPara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Hình ảnh 8" descr="Ảnh có chứa mẫu họa&#10;&#10;Mô tả được tạo tự độ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362" b="99728" l="286" r="97429">
                        <a14:foregroundMark x1="4714" y1="19346" x2="5429" y2="39237"/>
                        <a14:foregroundMark x1="5571" y1="71390" x2="10286" y2="82289"/>
                        <a14:foregroundMark x1="10286" y1="82289" x2="17857" y2="91008"/>
                        <a14:foregroundMark x1="17857" y1="91008" x2="19000" y2="91281"/>
                        <a14:foregroundMark x1="17000" y1="92098" x2="24857" y2="93188"/>
                        <a14:foregroundMark x1="24857" y1="93188" x2="41429" y2="92643"/>
                        <a14:foregroundMark x1="41429" y1="92643" x2="45571" y2="92916"/>
                        <a14:foregroundMark x1="50571" y1="94278" x2="70571" y2="95368"/>
                        <a14:foregroundMark x1="41429" y1="21798" x2="55000" y2="26431"/>
                        <a14:foregroundMark x1="36000" y1="9809" x2="46429" y2="9537"/>
                        <a14:foregroundMark x1="46429" y1="9537" x2="58000" y2="19891"/>
                        <a14:foregroundMark x1="58000" y1="19891" x2="84143" y2="31063"/>
                        <a14:foregroundMark x1="84143" y1="31063" x2="92286" y2="47411"/>
                        <a14:foregroundMark x1="92286" y1="47411" x2="97571" y2="46049"/>
                        <a14:foregroundMark x1="15429" y1="11444" x2="26143" y2="26975"/>
                        <a14:foregroundMark x1="11429" y1="40599" x2="29143" y2="30790"/>
                        <a14:foregroundMark x1="29143" y1="30790" x2="29286" y2="30790"/>
                        <a14:foregroundMark x1="17429" y1="50409" x2="25143" y2="44414"/>
                        <a14:foregroundMark x1="21000" y1="46049" x2="15143" y2="50409"/>
                        <a14:foregroundMark x1="19143" y1="50681" x2="24000" y2="46866"/>
                        <a14:foregroundMark x1="22286" y1="28338" x2="26000" y2="38147"/>
                        <a14:foregroundMark x1="22429" y1="24796" x2="30000" y2="37330"/>
                        <a14:foregroundMark x1="38714" y1="26703" x2="39714" y2="38147"/>
                        <a14:foregroundMark x1="41571" y1="30790" x2="46000" y2="46049"/>
                        <a14:foregroundMark x1="50714" y1="32425" x2="54429" y2="42234"/>
                        <a14:foregroundMark x1="51857" y1="31063" x2="52714" y2="44414"/>
                        <a14:foregroundMark x1="50286" y1="29700" x2="55571" y2="35422"/>
                        <a14:foregroundMark x1="39714" y1="47139" x2="46571" y2="49046"/>
                        <a14:foregroundMark x1="39571" y1="6540" x2="45286" y2="3815"/>
                        <a14:foregroundMark x1="91714" y1="33515" x2="91857" y2="39782"/>
                        <a14:foregroundMark x1="89857" y1="35150" x2="91857" y2="37330"/>
                        <a14:foregroundMark x1="12714" y1="93188" x2="24857" y2="96185"/>
                        <a14:foregroundMark x1="13571" y1="96458" x2="15286" y2="99728"/>
                        <a14:foregroundMark x1="34286" y1="98638" x2="41429" y2="99183"/>
                        <a14:foregroundMark x1="41429" y1="99183" x2="53714" y2="98093"/>
                        <a14:foregroundMark x1="45571" y1="91826" x2="70286" y2="91281"/>
                        <a14:foregroundMark x1="70286" y1="91281" x2="70286" y2="91281"/>
                        <a14:foregroundMark x1="70429" y1="89646" x2="76857" y2="92916"/>
                        <a14:foregroundMark x1="72143" y1="96730" x2="79000" y2="97548"/>
                        <a14:foregroundMark x1="78000" y1="88828" x2="79571" y2="99455"/>
                        <a14:foregroundMark x1="78714" y1="89918" x2="80286" y2="97548"/>
                        <a14:foregroundMark x1="79286" y1="88283" x2="79857" y2="96185"/>
                        <a14:foregroundMark x1="79857" y1="89373" x2="79857" y2="91826"/>
                        <a14:foregroundMark x1="79286" y1="89373" x2="80286" y2="88283"/>
                        <a14:foregroundMark x1="80143" y1="96458" x2="81429" y2="95640"/>
                        <a14:foregroundMark x1="80429" y1="98093" x2="80429" y2="98093"/>
                        <a14:foregroundMark x1="80000" y1="89646" x2="80429" y2="88556"/>
                        <a14:foregroundMark x1="16714" y1="3815" x2="19286" y2="2180"/>
                        <a14:foregroundMark x1="286" y1="70845" x2="1000" y2="72480"/>
                        <a14:foregroundMark x1="37857" y1="1362" x2="40286" y2="3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947" y="3802545"/>
            <a:ext cx="5379526" cy="28204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ợn sóng Kép 5"/>
          <p:cNvSpPr/>
          <p:nvPr/>
        </p:nvSpPr>
        <p:spPr>
          <a:xfrm>
            <a:off x="720499" y="670560"/>
            <a:ext cx="10567261" cy="5201920"/>
          </a:xfrm>
          <a:prstGeom prst="doubleWave">
            <a:avLst>
              <a:gd name="adj1" fmla="val 6250"/>
              <a:gd name="adj2" fmla="val -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0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2240" y="1564640"/>
            <a:ext cx="695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1: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khung xe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2: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động cơ và giá pin vào khung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3: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hệ thống truyền động vào trục và bánh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4: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Kiểm tra hoạt động của mô hình.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6"/>
          <p:cNvGrpSpPr/>
          <p:nvPr/>
        </p:nvGrpSpPr>
        <p:grpSpPr>
          <a:xfrm>
            <a:off x="1840876" y="974500"/>
            <a:ext cx="8603603" cy="2276700"/>
            <a:chOff x="1311965" y="1"/>
            <a:chExt cx="6053592" cy="1456840"/>
          </a:xfrm>
        </p:grpSpPr>
        <p:pic>
          <p:nvPicPr>
            <p:cNvPr id="4" name="Picture 9" descr="Shape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11965" y="1"/>
              <a:ext cx="6053592" cy="1456840"/>
            </a:xfrm>
            <a:prstGeom prst="rect">
              <a:avLst/>
            </a:prstGeom>
          </p:spPr>
        </p:pic>
        <p:sp>
          <p:nvSpPr>
            <p:cNvPr id="6" name="Hộp Văn bản 5"/>
            <p:cNvSpPr txBox="1"/>
            <p:nvPr/>
          </p:nvSpPr>
          <p:spPr>
            <a:xfrm>
              <a:off x="1906292" y="377626"/>
              <a:ext cx="4780140" cy="41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VẬN DỤNG</a:t>
              </a:r>
              <a:endPara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Hình ảnh 8" descr="Ảnh có chứa mẫu họa&#10;&#10;Mô tả được tạo tự độ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362" b="99728" l="286" r="97429">
                        <a14:foregroundMark x1="4714" y1="19346" x2="5429" y2="39237"/>
                        <a14:foregroundMark x1="5571" y1="71390" x2="10286" y2="82289"/>
                        <a14:foregroundMark x1="10286" y1="82289" x2="17857" y2="91008"/>
                        <a14:foregroundMark x1="17857" y1="91008" x2="19000" y2="91281"/>
                        <a14:foregroundMark x1="17000" y1="92098" x2="24857" y2="93188"/>
                        <a14:foregroundMark x1="24857" y1="93188" x2="41429" y2="92643"/>
                        <a14:foregroundMark x1="41429" y1="92643" x2="45571" y2="92916"/>
                        <a14:foregroundMark x1="50571" y1="94278" x2="70571" y2="95368"/>
                        <a14:foregroundMark x1="41429" y1="21798" x2="55000" y2="26431"/>
                        <a14:foregroundMark x1="36000" y1="9809" x2="46429" y2="9537"/>
                        <a14:foregroundMark x1="46429" y1="9537" x2="58000" y2="19891"/>
                        <a14:foregroundMark x1="58000" y1="19891" x2="84143" y2="31063"/>
                        <a14:foregroundMark x1="84143" y1="31063" x2="92286" y2="47411"/>
                        <a14:foregroundMark x1="92286" y1="47411" x2="97571" y2="46049"/>
                        <a14:foregroundMark x1="15429" y1="11444" x2="26143" y2="26975"/>
                        <a14:foregroundMark x1="11429" y1="40599" x2="29143" y2="30790"/>
                        <a14:foregroundMark x1="29143" y1="30790" x2="29286" y2="30790"/>
                        <a14:foregroundMark x1="17429" y1="50409" x2="25143" y2="44414"/>
                        <a14:foregroundMark x1="21000" y1="46049" x2="15143" y2="50409"/>
                        <a14:foregroundMark x1="19143" y1="50681" x2="24000" y2="46866"/>
                        <a14:foregroundMark x1="22286" y1="28338" x2="26000" y2="38147"/>
                        <a14:foregroundMark x1="22429" y1="24796" x2="30000" y2="37330"/>
                        <a14:foregroundMark x1="38714" y1="26703" x2="39714" y2="38147"/>
                        <a14:foregroundMark x1="41571" y1="30790" x2="46000" y2="46049"/>
                        <a14:foregroundMark x1="50714" y1="32425" x2="54429" y2="42234"/>
                        <a14:foregroundMark x1="51857" y1="31063" x2="52714" y2="44414"/>
                        <a14:foregroundMark x1="50286" y1="29700" x2="55571" y2="35422"/>
                        <a14:foregroundMark x1="39714" y1="47139" x2="46571" y2="49046"/>
                        <a14:foregroundMark x1="39571" y1="6540" x2="45286" y2="3815"/>
                        <a14:foregroundMark x1="91714" y1="33515" x2="91857" y2="39782"/>
                        <a14:foregroundMark x1="89857" y1="35150" x2="91857" y2="37330"/>
                        <a14:foregroundMark x1="12714" y1="93188" x2="24857" y2="96185"/>
                        <a14:foregroundMark x1="13571" y1="96458" x2="15286" y2="99728"/>
                        <a14:foregroundMark x1="34286" y1="98638" x2="41429" y2="99183"/>
                        <a14:foregroundMark x1="41429" y1="99183" x2="53714" y2="98093"/>
                        <a14:foregroundMark x1="45571" y1="91826" x2="70286" y2="91281"/>
                        <a14:foregroundMark x1="70286" y1="91281" x2="70286" y2="91281"/>
                        <a14:foregroundMark x1="70429" y1="89646" x2="76857" y2="92916"/>
                        <a14:foregroundMark x1="72143" y1="96730" x2="79000" y2="97548"/>
                        <a14:foregroundMark x1="78000" y1="88828" x2="79571" y2="99455"/>
                        <a14:foregroundMark x1="78714" y1="89918" x2="80286" y2="97548"/>
                        <a14:foregroundMark x1="79286" y1="88283" x2="79857" y2="96185"/>
                        <a14:foregroundMark x1="79857" y1="89373" x2="79857" y2="91826"/>
                        <a14:foregroundMark x1="79286" y1="89373" x2="80286" y2="88283"/>
                        <a14:foregroundMark x1="80143" y1="96458" x2="81429" y2="95640"/>
                        <a14:foregroundMark x1="80429" y1="98093" x2="80429" y2="98093"/>
                        <a14:foregroundMark x1="80000" y1="89646" x2="80429" y2="88556"/>
                        <a14:foregroundMark x1="16714" y1="3815" x2="19286" y2="2180"/>
                        <a14:foregroundMark x1="286" y1="70845" x2="1000" y2="72480"/>
                        <a14:foregroundMark x1="37857" y1="1362" x2="40286" y2="3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947" y="3802545"/>
            <a:ext cx="5379526" cy="28204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6"/>
          <p:cNvGrpSpPr/>
          <p:nvPr/>
        </p:nvGrpSpPr>
        <p:grpSpPr>
          <a:xfrm>
            <a:off x="1170315" y="601755"/>
            <a:ext cx="9742171" cy="3199765"/>
            <a:chOff x="840151" y="-238515"/>
            <a:chExt cx="6854701" cy="2047501"/>
          </a:xfrm>
        </p:grpSpPr>
        <p:pic>
          <p:nvPicPr>
            <p:cNvPr id="4" name="Picture 9" descr="Shape&#10;&#10;Description automatically generate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0151" y="-238515"/>
              <a:ext cx="6854701" cy="2047501"/>
            </a:xfrm>
            <a:prstGeom prst="rect">
              <a:avLst/>
            </a:prstGeom>
          </p:spPr>
        </p:pic>
        <p:sp>
          <p:nvSpPr>
            <p:cNvPr id="6" name="Hộp Văn bản 5"/>
            <p:cNvSpPr txBox="1"/>
            <p:nvPr/>
          </p:nvSpPr>
          <p:spPr>
            <a:xfrm>
              <a:off x="1554126" y="115805"/>
              <a:ext cx="5491981" cy="1161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Tích hợp GDPTTNTT Bài 8: Phòng tránh tai nạn do vật sắc nhọn.</a:t>
              </a:r>
            </a:p>
            <a:p>
              <a:pPr algn="ctr"/>
              <a:r>
                <a:rPr lang="en-US" alt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HS sử dụng các chi tiết và dụng cụ </a:t>
              </a:r>
              <a:r>
                <a:rPr lang="" alt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</a:t>
              </a:r>
              <a:r>
                <a:rPr lang="en-US" alt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ể lắp ghép và tháo rời chi tiết của sản phẩm </a:t>
              </a:r>
              <a:r>
                <a:rPr lang="" alt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</a:t>
              </a:r>
              <a:r>
                <a:rPr lang="en-US" alt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ợc an toàn</a:t>
              </a:r>
            </a:p>
          </p:txBody>
        </p:sp>
      </p:grpSp>
      <p:pic>
        <p:nvPicPr>
          <p:cNvPr id="7" name="Hình ảnh 8" descr="Ảnh có chứa mẫu họa&#10;&#10;Mô tả được tạo tự độ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362" b="99728" l="286" r="97429">
                        <a14:foregroundMark x1="4714" y1="19346" x2="5429" y2="39237"/>
                        <a14:foregroundMark x1="5571" y1="71390" x2="10286" y2="82289"/>
                        <a14:foregroundMark x1="10286" y1="82289" x2="17857" y2="91008"/>
                        <a14:foregroundMark x1="17857" y1="91008" x2="19000" y2="91281"/>
                        <a14:foregroundMark x1="17000" y1="92098" x2="24857" y2="93188"/>
                        <a14:foregroundMark x1="24857" y1="93188" x2="41429" y2="92643"/>
                        <a14:foregroundMark x1="41429" y1="92643" x2="45571" y2="92916"/>
                        <a14:foregroundMark x1="50571" y1="94278" x2="70571" y2="95368"/>
                        <a14:foregroundMark x1="41429" y1="21798" x2="55000" y2="26431"/>
                        <a14:foregroundMark x1="36000" y1="9809" x2="46429" y2="9537"/>
                        <a14:foregroundMark x1="46429" y1="9537" x2="58000" y2="19891"/>
                        <a14:foregroundMark x1="58000" y1="19891" x2="84143" y2="31063"/>
                        <a14:foregroundMark x1="84143" y1="31063" x2="92286" y2="47411"/>
                        <a14:foregroundMark x1="92286" y1="47411" x2="97571" y2="46049"/>
                        <a14:foregroundMark x1="15429" y1="11444" x2="26143" y2="26975"/>
                        <a14:foregroundMark x1="11429" y1="40599" x2="29143" y2="30790"/>
                        <a14:foregroundMark x1="29143" y1="30790" x2="29286" y2="30790"/>
                        <a14:foregroundMark x1="17429" y1="50409" x2="25143" y2="44414"/>
                        <a14:foregroundMark x1="21000" y1="46049" x2="15143" y2="50409"/>
                        <a14:foregroundMark x1="19143" y1="50681" x2="24000" y2="46866"/>
                        <a14:foregroundMark x1="22286" y1="28338" x2="26000" y2="38147"/>
                        <a14:foregroundMark x1="22429" y1="24796" x2="30000" y2="37330"/>
                        <a14:foregroundMark x1="38714" y1="26703" x2="39714" y2="38147"/>
                        <a14:foregroundMark x1="41571" y1="30790" x2="46000" y2="46049"/>
                        <a14:foregroundMark x1="50714" y1="32425" x2="54429" y2="42234"/>
                        <a14:foregroundMark x1="51857" y1="31063" x2="52714" y2="44414"/>
                        <a14:foregroundMark x1="50286" y1="29700" x2="55571" y2="35422"/>
                        <a14:foregroundMark x1="39714" y1="47139" x2="46571" y2="49046"/>
                        <a14:foregroundMark x1="39571" y1="6540" x2="45286" y2="3815"/>
                        <a14:foregroundMark x1="91714" y1="33515" x2="91857" y2="39782"/>
                        <a14:foregroundMark x1="89857" y1="35150" x2="91857" y2="37330"/>
                        <a14:foregroundMark x1="12714" y1="93188" x2="24857" y2="96185"/>
                        <a14:foregroundMark x1="13571" y1="96458" x2="15286" y2="99728"/>
                        <a14:foregroundMark x1="34286" y1="98638" x2="41429" y2="99183"/>
                        <a14:foregroundMark x1="41429" y1="99183" x2="53714" y2="98093"/>
                        <a14:foregroundMark x1="45571" y1="91826" x2="70286" y2="91281"/>
                        <a14:foregroundMark x1="70286" y1="91281" x2="70286" y2="91281"/>
                        <a14:foregroundMark x1="70429" y1="89646" x2="76857" y2="92916"/>
                        <a14:foregroundMark x1="72143" y1="96730" x2="79000" y2="97548"/>
                        <a14:foregroundMark x1="78000" y1="88828" x2="79571" y2="99455"/>
                        <a14:foregroundMark x1="78714" y1="89918" x2="80286" y2="97548"/>
                        <a14:foregroundMark x1="79286" y1="88283" x2="79857" y2="96185"/>
                        <a14:foregroundMark x1="79857" y1="89373" x2="79857" y2="91826"/>
                        <a14:foregroundMark x1="79286" y1="89373" x2="80286" y2="88283"/>
                        <a14:foregroundMark x1="80143" y1="96458" x2="81429" y2="95640"/>
                        <a14:foregroundMark x1="80429" y1="98093" x2="80429" y2="98093"/>
                        <a14:foregroundMark x1="80000" y1="89646" x2="80429" y2="88556"/>
                        <a14:foregroundMark x1="16714" y1="3815" x2="19286" y2="2180"/>
                        <a14:foregroundMark x1="286" y1="70845" x2="1000" y2="72480"/>
                        <a14:foregroundMark x1="37857" y1="1362" x2="40286" y2="3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947" y="3802545"/>
            <a:ext cx="5379526" cy="28204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E 官方貼圖 - Doraemon Animated Stickers Example with GIF Animation |  Doraemon cartoon, Doraemon, Doraemon wallpape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96" y="3509594"/>
            <a:ext cx="347471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610" y="1256632"/>
            <a:ext cx="7693819" cy="36944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365" y="733301"/>
            <a:ext cx="6937849" cy="57977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294640" y="1779638"/>
            <a:ext cx="6593840" cy="4804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Đầu tiên, GV nói: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cần”.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đó, HS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cần gì?”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nói: “Tôi cần + (tên gọi 1 chi tiết trong bộ lắp ghép mô hình kĩ thuật dùng để lắp xe điện chạy bằng pin)”.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Trong vòng 5 giây, HS cần tìm thật nhanh và giơ cao chi tiết đó lên.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tiếp tục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có bao nhiêu?”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Cả lớp trả lời đồng thanh: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có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(số lượng cần thiết của chi tiết đó)”</a:t>
            </a:r>
          </a:p>
        </p:txBody>
      </p:sp>
      <p:pic>
        <p:nvPicPr>
          <p:cNvPr id="8" name="Picture 2" descr="https://i.pinimg.com/564x/fc/e5/af/fce5af448eb4c49b9c3fac710c719f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3608" y="3068319"/>
            <a:ext cx="4931976" cy="39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164515"/>
            <a:ext cx="11778493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39" y="648972"/>
            <a:ext cx="6846401" cy="58038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105" y="334455"/>
            <a:ext cx="111237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ráp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4640" y="1371600"/>
            <a:ext cx="9062720" cy="50977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50160" y="0"/>
            <a:ext cx="6797040" cy="867221"/>
            <a:chOff x="631238" y="2069273"/>
            <a:chExt cx="5452855" cy="1937951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37903" y="2250791"/>
              <a:ext cx="4694826" cy="841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ước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khung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endPara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4" y="1250950"/>
            <a:ext cx="9666955" cy="46113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2: Lắp động cơ và giá pin vào khung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12" y="1643062"/>
            <a:ext cx="8076248" cy="46557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5520" y="335280"/>
            <a:ext cx="1056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băng</a:t>
            </a:r>
            <a:r>
              <a:rPr lang="en-US" sz="2800" dirty="0"/>
              <a:t> </a:t>
            </a:r>
            <a:r>
              <a:rPr lang="en-US" sz="2800" dirty="0" err="1"/>
              <a:t>dính</a:t>
            </a:r>
            <a:r>
              <a:rPr lang="en-US" sz="2800" dirty="0"/>
              <a:t> 2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2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2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20" y="1383011"/>
            <a:ext cx="7081202" cy="50958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3: Lắp hệ thống truyền động vào trục và bánh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1476421"/>
            <a:ext cx="7065010" cy="49110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  <p:tag name="ISPRING_RESOURCE_PATHS_HASH_PRESENTER" val="9ebaa8f5a2f24d8e7f5fbccd1232deb8e39ed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334</Words>
  <Application>WPS Presentation</Application>
  <PresentationFormat>Custom</PresentationFormat>
  <Paragraphs>23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Custom Design</vt:lpstr>
      <vt:lpstr>1_Custom Design</vt:lpstr>
      <vt:lpstr>2_Custom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>9Slide.vn</Manager>
  <Company>9Slide.vn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user</cp:lastModifiedBy>
  <cp:revision>45</cp:revision>
  <dcterms:created xsi:type="dcterms:W3CDTF">2017-05-26T02:40:00Z</dcterms:created>
  <dcterms:modified xsi:type="dcterms:W3CDTF">2025-01-20T09:55:30Z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9B03215E0F764274B17B6B5839920040_12</vt:lpwstr>
  </property>
  <property fmtid="{D5CDD505-2E9C-101B-9397-08002B2CF9AE}" pid="3" name="KSOProductBuildVer">
    <vt:lpwstr>1033-12.2.0.19805</vt:lpwstr>
  </property>
</Properties>
</file>