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8"/>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6" r:id="rId22"/>
    <p:sldId id="597" r:id="rId23"/>
    <p:sldId id="598" r:id="rId24"/>
    <p:sldId id="276" r:id="rId25"/>
    <p:sldId id="34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316" autoAdjust="0"/>
  </p:normalViewPr>
  <p:slideViewPr>
    <p:cSldViewPr snapToGrid="0" showGuides="1">
      <p:cViewPr varScale="1">
        <p:scale>
          <a:sx n="59" d="100"/>
          <a:sy n="59" d="100"/>
        </p:scale>
        <p:origin x="65" y="1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10/02/2025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2/10/2025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1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image" Target="../media/image15.png"/><Relationship Id="rId15" Type="http://schemas.openxmlformats.org/officeDocument/2006/relationships/slide" Target="slide7.xm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3313599"/>
          </a:xfrm>
          <a:prstGeom prst="rect">
            <a:avLst/>
          </a:prstGeom>
          <a:noFill/>
        </p:spPr>
        <p:txBody>
          <a:bodyPr wrap="square" rtlCol="0">
            <a:spAutoFit/>
          </a:bodyPr>
          <a:lstStyle/>
          <a:p>
            <a:pPr marL="742950" indent="-742950">
              <a:lnSpc>
                <a:spcPct val="150000"/>
              </a:lnSpc>
              <a:buAutoNum type="alphaLcParenR"/>
            </a:pP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a:t>
            </a:r>
          </a:p>
          <a:p>
            <a:pPr>
              <a:lnSpc>
                <a:spcPct val="150000"/>
              </a:lnSpc>
            </a:pPr>
            <a:r>
              <a:rPr lang="en-US" sz="3600" dirty="0">
                <a:solidFill>
                  <a:srgbClr val="FF0066"/>
                </a:solidFill>
                <a:latin typeface="Cambria" panose="02040503050406030204" pitchFamily="18" charset="0"/>
                <a:ea typeface="Cambria" panose="02040503050406030204" pitchFamily="18" charset="0"/>
              </a:rPr>
              <a:t>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a:t>
            </a:r>
          </a:p>
          <a:p>
            <a:pPr>
              <a:lnSpc>
                <a:spcPct val="150000"/>
              </a:lnSpc>
            </a:pPr>
            <a:r>
              <a:rPr lang="en-US" sz="3600" dirty="0">
                <a:solidFill>
                  <a:srgbClr val="FF0066"/>
                </a:solidFill>
                <a:latin typeface="Cambria" panose="02040503050406030204" pitchFamily="18" charset="0"/>
                <a:ea typeface="Cambria" panose="02040503050406030204" pitchFamily="18" charset="0"/>
              </a:rPr>
              <a:t>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3"/>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469953" y="2569000"/>
            <a:ext cx="7264400" cy="4154984"/>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a:t>
            </a:r>
          </a:p>
          <a:p>
            <a:pPr marL="30480" marR="3048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    0,05</a:t>
            </a:r>
            <a:r>
              <a:rPr lang="nl-NL" sz="2400" dirty="0">
                <a:solidFill>
                  <a:srgbClr val="FF0000"/>
                </a:solidFill>
                <a:effectLst/>
                <a:latin typeface="Cambria" panose="02040503050406030204" pitchFamily="18" charset="0"/>
                <a:ea typeface="Cambria" panose="02040503050406030204" pitchFamily="18" charset="0"/>
              </a:rPr>
              <a:t>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down)">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wipe(down)">
                                      <p:cBhvr>
                                        <p:cTn id="37" dur="500"/>
                                        <p:tgtEl>
                                          <p:spTgt spid="7">
                                            <p:txEl>
                                              <p:pRg st="4" end="4"/>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down)">
                                      <p:cBhvr>
                                        <p:cTn id="40" dur="5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down)">
                                      <p:cBhvr>
                                        <p:cTn id="45" dur="500"/>
                                        <p:tgtEl>
                                          <p:spTgt spid="7">
                                            <p:txEl>
                                              <p:pRg st="6" end="6"/>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wipe(down)">
                                      <p:cBhvr>
                                        <p:cTn id="48" dur="500"/>
                                        <p:tgtEl>
                                          <p:spTgt spid="7">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8" end="8"/>
                                            </p:txEl>
                                          </p:spTgt>
                                        </p:tgtEl>
                                        <p:attrNameLst>
                                          <p:attrName>style.visibility</p:attrName>
                                        </p:attrNameLst>
                                      </p:cBhvr>
                                      <p:to>
                                        <p:strVal val="visible"/>
                                      </p:to>
                                    </p:set>
                                    <p:animEffect transition="in" filter="wipe(down)">
                                      <p:cBhvr>
                                        <p:cTn id="53" dur="500"/>
                                        <p:tgtEl>
                                          <p:spTgt spid="7">
                                            <p:txEl>
                                              <p:pRg st="8" end="8"/>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7">
                                            <p:txEl>
                                              <p:pRg st="9" end="9"/>
                                            </p:txEl>
                                          </p:spTgt>
                                        </p:tgtEl>
                                        <p:attrNameLst>
                                          <p:attrName>style.visibility</p:attrName>
                                        </p:attrNameLst>
                                      </p:cBhvr>
                                      <p:to>
                                        <p:strVal val="visible"/>
                                      </p:to>
                                    </p:set>
                                    <p:animEffect transition="in" filter="wipe(down)">
                                      <p:cBhvr>
                                        <p:cTn id="56"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1060956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423225 w 7173783"/>
                <a:gd name="connsiteY1" fmla="*/ 0 h 4565600"/>
                <a:gd name="connsiteX2" fmla="*/ 1195631 w 7173783"/>
                <a:gd name="connsiteY2" fmla="*/ 0 h 4565600"/>
                <a:gd name="connsiteX3" fmla="*/ 1195631 w 7173783"/>
                <a:gd name="connsiteY3" fmla="*/ 0 h 4565600"/>
                <a:gd name="connsiteX4" fmla="*/ 2989075 w 7173783"/>
                <a:gd name="connsiteY4" fmla="*/ 0 h 4565600"/>
                <a:gd name="connsiteX5" fmla="*/ 6750557 w 7173783"/>
                <a:gd name="connsiteY5" fmla="*/ 0 h 4565600"/>
                <a:gd name="connsiteX6" fmla="*/ 7173783 w 7173783"/>
                <a:gd name="connsiteY6" fmla="*/ 760949 h 4565600"/>
                <a:gd name="connsiteX7" fmla="*/ 7173783 w 7173783"/>
                <a:gd name="connsiteY7" fmla="*/ 2663266 h 4565600"/>
                <a:gd name="connsiteX8" fmla="*/ 7173783 w 7173783"/>
                <a:gd name="connsiteY8" fmla="*/ 2663266 h 4565600"/>
                <a:gd name="connsiteX9" fmla="*/ 7173783 w 7173783"/>
                <a:gd name="connsiteY9" fmla="*/ 3804667 h 4565600"/>
                <a:gd name="connsiteX10" fmla="*/ 7173783 w 7173783"/>
                <a:gd name="connsiteY10" fmla="*/ 3804650 h 4565600"/>
                <a:gd name="connsiteX11" fmla="*/ 6750557 w 7173783"/>
                <a:gd name="connsiteY11" fmla="*/ 4565600 h 4565600"/>
                <a:gd name="connsiteX12" fmla="*/ 2989075 w 7173783"/>
                <a:gd name="connsiteY12" fmla="*/ 4565600 h 4565600"/>
                <a:gd name="connsiteX13" fmla="*/ 1195631 w 7173783"/>
                <a:gd name="connsiteY13" fmla="*/ 4565600 h 4565600"/>
                <a:gd name="connsiteX14" fmla="*/ 1195631 w 7173783"/>
                <a:gd name="connsiteY14" fmla="*/ 4565600 h 4565600"/>
                <a:gd name="connsiteX15" fmla="*/ 423225 w 7173783"/>
                <a:gd name="connsiteY15" fmla="*/ 4565600 h 4565600"/>
                <a:gd name="connsiteX16" fmla="*/ 0 w 7173783"/>
                <a:gd name="connsiteY16" fmla="*/ 3804650 h 4565600"/>
                <a:gd name="connsiteX17" fmla="*/ 0 w 7173783"/>
                <a:gd name="connsiteY17" fmla="*/ 3804667 h 4565600"/>
                <a:gd name="connsiteX18" fmla="*/ -1293792 w 7173783"/>
                <a:gd name="connsiteY18" fmla="*/ 2863817 h 4565600"/>
                <a:gd name="connsiteX19" fmla="*/ 0 w 7173783"/>
                <a:gd name="connsiteY19" fmla="*/ 2663266 h 4565600"/>
                <a:gd name="connsiteX20" fmla="*/ 0 w 7173783"/>
                <a:gd name="connsiteY20" fmla="*/ 760949 h 4565600"/>
                <a:gd name="connsiteX0" fmla="*/ 0 w 7173783"/>
                <a:gd name="connsiteY0" fmla="*/ 760949 h 4565600"/>
                <a:gd name="connsiteX1" fmla="*/ 423225 w 7173783"/>
                <a:gd name="connsiteY1" fmla="*/ 0 h 4565600"/>
                <a:gd name="connsiteX2" fmla="*/ 1195631 w 7173783"/>
                <a:gd name="connsiteY2" fmla="*/ 0 h 4565600"/>
                <a:gd name="connsiteX3" fmla="*/ 1195631 w 7173783"/>
                <a:gd name="connsiteY3" fmla="*/ 0 h 4565600"/>
                <a:gd name="connsiteX4" fmla="*/ 2989075 w 7173783"/>
                <a:gd name="connsiteY4" fmla="*/ 0 h 4565600"/>
                <a:gd name="connsiteX5" fmla="*/ 6750557 w 7173783"/>
                <a:gd name="connsiteY5" fmla="*/ 0 h 4565600"/>
                <a:gd name="connsiteX6" fmla="*/ 7173783 w 7173783"/>
                <a:gd name="connsiteY6" fmla="*/ 760949 h 4565600"/>
                <a:gd name="connsiteX7" fmla="*/ 7173783 w 7173783"/>
                <a:gd name="connsiteY7" fmla="*/ 2663266 h 4565600"/>
                <a:gd name="connsiteX8" fmla="*/ 7173783 w 7173783"/>
                <a:gd name="connsiteY8" fmla="*/ 2663266 h 4565600"/>
                <a:gd name="connsiteX9" fmla="*/ 7173783 w 7173783"/>
                <a:gd name="connsiteY9" fmla="*/ 3804667 h 4565600"/>
                <a:gd name="connsiteX10" fmla="*/ 7173783 w 7173783"/>
                <a:gd name="connsiteY10" fmla="*/ 3804650 h 4565600"/>
                <a:gd name="connsiteX11" fmla="*/ 6750557 w 7173783"/>
                <a:gd name="connsiteY11" fmla="*/ 4565600 h 4565600"/>
                <a:gd name="connsiteX12" fmla="*/ 2989075 w 7173783"/>
                <a:gd name="connsiteY12" fmla="*/ 4565600 h 4565600"/>
                <a:gd name="connsiteX13" fmla="*/ 1195631 w 7173783"/>
                <a:gd name="connsiteY13" fmla="*/ 4565600 h 4565600"/>
                <a:gd name="connsiteX14" fmla="*/ 1195631 w 7173783"/>
                <a:gd name="connsiteY14" fmla="*/ 4565600 h 4565600"/>
                <a:gd name="connsiteX15" fmla="*/ 423225 w 7173783"/>
                <a:gd name="connsiteY15" fmla="*/ 4565600 h 4565600"/>
                <a:gd name="connsiteX16" fmla="*/ 0 w 7173783"/>
                <a:gd name="connsiteY16" fmla="*/ 3804650 h 4565600"/>
                <a:gd name="connsiteX17" fmla="*/ 0 w 7173783"/>
                <a:gd name="connsiteY17" fmla="*/ 3804667 h 4565600"/>
                <a:gd name="connsiteX18" fmla="*/ -1293792 w 7173783"/>
                <a:gd name="connsiteY18" fmla="*/ 2863817 h 4565600"/>
                <a:gd name="connsiteX19" fmla="*/ 0 w 7173783"/>
                <a:gd name="connsiteY19" fmla="*/ 2663266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21337" y="336636"/>
                    <a:pt x="199212" y="-28438"/>
                    <a:pt x="423225" y="0"/>
                  </a:cubicBezTo>
                  <a:cubicBezTo>
                    <a:pt x="628515" y="-5082"/>
                    <a:pt x="942929" y="-4295"/>
                    <a:pt x="1195631" y="0"/>
                  </a:cubicBezTo>
                  <a:lnTo>
                    <a:pt x="1195631" y="0"/>
                  </a:lnTo>
                  <a:cubicBezTo>
                    <a:pt x="1510890" y="-211551"/>
                    <a:pt x="2685990" y="90838"/>
                    <a:pt x="2989075" y="0"/>
                  </a:cubicBezTo>
                  <a:cubicBezTo>
                    <a:pt x="4239388" y="-238934"/>
                    <a:pt x="5475655" y="-257175"/>
                    <a:pt x="6750557" y="0"/>
                  </a:cubicBezTo>
                  <a:cubicBezTo>
                    <a:pt x="7004442" y="12765"/>
                    <a:pt x="7180792" y="376117"/>
                    <a:pt x="7173783" y="760949"/>
                  </a:cubicBezTo>
                  <a:cubicBezTo>
                    <a:pt x="7190835" y="1207223"/>
                    <a:pt x="7279958" y="1682328"/>
                    <a:pt x="7173783" y="2663266"/>
                  </a:cubicBezTo>
                  <a:lnTo>
                    <a:pt x="7173783" y="2663266"/>
                  </a:lnTo>
                  <a:cubicBezTo>
                    <a:pt x="7183945" y="3017886"/>
                    <a:pt x="7172433" y="3280827"/>
                    <a:pt x="7173783" y="3804667"/>
                  </a:cubicBezTo>
                  <a:cubicBezTo>
                    <a:pt x="7173783" y="3804664"/>
                    <a:pt x="7173783" y="3804652"/>
                    <a:pt x="7173783" y="3804650"/>
                  </a:cubicBezTo>
                  <a:cubicBezTo>
                    <a:pt x="7204537" y="4195681"/>
                    <a:pt x="6999983" y="4555628"/>
                    <a:pt x="6750557" y="4565600"/>
                  </a:cubicBezTo>
                  <a:cubicBezTo>
                    <a:pt x="4942213" y="4807554"/>
                    <a:pt x="4321512" y="4287742"/>
                    <a:pt x="2989075" y="4565600"/>
                  </a:cubicBezTo>
                  <a:cubicBezTo>
                    <a:pt x="2779495" y="4391363"/>
                    <a:pt x="1814816" y="4413297"/>
                    <a:pt x="1195631" y="4565600"/>
                  </a:cubicBezTo>
                  <a:lnTo>
                    <a:pt x="1195631" y="4565600"/>
                  </a:lnTo>
                  <a:cubicBezTo>
                    <a:pt x="912298" y="4473981"/>
                    <a:pt x="733683" y="4458858"/>
                    <a:pt x="423225" y="4565600"/>
                  </a:cubicBezTo>
                  <a:cubicBezTo>
                    <a:pt x="175905" y="4587871"/>
                    <a:pt x="-11401" y="4267489"/>
                    <a:pt x="0" y="3804650"/>
                  </a:cubicBezTo>
                  <a:cubicBezTo>
                    <a:pt x="1" y="3804657"/>
                    <a:pt x="0" y="3804660"/>
                    <a:pt x="0" y="3804667"/>
                  </a:cubicBezTo>
                  <a:cubicBezTo>
                    <a:pt x="-406869" y="3264170"/>
                    <a:pt x="-845469" y="3179323"/>
                    <a:pt x="-1293792" y="2863817"/>
                  </a:cubicBezTo>
                  <a:cubicBezTo>
                    <a:pt x="-773760" y="2961981"/>
                    <a:pt x="-555872" y="2576237"/>
                    <a:pt x="0" y="2663266"/>
                  </a:cubicBezTo>
                  <a:cubicBezTo>
                    <a:pt x="38884" y="2115160"/>
                    <a:pt x="-27565" y="1137913"/>
                    <a:pt x="0" y="760949"/>
                  </a:cubicBezTo>
                  <a:close/>
                </a:path>
                <a:path w="7173783" h="4565600" stroke="0" extrusionOk="0">
                  <a:moveTo>
                    <a:pt x="0" y="760949"/>
                  </a:moveTo>
                  <a:cubicBezTo>
                    <a:pt x="5390" y="346581"/>
                    <a:pt x="175987" y="-44591"/>
                    <a:pt x="423225" y="0"/>
                  </a:cubicBezTo>
                  <a:cubicBezTo>
                    <a:pt x="697503" y="25762"/>
                    <a:pt x="1080477" y="-58067"/>
                    <a:pt x="1195631" y="0"/>
                  </a:cubicBezTo>
                  <a:lnTo>
                    <a:pt x="1195631" y="0"/>
                  </a:lnTo>
                  <a:cubicBezTo>
                    <a:pt x="1683373" y="-172824"/>
                    <a:pt x="2332675" y="-228894"/>
                    <a:pt x="2989075" y="0"/>
                  </a:cubicBezTo>
                  <a:cubicBezTo>
                    <a:pt x="3533933" y="150303"/>
                    <a:pt x="5688433" y="-59973"/>
                    <a:pt x="6750557" y="0"/>
                  </a:cubicBezTo>
                  <a:cubicBezTo>
                    <a:pt x="6950606" y="-23914"/>
                    <a:pt x="7238180" y="425856"/>
                    <a:pt x="7173783" y="760949"/>
                  </a:cubicBezTo>
                  <a:cubicBezTo>
                    <a:pt x="7150260" y="1146193"/>
                    <a:pt x="7074412" y="1783610"/>
                    <a:pt x="7173783" y="2663266"/>
                  </a:cubicBezTo>
                  <a:lnTo>
                    <a:pt x="7173783" y="2663266"/>
                  </a:lnTo>
                  <a:cubicBezTo>
                    <a:pt x="7174994" y="2982216"/>
                    <a:pt x="7215812" y="3521394"/>
                    <a:pt x="7173783" y="3804667"/>
                  </a:cubicBezTo>
                  <a:cubicBezTo>
                    <a:pt x="7173783" y="3804658"/>
                    <a:pt x="7173782" y="3804658"/>
                    <a:pt x="7173783" y="3804650"/>
                  </a:cubicBezTo>
                  <a:cubicBezTo>
                    <a:pt x="7134473" y="4190642"/>
                    <a:pt x="6986483" y="4599518"/>
                    <a:pt x="6750557" y="4565600"/>
                  </a:cubicBezTo>
                  <a:cubicBezTo>
                    <a:pt x="6117838" y="4704543"/>
                    <a:pt x="3788546" y="4673151"/>
                    <a:pt x="2989075" y="4565600"/>
                  </a:cubicBezTo>
                  <a:cubicBezTo>
                    <a:pt x="2433687" y="4622340"/>
                    <a:pt x="1891494" y="4901849"/>
                    <a:pt x="1195631" y="4565600"/>
                  </a:cubicBezTo>
                  <a:lnTo>
                    <a:pt x="1195631" y="4565600"/>
                  </a:lnTo>
                  <a:cubicBezTo>
                    <a:pt x="790262" y="4495992"/>
                    <a:pt x="632812" y="4587996"/>
                    <a:pt x="423225" y="4565600"/>
                  </a:cubicBezTo>
                  <a:cubicBezTo>
                    <a:pt x="240658" y="4630806"/>
                    <a:pt x="6581" y="4302408"/>
                    <a:pt x="0" y="3804650"/>
                  </a:cubicBezTo>
                  <a:cubicBezTo>
                    <a:pt x="-1" y="3804657"/>
                    <a:pt x="1" y="3804663"/>
                    <a:pt x="0" y="3804667"/>
                  </a:cubicBezTo>
                  <a:cubicBezTo>
                    <a:pt x="-517452" y="3272297"/>
                    <a:pt x="-1115754" y="3167490"/>
                    <a:pt x="-1293792" y="2863817"/>
                  </a:cubicBezTo>
                  <a:cubicBezTo>
                    <a:pt x="-1028997" y="2804986"/>
                    <a:pt x="-248690" y="2618381"/>
                    <a:pt x="0" y="2663266"/>
                  </a:cubicBezTo>
                  <a:cubicBezTo>
                    <a:pt x="107502" y="2127289"/>
                    <a:pt x="125235" y="1480525"/>
                    <a:pt x="0" y="760949"/>
                  </a:cubicBezTo>
                  <a:close/>
                </a:path>
                <a:path w="7173783" h="4565600" fill="none" stroke="0" extrusionOk="0">
                  <a:moveTo>
                    <a:pt x="0" y="760949"/>
                  </a:moveTo>
                  <a:cubicBezTo>
                    <a:pt x="-3272" y="353931"/>
                    <a:pt x="187270" y="-39702"/>
                    <a:pt x="423225" y="0"/>
                  </a:cubicBezTo>
                  <a:cubicBezTo>
                    <a:pt x="601369" y="-1335"/>
                    <a:pt x="955880" y="12436"/>
                    <a:pt x="1195631" y="0"/>
                  </a:cubicBezTo>
                  <a:lnTo>
                    <a:pt x="1195631" y="0"/>
                  </a:lnTo>
                  <a:cubicBezTo>
                    <a:pt x="1499448" y="-191919"/>
                    <a:pt x="2681488" y="61961"/>
                    <a:pt x="2989075" y="0"/>
                  </a:cubicBezTo>
                  <a:cubicBezTo>
                    <a:pt x="4302814" y="-199214"/>
                    <a:pt x="5412282" y="-239984"/>
                    <a:pt x="6750557" y="0"/>
                  </a:cubicBezTo>
                  <a:cubicBezTo>
                    <a:pt x="6947290" y="38569"/>
                    <a:pt x="7212288" y="389260"/>
                    <a:pt x="7173783" y="760949"/>
                  </a:cubicBezTo>
                  <a:cubicBezTo>
                    <a:pt x="7222945" y="1178770"/>
                    <a:pt x="7310386" y="1753867"/>
                    <a:pt x="7173783" y="2663266"/>
                  </a:cubicBezTo>
                  <a:lnTo>
                    <a:pt x="7173783" y="2663266"/>
                  </a:lnTo>
                  <a:cubicBezTo>
                    <a:pt x="7211210" y="3048002"/>
                    <a:pt x="7138431" y="3230211"/>
                    <a:pt x="7173783" y="3804667"/>
                  </a:cubicBezTo>
                  <a:cubicBezTo>
                    <a:pt x="7173782" y="3804661"/>
                    <a:pt x="7173784" y="3804656"/>
                    <a:pt x="7173783" y="3804650"/>
                  </a:cubicBezTo>
                  <a:cubicBezTo>
                    <a:pt x="7176992" y="4216075"/>
                    <a:pt x="6963558" y="4531680"/>
                    <a:pt x="6750557" y="4565600"/>
                  </a:cubicBezTo>
                  <a:cubicBezTo>
                    <a:pt x="5016008" y="4617423"/>
                    <a:pt x="4321657" y="4263952"/>
                    <a:pt x="2989075" y="4565600"/>
                  </a:cubicBezTo>
                  <a:cubicBezTo>
                    <a:pt x="2723926" y="4383568"/>
                    <a:pt x="1889187" y="4377645"/>
                    <a:pt x="1195631" y="4565600"/>
                  </a:cubicBezTo>
                  <a:lnTo>
                    <a:pt x="1195631" y="4565600"/>
                  </a:lnTo>
                  <a:cubicBezTo>
                    <a:pt x="921501" y="4477823"/>
                    <a:pt x="730676" y="4472490"/>
                    <a:pt x="423225" y="4565600"/>
                  </a:cubicBezTo>
                  <a:cubicBezTo>
                    <a:pt x="121590" y="4560938"/>
                    <a:pt x="242" y="4213401"/>
                    <a:pt x="0" y="3804650"/>
                  </a:cubicBezTo>
                  <a:cubicBezTo>
                    <a:pt x="0" y="3804656"/>
                    <a:pt x="1" y="3804659"/>
                    <a:pt x="0" y="3804667"/>
                  </a:cubicBezTo>
                  <a:cubicBezTo>
                    <a:pt x="-398601" y="3377981"/>
                    <a:pt x="-821007" y="3198873"/>
                    <a:pt x="-1293792" y="2863817"/>
                  </a:cubicBezTo>
                  <a:cubicBezTo>
                    <a:pt x="-816180" y="2986451"/>
                    <a:pt x="-488596" y="2537678"/>
                    <a:pt x="0" y="2663266"/>
                  </a:cubicBezTo>
                  <a:cubicBezTo>
                    <a:pt x="84830" y="2063682"/>
                    <a:pt x="45767" y="1172850"/>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262009" y="3413760"/>
            <a:ext cx="8482951"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100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3">
            <a:alphaModFix/>
          </a:blip>
          <a:srcRect/>
          <a:stretch/>
        </p:blipFill>
        <p:spPr>
          <a:xfrm>
            <a:off x="232688" y="917483"/>
            <a:ext cx="1515395" cy="14453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2.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997</TotalTime>
  <Words>886</Words>
  <Application>Microsoft Office PowerPoint</Application>
  <PresentationFormat>Widescreen</PresentationFormat>
  <Paragraphs>89</Paragraphs>
  <Slides>20</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Anton</vt:lpstr>
      <vt:lpstr>Arial</vt:lpstr>
      <vt:lpstr>Calibri</vt:lpstr>
      <vt:lpstr>Calibri Light</vt:lpstr>
      <vt:lpstr>Cambria</vt:lpstr>
      <vt:lpstr>Cambria Math</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Nguyễn Thị Thanh Huyền</cp:lastModifiedBy>
  <cp:revision>28</cp:revision>
  <dcterms:created xsi:type="dcterms:W3CDTF">2023-08-22T16:04:11Z</dcterms:created>
  <dcterms:modified xsi:type="dcterms:W3CDTF">2025-02-10T04:53:45Z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