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742" r:id="rId3"/>
  </p:sldMasterIdLst>
  <p:notesMasterIdLst>
    <p:notesMasterId r:id="rId30"/>
  </p:notesMasterIdLst>
  <p:sldIdLst>
    <p:sldId id="291" r:id="rId4"/>
    <p:sldId id="311" r:id="rId5"/>
    <p:sldId id="330" r:id="rId6"/>
    <p:sldId id="293" r:id="rId7"/>
    <p:sldId id="312" r:id="rId8"/>
    <p:sldId id="314" r:id="rId9"/>
    <p:sldId id="315" r:id="rId10"/>
    <p:sldId id="338" r:id="rId11"/>
    <p:sldId id="316" r:id="rId12"/>
    <p:sldId id="317" r:id="rId13"/>
    <p:sldId id="339" r:id="rId14"/>
    <p:sldId id="275" r:id="rId15"/>
    <p:sldId id="269" r:id="rId16"/>
    <p:sldId id="260" r:id="rId17"/>
    <p:sldId id="280" r:id="rId18"/>
    <p:sldId id="299" r:id="rId19"/>
    <p:sldId id="272" r:id="rId20"/>
    <p:sldId id="336" r:id="rId21"/>
    <p:sldId id="320" r:id="rId22"/>
    <p:sldId id="337" r:id="rId23"/>
    <p:sldId id="331" r:id="rId24"/>
    <p:sldId id="321" r:id="rId25"/>
    <p:sldId id="322" r:id="rId26"/>
    <p:sldId id="308" r:id="rId27"/>
    <p:sldId id="332"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3752"/>
    <a:srgbClr val="FF8C52"/>
    <a:srgbClr val="FFF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81349" autoAdjust="0"/>
  </p:normalViewPr>
  <p:slideViewPr>
    <p:cSldViewPr snapToGrid="0">
      <p:cViewPr varScale="1">
        <p:scale>
          <a:sx n="69" d="100"/>
          <a:sy n="69" d="100"/>
        </p:scale>
        <p:origin x="76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10E3A-0FC9-46C7-975F-1D876FB84F31}"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28516-66A7-4D59-908E-A8434960FBE3}" type="slidenum">
              <a:rPr lang="en-US" smtClean="0"/>
              <a:t>‹#›</a:t>
            </a:fld>
            <a:endParaRPr lang="en-US"/>
          </a:p>
        </p:txBody>
      </p:sp>
    </p:spTree>
    <p:extLst>
      <p:ext uri="{BB962C8B-B14F-4D97-AF65-F5344CB8AC3E}">
        <p14:creationId xmlns:p14="http://schemas.microsoft.com/office/powerpoint/2010/main" val="365169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12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a:extLst>
            <a:ext uri="{FF2B5EF4-FFF2-40B4-BE49-F238E27FC236}">
              <a16:creationId xmlns:a16="http://schemas.microsoft.com/office/drawing/2014/main" id="{14F5E61E-3820-4B23-1EA8-A3EE77D2D43A}"/>
            </a:ext>
          </a:extLst>
        </p:cNvPr>
        <p:cNvGrpSpPr/>
        <p:nvPr/>
      </p:nvGrpSpPr>
      <p:grpSpPr>
        <a:xfrm>
          <a:off x="0" y="0"/>
          <a:ext cx="0" cy="0"/>
          <a:chOff x="0" y="0"/>
          <a:chExt cx="0" cy="0"/>
        </a:xfrm>
      </p:grpSpPr>
      <p:sp>
        <p:nvSpPr>
          <p:cNvPr id="1855" name="Google Shape;1855;g6320de4b7d_0_378:notes">
            <a:extLst>
              <a:ext uri="{FF2B5EF4-FFF2-40B4-BE49-F238E27FC236}">
                <a16:creationId xmlns:a16="http://schemas.microsoft.com/office/drawing/2014/main" id="{22BE6AE0-4C44-74B5-B587-3E70374A54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6320de4b7d_0_378:notes">
            <a:extLst>
              <a:ext uri="{FF2B5EF4-FFF2-40B4-BE49-F238E27FC236}">
                <a16:creationId xmlns:a16="http://schemas.microsoft.com/office/drawing/2014/main" id="{F6576DFE-C847-FF76-715B-AE1F726DE0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14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6408f5a9af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6408f5a9af_1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95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72c827f12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72c827f12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64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40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6320de4b7d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6320de4b7d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08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93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43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9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38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84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657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58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21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719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69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425244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26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320de4b7d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6320de4b7d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19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6320de4b7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6320de4b7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91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a:extLst>
            <a:ext uri="{FF2B5EF4-FFF2-40B4-BE49-F238E27FC236}">
              <a16:creationId xmlns:a16="http://schemas.microsoft.com/office/drawing/2014/main" id="{1785C0D6-9980-A722-5539-71A6C7103CA3}"/>
            </a:ext>
          </a:extLst>
        </p:cNvPr>
        <p:cNvGrpSpPr/>
        <p:nvPr/>
      </p:nvGrpSpPr>
      <p:grpSpPr>
        <a:xfrm>
          <a:off x="0" y="0"/>
          <a:ext cx="0" cy="0"/>
          <a:chOff x="0" y="0"/>
          <a:chExt cx="0" cy="0"/>
        </a:xfrm>
      </p:grpSpPr>
      <p:sp>
        <p:nvSpPr>
          <p:cNvPr id="1855" name="Google Shape;1855;g6320de4b7d_0_378:notes">
            <a:extLst>
              <a:ext uri="{FF2B5EF4-FFF2-40B4-BE49-F238E27FC236}">
                <a16:creationId xmlns:a16="http://schemas.microsoft.com/office/drawing/2014/main" id="{49B9AEC0-4479-77F8-57A2-143E47EDFB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6320de4b7d_0_378:notes">
            <a:extLst>
              <a:ext uri="{FF2B5EF4-FFF2-40B4-BE49-F238E27FC236}">
                <a16:creationId xmlns:a16="http://schemas.microsoft.com/office/drawing/2014/main" id="{1972C3E6-81C6-C891-DCC4-B342CC7A1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27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g6320de4b7d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6" name="Google Shape;1856;g6320de4b7d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99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6320de4b7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6320de4b7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11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20467" y="4101401"/>
            <a:ext cx="9480000" cy="4124033"/>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7;p2"/>
          <p:cNvGrpSpPr/>
          <p:nvPr/>
        </p:nvGrpSpPr>
        <p:grpSpPr>
          <a:xfrm>
            <a:off x="-645733" y="-1951766"/>
            <a:ext cx="9479967" cy="4124033"/>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7" name="Google Shape;67;p2"/>
          <p:cNvSpPr txBox="1">
            <a:spLocks noGrp="1"/>
          </p:cNvSpPr>
          <p:nvPr>
            <p:ph type="ctrTitle"/>
          </p:nvPr>
        </p:nvSpPr>
        <p:spPr>
          <a:xfrm rot="780">
            <a:off x="1689300" y="2286700"/>
            <a:ext cx="8813600" cy="1692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9600"/>
            </a:lvl1pPr>
            <a:lvl2pPr lvl="1">
              <a:spcBef>
                <a:spcPts val="0"/>
              </a:spcBef>
              <a:spcAft>
                <a:spcPts val="0"/>
              </a:spcAft>
              <a:buSzPts val="9600"/>
              <a:buFont typeface="Paytone One"/>
              <a:buNone/>
              <a:defRPr sz="12800">
                <a:latin typeface="Paytone One"/>
                <a:ea typeface="Paytone One"/>
                <a:cs typeface="Paytone One"/>
                <a:sym typeface="Paytone One"/>
              </a:defRPr>
            </a:lvl2pPr>
            <a:lvl3pPr lvl="2">
              <a:spcBef>
                <a:spcPts val="0"/>
              </a:spcBef>
              <a:spcAft>
                <a:spcPts val="0"/>
              </a:spcAft>
              <a:buSzPts val="9600"/>
              <a:buFont typeface="Paytone One"/>
              <a:buNone/>
              <a:defRPr sz="12800">
                <a:latin typeface="Paytone One"/>
                <a:ea typeface="Paytone One"/>
                <a:cs typeface="Paytone One"/>
                <a:sym typeface="Paytone One"/>
              </a:defRPr>
            </a:lvl3pPr>
            <a:lvl4pPr lvl="3">
              <a:spcBef>
                <a:spcPts val="0"/>
              </a:spcBef>
              <a:spcAft>
                <a:spcPts val="0"/>
              </a:spcAft>
              <a:buSzPts val="9600"/>
              <a:buFont typeface="Paytone One"/>
              <a:buNone/>
              <a:defRPr sz="12800">
                <a:latin typeface="Paytone One"/>
                <a:ea typeface="Paytone One"/>
                <a:cs typeface="Paytone One"/>
                <a:sym typeface="Paytone One"/>
              </a:defRPr>
            </a:lvl4pPr>
            <a:lvl5pPr lvl="4">
              <a:spcBef>
                <a:spcPts val="0"/>
              </a:spcBef>
              <a:spcAft>
                <a:spcPts val="0"/>
              </a:spcAft>
              <a:buSzPts val="9600"/>
              <a:buFont typeface="Paytone One"/>
              <a:buNone/>
              <a:defRPr sz="12800">
                <a:latin typeface="Paytone One"/>
                <a:ea typeface="Paytone One"/>
                <a:cs typeface="Paytone One"/>
                <a:sym typeface="Paytone One"/>
              </a:defRPr>
            </a:lvl5pPr>
            <a:lvl6pPr lvl="5">
              <a:spcBef>
                <a:spcPts val="0"/>
              </a:spcBef>
              <a:spcAft>
                <a:spcPts val="0"/>
              </a:spcAft>
              <a:buSzPts val="9600"/>
              <a:buFont typeface="Paytone One"/>
              <a:buNone/>
              <a:defRPr sz="12800">
                <a:latin typeface="Paytone One"/>
                <a:ea typeface="Paytone One"/>
                <a:cs typeface="Paytone One"/>
                <a:sym typeface="Paytone One"/>
              </a:defRPr>
            </a:lvl6pPr>
            <a:lvl7pPr lvl="6">
              <a:spcBef>
                <a:spcPts val="0"/>
              </a:spcBef>
              <a:spcAft>
                <a:spcPts val="0"/>
              </a:spcAft>
              <a:buSzPts val="9600"/>
              <a:buFont typeface="Paytone One"/>
              <a:buNone/>
              <a:defRPr sz="12800">
                <a:latin typeface="Paytone One"/>
                <a:ea typeface="Paytone One"/>
                <a:cs typeface="Paytone One"/>
                <a:sym typeface="Paytone One"/>
              </a:defRPr>
            </a:lvl7pPr>
            <a:lvl8pPr lvl="7">
              <a:spcBef>
                <a:spcPts val="0"/>
              </a:spcBef>
              <a:spcAft>
                <a:spcPts val="0"/>
              </a:spcAft>
              <a:buSzPts val="9600"/>
              <a:buFont typeface="Paytone One"/>
              <a:buNone/>
              <a:defRPr sz="12800">
                <a:latin typeface="Paytone One"/>
                <a:ea typeface="Paytone One"/>
                <a:cs typeface="Paytone One"/>
                <a:sym typeface="Paytone One"/>
              </a:defRPr>
            </a:lvl8pPr>
            <a:lvl9pPr lvl="8">
              <a:spcBef>
                <a:spcPts val="0"/>
              </a:spcBef>
              <a:spcAft>
                <a:spcPts val="0"/>
              </a:spcAft>
              <a:buSzPts val="9600"/>
              <a:buFont typeface="Paytone One"/>
              <a:buNone/>
              <a:defRPr sz="128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4023200" y="3815767"/>
            <a:ext cx="4145600" cy="84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3733">
                <a:latin typeface="Nunito"/>
                <a:ea typeface="Nunito"/>
                <a:cs typeface="Nunito"/>
                <a:sym typeface="Nunito"/>
              </a:defRPr>
            </a:lvl2pPr>
            <a:lvl3pPr lvl="2">
              <a:lnSpc>
                <a:spcPct val="100000"/>
              </a:lnSpc>
              <a:spcBef>
                <a:spcPts val="0"/>
              </a:spcBef>
              <a:spcAft>
                <a:spcPts val="0"/>
              </a:spcAft>
              <a:buSzPts val="2800"/>
              <a:buFont typeface="Nunito"/>
              <a:buNone/>
              <a:defRPr sz="3733">
                <a:latin typeface="Nunito"/>
                <a:ea typeface="Nunito"/>
                <a:cs typeface="Nunito"/>
                <a:sym typeface="Nunito"/>
              </a:defRPr>
            </a:lvl3pPr>
            <a:lvl4pPr lvl="3">
              <a:lnSpc>
                <a:spcPct val="100000"/>
              </a:lnSpc>
              <a:spcBef>
                <a:spcPts val="0"/>
              </a:spcBef>
              <a:spcAft>
                <a:spcPts val="0"/>
              </a:spcAft>
              <a:buSzPts val="2800"/>
              <a:buFont typeface="Nunito"/>
              <a:buNone/>
              <a:defRPr sz="3733">
                <a:latin typeface="Nunito"/>
                <a:ea typeface="Nunito"/>
                <a:cs typeface="Nunito"/>
                <a:sym typeface="Nunito"/>
              </a:defRPr>
            </a:lvl4pPr>
            <a:lvl5pPr lvl="4">
              <a:lnSpc>
                <a:spcPct val="100000"/>
              </a:lnSpc>
              <a:spcBef>
                <a:spcPts val="0"/>
              </a:spcBef>
              <a:spcAft>
                <a:spcPts val="0"/>
              </a:spcAft>
              <a:buSzPts val="2800"/>
              <a:buFont typeface="Nunito"/>
              <a:buNone/>
              <a:defRPr sz="3733">
                <a:latin typeface="Nunito"/>
                <a:ea typeface="Nunito"/>
                <a:cs typeface="Nunito"/>
                <a:sym typeface="Nunito"/>
              </a:defRPr>
            </a:lvl5pPr>
            <a:lvl6pPr lvl="5">
              <a:lnSpc>
                <a:spcPct val="100000"/>
              </a:lnSpc>
              <a:spcBef>
                <a:spcPts val="0"/>
              </a:spcBef>
              <a:spcAft>
                <a:spcPts val="0"/>
              </a:spcAft>
              <a:buSzPts val="2800"/>
              <a:buFont typeface="Nunito"/>
              <a:buNone/>
              <a:defRPr sz="3733">
                <a:latin typeface="Nunito"/>
                <a:ea typeface="Nunito"/>
                <a:cs typeface="Nunito"/>
                <a:sym typeface="Nunito"/>
              </a:defRPr>
            </a:lvl6pPr>
            <a:lvl7pPr lvl="6">
              <a:lnSpc>
                <a:spcPct val="100000"/>
              </a:lnSpc>
              <a:spcBef>
                <a:spcPts val="0"/>
              </a:spcBef>
              <a:spcAft>
                <a:spcPts val="0"/>
              </a:spcAft>
              <a:buSzPts val="2800"/>
              <a:buFont typeface="Nunito"/>
              <a:buNone/>
              <a:defRPr sz="3733">
                <a:latin typeface="Nunito"/>
                <a:ea typeface="Nunito"/>
                <a:cs typeface="Nunito"/>
                <a:sym typeface="Nunito"/>
              </a:defRPr>
            </a:lvl7pPr>
            <a:lvl8pPr lvl="7">
              <a:lnSpc>
                <a:spcPct val="100000"/>
              </a:lnSpc>
              <a:spcBef>
                <a:spcPts val="0"/>
              </a:spcBef>
              <a:spcAft>
                <a:spcPts val="0"/>
              </a:spcAft>
              <a:buSzPts val="2800"/>
              <a:buFont typeface="Nunito"/>
              <a:buNone/>
              <a:defRPr sz="3733">
                <a:latin typeface="Nunito"/>
                <a:ea typeface="Nunito"/>
                <a:cs typeface="Nunito"/>
                <a:sym typeface="Nunito"/>
              </a:defRPr>
            </a:lvl8pPr>
            <a:lvl9pPr lvl="8">
              <a:lnSpc>
                <a:spcPct val="100000"/>
              </a:lnSpc>
              <a:spcBef>
                <a:spcPts val="0"/>
              </a:spcBef>
              <a:spcAft>
                <a:spcPts val="0"/>
              </a:spcAft>
              <a:buSzPts val="2800"/>
              <a:buFont typeface="Nunito"/>
              <a:buNone/>
              <a:defRPr sz="3733">
                <a:latin typeface="Nunito"/>
                <a:ea typeface="Nunito"/>
                <a:cs typeface="Nunito"/>
                <a:sym typeface="Nunito"/>
              </a:defRPr>
            </a:lvl9pPr>
          </a:lstStyle>
          <a:p>
            <a:endParaRPr/>
          </a:p>
        </p:txBody>
      </p:sp>
    </p:spTree>
    <p:extLst>
      <p:ext uri="{BB962C8B-B14F-4D97-AF65-F5344CB8AC3E}">
        <p14:creationId xmlns:p14="http://schemas.microsoft.com/office/powerpoint/2010/main" val="306783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4827385" y="4679868"/>
            <a:ext cx="1612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64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7333">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7128233" y="2743451"/>
            <a:ext cx="3213200" cy="9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8047900" y="4273635"/>
            <a:ext cx="3213200" cy="9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898133" y="4197156"/>
            <a:ext cx="3213200" cy="9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7128233" y="1966751"/>
            <a:ext cx="3512000" cy="9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32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8047900" y="3471535"/>
            <a:ext cx="3213200" cy="9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32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536933" y="3548056"/>
            <a:ext cx="3574400" cy="866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32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4751385" y="3060508"/>
            <a:ext cx="1764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64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4751385" y="1453975"/>
            <a:ext cx="17648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64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7333">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38" name="Google Shape;338;p15"/>
          <p:cNvGrpSpPr/>
          <p:nvPr/>
        </p:nvGrpSpPr>
        <p:grpSpPr>
          <a:xfrm flipH="1">
            <a:off x="-629847" y="4391964"/>
            <a:ext cx="3046499" cy="3492077"/>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4" name="Google Shape;344;p15"/>
          <p:cNvGrpSpPr/>
          <p:nvPr/>
        </p:nvGrpSpPr>
        <p:grpSpPr>
          <a:xfrm>
            <a:off x="9926276" y="-2381797"/>
            <a:ext cx="3024048" cy="3466345"/>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0" name="Google Shape;350;p15"/>
          <p:cNvGrpSpPr/>
          <p:nvPr/>
        </p:nvGrpSpPr>
        <p:grpSpPr>
          <a:xfrm>
            <a:off x="-1811151" y="1167931"/>
            <a:ext cx="3049883" cy="2436675"/>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3098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39774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7" name="Google Shape;357;p16"/>
          <p:cNvSpPr txBox="1">
            <a:spLocks noGrp="1"/>
          </p:cNvSpPr>
          <p:nvPr>
            <p:ph type="subTitle" idx="1"/>
          </p:nvPr>
        </p:nvSpPr>
        <p:spPr>
          <a:xfrm flipH="1">
            <a:off x="1102549" y="3009584"/>
            <a:ext cx="26712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58" name="Google Shape;358;p16"/>
          <p:cNvSpPr txBox="1">
            <a:spLocks noGrp="1"/>
          </p:cNvSpPr>
          <p:nvPr>
            <p:ph type="ctrTitle" idx="2"/>
          </p:nvPr>
        </p:nvSpPr>
        <p:spPr>
          <a:xfrm flipH="1">
            <a:off x="506086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9" name="Google Shape;359;p16"/>
          <p:cNvSpPr txBox="1">
            <a:spLocks noGrp="1"/>
          </p:cNvSpPr>
          <p:nvPr>
            <p:ph type="subTitle" idx="3"/>
          </p:nvPr>
        </p:nvSpPr>
        <p:spPr>
          <a:xfrm flipH="1">
            <a:off x="4680469" y="3009584"/>
            <a:ext cx="2841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60" name="Google Shape;360;p16"/>
          <p:cNvSpPr txBox="1">
            <a:spLocks noGrp="1"/>
          </p:cNvSpPr>
          <p:nvPr>
            <p:ph type="ctrTitle" idx="4"/>
          </p:nvPr>
        </p:nvSpPr>
        <p:spPr>
          <a:xfrm flipH="1">
            <a:off x="8730369" y="4190259"/>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61" name="Google Shape;361;p16"/>
          <p:cNvSpPr txBox="1">
            <a:spLocks noGrp="1"/>
          </p:cNvSpPr>
          <p:nvPr>
            <p:ph type="subTitle" idx="5"/>
          </p:nvPr>
        </p:nvSpPr>
        <p:spPr>
          <a:xfrm flipH="1">
            <a:off x="8349969" y="3009584"/>
            <a:ext cx="2841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62" name="Google Shape;362;p16"/>
          <p:cNvSpPr txBox="1">
            <a:spLocks noGrp="1"/>
          </p:cNvSpPr>
          <p:nvPr>
            <p:ph type="title" idx="6"/>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63" name="Google Shape;363;p16"/>
          <p:cNvGrpSpPr/>
          <p:nvPr/>
        </p:nvGrpSpPr>
        <p:grpSpPr>
          <a:xfrm>
            <a:off x="-1036451" y="5257331"/>
            <a:ext cx="3049883" cy="2436675"/>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8" name="Google Shape;368;p16"/>
          <p:cNvGrpSpPr/>
          <p:nvPr/>
        </p:nvGrpSpPr>
        <p:grpSpPr>
          <a:xfrm>
            <a:off x="9562500" y="-1001634"/>
            <a:ext cx="1626000" cy="2162067"/>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295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443"/>
        <p:cNvGrpSpPr/>
        <p:nvPr/>
      </p:nvGrpSpPr>
      <p:grpSpPr>
        <a:xfrm>
          <a:off x="0" y="0"/>
          <a:ext cx="0" cy="0"/>
          <a:chOff x="0" y="0"/>
          <a:chExt cx="0" cy="0"/>
        </a:xfrm>
      </p:grpSpPr>
      <p:sp>
        <p:nvSpPr>
          <p:cNvPr id="444" name="Google Shape;444;p20"/>
          <p:cNvSpPr txBox="1">
            <a:spLocks noGrp="1"/>
          </p:cNvSpPr>
          <p:nvPr>
            <p:ph type="title" hasCustomPrompt="1"/>
          </p:nvPr>
        </p:nvSpPr>
        <p:spPr>
          <a:xfrm>
            <a:off x="3038000" y="2473408"/>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5" name="Google Shape;445;p20"/>
          <p:cNvSpPr txBox="1">
            <a:spLocks noGrp="1"/>
          </p:cNvSpPr>
          <p:nvPr>
            <p:ph type="subTitle" idx="1"/>
          </p:nvPr>
        </p:nvSpPr>
        <p:spPr>
          <a:xfrm flipH="1">
            <a:off x="3666200" y="3491703"/>
            <a:ext cx="4859600" cy="7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6" name="Google Shape;446;p20"/>
          <p:cNvSpPr txBox="1">
            <a:spLocks noGrp="1"/>
          </p:cNvSpPr>
          <p:nvPr>
            <p:ph type="title" idx="2" hasCustomPrompt="1"/>
          </p:nvPr>
        </p:nvSpPr>
        <p:spPr>
          <a:xfrm>
            <a:off x="3038000" y="596220"/>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7" name="Google Shape;447;p20"/>
          <p:cNvSpPr txBox="1">
            <a:spLocks noGrp="1"/>
          </p:cNvSpPr>
          <p:nvPr>
            <p:ph type="subTitle" idx="3"/>
          </p:nvPr>
        </p:nvSpPr>
        <p:spPr>
          <a:xfrm flipH="1">
            <a:off x="3666200" y="1607813"/>
            <a:ext cx="4859600" cy="6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8" name="Google Shape;448;p20"/>
          <p:cNvSpPr txBox="1">
            <a:spLocks noGrp="1"/>
          </p:cNvSpPr>
          <p:nvPr>
            <p:ph type="title" idx="4" hasCustomPrompt="1"/>
          </p:nvPr>
        </p:nvSpPr>
        <p:spPr>
          <a:xfrm>
            <a:off x="3038000" y="4384872"/>
            <a:ext cx="6116000" cy="12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8000">
                <a:solidFill>
                  <a:schemeClr val="accent3"/>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449" name="Google Shape;449;p20"/>
          <p:cNvSpPr txBox="1">
            <a:spLocks noGrp="1"/>
          </p:cNvSpPr>
          <p:nvPr>
            <p:ph type="subTitle" idx="5"/>
          </p:nvPr>
        </p:nvSpPr>
        <p:spPr>
          <a:xfrm flipH="1">
            <a:off x="3994200" y="5399773"/>
            <a:ext cx="4203600" cy="7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450" name="Google Shape;450;p20"/>
          <p:cNvGrpSpPr/>
          <p:nvPr/>
        </p:nvGrpSpPr>
        <p:grpSpPr>
          <a:xfrm flipH="1">
            <a:off x="-654533" y="4471967"/>
            <a:ext cx="4416567" cy="3142700"/>
            <a:chOff x="2785850" y="1303525"/>
            <a:chExt cx="3312425" cy="2357025"/>
          </a:xfrm>
        </p:grpSpPr>
        <p:sp>
          <p:nvSpPr>
            <p:cNvPr id="451" name="Google Shape;451;p2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8" name="Google Shape;458;p20"/>
          <p:cNvGrpSpPr/>
          <p:nvPr/>
        </p:nvGrpSpPr>
        <p:grpSpPr>
          <a:xfrm>
            <a:off x="7848034" y="-931050"/>
            <a:ext cx="3861367" cy="2162067"/>
            <a:chOff x="4452075" y="1301825"/>
            <a:chExt cx="2896025" cy="1621550"/>
          </a:xfrm>
        </p:grpSpPr>
        <p:sp>
          <p:nvSpPr>
            <p:cNvPr id="459" name="Google Shape;459;p2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4" name="Google Shape;464;p20"/>
          <p:cNvGrpSpPr/>
          <p:nvPr/>
        </p:nvGrpSpPr>
        <p:grpSpPr>
          <a:xfrm>
            <a:off x="568167" y="-928782"/>
            <a:ext cx="2168967" cy="3135833"/>
            <a:chOff x="4878800" y="1303525"/>
            <a:chExt cx="1626725" cy="2351875"/>
          </a:xfrm>
        </p:grpSpPr>
        <p:sp>
          <p:nvSpPr>
            <p:cNvPr id="465" name="Google Shape;465;p2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9" name="Google Shape;469;p20"/>
          <p:cNvGrpSpPr/>
          <p:nvPr/>
        </p:nvGrpSpPr>
        <p:grpSpPr>
          <a:xfrm flipH="1">
            <a:off x="9866000" y="3983118"/>
            <a:ext cx="3293133" cy="3138100"/>
            <a:chOff x="-354000" y="2968288"/>
            <a:chExt cx="2469850" cy="2353575"/>
          </a:xfrm>
        </p:grpSpPr>
        <p:sp>
          <p:nvSpPr>
            <p:cNvPr id="470" name="Google Shape;470;p20"/>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20"/>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20"/>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20"/>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7178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6"/>
        <p:cNvGrpSpPr/>
        <p:nvPr/>
      </p:nvGrpSpPr>
      <p:grpSpPr>
        <a:xfrm>
          <a:off x="0" y="0"/>
          <a:ext cx="0" cy="0"/>
          <a:chOff x="0" y="0"/>
          <a:chExt cx="0" cy="0"/>
        </a:xfrm>
      </p:grpSpPr>
      <p:grpSp>
        <p:nvGrpSpPr>
          <p:cNvPr id="597" name="Google Shape;597;p23"/>
          <p:cNvGrpSpPr/>
          <p:nvPr/>
        </p:nvGrpSpPr>
        <p:grpSpPr>
          <a:xfrm>
            <a:off x="7080601" y="-931049"/>
            <a:ext cx="9479967" cy="4124033"/>
            <a:chOff x="238125" y="1301825"/>
            <a:chExt cx="7109975" cy="3093025"/>
          </a:xfrm>
        </p:grpSpPr>
        <p:sp>
          <p:nvSpPr>
            <p:cNvPr id="598" name="Google Shape;598;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4" name="Google Shape;624;p23"/>
          <p:cNvGrpSpPr/>
          <p:nvPr/>
        </p:nvGrpSpPr>
        <p:grpSpPr>
          <a:xfrm>
            <a:off x="7123401" y="2981718"/>
            <a:ext cx="9479967" cy="4124033"/>
            <a:chOff x="238125" y="1301825"/>
            <a:chExt cx="7109975" cy="3093025"/>
          </a:xfrm>
        </p:grpSpPr>
        <p:sp>
          <p:nvSpPr>
            <p:cNvPr id="625" name="Google Shape;625;p23"/>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3"/>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3"/>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51" name="Google Shape;651;p23"/>
          <p:cNvGrpSpPr/>
          <p:nvPr/>
        </p:nvGrpSpPr>
        <p:grpSpPr>
          <a:xfrm>
            <a:off x="-475721" y="4713429"/>
            <a:ext cx="1530333" cy="1980723"/>
            <a:chOff x="683750" y="2772725"/>
            <a:chExt cx="1200575" cy="1622125"/>
          </a:xfrm>
        </p:grpSpPr>
        <p:sp>
          <p:nvSpPr>
            <p:cNvPr id="652" name="Google Shape;652;p2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4" name="Google Shape;654;p23"/>
          <p:cNvSpPr txBox="1">
            <a:spLocks noGrp="1"/>
          </p:cNvSpPr>
          <p:nvPr>
            <p:ph type="ctrTitle"/>
          </p:nvPr>
        </p:nvSpPr>
        <p:spPr>
          <a:xfrm flipH="1">
            <a:off x="1456833" y="3039333"/>
            <a:ext cx="4981600" cy="90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667"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655" name="Google Shape;655;p23"/>
          <p:cNvSpPr txBox="1">
            <a:spLocks noGrp="1"/>
          </p:cNvSpPr>
          <p:nvPr>
            <p:ph type="subTitle" idx="1"/>
          </p:nvPr>
        </p:nvSpPr>
        <p:spPr>
          <a:xfrm flipH="1">
            <a:off x="1456833" y="1043267"/>
            <a:ext cx="4981600" cy="177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65640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chnology design 1">
  <p:cSld name="Technology design 1">
    <p:spTree>
      <p:nvGrpSpPr>
        <p:cNvPr id="1" name="Shape 656"/>
        <p:cNvGrpSpPr/>
        <p:nvPr/>
      </p:nvGrpSpPr>
      <p:grpSpPr>
        <a:xfrm>
          <a:off x="0" y="0"/>
          <a:ext cx="0" cy="0"/>
          <a:chOff x="0" y="0"/>
          <a:chExt cx="0" cy="0"/>
        </a:xfrm>
      </p:grpSpPr>
      <p:sp>
        <p:nvSpPr>
          <p:cNvPr id="657" name="Google Shape;657;p24"/>
          <p:cNvSpPr txBox="1">
            <a:spLocks noGrp="1"/>
          </p:cNvSpPr>
          <p:nvPr>
            <p:ph type="subTitle" idx="1"/>
          </p:nvPr>
        </p:nvSpPr>
        <p:spPr>
          <a:xfrm flipH="1">
            <a:off x="7645101" y="3250215"/>
            <a:ext cx="2781600" cy="147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58" name="Google Shape;658;p24"/>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659" name="Google Shape;659;p24"/>
          <p:cNvGrpSpPr/>
          <p:nvPr/>
        </p:nvGrpSpPr>
        <p:grpSpPr>
          <a:xfrm>
            <a:off x="-1849333" y="-928782"/>
            <a:ext cx="3293133" cy="4111833"/>
            <a:chOff x="4035675" y="1303525"/>
            <a:chExt cx="2469850" cy="3083875"/>
          </a:xfrm>
        </p:grpSpPr>
        <p:sp>
          <p:nvSpPr>
            <p:cNvPr id="660" name="Google Shape;660;p2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4"/>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4"/>
            <p:cNvSpPr/>
            <p:nvPr/>
          </p:nvSpPr>
          <p:spPr>
            <a:xfrm>
              <a:off x="4878813"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4"/>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7" name="Google Shape;667;p24"/>
          <p:cNvGrpSpPr/>
          <p:nvPr/>
        </p:nvGrpSpPr>
        <p:grpSpPr>
          <a:xfrm>
            <a:off x="6891500" y="5072067"/>
            <a:ext cx="6083000" cy="2174300"/>
            <a:chOff x="2785850" y="2029825"/>
            <a:chExt cx="4562250" cy="1630725"/>
          </a:xfrm>
        </p:grpSpPr>
        <p:sp>
          <p:nvSpPr>
            <p:cNvPr id="668" name="Google Shape;668;p2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24"/>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4"/>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4"/>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24"/>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24"/>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7114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692"/>
        <p:cNvGrpSpPr/>
        <p:nvPr/>
      </p:nvGrpSpPr>
      <p:grpSpPr>
        <a:xfrm>
          <a:off x="0" y="0"/>
          <a:ext cx="0" cy="0"/>
          <a:chOff x="0" y="0"/>
          <a:chExt cx="0" cy="0"/>
        </a:xfrm>
      </p:grpSpPr>
      <p:sp>
        <p:nvSpPr>
          <p:cNvPr id="693" name="Google Shape;693;p26"/>
          <p:cNvSpPr txBox="1">
            <a:spLocks noGrp="1"/>
          </p:cNvSpPr>
          <p:nvPr>
            <p:ph type="body" idx="1"/>
          </p:nvPr>
        </p:nvSpPr>
        <p:spPr>
          <a:xfrm>
            <a:off x="994167" y="1797033"/>
            <a:ext cx="8132800" cy="452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Font typeface="Raleway SemiBold"/>
              <a:buChar char="●"/>
              <a:defRPr sz="1867"/>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694" name="Google Shape;694;p26"/>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695" name="Google Shape;695;p26"/>
          <p:cNvGrpSpPr/>
          <p:nvPr/>
        </p:nvGrpSpPr>
        <p:grpSpPr>
          <a:xfrm flipH="1">
            <a:off x="-699100" y="-1006234"/>
            <a:ext cx="3873600" cy="3135067"/>
            <a:chOff x="7171875" y="-754675"/>
            <a:chExt cx="2905200" cy="2351300"/>
          </a:xfrm>
        </p:grpSpPr>
        <p:sp>
          <p:nvSpPr>
            <p:cNvPr id="696" name="Google Shape;696;p2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6"/>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1" name="Google Shape;701;p26"/>
          <p:cNvGrpSpPr/>
          <p:nvPr/>
        </p:nvGrpSpPr>
        <p:grpSpPr>
          <a:xfrm rot="10800000">
            <a:off x="9598418" y="5459433"/>
            <a:ext cx="2168967" cy="2162867"/>
            <a:chOff x="4452075" y="1303525"/>
            <a:chExt cx="1626725" cy="1622150"/>
          </a:xfrm>
        </p:grpSpPr>
        <p:sp>
          <p:nvSpPr>
            <p:cNvPr id="702" name="Google Shape;702;p26"/>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6"/>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6"/>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78647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705"/>
        <p:cNvGrpSpPr/>
        <p:nvPr/>
      </p:nvGrpSpPr>
      <p:grpSpPr>
        <a:xfrm>
          <a:off x="0" y="0"/>
          <a:ext cx="0" cy="0"/>
          <a:chOff x="0" y="0"/>
          <a:chExt cx="0" cy="0"/>
        </a:xfrm>
      </p:grpSpPr>
      <p:sp>
        <p:nvSpPr>
          <p:cNvPr id="706" name="Google Shape;706;p27"/>
          <p:cNvSpPr txBox="1">
            <a:spLocks noGrp="1"/>
          </p:cNvSpPr>
          <p:nvPr>
            <p:ph type="body" idx="1"/>
          </p:nvPr>
        </p:nvSpPr>
        <p:spPr>
          <a:xfrm>
            <a:off x="3385800" y="2182033"/>
            <a:ext cx="5420400" cy="35264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accent3"/>
              </a:buClr>
              <a:buSzPts val="2400"/>
              <a:buFont typeface="Nunito Light"/>
              <a:buChar char="●"/>
              <a:defRPr/>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06390" rtl="0">
              <a:spcBef>
                <a:spcPts val="2133"/>
              </a:spcBef>
              <a:spcAft>
                <a:spcPts val="2133"/>
              </a:spcAft>
              <a:buSzPts val="1200"/>
              <a:buFont typeface="Nunito Light"/>
              <a:buChar char="■"/>
              <a:defRPr/>
            </a:lvl9pPr>
          </a:lstStyle>
          <a:p>
            <a:endParaRPr/>
          </a:p>
        </p:txBody>
      </p:sp>
      <p:sp>
        <p:nvSpPr>
          <p:cNvPr id="707" name="Google Shape;707;p2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708" name="Google Shape;708;p27"/>
          <p:cNvGrpSpPr/>
          <p:nvPr/>
        </p:nvGrpSpPr>
        <p:grpSpPr>
          <a:xfrm flipH="1">
            <a:off x="9866001" y="1045617"/>
            <a:ext cx="2724167" cy="6075600"/>
            <a:chOff x="72725" y="765163"/>
            <a:chExt cx="2043125" cy="4556700"/>
          </a:xfrm>
        </p:grpSpPr>
        <p:sp>
          <p:nvSpPr>
            <p:cNvPr id="709" name="Google Shape;709;p27"/>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7"/>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7"/>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7"/>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5" name="Google Shape;715;p27"/>
          <p:cNvGrpSpPr/>
          <p:nvPr/>
        </p:nvGrpSpPr>
        <p:grpSpPr>
          <a:xfrm flipH="1">
            <a:off x="-1398900" y="4046617"/>
            <a:ext cx="2750133" cy="2164400"/>
            <a:chOff x="53250" y="2968288"/>
            <a:chExt cx="2062600" cy="1623300"/>
          </a:xfrm>
        </p:grpSpPr>
        <p:sp>
          <p:nvSpPr>
            <p:cNvPr id="716" name="Google Shape;716;p27"/>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7"/>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7"/>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7"/>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636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20"/>
        <p:cNvGrpSpPr/>
        <p:nvPr/>
      </p:nvGrpSpPr>
      <p:grpSpPr>
        <a:xfrm>
          <a:off x="0" y="0"/>
          <a:ext cx="0" cy="0"/>
          <a:chOff x="0" y="0"/>
          <a:chExt cx="0" cy="0"/>
        </a:xfrm>
      </p:grpSpPr>
      <p:sp>
        <p:nvSpPr>
          <p:cNvPr id="721" name="Google Shape;721;p28"/>
          <p:cNvSpPr txBox="1">
            <a:spLocks noGrp="1"/>
          </p:cNvSpPr>
          <p:nvPr>
            <p:ph type="subTitle" idx="1"/>
          </p:nvPr>
        </p:nvSpPr>
        <p:spPr>
          <a:xfrm>
            <a:off x="3498600" y="2148284"/>
            <a:ext cx="5194800" cy="190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22" name="Google Shape;722;p28"/>
          <p:cNvSpPr txBox="1">
            <a:spLocks noGrp="1"/>
          </p:cNvSpPr>
          <p:nvPr>
            <p:ph type="title"/>
          </p:nvPr>
        </p:nvSpPr>
        <p:spPr>
          <a:xfrm>
            <a:off x="2982600" y="838417"/>
            <a:ext cx="6226800" cy="124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600"/>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endParaRPr/>
          </a:p>
        </p:txBody>
      </p:sp>
      <p:sp>
        <p:nvSpPr>
          <p:cNvPr id="723" name="Google Shape;723;p28"/>
          <p:cNvSpPr/>
          <p:nvPr/>
        </p:nvSpPr>
        <p:spPr>
          <a:xfrm>
            <a:off x="-909700" y="51282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8"/>
          <p:cNvSpPr/>
          <p:nvPr/>
        </p:nvSpPr>
        <p:spPr>
          <a:xfrm>
            <a:off x="2137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8"/>
          <p:cNvSpPr/>
          <p:nvPr/>
        </p:nvSpPr>
        <p:spPr>
          <a:xfrm>
            <a:off x="1337134" y="51228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8"/>
          <p:cNvSpPr/>
          <p:nvPr/>
        </p:nvSpPr>
        <p:spPr>
          <a:xfrm>
            <a:off x="-329267" y="61011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8"/>
          <p:cNvSpPr/>
          <p:nvPr/>
        </p:nvSpPr>
        <p:spPr>
          <a:xfrm>
            <a:off x="794901" y="60988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8"/>
          <p:cNvSpPr/>
          <p:nvPr/>
        </p:nvSpPr>
        <p:spPr>
          <a:xfrm>
            <a:off x="-947800" y="31470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8"/>
          <p:cNvSpPr/>
          <p:nvPr/>
        </p:nvSpPr>
        <p:spPr>
          <a:xfrm>
            <a:off x="1756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28"/>
          <p:cNvSpPr/>
          <p:nvPr/>
        </p:nvSpPr>
        <p:spPr>
          <a:xfrm>
            <a:off x="1299034" y="31416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28"/>
          <p:cNvSpPr/>
          <p:nvPr/>
        </p:nvSpPr>
        <p:spPr>
          <a:xfrm>
            <a:off x="-1490800" y="4122267"/>
            <a:ext cx="1045567" cy="1189133"/>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28"/>
          <p:cNvSpPr/>
          <p:nvPr/>
        </p:nvSpPr>
        <p:spPr>
          <a:xfrm>
            <a:off x="-367367"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28"/>
          <p:cNvSpPr/>
          <p:nvPr/>
        </p:nvSpPr>
        <p:spPr>
          <a:xfrm>
            <a:off x="-947800" y="11785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28"/>
          <p:cNvSpPr/>
          <p:nvPr/>
        </p:nvSpPr>
        <p:spPr>
          <a:xfrm>
            <a:off x="175634" y="11762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28"/>
          <p:cNvSpPr/>
          <p:nvPr/>
        </p:nvSpPr>
        <p:spPr>
          <a:xfrm>
            <a:off x="1299034" y="11731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8"/>
          <p:cNvSpPr/>
          <p:nvPr/>
        </p:nvSpPr>
        <p:spPr>
          <a:xfrm>
            <a:off x="-1490800" y="2153767"/>
            <a:ext cx="1045567" cy="1189133"/>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8"/>
          <p:cNvSpPr/>
          <p:nvPr/>
        </p:nvSpPr>
        <p:spPr>
          <a:xfrm>
            <a:off x="756801" y="21491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8"/>
          <p:cNvSpPr/>
          <p:nvPr/>
        </p:nvSpPr>
        <p:spPr>
          <a:xfrm>
            <a:off x="-947800" y="-762633"/>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8"/>
          <p:cNvSpPr/>
          <p:nvPr/>
        </p:nvSpPr>
        <p:spPr>
          <a:xfrm>
            <a:off x="175634" y="-764933"/>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8"/>
          <p:cNvSpPr/>
          <p:nvPr/>
        </p:nvSpPr>
        <p:spPr>
          <a:xfrm>
            <a:off x="-1490800" y="212634"/>
            <a:ext cx="1045567" cy="1189133"/>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8"/>
          <p:cNvSpPr/>
          <p:nvPr/>
        </p:nvSpPr>
        <p:spPr>
          <a:xfrm>
            <a:off x="-367367" y="210334"/>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8"/>
          <p:cNvSpPr/>
          <p:nvPr/>
        </p:nvSpPr>
        <p:spPr>
          <a:xfrm>
            <a:off x="25124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8"/>
          <p:cNvSpPr/>
          <p:nvPr/>
        </p:nvSpPr>
        <p:spPr>
          <a:xfrm>
            <a:off x="24743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8"/>
          <p:cNvSpPr/>
          <p:nvPr/>
        </p:nvSpPr>
        <p:spPr>
          <a:xfrm>
            <a:off x="1880534"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45" name="Google Shape;745;p28"/>
          <p:cNvGrpSpPr/>
          <p:nvPr/>
        </p:nvGrpSpPr>
        <p:grpSpPr>
          <a:xfrm>
            <a:off x="7080601" y="-931049"/>
            <a:ext cx="9479967" cy="4116400"/>
            <a:chOff x="238125" y="1301825"/>
            <a:chExt cx="7109975" cy="3087300"/>
          </a:xfrm>
        </p:grpSpPr>
        <p:sp>
          <p:nvSpPr>
            <p:cNvPr id="746" name="Google Shape;746;p28"/>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8"/>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8"/>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8"/>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8"/>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8"/>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8"/>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2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28"/>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28"/>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68" name="Google Shape;768;p28"/>
          <p:cNvSpPr txBox="1"/>
          <p:nvPr/>
        </p:nvSpPr>
        <p:spPr>
          <a:xfrm>
            <a:off x="4013000" y="4800433"/>
            <a:ext cx="4165600" cy="12420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15000"/>
              </a:lnSpc>
              <a:spcBef>
                <a:spcPts val="400"/>
              </a:spcBef>
              <a:spcAft>
                <a:spcPts val="0"/>
              </a:spcAft>
              <a:buClr>
                <a:srgbClr val="000000"/>
              </a:buClr>
              <a:buSzTx/>
              <a:buFont typeface="Arial"/>
              <a:buNone/>
              <a:tabLst/>
              <a:defRPr/>
            </a:pPr>
            <a:r>
              <a:rPr kumimoji="0" lang="en" sz="1333" b="0" i="0" u="none" strike="noStrike" kern="0" cap="none" spc="0" normalizeH="0" baseline="0" noProof="0">
                <a:ln>
                  <a:noFill/>
                </a:ln>
                <a:solidFill>
                  <a:srgbClr val="703316"/>
                </a:solidFill>
                <a:effectLst/>
                <a:uLnTx/>
                <a:uFillTx/>
                <a:latin typeface="Nunito"/>
                <a:ea typeface="Nunito"/>
                <a:cs typeface="Nunito"/>
                <a:sym typeface="Nunito"/>
              </a:rPr>
              <a:t>CREDITS: This presentation template was created by </a:t>
            </a:r>
            <a:r>
              <a:rPr kumimoji="0" lang="en" sz="1333" b="1" i="0" u="none" strike="noStrike" kern="0" cap="none" spc="0" normalizeH="0" baseline="0" noProof="0">
                <a:ln>
                  <a:noFill/>
                </a:ln>
                <a:solidFill>
                  <a:srgbClr val="703316"/>
                </a:solidFill>
                <a:effectLst/>
                <a:uLnTx/>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kumimoji="0" lang="en" sz="1333" b="0" i="0" u="none" strike="noStrike" kern="0" cap="none" spc="0" normalizeH="0" baseline="0" noProof="0">
                <a:ln>
                  <a:noFill/>
                </a:ln>
                <a:solidFill>
                  <a:srgbClr val="703316"/>
                </a:solidFill>
                <a:effectLst/>
                <a:uLnTx/>
                <a:uFillTx/>
                <a:latin typeface="Nunito"/>
                <a:ea typeface="Nunito"/>
                <a:cs typeface="Nunito"/>
                <a:sym typeface="Nunito"/>
              </a:rPr>
              <a:t>, including icons by </a:t>
            </a:r>
            <a:r>
              <a:rPr kumimoji="0" lang="en" sz="1333" b="1" i="0" u="none" strike="noStrike" kern="0" cap="none" spc="0" normalizeH="0" baseline="0" noProof="0">
                <a:ln>
                  <a:noFill/>
                </a:ln>
                <a:solidFill>
                  <a:srgbClr val="703316"/>
                </a:solidFill>
                <a:effectLst/>
                <a:uLnTx/>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kumimoji="0" lang="en" sz="1333" b="0" i="0" u="none" strike="noStrike" kern="0" cap="none" spc="0" normalizeH="0" baseline="0" noProof="0">
                <a:ln>
                  <a:noFill/>
                </a:ln>
                <a:solidFill>
                  <a:srgbClr val="703316"/>
                </a:solidFill>
                <a:effectLst/>
                <a:uLnTx/>
                <a:uFillTx/>
                <a:latin typeface="Nunito"/>
                <a:ea typeface="Nunito"/>
                <a:cs typeface="Nunito"/>
                <a:sym typeface="Nunito"/>
              </a:rPr>
              <a:t>, and infographics &amp; images by </a:t>
            </a:r>
            <a:r>
              <a:rPr kumimoji="0" lang="en" sz="1333" b="1" i="0" u="none" strike="noStrike" kern="0" cap="none" spc="0" normalizeH="0" baseline="0" noProof="0">
                <a:ln>
                  <a:noFill/>
                </a:ln>
                <a:solidFill>
                  <a:srgbClr val="703316"/>
                </a:solidFill>
                <a:effectLst/>
                <a:uLnTx/>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kumimoji="0" sz="1333" b="1" i="0" u="none" strike="noStrike" kern="0" cap="none" spc="0" normalizeH="0" baseline="0" noProof="0">
              <a:ln>
                <a:noFill/>
              </a:ln>
              <a:solidFill>
                <a:srgbClr val="703316"/>
              </a:solidFill>
              <a:effectLst/>
              <a:uLnTx/>
              <a:uFillTx/>
              <a:latin typeface="Nunito"/>
              <a:ea typeface="Nunito"/>
              <a:cs typeface="Nunito"/>
              <a:sym typeface="Nunito"/>
            </a:endParaRPr>
          </a:p>
        </p:txBody>
      </p:sp>
    </p:spTree>
    <p:extLst>
      <p:ext uri="{BB962C8B-B14F-4D97-AF65-F5344CB8AC3E}">
        <p14:creationId xmlns:p14="http://schemas.microsoft.com/office/powerpoint/2010/main" val="193940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909700" y="51282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30"/>
          <p:cNvSpPr/>
          <p:nvPr/>
        </p:nvSpPr>
        <p:spPr>
          <a:xfrm>
            <a:off x="2137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30"/>
          <p:cNvSpPr/>
          <p:nvPr/>
        </p:nvSpPr>
        <p:spPr>
          <a:xfrm>
            <a:off x="1337134" y="51228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0"/>
          <p:cNvSpPr/>
          <p:nvPr/>
        </p:nvSpPr>
        <p:spPr>
          <a:xfrm>
            <a:off x="-329267" y="61011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0"/>
          <p:cNvSpPr/>
          <p:nvPr/>
        </p:nvSpPr>
        <p:spPr>
          <a:xfrm>
            <a:off x="794901" y="60988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0"/>
          <p:cNvSpPr/>
          <p:nvPr/>
        </p:nvSpPr>
        <p:spPr>
          <a:xfrm>
            <a:off x="-947800" y="31470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0"/>
          <p:cNvSpPr/>
          <p:nvPr/>
        </p:nvSpPr>
        <p:spPr>
          <a:xfrm>
            <a:off x="1756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0"/>
          <p:cNvSpPr/>
          <p:nvPr/>
        </p:nvSpPr>
        <p:spPr>
          <a:xfrm>
            <a:off x="1299034" y="31416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0"/>
          <p:cNvSpPr/>
          <p:nvPr/>
        </p:nvSpPr>
        <p:spPr>
          <a:xfrm>
            <a:off x="-367367"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0"/>
          <p:cNvSpPr/>
          <p:nvPr/>
        </p:nvSpPr>
        <p:spPr>
          <a:xfrm>
            <a:off x="-947800" y="1178500"/>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30"/>
          <p:cNvSpPr/>
          <p:nvPr/>
        </p:nvSpPr>
        <p:spPr>
          <a:xfrm>
            <a:off x="175634" y="11762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30"/>
          <p:cNvSpPr/>
          <p:nvPr/>
        </p:nvSpPr>
        <p:spPr>
          <a:xfrm>
            <a:off x="1299034" y="1173167"/>
            <a:ext cx="1045567" cy="1189133"/>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0"/>
          <p:cNvSpPr/>
          <p:nvPr/>
        </p:nvSpPr>
        <p:spPr>
          <a:xfrm>
            <a:off x="756801" y="2149167"/>
            <a:ext cx="1045567" cy="1188367"/>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0"/>
          <p:cNvSpPr/>
          <p:nvPr/>
        </p:nvSpPr>
        <p:spPr>
          <a:xfrm>
            <a:off x="-947800" y="-762633"/>
            <a:ext cx="1045567" cy="1189133"/>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0"/>
          <p:cNvSpPr/>
          <p:nvPr/>
        </p:nvSpPr>
        <p:spPr>
          <a:xfrm>
            <a:off x="175634" y="-764933"/>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0"/>
          <p:cNvSpPr/>
          <p:nvPr/>
        </p:nvSpPr>
        <p:spPr>
          <a:xfrm>
            <a:off x="-367367" y="210334"/>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0"/>
          <p:cNvSpPr/>
          <p:nvPr/>
        </p:nvSpPr>
        <p:spPr>
          <a:xfrm>
            <a:off x="2512434" y="51259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0"/>
          <p:cNvSpPr/>
          <p:nvPr/>
        </p:nvSpPr>
        <p:spPr>
          <a:xfrm>
            <a:off x="2474334" y="3144701"/>
            <a:ext cx="1045533" cy="1188367"/>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0"/>
          <p:cNvSpPr/>
          <p:nvPr/>
        </p:nvSpPr>
        <p:spPr>
          <a:xfrm>
            <a:off x="1880534" y="4119967"/>
            <a:ext cx="1045533" cy="1189133"/>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15" name="Google Shape;815;p30"/>
          <p:cNvGrpSpPr/>
          <p:nvPr/>
        </p:nvGrpSpPr>
        <p:grpSpPr>
          <a:xfrm>
            <a:off x="7080601" y="-931049"/>
            <a:ext cx="9479967" cy="41164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1883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3520467" y="4101401"/>
            <a:ext cx="9480000" cy="4124033"/>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7" name="Google Shape;867;p31"/>
          <p:cNvGrpSpPr/>
          <p:nvPr/>
        </p:nvGrpSpPr>
        <p:grpSpPr>
          <a:xfrm>
            <a:off x="-645733" y="-1951766"/>
            <a:ext cx="9479967" cy="4124033"/>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9855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46" name="Google Shape;146;p6"/>
          <p:cNvGrpSpPr/>
          <p:nvPr/>
        </p:nvGrpSpPr>
        <p:grpSpPr>
          <a:xfrm>
            <a:off x="9562501" y="-1006234"/>
            <a:ext cx="3318367" cy="3135067"/>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 name="Google Shape;153;p6"/>
          <p:cNvGrpSpPr/>
          <p:nvPr/>
        </p:nvGrpSpPr>
        <p:grpSpPr>
          <a:xfrm>
            <a:off x="-670533" y="6062600"/>
            <a:ext cx="2169000" cy="119140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3279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497199" y="-931050"/>
            <a:ext cx="4984767" cy="8026867"/>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2465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9922367" y="-931049"/>
            <a:ext cx="6638200" cy="4118700"/>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3" name="Google Shape;943;p33"/>
          <p:cNvGrpSpPr/>
          <p:nvPr/>
        </p:nvGrpSpPr>
        <p:grpSpPr>
          <a:xfrm>
            <a:off x="7717567" y="2981718"/>
            <a:ext cx="8885800" cy="4124033"/>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6" name="Google Shape;966;p33"/>
          <p:cNvGrpSpPr/>
          <p:nvPr/>
        </p:nvGrpSpPr>
        <p:grpSpPr>
          <a:xfrm>
            <a:off x="-2777633" y="-931049"/>
            <a:ext cx="6638200" cy="4118700"/>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5" name="Google Shape;985;p33"/>
          <p:cNvGrpSpPr/>
          <p:nvPr/>
        </p:nvGrpSpPr>
        <p:grpSpPr>
          <a:xfrm>
            <a:off x="-4982433" y="2983985"/>
            <a:ext cx="7219367" cy="4121767"/>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60474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9350-700E-4B0C-A3E5-C1D9554BB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FB096-5C12-4D67-9A50-27E1F7F99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5A4A05-0477-4D9E-A8DB-731A2BD50E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C7CB5D-2637-421C-B549-485DE900B9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9F9F00F-B768-4068-B350-E434E40B8C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556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9F497-ADE5-44AD-9B5C-12C5D94BE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5E7B7-14A7-4AEE-A40D-9DFA2CA51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3D514-E1C1-4667-91D0-8A7B2C58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7B63D8-9E4F-43DA-8B36-53E5D44051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21707D3-F83F-45BB-86AA-F8CDC32CD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401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43F2-68F2-451B-936B-7E740A9E0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4629C5-A859-4AC2-B016-6B053451C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89A62-E802-4D13-8A76-2A7646437F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94A9199-291E-44A7-BED3-C6263BAC1C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A6A6BC-FCBB-4D8C-AA6A-EA9B8E2FA9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1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10B5-DB23-4E33-B736-161657400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C0811-2C17-492A-BE42-FB301509C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FA9F3-2A5C-4E0E-B47B-0E6381F1B0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31903-ED01-49C1-A7AE-569F4B3530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3563C52-21EF-4DC5-BA8A-FB7687386C8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8D0B79-BF35-4E75-B826-37157BC60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06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DE74-8031-4332-8E16-3409E2C7E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FDC92-24BF-48A5-AB77-35421E2D8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0D8D8-D2AD-4D40-A50E-F5FDC9765A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379F8E-2343-4787-8CB2-CA9F4B1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71229-BFD5-4122-8DEB-286482231E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CD559C-289E-406C-A9F8-0B8D213EDC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18DC19D-B160-4B22-B4E6-7B87291FA9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4E00B05-62D7-4898-9CC6-471BC02946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10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807E-ECD4-4B27-A799-A20627211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F5F57-B950-4801-9F75-A326E47F3A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B8A790C-CE61-4CFE-9EC7-F541DC9F4C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8DBEF2D-B19A-48C9-BB06-72983D20AB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050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122E-0E2E-46B0-A3DC-0A42EC85C2A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5FA9ECA-94A7-4F30-A71D-D8716A85BB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8CD885A-E635-4E4B-91BD-42210EBBFF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2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D3D8-330B-40CF-BAA1-832D9582D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E54ED-B6B5-49DC-ADF0-8B0B36BB4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6CEA5-8091-4C7C-B74E-6705BC2EB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83EA5-A629-487C-9BE5-597FDEF325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39D0DD7-D414-4006-910E-3BF43BA798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60D499A-5565-4E7B-A65F-AF9E5A16C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6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752867" y="1559200"/>
            <a:ext cx="8686800" cy="43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600"/>
            </a:lvl1pPr>
            <a:lvl2pPr lvl="1" algn="ctr" rtl="0">
              <a:lnSpc>
                <a:spcPct val="100000"/>
              </a:lnSpc>
              <a:spcBef>
                <a:spcPts val="0"/>
              </a:spcBef>
              <a:spcAft>
                <a:spcPts val="0"/>
              </a:spcAft>
              <a:buSzPts val="1200"/>
              <a:buFont typeface="Roboto Condensed Light"/>
              <a:buAutoNum type="alphaLcPeriod"/>
              <a:defRPr sz="1600"/>
            </a:lvl2pPr>
            <a:lvl3pPr lvl="2" algn="ctr" rtl="0">
              <a:lnSpc>
                <a:spcPct val="100000"/>
              </a:lnSpc>
              <a:spcBef>
                <a:spcPts val="0"/>
              </a:spcBef>
              <a:spcAft>
                <a:spcPts val="0"/>
              </a:spcAft>
              <a:buSzPts val="1200"/>
              <a:buFont typeface="Roboto Condensed Light"/>
              <a:buAutoNum type="romanLcPeriod"/>
              <a:defRPr sz="1600"/>
            </a:lvl3pPr>
            <a:lvl4pPr lvl="3" algn="ctr" rtl="0">
              <a:lnSpc>
                <a:spcPct val="100000"/>
              </a:lnSpc>
              <a:spcBef>
                <a:spcPts val="0"/>
              </a:spcBef>
              <a:spcAft>
                <a:spcPts val="0"/>
              </a:spcAft>
              <a:buSzPts val="1200"/>
              <a:buFont typeface="Roboto Condensed Light"/>
              <a:buAutoNum type="arabicPeriod"/>
              <a:defRPr sz="1600"/>
            </a:lvl4pPr>
            <a:lvl5pPr lvl="4" algn="ctr" rtl="0">
              <a:lnSpc>
                <a:spcPct val="100000"/>
              </a:lnSpc>
              <a:spcBef>
                <a:spcPts val="0"/>
              </a:spcBef>
              <a:spcAft>
                <a:spcPts val="0"/>
              </a:spcAft>
              <a:buSzPts val="1200"/>
              <a:buFont typeface="Roboto Condensed Light"/>
              <a:buAutoNum type="alphaLcPeriod"/>
              <a:defRPr sz="1600"/>
            </a:lvl5pPr>
            <a:lvl6pPr lvl="5" algn="ctr" rtl="0">
              <a:lnSpc>
                <a:spcPct val="100000"/>
              </a:lnSpc>
              <a:spcBef>
                <a:spcPts val="0"/>
              </a:spcBef>
              <a:spcAft>
                <a:spcPts val="0"/>
              </a:spcAft>
              <a:buSzPts val="1200"/>
              <a:buFont typeface="Roboto Condensed Light"/>
              <a:buAutoNum type="romanLcPeriod"/>
              <a:defRPr sz="1600"/>
            </a:lvl6pPr>
            <a:lvl7pPr lvl="6" algn="ctr" rtl="0">
              <a:lnSpc>
                <a:spcPct val="100000"/>
              </a:lnSpc>
              <a:spcBef>
                <a:spcPts val="0"/>
              </a:spcBef>
              <a:spcAft>
                <a:spcPts val="0"/>
              </a:spcAft>
              <a:buSzPts val="1200"/>
              <a:buFont typeface="Roboto Condensed Light"/>
              <a:buAutoNum type="arabicPeriod"/>
              <a:defRPr sz="1600"/>
            </a:lvl7pPr>
            <a:lvl8pPr lvl="7" algn="ctr" rtl="0">
              <a:lnSpc>
                <a:spcPct val="100000"/>
              </a:lnSpc>
              <a:spcBef>
                <a:spcPts val="0"/>
              </a:spcBef>
              <a:spcAft>
                <a:spcPts val="0"/>
              </a:spcAft>
              <a:buSzPts val="1200"/>
              <a:buFont typeface="Roboto Condensed Light"/>
              <a:buAutoNum type="alphaLcPeriod"/>
              <a:defRPr sz="1600"/>
            </a:lvl8pPr>
            <a:lvl9pPr lvl="8" algn="ctr" rtl="0">
              <a:lnSpc>
                <a:spcPct val="100000"/>
              </a:lnSpc>
              <a:spcBef>
                <a:spcPts val="0"/>
              </a:spcBef>
              <a:spcAft>
                <a:spcPts val="0"/>
              </a:spcAft>
              <a:buSzPts val="1200"/>
              <a:buFont typeface="Roboto Condensed Light"/>
              <a:buAutoNum type="romanLcPeriod"/>
              <a:defRPr sz="1600"/>
            </a:lvl9pPr>
          </a:lstStyle>
          <a:p>
            <a:endParaRPr/>
          </a:p>
        </p:txBody>
      </p:sp>
      <p:sp>
        <p:nvSpPr>
          <p:cNvPr id="158" name="Google Shape;158;p7"/>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159" name="Google Shape;159;p7"/>
          <p:cNvGrpSpPr/>
          <p:nvPr/>
        </p:nvGrpSpPr>
        <p:grpSpPr>
          <a:xfrm>
            <a:off x="11393215" y="311639"/>
            <a:ext cx="1319512" cy="1707989"/>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2" name="Google Shape;162;p7"/>
          <p:cNvGrpSpPr/>
          <p:nvPr/>
        </p:nvGrpSpPr>
        <p:grpSpPr>
          <a:xfrm>
            <a:off x="10210884" y="5589992"/>
            <a:ext cx="1421160" cy="1839707"/>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5" name="Google Shape;165;p7"/>
          <p:cNvSpPr/>
          <p:nvPr/>
        </p:nvSpPr>
        <p:spPr>
          <a:xfrm>
            <a:off x="-412352" y="398770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6" name="Google Shape;166;p7"/>
          <p:cNvGrpSpPr/>
          <p:nvPr/>
        </p:nvGrpSpPr>
        <p:grpSpPr>
          <a:xfrm>
            <a:off x="-636373" y="-503809"/>
            <a:ext cx="1809009" cy="1707973"/>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75451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9340-D308-4C9F-BFD3-B349FE80B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6672E-850B-4ADC-8B76-F56BB091F7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921A86-6D7D-4587-A214-3230EB881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91C2F-4234-4789-AE81-88F08EEECF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A54AAD-31FB-4CD5-B625-1A83C7D384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CD839D6-E2CC-453D-A3DD-C72759025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336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A70-5DF0-4706-BE97-83CEB6072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9E524-5B41-4E0F-B34D-657C6152F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6EED4-FE8F-471A-B4C5-9F11D917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CD0A23-611E-4FF7-A46E-75C1BA08A7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18C4916-7F47-4A0E-AFCA-3213F13F8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931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3A9D7-7BB4-4421-88D5-027FE48D16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12F70-FBF9-4564-8CBD-5D21E1650B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164B2-7A17-4FC3-95C7-182EBA9913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91C72C-44BD-44E1-9058-C64C8CB56E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0DDA14B-2151-42B8-A27C-F14E1DA478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632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521DA6-6A4B-4D48-A63D-5CCF1DD26E16}"/>
              </a:ext>
            </a:extLst>
          </p:cNvPr>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a:extLst>
              <a:ext uri="{FF2B5EF4-FFF2-40B4-BE49-F238E27FC236}">
                <a16:creationId xmlns:a16="http://schemas.microsoft.com/office/drawing/2014/main" id="{C3E37192-389D-4F19-B6E3-075A3A40D7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a:extLst>
              <a:ext uri="{FF2B5EF4-FFF2-40B4-BE49-F238E27FC236}">
                <a16:creationId xmlns:a16="http://schemas.microsoft.com/office/drawing/2014/main" id="{B224673A-8D41-47D2-BF70-1939FD22C371}"/>
              </a:ext>
            </a:extLst>
          </p:cNvPr>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20F0502020204030204"/>
              <a:cs typeface="+mn-cs"/>
            </a:endParaRPr>
          </a:p>
        </p:txBody>
      </p:sp>
      <p:pic>
        <p:nvPicPr>
          <p:cNvPr id="9" name="图片 8">
            <a:extLst>
              <a:ext uri="{FF2B5EF4-FFF2-40B4-BE49-F238E27FC236}">
                <a16:creationId xmlns:a16="http://schemas.microsoft.com/office/drawing/2014/main" id="{05BAF02C-9614-4A48-BCE9-FC3D0FFF3A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a:extLst>
              <a:ext uri="{FF2B5EF4-FFF2-40B4-BE49-F238E27FC236}">
                <a16:creationId xmlns:a16="http://schemas.microsoft.com/office/drawing/2014/main" id="{D30FAE55-35F6-4258-8A82-CAB20970D6D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p:blipFill>
        <p:spPr>
          <a:xfrm>
            <a:off x="-194641" y="3622303"/>
            <a:ext cx="1570380" cy="3101303"/>
          </a:xfrm>
          <a:prstGeom prst="rect">
            <a:avLst/>
          </a:prstGeom>
        </p:spPr>
      </p:pic>
    </p:spTree>
    <p:extLst>
      <p:ext uri="{BB962C8B-B14F-4D97-AF65-F5344CB8AC3E}">
        <p14:creationId xmlns:p14="http://schemas.microsoft.com/office/powerpoint/2010/main" val="34180066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6F2D86A-9F47-47BB-9979-8E3C08290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7054467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7B229EA-6419-4AE1-98F0-6FC7CF46D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a:extLst>
              <a:ext uri="{FF2B5EF4-FFF2-40B4-BE49-F238E27FC236}">
                <a16:creationId xmlns:a16="http://schemas.microsoft.com/office/drawing/2014/main" id="{F8961965-FEC0-4AB4-A4A3-CF6839812930}"/>
              </a:ext>
            </a:extLst>
          </p:cNvPr>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20F0502020204030204"/>
              <a:cs typeface="+mn-ea"/>
              <a:sym typeface="+mn-lt"/>
            </a:endParaRPr>
          </a:p>
        </p:txBody>
      </p:sp>
      <p:pic>
        <p:nvPicPr>
          <p:cNvPr id="13" name="图片 12">
            <a:extLst>
              <a:ext uri="{FF2B5EF4-FFF2-40B4-BE49-F238E27FC236}">
                <a16:creationId xmlns:a16="http://schemas.microsoft.com/office/drawing/2014/main" id="{DDE7C000-CCE8-4C5F-9140-C2325B8B08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a:extLst>
              <a:ext uri="{FF2B5EF4-FFF2-40B4-BE49-F238E27FC236}">
                <a16:creationId xmlns:a16="http://schemas.microsoft.com/office/drawing/2014/main" id="{C24479DC-8F16-4CF4-8752-BA7A740E51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3440420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250"/>
                                  </p:stCondLst>
                                  <p:childTnLst>
                                    <p:set>
                                      <p:cBhvr>
                                        <p:cTn id="6" dur="1" fill="hold">
                                          <p:stCondLst>
                                            <p:cond delay="0"/>
                                          </p:stCondLst>
                                        </p:cTn>
                                        <p:tgtEl>
                                          <p:spTgt spid="13"/>
                                        </p:tgtEl>
                                        <p:attrNameLst>
                                          <p:attrName>style.visibility</p:attrName>
                                        </p:attrNameLst>
                                      </p:cBhvr>
                                      <p:to>
                                        <p:strVal val="visible"/>
                                      </p:to>
                                    </p:set>
                                  </p:childTnLst>
                                </p:cTn>
                              </p:par>
                              <p:par>
                                <p:cTn id="7" presetID="0" presetClass="path" presetSubtype="0" accel="50000" decel="50000" fill="hold" nodeType="withEffect">
                                  <p:stCondLst>
                                    <p:cond delay="225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13"/>
                                        </p:tgtEl>
                                        <p:attrNameLst>
                                          <p:attrName>ppt_x</p:attrName>
                                          <p:attrName>ppt_y</p:attrName>
                                        </p:attrNameLst>
                                      </p:cBhvr>
                                    </p:animMotion>
                                  </p:childTnLst>
                                </p:cTn>
                              </p:par>
                              <p:par>
                                <p:cTn id="9" presetID="45" presetClass="entr" presetSubtype="0" fill="hold" nodeType="withEffect">
                                  <p:stCondLst>
                                    <p:cond delay="2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750"/>
                                        <p:tgtEl>
                                          <p:spTgt spid="13"/>
                                        </p:tgtEl>
                                      </p:cBhvr>
                                    </p:animEffect>
                                    <p:anim calcmode="lin" valueType="num">
                                      <p:cBhvr>
                                        <p:cTn id="12" dur="1750" fill="hold"/>
                                        <p:tgtEl>
                                          <p:spTgt spid="13"/>
                                        </p:tgtEl>
                                        <p:attrNameLst>
                                          <p:attrName>ppt_w</p:attrName>
                                        </p:attrNameLst>
                                      </p:cBhvr>
                                      <p:tavLst>
                                        <p:tav tm="0" fmla="#ppt_w*sin(2.5*pi*$)">
                                          <p:val>
                                            <p:fltVal val="0"/>
                                          </p:val>
                                        </p:tav>
                                        <p:tav tm="100000">
                                          <p:val>
                                            <p:fltVal val="1"/>
                                          </p:val>
                                        </p:tav>
                                      </p:tavLst>
                                    </p:anim>
                                    <p:anim calcmode="lin" valueType="num">
                                      <p:cBhvr>
                                        <p:cTn id="13" dur="1750" fill="hold"/>
                                        <p:tgtEl>
                                          <p:spTgt spid="13"/>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3250"/>
                                  </p:stCondLst>
                                  <p:childTnLst>
                                    <p:set>
                                      <p:cBhvr>
                                        <p:cTn id="15" dur="1" fill="hold">
                                          <p:stCondLst>
                                            <p:cond delay="0"/>
                                          </p:stCondLst>
                                        </p:cTn>
                                        <p:tgtEl>
                                          <p:spTgt spid="14"/>
                                        </p:tgtEl>
                                        <p:attrNameLst>
                                          <p:attrName>style.visibility</p:attrName>
                                        </p:attrNameLst>
                                      </p:cBhvr>
                                      <p:to>
                                        <p:strVal val="visible"/>
                                      </p:to>
                                    </p:set>
                                  </p:childTnLst>
                                </p:cTn>
                              </p:par>
                              <p:par>
                                <p:cTn id="16" presetID="0" presetClass="path" presetSubtype="0" accel="41000" decel="59000" fill="hold" nodeType="withEffect">
                                  <p:stCondLst>
                                    <p:cond delay="325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14"/>
                                        </p:tgtEl>
                                        <p:attrNameLst>
                                          <p:attrName>ppt_x</p:attrName>
                                          <p:attrName>ppt_y</p:attrName>
                                        </p:attrNameLst>
                                      </p:cBhvr>
                                    </p:animMotion>
                                  </p:childTnLst>
                                </p:cTn>
                              </p:par>
                              <p:par>
                                <p:cTn id="18" presetID="45" presetClass="entr" presetSubtype="0" fill="hold" nodeType="withEffect">
                                  <p:stCondLst>
                                    <p:cond delay="32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9C3AEAF3-27F4-467A-AF42-FA7B3E7A2D07}"/>
              </a:ext>
            </a:extLst>
          </p:cNvPr>
          <p:cNvGrpSpPr/>
          <p:nvPr userDrawn="1"/>
        </p:nvGrpSpPr>
        <p:grpSpPr>
          <a:xfrm>
            <a:off x="684452" y="1287863"/>
            <a:ext cx="3710568" cy="275466"/>
            <a:chOff x="1469042" y="1073970"/>
            <a:chExt cx="8924131" cy="3300801"/>
          </a:xfrm>
        </p:grpSpPr>
        <p:sp>
          <p:nvSpPr>
            <p:cNvPr id="12" name="标题 1">
              <a:extLst>
                <a:ext uri="{FF2B5EF4-FFF2-40B4-BE49-F238E27FC236}">
                  <a16:creationId xmlns:a16="http://schemas.microsoft.com/office/drawing/2014/main" id="{B693998D-6250-4CE6-8AE1-3262C69B8C3F}"/>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t>
              </a:r>
              <a:b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感谢您下载平台上提供的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作品，为了您和熊猫办公以及原创作者的利益，请勿复制、传播、销售，否则将承担法律责任！熊猫办公将对作品进行维权，按照传播下载次数进行十倍的索取赔偿！</a:t>
              </a:r>
              <a:b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1.</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在熊猫办公出售的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模板是免版税类（</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RF</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Royalty-Free</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）正版受</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中国人民共和国著作法</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和</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世界版权公约</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的保护，作品的所有权、版权和著作权归熊猫办公所有，您下载的是</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模板素材的使用权。</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2.</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不得将熊猫办公的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素材，本身用于再出售，或者出租、出借、转让、分销、发布或者作为礼物供他人使用，不得转授权、出卖、转让本协议或者本协议中的权利。</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zh-CN" altLang="en-US" sz="100" b="0" i="0" u="none" strike="noStrike" kern="1200" cap="none" spc="120" normalizeH="0" baseline="0" noProof="0" dirty="0">
                <a:ln>
                  <a:noFill/>
                </a:ln>
                <a:solidFill>
                  <a:prstClr val="white"/>
                </a:solidFill>
                <a:effectLst/>
                <a:uLnTx/>
                <a:uFillTx/>
                <a:latin typeface="字魂107号-萌趣欢乐体" panose="020F0302020204030204"/>
                <a:cs typeface="+mj-cs"/>
              </a:endParaRPr>
            </a:p>
          </p:txBody>
        </p:sp>
        <p:sp>
          <p:nvSpPr>
            <p:cNvPr id="13" name="矩形 12">
              <a:extLst>
                <a:ext uri="{FF2B5EF4-FFF2-40B4-BE49-F238E27FC236}">
                  <a16:creationId xmlns:a16="http://schemas.microsoft.com/office/drawing/2014/main" id="{A5C467B7-187A-4594-AB6C-70DC1FCEFEC6}"/>
                </a:ext>
              </a:extLst>
            </p:cNvPr>
            <p:cNvSpPr/>
            <p:nvPr/>
          </p:nvSpPr>
          <p:spPr>
            <a:xfrm>
              <a:off x="4834812" y="1280107"/>
              <a:ext cx="2192590" cy="12907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1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spTree>
    <p:extLst>
      <p:ext uri="{BB962C8B-B14F-4D97-AF65-F5344CB8AC3E}">
        <p14:creationId xmlns:p14="http://schemas.microsoft.com/office/powerpoint/2010/main" val="40972083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3A3B8-7F1E-4C2C-94BA-9E7AD4BCEA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36C068-6CCB-4A2A-833D-A3DAA3BD3B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4" name="页脚占位符 3">
            <a:extLst>
              <a:ext uri="{FF2B5EF4-FFF2-40B4-BE49-F238E27FC236}">
                <a16:creationId xmlns:a16="http://schemas.microsoft.com/office/drawing/2014/main" id="{36BEAC29-DCAF-4A41-9C70-B43E77F23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灯片编号占位符 4">
            <a:extLst>
              <a:ext uri="{FF2B5EF4-FFF2-40B4-BE49-F238E27FC236}">
                <a16:creationId xmlns:a16="http://schemas.microsoft.com/office/drawing/2014/main" id="{AAD094C0-04CE-44C5-8BBD-5641B21C9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8" name="矩形 7">
            <a:extLst>
              <a:ext uri="{FF2B5EF4-FFF2-40B4-BE49-F238E27FC236}">
                <a16:creationId xmlns:a16="http://schemas.microsoft.com/office/drawing/2014/main" id="{07C6766B-9F8C-413B-A44A-01432263D920}"/>
              </a:ext>
            </a:extLst>
          </p:cNvPr>
          <p:cNvSpPr/>
          <p:nvPr/>
        </p:nvSpPr>
        <p:spPr>
          <a:xfrm>
            <a:off x="3510708" y="2408664"/>
            <a:ext cx="105578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20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nvGrpSpPr>
          <p:cNvPr id="9" name="组合 8">
            <a:extLst>
              <a:ext uri="{FF2B5EF4-FFF2-40B4-BE49-F238E27FC236}">
                <a16:creationId xmlns:a16="http://schemas.microsoft.com/office/drawing/2014/main" id="{F27CB772-D10E-49DA-9719-849A371E3054}"/>
              </a:ext>
            </a:extLst>
          </p:cNvPr>
          <p:cNvGrpSpPr/>
          <p:nvPr userDrawn="1"/>
        </p:nvGrpSpPr>
        <p:grpSpPr>
          <a:xfrm>
            <a:off x="2209800" y="2841084"/>
            <a:ext cx="3710568" cy="275466"/>
            <a:chOff x="1469042" y="1073970"/>
            <a:chExt cx="8924131" cy="3300801"/>
          </a:xfrm>
        </p:grpSpPr>
        <p:sp>
          <p:nvSpPr>
            <p:cNvPr id="10" name="标题 1">
              <a:extLst>
                <a:ext uri="{FF2B5EF4-FFF2-40B4-BE49-F238E27FC236}">
                  <a16:creationId xmlns:a16="http://schemas.microsoft.com/office/drawing/2014/main" id="{8153D0E5-54A9-4B4F-A430-679275F173B2}"/>
                </a:ext>
              </a:extLst>
            </p:cNvPr>
            <p:cNvSpPr txBox="1">
              <a:spLocks/>
            </p:cNvSpPr>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                              </a:t>
              </a:r>
              <a:b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感谢您下载平台上提供的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作品，为了您和熊猫办公以及原创作者的利益，请勿复制、传播、销售，否则将承担法律责任！熊猫办公将对作品进行维权，按照传播下载次数进行十倍的索取赔偿！</a:t>
              </a:r>
              <a:b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1.</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在熊猫办公出售的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模板是免版税类（</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RF</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Royalty-Free</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）正版受</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中国人民共和国著作法</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和</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世界版权公约</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的保护，作品的所有权、版权和著作权归熊猫办公所有，您下载的是</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模板素材的使用权。</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2.</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不得将熊猫办公的</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模板、</a:t>
              </a:r>
              <a:r>
                <a:rPr kumimoji="0" lang="en-US" altLang="zh-CN"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PPT</a:t>
              </a:r>
              <a: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t>素材，本身用于再出售，或者出租、出借、转让、分销、发布或者作为礼物供他人使用，不得转授权、出卖、转让本协议或者本协议中的权利。</a:t>
              </a:r>
              <a:br>
                <a:rPr kumimoji="0" lang="zh-CN" altLang="en-US" sz="100" b="0" i="0" u="none" strike="noStrike" kern="1200" cap="none" spc="12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j-cs"/>
                </a:rPr>
              </a:br>
              <a:endParaRPr kumimoji="0" lang="zh-CN" altLang="en-US" sz="100" b="0" i="0" u="none" strike="noStrike" kern="1200" cap="none" spc="120" normalizeH="0" baseline="0" noProof="0" dirty="0">
                <a:ln>
                  <a:noFill/>
                </a:ln>
                <a:solidFill>
                  <a:prstClr val="white"/>
                </a:solidFill>
                <a:effectLst/>
                <a:uLnTx/>
                <a:uFillTx/>
                <a:latin typeface="字魂107号-萌趣欢乐体" panose="020F0302020204030204"/>
                <a:cs typeface="+mj-cs"/>
              </a:endParaRPr>
            </a:p>
          </p:txBody>
        </p:sp>
        <p:sp>
          <p:nvSpPr>
            <p:cNvPr id="11" name="矩形 10">
              <a:extLst>
                <a:ext uri="{FF2B5EF4-FFF2-40B4-BE49-F238E27FC236}">
                  <a16:creationId xmlns:a16="http://schemas.microsoft.com/office/drawing/2014/main" id="{06F9DE8B-B4F4-4E07-ABDB-9208DBD28B4A}"/>
                </a:ext>
              </a:extLst>
            </p:cNvPr>
            <p:cNvSpPr/>
            <p:nvPr/>
          </p:nvSpPr>
          <p:spPr>
            <a:xfrm>
              <a:off x="4834812" y="1280107"/>
              <a:ext cx="2192590" cy="12907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rPr>
                <a:t>  版权声明</a:t>
              </a:r>
              <a:endParaRPr kumimoji="0" lang="zh-CN" altLang="en-US" sz="100" b="0" i="0" u="none" strike="noStrike" kern="1200" cap="none" spc="0" normalizeH="0" baseline="0" noProof="0" dirty="0">
                <a:ln>
                  <a:noFill/>
                </a:ln>
                <a:solidFill>
                  <a:prstClr val="white"/>
                </a:solidFill>
                <a:effectLst/>
                <a:uLnTx/>
                <a:uFillTx/>
                <a:latin typeface="字魂107号-萌趣欢乐体" panose="020F0502020204030204"/>
                <a:cs typeface="+mn-cs"/>
              </a:endParaRPr>
            </a:p>
          </p:txBody>
        </p:sp>
      </p:grpSp>
    </p:spTree>
    <p:extLst>
      <p:ext uri="{BB962C8B-B14F-4D97-AF65-F5344CB8AC3E}">
        <p14:creationId xmlns:p14="http://schemas.microsoft.com/office/powerpoint/2010/main" val="321084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6FC2264-B604-4505-BFB1-B69ABF1283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3" name="页脚占位符 2">
            <a:extLst>
              <a:ext uri="{FF2B5EF4-FFF2-40B4-BE49-F238E27FC236}">
                <a16:creationId xmlns:a16="http://schemas.microsoft.com/office/drawing/2014/main" id="{7BE20086-C0BF-4FA3-9932-5E2F3D6148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4" name="灯片编号占位符 3">
            <a:extLst>
              <a:ext uri="{FF2B5EF4-FFF2-40B4-BE49-F238E27FC236}">
                <a16:creationId xmlns:a16="http://schemas.microsoft.com/office/drawing/2014/main" id="{110FC46A-9EEC-4C9C-818C-94D300EDE6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22677606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85A8E8-F316-4D66-B4EA-85588AFE523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F5ECFF-CACE-4A4B-A473-D61DB84F5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C094ADD-5214-403B-B6EB-E5513124A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73E393-DA18-4385-A5D4-6977E4084E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页脚占位符 5">
            <a:extLst>
              <a:ext uri="{FF2B5EF4-FFF2-40B4-BE49-F238E27FC236}">
                <a16:creationId xmlns:a16="http://schemas.microsoft.com/office/drawing/2014/main" id="{E8BA74E4-D87D-41EE-AA76-CB61D07BD0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7" name="灯片编号占位符 6">
            <a:extLst>
              <a:ext uri="{FF2B5EF4-FFF2-40B4-BE49-F238E27FC236}">
                <a16:creationId xmlns:a16="http://schemas.microsoft.com/office/drawing/2014/main" id="{5C8DBAE2-8A7A-4775-807C-50EC856FD9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15308540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1"/>
        <p:cNvGrpSpPr/>
        <p:nvPr/>
      </p:nvGrpSpPr>
      <p:grpSpPr>
        <a:xfrm>
          <a:off x="0" y="0"/>
          <a:ext cx="0" cy="0"/>
          <a:chOff x="0" y="0"/>
          <a:chExt cx="0" cy="0"/>
        </a:xfrm>
      </p:grpSpPr>
      <p:grpSp>
        <p:nvGrpSpPr>
          <p:cNvPr id="172" name="Google Shape;172;p8"/>
          <p:cNvGrpSpPr/>
          <p:nvPr/>
        </p:nvGrpSpPr>
        <p:grpSpPr>
          <a:xfrm>
            <a:off x="-497199" y="-931050"/>
            <a:ext cx="4984767" cy="8026867"/>
            <a:chOff x="-372900" y="-698287"/>
            <a:chExt cx="3738575" cy="6020150"/>
          </a:xfrm>
        </p:grpSpPr>
        <p:sp>
          <p:nvSpPr>
            <p:cNvPr id="173" name="Google Shape;173;p8"/>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8"/>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8"/>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8"/>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8"/>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8"/>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8"/>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8"/>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8"/>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8"/>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8"/>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8"/>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8"/>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8"/>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8"/>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8"/>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8"/>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8"/>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8"/>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8"/>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8"/>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8"/>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8"/>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8"/>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7" name="Google Shape;197;p8"/>
          <p:cNvGrpSpPr/>
          <p:nvPr/>
        </p:nvGrpSpPr>
        <p:grpSpPr>
          <a:xfrm>
            <a:off x="7555934" y="-931050"/>
            <a:ext cx="3861367" cy="2162067"/>
            <a:chOff x="4452075" y="1301825"/>
            <a:chExt cx="2896025" cy="1621550"/>
          </a:xfrm>
        </p:grpSpPr>
        <p:sp>
          <p:nvSpPr>
            <p:cNvPr id="198" name="Google Shape;198;p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3" name="Google Shape;203;p8"/>
          <p:cNvGrpSpPr/>
          <p:nvPr/>
        </p:nvGrpSpPr>
        <p:grpSpPr>
          <a:xfrm>
            <a:off x="8882567" y="5345017"/>
            <a:ext cx="1614500" cy="2159800"/>
            <a:chOff x="5294650" y="1303525"/>
            <a:chExt cx="1210875" cy="1619850"/>
          </a:xfrm>
        </p:grpSpPr>
        <p:sp>
          <p:nvSpPr>
            <p:cNvPr id="204" name="Google Shape;204;p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06" name="Google Shape;206;p8"/>
          <p:cNvSpPr txBox="1">
            <a:spLocks noGrp="1"/>
          </p:cNvSpPr>
          <p:nvPr>
            <p:ph type="title"/>
          </p:nvPr>
        </p:nvSpPr>
        <p:spPr>
          <a:xfrm>
            <a:off x="4588100" y="1736000"/>
            <a:ext cx="6422800" cy="302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635892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96E92-7FEC-46B4-837C-20CE93D4A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173D85-D27A-4994-BB43-9B9A6F1B9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EFB03F-0EE8-4D4C-9DAE-6710061D2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9051401-1CE9-4BA6-95D4-FE4770D616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页脚占位符 5">
            <a:extLst>
              <a:ext uri="{FF2B5EF4-FFF2-40B4-BE49-F238E27FC236}">
                <a16:creationId xmlns:a16="http://schemas.microsoft.com/office/drawing/2014/main" id="{2489CFBB-B564-4292-89B5-96A955D3EF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7" name="灯片编号占位符 6">
            <a:extLst>
              <a:ext uri="{FF2B5EF4-FFF2-40B4-BE49-F238E27FC236}">
                <a16:creationId xmlns:a16="http://schemas.microsoft.com/office/drawing/2014/main" id="{2F53A4D0-0CE0-49EF-ACFF-7C3D4A0BA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35025762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495B4-2DD9-47A9-812E-F8C280199F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DC47F77-1EC9-49E1-8887-CC86ABF0003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5F7101-A2C0-4FB9-9148-FC6E299D43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988A9AA3-79D4-4554-9E6C-047577FDF9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9645FB2F-5AB6-488C-8964-A912F734C7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15443168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172348B-9BC8-46F8-B0DE-21FF577A4FF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368218D-09F0-4632-8C92-13CFB59A599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DEE740-4032-42FB-A9C2-7F78F11B05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55AE2FCF-F25B-41F6-9F5B-3D161C6DB0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8D9F313D-D8AF-4582-A4F8-BBA233974E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34840698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526900" y="1922633"/>
            <a:ext cx="3341200" cy="190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nSpc>
                <a:spcPct val="100000"/>
              </a:lnSpc>
              <a:spcBef>
                <a:spcPts val="0"/>
              </a:spcBef>
              <a:spcAft>
                <a:spcPts val="0"/>
              </a:spcAft>
              <a:buSzPts val="2100"/>
              <a:buNone/>
              <a:defRPr sz="2800"/>
            </a:lvl2pPr>
            <a:lvl3pPr lvl="2">
              <a:lnSpc>
                <a:spcPct val="100000"/>
              </a:lnSpc>
              <a:spcBef>
                <a:spcPts val="0"/>
              </a:spcBef>
              <a:spcAft>
                <a:spcPts val="0"/>
              </a:spcAft>
              <a:buSzPts val="2100"/>
              <a:buNone/>
              <a:defRPr sz="2800"/>
            </a:lvl3pPr>
            <a:lvl4pPr lvl="3">
              <a:lnSpc>
                <a:spcPct val="100000"/>
              </a:lnSpc>
              <a:spcBef>
                <a:spcPts val="0"/>
              </a:spcBef>
              <a:spcAft>
                <a:spcPts val="0"/>
              </a:spcAft>
              <a:buSzPts val="2100"/>
              <a:buNone/>
              <a:defRPr sz="2800"/>
            </a:lvl4pPr>
            <a:lvl5pPr lvl="4">
              <a:lnSpc>
                <a:spcPct val="100000"/>
              </a:lnSpc>
              <a:spcBef>
                <a:spcPts val="0"/>
              </a:spcBef>
              <a:spcAft>
                <a:spcPts val="0"/>
              </a:spcAft>
              <a:buSzPts val="2100"/>
              <a:buNone/>
              <a:defRPr sz="2800"/>
            </a:lvl5pPr>
            <a:lvl6pPr lvl="5">
              <a:lnSpc>
                <a:spcPct val="100000"/>
              </a:lnSpc>
              <a:spcBef>
                <a:spcPts val="0"/>
              </a:spcBef>
              <a:spcAft>
                <a:spcPts val="0"/>
              </a:spcAft>
              <a:buSzPts val="2100"/>
              <a:buNone/>
              <a:defRPr sz="2800"/>
            </a:lvl6pPr>
            <a:lvl7pPr lvl="6">
              <a:lnSpc>
                <a:spcPct val="100000"/>
              </a:lnSpc>
              <a:spcBef>
                <a:spcPts val="0"/>
              </a:spcBef>
              <a:spcAft>
                <a:spcPts val="0"/>
              </a:spcAft>
              <a:buSzPts val="2100"/>
              <a:buNone/>
              <a:defRPr sz="2800"/>
            </a:lvl7pPr>
            <a:lvl8pPr lvl="7">
              <a:lnSpc>
                <a:spcPct val="100000"/>
              </a:lnSpc>
              <a:spcBef>
                <a:spcPts val="0"/>
              </a:spcBef>
              <a:spcAft>
                <a:spcPts val="0"/>
              </a:spcAft>
              <a:buSzPts val="2100"/>
              <a:buNone/>
              <a:defRPr sz="2800"/>
            </a:lvl8pPr>
            <a:lvl9pPr lvl="8">
              <a:lnSpc>
                <a:spcPct val="100000"/>
              </a:lnSpc>
              <a:spcBef>
                <a:spcPts val="0"/>
              </a:spcBef>
              <a:spcAft>
                <a:spcPts val="0"/>
              </a:spcAft>
              <a:buSzPts val="2100"/>
              <a:buNone/>
              <a:defRPr sz="2800"/>
            </a:lvl9pPr>
          </a:lstStyle>
          <a:p>
            <a:endParaRPr/>
          </a:p>
        </p:txBody>
      </p:sp>
      <p:sp>
        <p:nvSpPr>
          <p:cNvPr id="209" name="Google Shape;209;p9"/>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sp>
        <p:nvSpPr>
          <p:cNvPr id="210" name="Google Shape;210;p9"/>
          <p:cNvSpPr txBox="1">
            <a:spLocks noGrp="1"/>
          </p:cNvSpPr>
          <p:nvPr>
            <p:ph type="body" idx="2"/>
          </p:nvPr>
        </p:nvSpPr>
        <p:spPr>
          <a:xfrm>
            <a:off x="5548367" y="1665800"/>
            <a:ext cx="5420400" cy="35264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Clr>
                <a:schemeClr val="accent3"/>
              </a:buClr>
              <a:buSzPts val="2400"/>
              <a:buFont typeface="Nunito Light"/>
              <a:buChar char="●"/>
              <a:defRPr/>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06390" rtl="0">
              <a:spcBef>
                <a:spcPts val="2133"/>
              </a:spcBef>
              <a:spcAft>
                <a:spcPts val="2133"/>
              </a:spcAft>
              <a:buSzPts val="1200"/>
              <a:buFont typeface="Nunito Light"/>
              <a:buChar char="■"/>
              <a:defRPr/>
            </a:lvl9pPr>
          </a:lstStyle>
          <a:p>
            <a:endParaRPr/>
          </a:p>
        </p:txBody>
      </p:sp>
      <p:grpSp>
        <p:nvGrpSpPr>
          <p:cNvPr id="211" name="Google Shape;211;p9"/>
          <p:cNvGrpSpPr/>
          <p:nvPr/>
        </p:nvGrpSpPr>
        <p:grpSpPr>
          <a:xfrm flipH="1">
            <a:off x="-607933" y="5920401"/>
            <a:ext cx="2724167" cy="2165167"/>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6" name="Google Shape;216;p9"/>
          <p:cNvGrpSpPr/>
          <p:nvPr/>
        </p:nvGrpSpPr>
        <p:grpSpPr>
          <a:xfrm flipH="1">
            <a:off x="10236101" y="-968667"/>
            <a:ext cx="3267167" cy="31404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3373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6045200" y="1896267"/>
            <a:ext cx="5186800" cy="168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0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5" name="Google Shape;225;p10"/>
          <p:cNvSpPr txBox="1">
            <a:spLocks noGrp="1"/>
          </p:cNvSpPr>
          <p:nvPr>
            <p:ph type="subTitle" idx="1"/>
          </p:nvPr>
        </p:nvSpPr>
        <p:spPr>
          <a:xfrm flipH="1">
            <a:off x="7223967" y="3840533"/>
            <a:ext cx="3942000" cy="116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26" name="Google Shape;226;p10"/>
          <p:cNvGrpSpPr/>
          <p:nvPr/>
        </p:nvGrpSpPr>
        <p:grpSpPr>
          <a:xfrm>
            <a:off x="11232015" y="290572"/>
            <a:ext cx="1319512" cy="1707989"/>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302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2954200" y="364300"/>
            <a:ext cx="6283600" cy="15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000">
                <a:solidFill>
                  <a:schemeClr val="dk1"/>
                </a:solidFill>
              </a:defRPr>
            </a:lvl1pPr>
            <a:lvl2pPr lvl="1" algn="ctr" rtl="0">
              <a:spcBef>
                <a:spcPts val="0"/>
              </a:spcBef>
              <a:spcAft>
                <a:spcPts val="0"/>
              </a:spcAft>
              <a:buNone/>
              <a:defRPr sz="4000">
                <a:solidFill>
                  <a:schemeClr val="dk1"/>
                </a:solidFill>
              </a:defRPr>
            </a:lvl2pPr>
            <a:lvl3pPr lvl="2" algn="ctr" rtl="0">
              <a:spcBef>
                <a:spcPts val="0"/>
              </a:spcBef>
              <a:spcAft>
                <a:spcPts val="0"/>
              </a:spcAft>
              <a:buNone/>
              <a:defRPr sz="4000">
                <a:solidFill>
                  <a:schemeClr val="dk1"/>
                </a:solidFill>
              </a:defRPr>
            </a:lvl3pPr>
            <a:lvl4pPr lvl="3" algn="ctr" rtl="0">
              <a:spcBef>
                <a:spcPts val="0"/>
              </a:spcBef>
              <a:spcAft>
                <a:spcPts val="0"/>
              </a:spcAft>
              <a:buNone/>
              <a:defRPr sz="4000">
                <a:solidFill>
                  <a:schemeClr val="dk1"/>
                </a:solidFill>
              </a:defRPr>
            </a:lvl4pPr>
            <a:lvl5pPr lvl="4" algn="ctr" rtl="0">
              <a:spcBef>
                <a:spcPts val="0"/>
              </a:spcBef>
              <a:spcAft>
                <a:spcPts val="0"/>
              </a:spcAft>
              <a:buNone/>
              <a:defRPr sz="4000">
                <a:solidFill>
                  <a:schemeClr val="dk1"/>
                </a:solidFill>
              </a:defRPr>
            </a:lvl5pPr>
            <a:lvl6pPr lvl="5" algn="ctr" rtl="0">
              <a:spcBef>
                <a:spcPts val="0"/>
              </a:spcBef>
              <a:spcAft>
                <a:spcPts val="0"/>
              </a:spcAft>
              <a:buNone/>
              <a:defRPr sz="4000">
                <a:solidFill>
                  <a:schemeClr val="dk1"/>
                </a:solidFill>
              </a:defRPr>
            </a:lvl6pPr>
            <a:lvl7pPr lvl="6" algn="ctr" rtl="0">
              <a:spcBef>
                <a:spcPts val="0"/>
              </a:spcBef>
              <a:spcAft>
                <a:spcPts val="0"/>
              </a:spcAft>
              <a:buNone/>
              <a:defRPr sz="4000">
                <a:solidFill>
                  <a:schemeClr val="dk1"/>
                </a:solidFill>
              </a:defRPr>
            </a:lvl7pPr>
            <a:lvl8pPr lvl="7" algn="ctr" rtl="0">
              <a:spcBef>
                <a:spcPts val="0"/>
              </a:spcBef>
              <a:spcAft>
                <a:spcPts val="0"/>
              </a:spcAft>
              <a:buNone/>
              <a:defRPr sz="4000">
                <a:solidFill>
                  <a:schemeClr val="dk1"/>
                </a:solidFill>
              </a:defRPr>
            </a:lvl8pPr>
            <a:lvl9pPr lvl="8" algn="ctr" rtl="0">
              <a:spcBef>
                <a:spcPts val="0"/>
              </a:spcBef>
              <a:spcAft>
                <a:spcPts val="0"/>
              </a:spcAft>
              <a:buNone/>
              <a:defRPr sz="4000">
                <a:solidFill>
                  <a:schemeClr val="dk1"/>
                </a:solidFill>
              </a:defRPr>
            </a:lvl9pPr>
          </a:lstStyle>
          <a:p>
            <a:endParaRPr/>
          </a:p>
        </p:txBody>
      </p:sp>
      <p:grpSp>
        <p:nvGrpSpPr>
          <p:cNvPr id="231" name="Google Shape;231;p11"/>
          <p:cNvGrpSpPr/>
          <p:nvPr/>
        </p:nvGrpSpPr>
        <p:grpSpPr>
          <a:xfrm>
            <a:off x="-693285" y="290572"/>
            <a:ext cx="1319512" cy="1707989"/>
            <a:chOff x="683750" y="2772725"/>
            <a:chExt cx="1200575" cy="1622125"/>
          </a:xfrm>
        </p:grpSpPr>
        <p:sp>
          <p:nvSpPr>
            <p:cNvPr id="232" name="Google Shape;232;p1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4" name="Google Shape;234;p11"/>
          <p:cNvGrpSpPr/>
          <p:nvPr/>
        </p:nvGrpSpPr>
        <p:grpSpPr>
          <a:xfrm flipH="1">
            <a:off x="-76933" y="5488900"/>
            <a:ext cx="5540000" cy="2169733"/>
            <a:chOff x="1526875" y="2765275"/>
            <a:chExt cx="4155000" cy="1627300"/>
          </a:xfrm>
        </p:grpSpPr>
        <p:sp>
          <p:nvSpPr>
            <p:cNvPr id="235" name="Google Shape;235;p1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1" name="Google Shape;241;p11"/>
          <p:cNvGrpSpPr/>
          <p:nvPr/>
        </p:nvGrpSpPr>
        <p:grpSpPr>
          <a:xfrm>
            <a:off x="11397115" y="1077972"/>
            <a:ext cx="1319512" cy="1707989"/>
            <a:chOff x="683750" y="2772725"/>
            <a:chExt cx="1200575" cy="1622125"/>
          </a:xfrm>
        </p:grpSpPr>
        <p:sp>
          <p:nvSpPr>
            <p:cNvPr id="242" name="Google Shape;242;p1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6767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297" name="Google Shape;297;p13"/>
          <p:cNvGrpSpPr/>
          <p:nvPr/>
        </p:nvGrpSpPr>
        <p:grpSpPr>
          <a:xfrm>
            <a:off x="-1171400" y="5113001"/>
            <a:ext cx="9480000" cy="3138100"/>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2045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622300" y="474200"/>
            <a:ext cx="10947600" cy="88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grpSp>
        <p:nvGrpSpPr>
          <p:cNvPr id="317" name="Google Shape;317;p14"/>
          <p:cNvGrpSpPr/>
          <p:nvPr/>
        </p:nvGrpSpPr>
        <p:grpSpPr>
          <a:xfrm rot="10800000">
            <a:off x="9598418" y="5459433"/>
            <a:ext cx="2168967" cy="2162867"/>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1" name="Google Shape;321;p14"/>
          <p:cNvGrpSpPr/>
          <p:nvPr/>
        </p:nvGrpSpPr>
        <p:grpSpPr>
          <a:xfrm flipH="1">
            <a:off x="-927700" y="-1006234"/>
            <a:ext cx="3873600" cy="3135067"/>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428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58C9C4D-6EC5-A1D0-2A06-A95983D5FB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67776495"/>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2" r:id="rId8"/>
    <p:sldLayoutId id="2147483673" r:id="rId9"/>
    <p:sldLayoutId id="2147483674" r:id="rId10"/>
    <p:sldLayoutId id="2147483675" r:id="rId11"/>
    <p:sldLayoutId id="2147483679" r:id="rId12"/>
    <p:sldLayoutId id="2147483682" r:id="rId13"/>
    <p:sldLayoutId id="2147483683" r:id="rId14"/>
    <p:sldLayoutId id="2147483685" r:id="rId15"/>
    <p:sldLayoutId id="2147483686" r:id="rId16"/>
    <p:sldLayoutId id="2147483687" r:id="rId17"/>
    <p:sldLayoutId id="2147483689" r:id="rId18"/>
    <p:sldLayoutId id="2147483690" r:id="rId19"/>
    <p:sldLayoutId id="2147483691" r:id="rId20"/>
    <p:sldLayoutId id="214748369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B934585-6EE0-7E0C-69CE-7F9F192A13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5993B65D-6905-4436-B008-309F5580E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18471-A023-4997-A3CC-A775C02785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0CE99-F86D-4D30-93D0-B7BCB2BE1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6325E0-8F25-4BC0-ADD0-87EF17F80CA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0816C23-6405-4FA7-87DB-C944DB973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9779DC0-A053-4865-B989-7CF0C0035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AA58AF-24B6-4497-A32B-0C9CE7E8C99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0065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B5F50C5-8BB1-9278-FD89-F94FB29E042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B48FCD3B-0D89-422F-AE7D-A37514F6F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9F7768E-4032-4D65-BB5C-DEC7A2BCA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BADE5E-BEEF-4A50-99AF-8267337D9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FA757F-4074-443D-BBBE-B68519F75834}"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2025/2/7</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5" name="页脚占位符 4">
            <a:extLst>
              <a:ext uri="{FF2B5EF4-FFF2-40B4-BE49-F238E27FC236}">
                <a16:creationId xmlns:a16="http://schemas.microsoft.com/office/drawing/2014/main" id="{F2CAECC8-4977-4BDE-93A0-556B03396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
        <p:nvSpPr>
          <p:cNvPr id="6" name="灯片编号占位符 5">
            <a:extLst>
              <a:ext uri="{FF2B5EF4-FFF2-40B4-BE49-F238E27FC236}">
                <a16:creationId xmlns:a16="http://schemas.microsoft.com/office/drawing/2014/main" id="{BA6AABBA-9D84-4FCB-9667-D045D604AC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0EC88B-2F56-4409-9E6F-B09B1B5A46EC}" type="slidenum">
              <a:rPr kumimoji="0" lang="zh-CN" altLang="en-US" sz="1200" b="0" i="0" u="none" strike="noStrike" kern="1200" cap="none" spc="0" normalizeH="0" baseline="0" noProof="0" smtClean="0">
                <a:ln>
                  <a:noFill/>
                </a:ln>
                <a:solidFill>
                  <a:prstClr val="black">
                    <a:tint val="75000"/>
                  </a:prstClr>
                </a:solidFill>
                <a:effectLst/>
                <a:uLnTx/>
                <a:uFillTx/>
                <a:latin typeface="字魂107号-萌趣欢乐体"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107号-萌趣欢乐体" panose="020F0502020204030204"/>
              <a:cs typeface="+mn-cs"/>
            </a:endParaRPr>
          </a:p>
        </p:txBody>
      </p:sp>
    </p:spTree>
    <p:extLst>
      <p:ext uri="{BB962C8B-B14F-4D97-AF65-F5344CB8AC3E}">
        <p14:creationId xmlns:p14="http://schemas.microsoft.com/office/powerpoint/2010/main" val="20011183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6.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7.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microsoft.com/office/2007/relationships/hdphoto" Target="../media/hdphoto8.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emf"/><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emf"/><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grpSp>
        <p:nvGrpSpPr>
          <p:cNvPr id="1012" name="Google Shape;1012;p37"/>
          <p:cNvGrpSpPr/>
          <p:nvPr/>
        </p:nvGrpSpPr>
        <p:grpSpPr>
          <a:xfrm>
            <a:off x="9274328" y="1316736"/>
            <a:ext cx="1250416" cy="1150222"/>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85" name="Google Shape;1085;p37"/>
          <p:cNvSpPr/>
          <p:nvPr/>
        </p:nvSpPr>
        <p:spPr>
          <a:xfrm>
            <a:off x="7696200" y="-438933"/>
            <a:ext cx="1422400" cy="2476500"/>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txBody>
          <a:bodyPr/>
          <a:lstStyle/>
          <a:p>
            <a:endParaRPr lang="en-US"/>
          </a:p>
        </p:txBody>
      </p:sp>
      <p:pic>
        <p:nvPicPr>
          <p:cNvPr id="180" name="Picture 179">
            <a:extLst>
              <a:ext uri="{FF2B5EF4-FFF2-40B4-BE49-F238E27FC236}">
                <a16:creationId xmlns:a16="http://schemas.microsoft.com/office/drawing/2014/main" id="{3E653074-F192-470B-8C4D-A068EBA2DCC6}"/>
              </a:ext>
            </a:extLst>
          </p:cNvPr>
          <p:cNvPicPr>
            <a:picLocks noChangeAspect="1"/>
          </p:cNvPicPr>
          <p:nvPr/>
        </p:nvPicPr>
        <p:blipFill>
          <a:blip r:embed="rId3"/>
          <a:stretch>
            <a:fillRect/>
          </a:stretch>
        </p:blipFill>
        <p:spPr>
          <a:xfrm>
            <a:off x="0" y="2658691"/>
            <a:ext cx="4392075" cy="4202430"/>
          </a:xfrm>
          <a:prstGeom prst="rect">
            <a:avLst/>
          </a:prstGeom>
        </p:spPr>
      </p:pic>
      <p:sp>
        <p:nvSpPr>
          <p:cNvPr id="3" name="Title 2">
            <a:extLst>
              <a:ext uri="{FF2B5EF4-FFF2-40B4-BE49-F238E27FC236}">
                <a16:creationId xmlns:a16="http://schemas.microsoft.com/office/drawing/2014/main" id="{9E9B0688-018F-4CC1-8E55-F7738A58F58A}"/>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6A68CE19-7E35-4B14-9EBE-F2C830CEFB77}"/>
              </a:ext>
            </a:extLst>
          </p:cNvPr>
          <p:cNvPicPr>
            <a:picLocks noChangeAspect="1"/>
          </p:cNvPicPr>
          <p:nvPr/>
        </p:nvPicPr>
        <p:blipFill>
          <a:blip r:embed="rId4"/>
          <a:stretch>
            <a:fillRect/>
          </a:stretch>
        </p:blipFill>
        <p:spPr>
          <a:xfrm>
            <a:off x="2044857" y="2118246"/>
            <a:ext cx="8102286" cy="2621507"/>
          </a:xfrm>
          <a:prstGeom prst="rect">
            <a:avLst/>
          </a:prstGeom>
        </p:spPr>
      </p:pic>
      <p:pic>
        <p:nvPicPr>
          <p:cNvPr id="27"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54FEEC66-AD07-4B9A-8B73-3DFAF85F0F4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7473898" y="-56117"/>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1224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3" name="Rectangle 2"/>
          <p:cNvSpPr/>
          <p:nvPr/>
        </p:nvSpPr>
        <p:spPr>
          <a:xfrm>
            <a:off x="2181570" y="2401142"/>
            <a:ext cx="9171374" cy="2800767"/>
          </a:xfrm>
          <a:prstGeom prst="rect">
            <a:avLst/>
          </a:prstGeom>
        </p:spPr>
        <p:txBody>
          <a:bodyPr wrap="square">
            <a:spAutoFit/>
          </a:bodyPr>
          <a:lstStyle/>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Mặt trời xuống biển</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như hòn lửa</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Sóng đã cài then,</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đêm sập cửa</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Đoàn thuyền đánh cá</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lại ra khơi</a:t>
            </a:r>
          </a:p>
          <a:p>
            <a:pPr lvl="0" algn="just">
              <a:defRPr/>
            </a:pP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Câu hát căng buồm</a:t>
            </a:r>
            <a:r>
              <a:rPr lang="vi-VN" sz="4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4400" dirty="0">
                <a:solidFill>
                  <a:srgbClr val="000000"/>
                </a:solidFill>
                <a:latin typeface="Cambria" panose="02040503050406030204" pitchFamily="18" charset="0"/>
                <a:ea typeface="Cambria" panose="02040503050406030204" pitchFamily="18" charset="0"/>
                <a:cs typeface="Calibri" panose="020F0502020204030204" pitchFamily="34" charset="0"/>
              </a:rPr>
              <a:t> cùng gió khơi.</a:t>
            </a:r>
          </a:p>
        </p:txBody>
      </p:sp>
      <p:sp>
        <p:nvSpPr>
          <p:cNvPr id="26" name="Google Shape;1244;p45"/>
          <p:cNvSpPr/>
          <p:nvPr/>
        </p:nvSpPr>
        <p:spPr>
          <a:xfrm>
            <a:off x="2295990" y="531231"/>
            <a:ext cx="760002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a16="http://schemas.microsoft.com/office/drawing/2014/main" id="{C25133DE-CDA0-45CC-8B57-DA29957F6AEF}"/>
              </a:ext>
            </a:extLst>
          </p:cNvPr>
          <p:cNvSpPr txBox="1"/>
          <p:nvPr/>
        </p:nvSpPr>
        <p:spPr>
          <a:xfrm>
            <a:off x="2436851" y="802030"/>
            <a:ext cx="71459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oiny" panose="02000903060500060000" pitchFamily="2" charset="0"/>
              </a:rPr>
              <a:t>NGẮT NHỊP THƠ</a:t>
            </a:r>
            <a:endParaRPr kumimoji="0" lang="en-US" sz="40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nvGrpSpPr>
          <p:cNvPr id="28" name="Google Shape;1204;p44"/>
          <p:cNvGrpSpPr/>
          <p:nvPr/>
        </p:nvGrpSpPr>
        <p:grpSpPr>
          <a:xfrm>
            <a:off x="1018497" y="654541"/>
            <a:ext cx="721283" cy="788723"/>
            <a:chOff x="2013650" y="1733325"/>
            <a:chExt cx="407750" cy="445875"/>
          </a:xfrm>
        </p:grpSpPr>
        <p:sp>
          <p:nvSpPr>
            <p:cNvPr id="29"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E4D65BC-3FD0-4140-A672-766BF751C068}"/>
              </a:ext>
            </a:extLst>
          </p:cNvPr>
          <p:cNvPicPr>
            <a:picLocks noChangeAspect="1"/>
          </p:cNvPicPr>
          <p:nvPr/>
        </p:nvPicPr>
        <p:blipFill>
          <a:blip r:embed="rId3"/>
          <a:stretch>
            <a:fillRect/>
          </a:stretch>
        </p:blipFill>
        <p:spPr>
          <a:xfrm>
            <a:off x="285660" y="2562978"/>
            <a:ext cx="1662643" cy="2209368"/>
          </a:xfrm>
          <a:prstGeom prst="rect">
            <a:avLst/>
          </a:prstGeom>
        </p:spPr>
      </p:pic>
      <p:pic>
        <p:nvPicPr>
          <p:cNvPr id="4" name="Picture 3">
            <a:extLst>
              <a:ext uri="{FF2B5EF4-FFF2-40B4-BE49-F238E27FC236}">
                <a16:creationId xmlns:a16="http://schemas.microsoft.com/office/drawing/2014/main" id="{CEA423CA-7992-4901-9A0F-75C46A53EA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67" b="99333" l="7167" r="94500">
                        <a14:foregroundMark x1="7333" y1="8833" x2="9500" y2="12667"/>
                        <a14:foregroundMark x1="80667" y1="30333" x2="75833" y2="35667"/>
                        <a14:foregroundMark x1="90333" y1="60167" x2="90333" y2="68167"/>
                        <a14:foregroundMark x1="91333" y1="60833" x2="92333" y2="65500"/>
                        <a14:foregroundMark x1="89167" y1="62333" x2="90333" y2="69833"/>
                        <a14:foregroundMark x1="90833" y1="66667" x2="91333" y2="71500"/>
                        <a14:foregroundMark x1="91833" y1="67167" x2="94500" y2="67667"/>
                        <a14:foregroundMark x1="93500" y1="67667" x2="93500" y2="67667"/>
                        <a14:foregroundMark x1="54333" y1="87000" x2="49000" y2="94500"/>
                        <a14:foregroundMark x1="48000" y1="89167" x2="33500" y2="98833"/>
                        <a14:foregroundMark x1="30333" y1="97167" x2="26500" y2="99333"/>
                        <a14:foregroundMark x1="64500" y1="64000" x2="63000" y2="66167"/>
                        <a14:foregroundMark x1="27167" y1="45833" x2="27167" y2="45833"/>
                        <a14:foregroundMark x1="22833" y1="39833" x2="22833" y2="36667"/>
                      </a14:backgroundRemoval>
                    </a14:imgEffect>
                  </a14:imgLayer>
                </a14:imgProps>
              </a:ext>
            </a:extLst>
          </a:blip>
          <a:stretch>
            <a:fillRect/>
          </a:stretch>
        </p:blipFill>
        <p:spPr>
          <a:xfrm>
            <a:off x="10607040" y="4865195"/>
            <a:ext cx="1992805" cy="1992805"/>
          </a:xfrm>
          <a:prstGeom prst="rect">
            <a:avLst/>
          </a:prstGeom>
        </p:spPr>
      </p:pic>
    </p:spTree>
    <p:extLst>
      <p:ext uri="{BB962C8B-B14F-4D97-AF65-F5344CB8AC3E}">
        <p14:creationId xmlns:p14="http://schemas.microsoft.com/office/powerpoint/2010/main" val="3581343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04167E-6 0.02407 L 0.72318 0.01504 " pathEditMode="relative" rAng="0" ptsTypes="AA">
                                      <p:cBhvr>
                                        <p:cTn id="6" dur="2000" fill="hold"/>
                                        <p:tgtEl>
                                          <p:spTgt spid="28"/>
                                        </p:tgtEl>
                                        <p:attrNameLst>
                                          <p:attrName>ppt_x</p:attrName>
                                          <p:attrName>ppt_y</p:attrName>
                                        </p:attrNameLst>
                                      </p:cBhvr>
                                      <p:rCtr x="36159" y="-463"/>
                                    </p:animMotion>
                                  </p:childTnLst>
                                </p:cTn>
                              </p:par>
                              <p:par>
                                <p:cTn id="7" presetID="22" presetClass="entr" presetSubtype="8" fill="hold" grpId="0" nodeType="withEffect">
                                  <p:stCondLst>
                                    <p:cond delay="500"/>
                                  </p:stCondLst>
                                  <p:childTnLst>
                                    <p:set>
                                      <p:cBhvr>
                                        <p:cTn id="8" dur="1" fill="hold">
                                          <p:stCondLst>
                                            <p:cond delay="0"/>
                                          </p:stCondLst>
                                        </p:cTn>
                                        <p:tgtEl>
                                          <p:spTgt spid="27"/>
                                        </p:tgtEl>
                                        <p:attrNameLst>
                                          <p:attrName>style.visibility</p:attrName>
                                        </p:attrNameLst>
                                      </p:cBhvr>
                                      <p:to>
                                        <p:strVal val="visible"/>
                                      </p:to>
                                    </p:set>
                                    <p:animEffect transition="in" filter="wipe(left)">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7">
          <a:extLst>
            <a:ext uri="{FF2B5EF4-FFF2-40B4-BE49-F238E27FC236}">
              <a16:creationId xmlns:a16="http://schemas.microsoft.com/office/drawing/2014/main" id="{F1F9B05D-4F45-B5F5-2626-D890D759A42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360AA87-D4D2-8A56-D872-04A9AB3C89E1}"/>
              </a:ext>
            </a:extLst>
          </p:cNvPr>
          <p:cNvSpPr txBox="1"/>
          <p:nvPr/>
        </p:nvSpPr>
        <p:spPr>
          <a:xfrm>
            <a:off x="2132540" y="2230841"/>
            <a:ext cx="8604732" cy="17366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a:solidFill>
                  <a:schemeClr val="accent3">
                    <a:lumMod val="50000"/>
                  </a:schemeClr>
                </a:solidFill>
                <a:effectLst>
                  <a:outerShdw dist="50800" dir="3600000" algn="t" rotWithShape="0">
                    <a:srgbClr val="FFFFFF"/>
                  </a:outerShdw>
                </a:effectLst>
                <a:latin typeface="Cambria" panose="02040503050406030204" pitchFamily="18" charset="0"/>
                <a:ea typeface="Cambria" panose="02040503050406030204" pitchFamily="18" charset="0"/>
              </a:rPr>
              <a:t>ĐỌC NỐI TIẾP</a:t>
            </a:r>
            <a:endParaRPr kumimoji="0" lang="en-US" sz="9600" b="1" i="0" u="none" strike="noStrike" kern="1200" cap="none" spc="0" normalizeH="0" baseline="0" noProof="0" dirty="0">
              <a:ln>
                <a:noFill/>
              </a:ln>
              <a:solidFill>
                <a:schemeClr val="accent3">
                  <a:lumMod val="50000"/>
                </a:schemeClr>
              </a:solidFill>
              <a:effectLst>
                <a:outerShdw dist="50800" dir="3600000" algn="t" rotWithShape="0">
                  <a:srgbClr val="FFFFFF"/>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971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grpSp>
        <p:nvGrpSpPr>
          <p:cNvPr id="1717" name="Google Shape;1717;p61"/>
          <p:cNvGrpSpPr/>
          <p:nvPr/>
        </p:nvGrpSpPr>
        <p:grpSpPr>
          <a:xfrm rot="-932556" flipH="1">
            <a:off x="11211835" y="79418"/>
            <a:ext cx="721291" cy="788733"/>
            <a:chOff x="2013650" y="1733325"/>
            <a:chExt cx="407750" cy="445875"/>
          </a:xfrm>
        </p:grpSpPr>
        <p:sp>
          <p:nvSpPr>
            <p:cNvPr id="1718" name="Google Shape;1718;p61"/>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9" name="Google Shape;1719;p61"/>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61"/>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61"/>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61"/>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1"/>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1"/>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1"/>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6" name="Google Shape;1726;p61"/>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7" name="Google Shape;1727;p61"/>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8" name="Google Shape;1728;p61"/>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61"/>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61"/>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61"/>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61"/>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61"/>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61"/>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 name="Group 58"/>
          <p:cNvGrpSpPr/>
          <p:nvPr/>
        </p:nvGrpSpPr>
        <p:grpSpPr>
          <a:xfrm>
            <a:off x="2976880" y="74414"/>
            <a:ext cx="7903727" cy="3062946"/>
            <a:chOff x="5547555" y="173784"/>
            <a:chExt cx="6965221" cy="3062946"/>
          </a:xfrm>
        </p:grpSpPr>
        <p:pic>
          <p:nvPicPr>
            <p:cNvPr id="60"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2" t="15577" r="7573" b="51923"/>
            <a:stretch/>
          </p:blipFill>
          <p:spPr>
            <a:xfrm>
              <a:off x="5547555" y="173784"/>
              <a:ext cx="6965221" cy="3062946"/>
            </a:xfrm>
            <a:prstGeom prst="rect">
              <a:avLst/>
            </a:prstGeom>
          </p:spPr>
        </p:pic>
        <p:sp>
          <p:nvSpPr>
            <p:cNvPr id="61" name="Speech Bubble: Rectangle with Corners Rounded 4">
              <a:extLst>
                <a:ext uri="{FF2B5EF4-FFF2-40B4-BE49-F238E27FC236}">
                  <a16:creationId xmlns:a16="http://schemas.microsoft.com/office/drawing/2014/main" id="{F05EBE59-6458-40F2-9EFF-212C108A6CD2}"/>
                </a:ext>
              </a:extLst>
            </p:cNvPr>
            <p:cNvSpPr/>
            <p:nvPr/>
          </p:nvSpPr>
          <p:spPr>
            <a:xfrm>
              <a:off x="6391347" y="207482"/>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Đoàn</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thuyền</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đánh</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ysClr val="windowText" lastClr="000000"/>
                  </a:solidFill>
                  <a:effectLst/>
                  <a:uLnTx/>
                  <a:uFillTx/>
                  <a:latin typeface="Cambria" panose="02040503050406030204" pitchFamily="18" charset="0"/>
                  <a:ea typeface="Cambria" panose="02040503050406030204" pitchFamily="18" charset="0"/>
                </a:rPr>
                <a:t>cá</a:t>
              </a:r>
              <a:r>
                <a:rPr lang="en-US" sz="3200" dirty="0">
                  <a:solidFill>
                    <a:sysClr val="windowText" lastClr="000000"/>
                  </a:solidFill>
                  <a:latin typeface="Cambria" panose="02040503050406030204" pitchFamily="18" charset="0"/>
                  <a:ea typeface="Cambria" panose="02040503050406030204" pitchFamily="18" charset="0"/>
                </a:rPr>
                <a:t> </a:t>
              </a:r>
              <a:r>
                <a:rPr kumimoji="0" lang="en-US" sz="3200" b="0" i="0" u="none" strike="noStrike" kern="1200" cap="none" spc="0" normalizeH="0" noProof="0" dirty="0">
                  <a:ln>
                    <a:noFill/>
                  </a:ln>
                  <a:solidFill>
                    <a:sysClr val="windowText" lastClr="000000"/>
                  </a:solidFill>
                  <a:effectLst/>
                  <a:uLnTx/>
                  <a:uFillTx/>
                  <a:latin typeface="Cambria" panose="02040503050406030204" pitchFamily="18" charset="0"/>
                  <a:ea typeface="Cambria" panose="02040503050406030204" pitchFamily="18" charset="0"/>
                </a:rPr>
                <a:t>”</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từ</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nào</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em</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chưa</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hiểu</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nghĩa</a:t>
              </a:r>
              <a:r>
                <a:rPr lang="en-US" sz="3200" dirty="0">
                  <a:solidFill>
                    <a:srgbClr val="FF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1026" name="Picture 2" descr="Vui vẻ hạnh phúc cô gái dễ thương giơ tay chào logo vẽ tay minh họa nghệ thuật hoạt hình Miễn phí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7000" l="9904" r="89936">
                        <a14:foregroundMark x1="34185" y1="27800" x2="24920" y2="34800"/>
                        <a14:foregroundMark x1="47764" y1="91400" x2="48243" y2="95000"/>
                        <a14:foregroundMark x1="52875" y1="92000" x2="53035" y2="93800"/>
                      </a14:backgroundRemoval>
                    </a14:imgEffect>
                  </a14:imgLayer>
                </a14:imgProps>
              </a:ext>
              <a:ext uri="{28A0092B-C50C-407E-A947-70E740481C1C}">
                <a14:useLocalDpi xmlns:a14="http://schemas.microsoft.com/office/drawing/2010/main" val="0"/>
              </a:ext>
            </a:extLst>
          </a:blip>
          <a:srcRect/>
          <a:stretch>
            <a:fillRect/>
          </a:stretch>
        </p:blipFill>
        <p:spPr bwMode="auto">
          <a:xfrm>
            <a:off x="7294251" y="2120494"/>
            <a:ext cx="596265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4DDDA96F-949A-4356-AD76-B627E157510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346860" y="-283902"/>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56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97" name="Google Shape;1397;p51"/>
          <p:cNvSpPr/>
          <p:nvPr/>
        </p:nvSpPr>
        <p:spPr>
          <a:xfrm rot="10800000" flipH="1">
            <a:off x="-1270400" y="3089900"/>
            <a:ext cx="805200" cy="805200"/>
          </a:xfrm>
          <a:prstGeom prst="ellipse">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244;p45"/>
          <p:cNvSpPr/>
          <p:nvPr/>
        </p:nvSpPr>
        <p:spPr>
          <a:xfrm>
            <a:off x="3902236" y="236849"/>
            <a:ext cx="4567350" cy="871297"/>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 name="Google Shape;1204;p44"/>
          <p:cNvGrpSpPr/>
          <p:nvPr/>
        </p:nvGrpSpPr>
        <p:grpSpPr>
          <a:xfrm>
            <a:off x="2926591" y="187315"/>
            <a:ext cx="721283" cy="788723"/>
            <a:chOff x="2013650" y="1733325"/>
            <a:chExt cx="407750" cy="445875"/>
          </a:xfrm>
        </p:grpSpPr>
        <p:sp>
          <p:nvSpPr>
            <p:cNvPr id="23"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 name="Group 3">
            <a:extLst>
              <a:ext uri="{FF2B5EF4-FFF2-40B4-BE49-F238E27FC236}">
                <a16:creationId xmlns:a16="http://schemas.microsoft.com/office/drawing/2014/main" id="{1D1CA89D-70D2-481C-BCA2-155269F6E65B}"/>
              </a:ext>
            </a:extLst>
          </p:cNvPr>
          <p:cNvGrpSpPr/>
          <p:nvPr/>
        </p:nvGrpSpPr>
        <p:grpSpPr>
          <a:xfrm>
            <a:off x="0" y="1402929"/>
            <a:ext cx="11784457" cy="1323439"/>
            <a:chOff x="0" y="1402929"/>
            <a:chExt cx="11784457" cy="1323439"/>
          </a:xfrm>
        </p:grpSpPr>
        <p:sp>
          <p:nvSpPr>
            <p:cNvPr id="40" name="TextBox 39"/>
            <p:cNvSpPr txBox="1"/>
            <p:nvPr/>
          </p:nvSpPr>
          <p:spPr>
            <a:xfrm>
              <a:off x="587364" y="1402929"/>
              <a:ext cx="11197093" cy="1323439"/>
            </a:xfrm>
            <a:prstGeom prst="rect">
              <a:avLst/>
            </a:prstGeom>
            <a:noFill/>
          </p:spPr>
          <p:txBody>
            <a:bodyPr wrap="square" rtlCol="0">
              <a:spAutoFit/>
            </a:bodyPr>
            <a:lstStyle/>
            <a:p>
              <a:pPr marL="457200" indent="-457200" algn="just">
                <a:buFont typeface="Arial" panose="020B0604020202020204" pitchFamily="34" charset="0"/>
                <a:buChar char="•"/>
              </a:pPr>
              <a:r>
                <a:rPr lang="vi-VN" sz="4000" b="1" dirty="0">
                  <a:solidFill>
                    <a:srgbClr val="FA3752"/>
                  </a:solidFill>
                  <a:latin typeface="Calibri" panose="020F0502020204030204" pitchFamily="34" charset="0"/>
                  <a:cs typeface="Calibri" panose="020F0502020204030204" pitchFamily="34" charset="0"/>
                </a:rPr>
                <a:t>Thoi: </a:t>
              </a:r>
              <a:r>
                <a:rPr lang="vi-VN" sz="4000" dirty="0">
                  <a:solidFill>
                    <a:srgbClr val="FA3752"/>
                  </a:solidFill>
                  <a:latin typeface="Calibri" panose="020F0502020204030204" pitchFamily="34" charset="0"/>
                  <a:cs typeface="Calibri" panose="020F0502020204030204" pitchFamily="34" charset="0"/>
                </a:rPr>
                <a:t>Bộ phận của khung cửi hoặc máy dệt để luồn sợi khi dệt vải.</a:t>
              </a:r>
              <a:endParaRPr lang="en-US" sz="3200" dirty="0">
                <a:solidFill>
                  <a:srgbClr val="002060"/>
                </a:solidFill>
              </a:endParaRPr>
            </a:p>
          </p:txBody>
        </p:sp>
        <p:pic>
          <p:nvPicPr>
            <p:cNvPr id="4098" name="Picture 2" descr="Hình ảnh Một Minh Họa Ong Dễ Thương PNG , Ong Clipart, Con Ong, Phim Hoạt  Hình Ong PNG và Vector với nền trong suốt để tải xuống miễn phí">
              <a:extLst>
                <a:ext uri="{FF2B5EF4-FFF2-40B4-BE49-F238E27FC236}">
                  <a16:creationId xmlns:a16="http://schemas.microsoft.com/office/drawing/2014/main" id="{0E92C9F5-9E1E-4877-A5A4-1BD894E01A4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0" b="91867" l="10000" r="90000">
                          <a14:foregroundMark x1="51250" y1="11600" x2="59479" y2="33867"/>
                          <a14:foregroundMark x1="51042" y1="26800" x2="63750" y2="45200"/>
                          <a14:foregroundMark x1="41042" y1="12533" x2="48542" y2="28667"/>
                          <a14:foregroundMark x1="48542" y1="28667" x2="48646" y2="28667"/>
                          <a14:foregroundMark x1="52917" y1="14400" x2="59167" y2="23867"/>
                          <a14:foregroundMark x1="59167" y1="23867" x2="58438" y2="33733"/>
                          <a14:foregroundMark x1="58438" y1="33733" x2="56771" y2="33200"/>
                          <a14:foregroundMark x1="67500" y1="44933" x2="63333" y2="54267"/>
                          <a14:foregroundMark x1="60417" y1="42400" x2="65000" y2="52400"/>
                          <a14:foregroundMark x1="65000" y1="52400" x2="72708" y2="57200"/>
                          <a14:foregroundMark x1="74375" y1="53600" x2="78646" y2="60267"/>
                          <a14:foregroundMark x1="78125" y1="51200" x2="80729" y2="55067"/>
                          <a14:foregroundMark x1="77083" y1="47733" x2="78229" y2="55467"/>
                          <a14:foregroundMark x1="78229" y1="55467" x2="77813" y2="49600"/>
                          <a14:foregroundMark x1="43542" y1="15333" x2="42604" y2="24267"/>
                          <a14:foregroundMark x1="42604" y1="24267" x2="47500" y2="41600"/>
                          <a14:foregroundMark x1="47500" y1="41600" x2="62500" y2="41733"/>
                          <a14:foregroundMark x1="62500" y1="41733" x2="64583" y2="28800"/>
                          <a14:foregroundMark x1="64583" y1="28800" x2="51875" y2="18400"/>
                          <a14:foregroundMark x1="51875" y1="18400" x2="43958" y2="18133"/>
                          <a14:foregroundMark x1="43958" y1="18133" x2="43333" y2="18667"/>
                          <a14:foregroundMark x1="55104" y1="12267" x2="43542" y2="11733"/>
                          <a14:foregroundMark x1="50104" y1="10933" x2="56354" y2="13200"/>
                          <a14:foregroundMark x1="56354" y1="13200" x2="63646" y2="19467"/>
                          <a14:foregroundMark x1="63646" y1="19467" x2="63750" y2="20133"/>
                          <a14:foregroundMark x1="61771" y1="12800" x2="67917" y2="26800"/>
                          <a14:foregroundMark x1="67917" y1="26800" x2="67083" y2="26267"/>
                          <a14:foregroundMark x1="57917" y1="8800" x2="47708" y2="9867"/>
                          <a14:foregroundMark x1="47708" y1="9867" x2="47708" y2="9867"/>
                          <a14:foregroundMark x1="44688" y1="10133" x2="42500" y2="28800"/>
                          <a14:foregroundMark x1="39479" y1="18133" x2="49063" y2="48667"/>
                          <a14:foregroundMark x1="49063" y1="48667" x2="48958" y2="48000"/>
                          <a14:foregroundMark x1="41875" y1="29333" x2="47292" y2="40133"/>
                          <a14:foregroundMark x1="47292" y1="40133" x2="54479" y2="47733"/>
                          <a14:foregroundMark x1="54479" y1="47733" x2="54792" y2="47733"/>
                          <a14:foregroundMark x1="67500" y1="46133" x2="69583" y2="52667"/>
                          <a14:foregroundMark x1="69583" y1="52667" x2="69375" y2="54267"/>
                          <a14:foregroundMark x1="65729" y1="46267" x2="64688" y2="55733"/>
                          <a14:foregroundMark x1="60000" y1="47467" x2="69375" y2="53733"/>
                          <a14:foregroundMark x1="75208" y1="46400" x2="73229" y2="59067"/>
                          <a14:foregroundMark x1="73229" y1="59067" x2="69479" y2="58267"/>
                          <a14:foregroundMark x1="78646" y1="48533" x2="81458" y2="55467"/>
                          <a14:foregroundMark x1="81458" y1="55467" x2="81458" y2="55333"/>
                          <a14:foregroundMark x1="81042" y1="46400" x2="83229" y2="52933"/>
                          <a14:foregroundMark x1="83438" y1="48000" x2="83854" y2="55467"/>
                          <a14:foregroundMark x1="81771" y1="50533" x2="82292" y2="57200"/>
                          <a14:foregroundMark x1="81979" y1="53867" x2="78125" y2="58133"/>
                          <a14:foregroundMark x1="61042" y1="49733" x2="64271" y2="55733"/>
                          <a14:foregroundMark x1="60833" y1="49600" x2="65625" y2="57467"/>
                          <a14:foregroundMark x1="59688" y1="90667" x2="59688" y2="90667"/>
                          <a14:foregroundMark x1="55313" y1="90000" x2="56250" y2="91733"/>
                          <a14:foregroundMark x1="56354" y1="91867" x2="56354" y2="91867"/>
                          <a14:foregroundMark x1="59896" y1="90000" x2="59896" y2="90800"/>
                          <a14:foregroundMark x1="59479" y1="39600" x2="59062" y2="38267"/>
                          <a14:foregroundMark x1="52083" y1="13067" x2="51458" y2="11600"/>
                          <a14:foregroundMark x1="50000" y1="4800" x2="50000" y2="4800"/>
                          <a14:foregroundMark x1="49688" y1="5600" x2="49688"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0" y="1650133"/>
              <a:ext cx="1139850" cy="8904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70D0B431-8C76-4A4C-93F9-B418C4DFFD72}"/>
              </a:ext>
            </a:extLst>
          </p:cNvPr>
          <p:cNvGrpSpPr/>
          <p:nvPr/>
        </p:nvGrpSpPr>
        <p:grpSpPr>
          <a:xfrm>
            <a:off x="0" y="2965921"/>
            <a:ext cx="11531985" cy="1377621"/>
            <a:chOff x="0" y="3433281"/>
            <a:chExt cx="11531985" cy="1377621"/>
          </a:xfrm>
        </p:grpSpPr>
        <p:sp>
          <p:nvSpPr>
            <p:cNvPr id="45" name="TextBox 44">
              <a:extLst>
                <a:ext uri="{FF2B5EF4-FFF2-40B4-BE49-F238E27FC236}">
                  <a16:creationId xmlns:a16="http://schemas.microsoft.com/office/drawing/2014/main" id="{EBCF1CD4-6EC4-4A4E-A1A7-ACBB1B5F63D6}"/>
                </a:ext>
              </a:extLst>
            </p:cNvPr>
            <p:cNvSpPr txBox="1"/>
            <p:nvPr/>
          </p:nvSpPr>
          <p:spPr>
            <a:xfrm>
              <a:off x="904240" y="3433281"/>
              <a:ext cx="10627745" cy="1377621"/>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Gõ</a:t>
              </a:r>
              <a:r>
                <a:rPr lang="en-US" sz="3600" b="1"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thuyền</a:t>
              </a:r>
              <a:r>
                <a:rPr lang="en-US" sz="3600" b="1"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Gõ</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mạnh</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vào</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mạn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thuyền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tạo</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nên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tiếng</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động</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để</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lùa</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cá</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bơi</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về</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một</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hướng</a:t>
              </a:r>
              <a:endPar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7" name="Picture 2" descr="Hình ảnh Một Minh Họa Ong Dễ Thương PNG , Ong Clipart, Con Ong, Phim Hoạt  Hình Ong PNG và Vector với nền trong suốt để tải xuống miễn phí">
              <a:extLst>
                <a:ext uri="{FF2B5EF4-FFF2-40B4-BE49-F238E27FC236}">
                  <a16:creationId xmlns:a16="http://schemas.microsoft.com/office/drawing/2014/main" id="{02D03B50-E13D-459C-9059-A094448C19A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0" b="91867" l="10000" r="90000">
                          <a14:foregroundMark x1="51250" y1="11600" x2="59479" y2="33867"/>
                          <a14:foregroundMark x1="51042" y1="26800" x2="63750" y2="45200"/>
                          <a14:foregroundMark x1="41042" y1="12533" x2="48542" y2="28667"/>
                          <a14:foregroundMark x1="48542" y1="28667" x2="48646" y2="28667"/>
                          <a14:foregroundMark x1="52917" y1="14400" x2="59167" y2="23867"/>
                          <a14:foregroundMark x1="59167" y1="23867" x2="58438" y2="33733"/>
                          <a14:foregroundMark x1="58438" y1="33733" x2="56771" y2="33200"/>
                          <a14:foregroundMark x1="67500" y1="44933" x2="63333" y2="54267"/>
                          <a14:foregroundMark x1="60417" y1="42400" x2="65000" y2="52400"/>
                          <a14:foregroundMark x1="65000" y1="52400" x2="72708" y2="57200"/>
                          <a14:foregroundMark x1="74375" y1="53600" x2="78646" y2="60267"/>
                          <a14:foregroundMark x1="78125" y1="51200" x2="80729" y2="55067"/>
                          <a14:foregroundMark x1="77083" y1="47733" x2="78229" y2="55467"/>
                          <a14:foregroundMark x1="78229" y1="55467" x2="77813" y2="49600"/>
                          <a14:foregroundMark x1="43542" y1="15333" x2="42604" y2="24267"/>
                          <a14:foregroundMark x1="42604" y1="24267" x2="47500" y2="41600"/>
                          <a14:foregroundMark x1="47500" y1="41600" x2="62500" y2="41733"/>
                          <a14:foregroundMark x1="62500" y1="41733" x2="64583" y2="28800"/>
                          <a14:foregroundMark x1="64583" y1="28800" x2="51875" y2="18400"/>
                          <a14:foregroundMark x1="51875" y1="18400" x2="43958" y2="18133"/>
                          <a14:foregroundMark x1="43958" y1="18133" x2="43333" y2="18667"/>
                          <a14:foregroundMark x1="55104" y1="12267" x2="43542" y2="11733"/>
                          <a14:foregroundMark x1="50104" y1="10933" x2="56354" y2="13200"/>
                          <a14:foregroundMark x1="56354" y1="13200" x2="63646" y2="19467"/>
                          <a14:foregroundMark x1="63646" y1="19467" x2="63750" y2="20133"/>
                          <a14:foregroundMark x1="61771" y1="12800" x2="67917" y2="26800"/>
                          <a14:foregroundMark x1="67917" y1="26800" x2="67083" y2="26267"/>
                          <a14:foregroundMark x1="57917" y1="8800" x2="47708" y2="9867"/>
                          <a14:foregroundMark x1="47708" y1="9867" x2="47708" y2="9867"/>
                          <a14:foregroundMark x1="44688" y1="10133" x2="42500" y2="28800"/>
                          <a14:foregroundMark x1="39479" y1="18133" x2="49063" y2="48667"/>
                          <a14:foregroundMark x1="49063" y1="48667" x2="48958" y2="48000"/>
                          <a14:foregroundMark x1="41875" y1="29333" x2="47292" y2="40133"/>
                          <a14:foregroundMark x1="47292" y1="40133" x2="54479" y2="47733"/>
                          <a14:foregroundMark x1="54479" y1="47733" x2="54792" y2="47733"/>
                          <a14:foregroundMark x1="67500" y1="46133" x2="69583" y2="52667"/>
                          <a14:foregroundMark x1="69583" y1="52667" x2="69375" y2="54267"/>
                          <a14:foregroundMark x1="65729" y1="46267" x2="64688" y2="55733"/>
                          <a14:foregroundMark x1="60000" y1="47467" x2="69375" y2="53733"/>
                          <a14:foregroundMark x1="75208" y1="46400" x2="73229" y2="59067"/>
                          <a14:foregroundMark x1="73229" y1="59067" x2="69479" y2="58267"/>
                          <a14:foregroundMark x1="78646" y1="48533" x2="81458" y2="55467"/>
                          <a14:foregroundMark x1="81458" y1="55467" x2="81458" y2="55333"/>
                          <a14:foregroundMark x1="81042" y1="46400" x2="83229" y2="52933"/>
                          <a14:foregroundMark x1="83438" y1="48000" x2="83854" y2="55467"/>
                          <a14:foregroundMark x1="81771" y1="50533" x2="82292" y2="57200"/>
                          <a14:foregroundMark x1="81979" y1="53867" x2="78125" y2="58133"/>
                          <a14:foregroundMark x1="61042" y1="49733" x2="64271" y2="55733"/>
                          <a14:foregroundMark x1="60833" y1="49600" x2="65625" y2="57467"/>
                          <a14:foregroundMark x1="59688" y1="90667" x2="59688" y2="90667"/>
                          <a14:foregroundMark x1="55313" y1="90000" x2="56250" y2="91733"/>
                          <a14:foregroundMark x1="56354" y1="91867" x2="56354" y2="91867"/>
                          <a14:foregroundMark x1="59896" y1="90000" x2="59896" y2="90800"/>
                          <a14:foregroundMark x1="59479" y1="39600" x2="59062" y2="38267"/>
                          <a14:foregroundMark x1="52083" y1="13067" x2="51458" y2="11600"/>
                          <a14:foregroundMark x1="50000" y1="4800" x2="50000" y2="4800"/>
                          <a14:foregroundMark x1="49688" y1="5600" x2="49688"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0" y="3757106"/>
              <a:ext cx="1139850" cy="8904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81F5E0F8-DE68-4F57-AD21-9B3FD7F72372}"/>
              </a:ext>
            </a:extLst>
          </p:cNvPr>
          <p:cNvGrpSpPr/>
          <p:nvPr/>
        </p:nvGrpSpPr>
        <p:grpSpPr>
          <a:xfrm>
            <a:off x="0" y="4642271"/>
            <a:ext cx="12038457" cy="1616943"/>
            <a:chOff x="-254000" y="4693071"/>
            <a:chExt cx="12038457" cy="1616943"/>
          </a:xfrm>
        </p:grpSpPr>
        <p:sp>
          <p:nvSpPr>
            <p:cNvPr id="46" name="TextBox 45">
              <a:extLst>
                <a:ext uri="{FF2B5EF4-FFF2-40B4-BE49-F238E27FC236}">
                  <a16:creationId xmlns:a16="http://schemas.microsoft.com/office/drawing/2014/main" id="{9DB9459D-F529-4607-99AB-A73F6FA658E5}"/>
                </a:ext>
              </a:extLst>
            </p:cNvPr>
            <p:cNvSpPr txBox="1"/>
            <p:nvPr/>
          </p:nvSpPr>
          <p:spPr>
            <a:xfrm>
              <a:off x="587364" y="4932393"/>
              <a:ext cx="11197093" cy="1377621"/>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Kéo</a:t>
              </a:r>
              <a:r>
                <a:rPr lang="en-US" sz="3600" b="1"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xoăn</a:t>
              </a:r>
              <a:r>
                <a:rPr lang="en-US" sz="3600" b="1"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tay</a:t>
              </a:r>
              <a:r>
                <a:rPr lang="en-US" sz="3600" b="1"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Cánh</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tay</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khỏe</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mạnh</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của</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người</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lao</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động</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kéo</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liên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tiếp</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kéo</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đến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mức</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cơ</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bắp</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nổi</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cuồn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A3752"/>
                  </a:solidFill>
                  <a:effectLst/>
                  <a:latin typeface="Calibri" panose="020F0502020204030204" pitchFamily="34" charset="0"/>
                  <a:ea typeface="Calibri" panose="020F0502020204030204" pitchFamily="34" charset="0"/>
                  <a:cs typeface="Calibri" panose="020F0502020204030204" pitchFamily="34" charset="0"/>
                </a:rPr>
                <a:t>cuộn</a:t>
              </a:r>
              <a:r>
                <a:rPr lang="en-US" sz="3600" dirty="0">
                  <a:solidFill>
                    <a:srgbClr val="FA3752"/>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48" name="Picture 2" descr="Hình ảnh Một Minh Họa Ong Dễ Thương PNG , Ong Clipart, Con Ong, Phim Hoạt  Hình Ong PNG và Vector với nền trong suốt để tải xuống miễn phí">
              <a:extLst>
                <a:ext uri="{FF2B5EF4-FFF2-40B4-BE49-F238E27FC236}">
                  <a16:creationId xmlns:a16="http://schemas.microsoft.com/office/drawing/2014/main" id="{C5C23B7B-A3BF-4B98-B6CB-D621EB38B10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00" b="91867" l="10000" r="90000">
                          <a14:foregroundMark x1="51250" y1="11600" x2="59479" y2="33867"/>
                          <a14:foregroundMark x1="51042" y1="26800" x2="63750" y2="45200"/>
                          <a14:foregroundMark x1="41042" y1="12533" x2="48542" y2="28667"/>
                          <a14:foregroundMark x1="48542" y1="28667" x2="48646" y2="28667"/>
                          <a14:foregroundMark x1="52917" y1="14400" x2="59167" y2="23867"/>
                          <a14:foregroundMark x1="59167" y1="23867" x2="58438" y2="33733"/>
                          <a14:foregroundMark x1="58438" y1="33733" x2="56771" y2="33200"/>
                          <a14:foregroundMark x1="67500" y1="44933" x2="63333" y2="54267"/>
                          <a14:foregroundMark x1="60417" y1="42400" x2="65000" y2="52400"/>
                          <a14:foregroundMark x1="65000" y1="52400" x2="72708" y2="57200"/>
                          <a14:foregroundMark x1="74375" y1="53600" x2="78646" y2="60267"/>
                          <a14:foregroundMark x1="78125" y1="51200" x2="80729" y2="55067"/>
                          <a14:foregroundMark x1="77083" y1="47733" x2="78229" y2="55467"/>
                          <a14:foregroundMark x1="78229" y1="55467" x2="77813" y2="49600"/>
                          <a14:foregroundMark x1="43542" y1="15333" x2="42604" y2="24267"/>
                          <a14:foregroundMark x1="42604" y1="24267" x2="47500" y2="41600"/>
                          <a14:foregroundMark x1="47500" y1="41600" x2="62500" y2="41733"/>
                          <a14:foregroundMark x1="62500" y1="41733" x2="64583" y2="28800"/>
                          <a14:foregroundMark x1="64583" y1="28800" x2="51875" y2="18400"/>
                          <a14:foregroundMark x1="51875" y1="18400" x2="43958" y2="18133"/>
                          <a14:foregroundMark x1="43958" y1="18133" x2="43333" y2="18667"/>
                          <a14:foregroundMark x1="55104" y1="12267" x2="43542" y2="11733"/>
                          <a14:foregroundMark x1="50104" y1="10933" x2="56354" y2="13200"/>
                          <a14:foregroundMark x1="56354" y1="13200" x2="63646" y2="19467"/>
                          <a14:foregroundMark x1="63646" y1="19467" x2="63750" y2="20133"/>
                          <a14:foregroundMark x1="61771" y1="12800" x2="67917" y2="26800"/>
                          <a14:foregroundMark x1="67917" y1="26800" x2="67083" y2="26267"/>
                          <a14:foregroundMark x1="57917" y1="8800" x2="47708" y2="9867"/>
                          <a14:foregroundMark x1="47708" y1="9867" x2="47708" y2="9867"/>
                          <a14:foregroundMark x1="44688" y1="10133" x2="42500" y2="28800"/>
                          <a14:foregroundMark x1="39479" y1="18133" x2="49063" y2="48667"/>
                          <a14:foregroundMark x1="49063" y1="48667" x2="48958" y2="48000"/>
                          <a14:foregroundMark x1="41875" y1="29333" x2="47292" y2="40133"/>
                          <a14:foregroundMark x1="47292" y1="40133" x2="54479" y2="47733"/>
                          <a14:foregroundMark x1="54479" y1="47733" x2="54792" y2="47733"/>
                          <a14:foregroundMark x1="67500" y1="46133" x2="69583" y2="52667"/>
                          <a14:foregroundMark x1="69583" y1="52667" x2="69375" y2="54267"/>
                          <a14:foregroundMark x1="65729" y1="46267" x2="64688" y2="55733"/>
                          <a14:foregroundMark x1="60000" y1="47467" x2="69375" y2="53733"/>
                          <a14:foregroundMark x1="75208" y1="46400" x2="73229" y2="59067"/>
                          <a14:foregroundMark x1="73229" y1="59067" x2="69479" y2="58267"/>
                          <a14:foregroundMark x1="78646" y1="48533" x2="81458" y2="55467"/>
                          <a14:foregroundMark x1="81458" y1="55467" x2="81458" y2="55333"/>
                          <a14:foregroundMark x1="81042" y1="46400" x2="83229" y2="52933"/>
                          <a14:foregroundMark x1="83438" y1="48000" x2="83854" y2="55467"/>
                          <a14:foregroundMark x1="81771" y1="50533" x2="82292" y2="57200"/>
                          <a14:foregroundMark x1="81979" y1="53867" x2="78125" y2="58133"/>
                          <a14:foregroundMark x1="61042" y1="49733" x2="64271" y2="55733"/>
                          <a14:foregroundMark x1="60833" y1="49600" x2="65625" y2="57467"/>
                          <a14:foregroundMark x1="59688" y1="90667" x2="59688" y2="90667"/>
                          <a14:foregroundMark x1="55313" y1="90000" x2="56250" y2="91733"/>
                          <a14:foregroundMark x1="56354" y1="91867" x2="56354" y2="91867"/>
                          <a14:foregroundMark x1="59896" y1="90000" x2="59896" y2="90800"/>
                          <a14:foregroundMark x1="59479" y1="39600" x2="59062" y2="38267"/>
                          <a14:foregroundMark x1="52083" y1="13067" x2="51458" y2="11600"/>
                          <a14:foregroundMark x1="50000" y1="4800" x2="50000" y2="4800"/>
                          <a14:foregroundMark x1="49688" y1="5600" x2="49688" y2="5600"/>
                        </a14:backgroundRemoval>
                      </a14:imgEffect>
                    </a14:imgLayer>
                  </a14:imgProps>
                </a:ext>
                <a:ext uri="{28A0092B-C50C-407E-A947-70E740481C1C}">
                  <a14:useLocalDpi xmlns:a14="http://schemas.microsoft.com/office/drawing/2010/main" val="0"/>
                </a:ext>
              </a:extLst>
            </a:blip>
            <a:srcRect/>
            <a:stretch>
              <a:fillRect/>
            </a:stretch>
          </p:blipFill>
          <p:spPr bwMode="auto">
            <a:xfrm>
              <a:off x="-254000" y="4693071"/>
              <a:ext cx="1139850" cy="890443"/>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BD03FF29-8C23-0C61-3344-F4CD4B9B5D73}"/>
              </a:ext>
            </a:extLst>
          </p:cNvPr>
          <p:cNvPicPr>
            <a:picLocks noChangeAspect="1"/>
          </p:cNvPicPr>
          <p:nvPr/>
        </p:nvPicPr>
        <p:blipFill>
          <a:blip r:embed="rId5"/>
          <a:stretch>
            <a:fillRect/>
          </a:stretch>
        </p:blipFill>
        <p:spPr>
          <a:xfrm>
            <a:off x="3537478" y="281385"/>
            <a:ext cx="5401524" cy="1072989"/>
          </a:xfrm>
          <a:prstGeom prst="rect">
            <a:avLst/>
          </a:prstGeom>
        </p:spPr>
      </p:pic>
    </p:spTree>
    <p:extLst>
      <p:ext uri="{BB962C8B-B14F-4D97-AF65-F5344CB8AC3E}">
        <p14:creationId xmlns:p14="http://schemas.microsoft.com/office/powerpoint/2010/main" val="200302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45833E-6 -2.22222E-6 L 0.43763 0.00509 " pathEditMode="relative" rAng="0" ptsTypes="AA">
                                      <p:cBhvr>
                                        <p:cTn id="6" dur="2000" fill="hold"/>
                                        <p:tgtEl>
                                          <p:spTgt spid="22"/>
                                        </p:tgtEl>
                                        <p:attrNameLst>
                                          <p:attrName>ppt_x</p:attrName>
                                          <p:attrName>ppt_y</p:attrName>
                                        </p:attrNameLst>
                                      </p:cBhvr>
                                      <p:rCtr x="21875" y="255"/>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25" name="Google Shape;1244;p45"/>
          <p:cNvSpPr/>
          <p:nvPr/>
        </p:nvSpPr>
        <p:spPr>
          <a:xfrm>
            <a:off x="893635" y="257035"/>
            <a:ext cx="4464750" cy="668878"/>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6" name="TextBox 25">
            <a:extLst>
              <a:ext uri="{FF2B5EF4-FFF2-40B4-BE49-F238E27FC236}">
                <a16:creationId xmlns:a16="http://schemas.microsoft.com/office/drawing/2014/main" id="{C25133DE-CDA0-45CC-8B57-DA29957F6AEF}"/>
              </a:ext>
            </a:extLst>
          </p:cNvPr>
          <p:cNvSpPr txBox="1"/>
          <p:nvPr/>
        </p:nvSpPr>
        <p:spPr>
          <a:xfrm>
            <a:off x="434684" y="292977"/>
            <a:ext cx="5404973"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LUYỆN ĐỌC NHÓM</a:t>
            </a:r>
          </a:p>
        </p:txBody>
      </p:sp>
      <p:grpSp>
        <p:nvGrpSpPr>
          <p:cNvPr id="27" name="Google Shape;1204;p44"/>
          <p:cNvGrpSpPr/>
          <p:nvPr/>
        </p:nvGrpSpPr>
        <p:grpSpPr>
          <a:xfrm>
            <a:off x="109952" y="135925"/>
            <a:ext cx="721283" cy="788723"/>
            <a:chOff x="2013650" y="1733325"/>
            <a:chExt cx="407750" cy="445875"/>
          </a:xfrm>
        </p:grpSpPr>
        <p:sp>
          <p:nvSpPr>
            <p:cNvPr id="28"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0"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2"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3"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4"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5"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6"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0"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1"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2"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3"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44"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45" name="Rectangle 44"/>
          <p:cNvSpPr/>
          <p:nvPr/>
        </p:nvSpPr>
        <p:spPr>
          <a:xfrm>
            <a:off x="986636" y="1488135"/>
            <a:ext cx="5599812" cy="2751522"/>
          </a:xfrm>
          <a:prstGeom prst="rect">
            <a:avLst/>
          </a:prstGeom>
        </p:spPr>
        <p:txBody>
          <a:bodyPr wrap="square">
            <a:spAutoFit/>
          </a:bodyPr>
          <a:lstStyle/>
          <a:p>
            <a:pPr algn="ctr">
              <a:lnSpc>
                <a:spcPct val="120000"/>
              </a:lnSpc>
              <a:buClr>
                <a:srgbClr val="000000"/>
              </a:buClr>
              <a:buFont typeface="Arial"/>
              <a:buNone/>
            </a:pPr>
            <a:r>
              <a:rPr lang="en-US" altLang="zh-CN" sz="36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Yêu</a:t>
            </a:r>
            <a:r>
              <a:rPr lang="zh-CN" altLang="en-US" sz="3600" b="1" dirty="0">
                <a:solidFill>
                  <a:srgbClr val="FF0000"/>
                </a:solidFill>
                <a:latin typeface="Cambria" panose="02040503050406030204" pitchFamily="18" charset="0"/>
                <a:cs typeface="Calibri" panose="020F0502020204030204" pitchFamily="34" charset="0"/>
                <a:sym typeface="Arial"/>
              </a:rPr>
              <a:t> </a:t>
            </a:r>
            <a:r>
              <a:rPr lang="en-US" altLang="zh-CN" sz="3600" b="1" dirty="0" err="1">
                <a:solidFill>
                  <a:srgbClr val="FF0000"/>
                </a:solidFill>
                <a:latin typeface="Cambria" panose="02040503050406030204" pitchFamily="18" charset="0"/>
                <a:ea typeface="Cambria" panose="02040503050406030204" pitchFamily="18" charset="0"/>
                <a:cs typeface="Calibri" panose="020F0502020204030204" pitchFamily="34" charset="0"/>
                <a:sym typeface="Arial"/>
              </a:rPr>
              <a:t>cầu</a:t>
            </a:r>
            <a:endParaRPr lang="zh-CN" altLang="en-US" sz="3600" b="1" dirty="0">
              <a:solidFill>
                <a:srgbClr val="FF0000"/>
              </a:solidFill>
              <a:latin typeface="Cambria" panose="02040503050406030204" pitchFamily="18"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Phân</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công</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đọc</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theo</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đoạn</a:t>
            </a:r>
            <a:endParaRPr lang="zh-CN" altLang="en-US" sz="3600" dirty="0">
              <a:solidFill>
                <a:schemeClr val="tx2">
                  <a:lumMod val="50000"/>
                </a:schemeClr>
              </a:solidFill>
              <a:latin typeface="Cambria" panose="02040503050406030204" pitchFamily="18"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Tất</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cả</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thành</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viên</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đều</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đọc</a:t>
            </a:r>
            <a:endParaRPr lang="zh-CN" altLang="en-US" sz="3600" dirty="0">
              <a:solidFill>
                <a:schemeClr val="tx2">
                  <a:lumMod val="50000"/>
                </a:schemeClr>
              </a:solidFill>
              <a:latin typeface="Cambria" panose="02040503050406030204" pitchFamily="18" charset="0"/>
              <a:cs typeface="Calibri" panose="020F0502020204030204" pitchFamily="34" charset="0"/>
              <a:sym typeface="Arial"/>
            </a:endParaRPr>
          </a:p>
          <a:p>
            <a:pPr>
              <a:lnSpc>
                <a:spcPct val="120000"/>
              </a:lnSpc>
              <a:buClr>
                <a:srgbClr val="000000"/>
              </a:buClr>
              <a:buSzPts val="2800"/>
              <a:buFont typeface="Arial"/>
              <a:buNone/>
            </a:pPr>
            <a:r>
              <a:rPr lang="en-US" altLang="zh-CN" sz="3600" dirty="0">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Giải</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nghĩa</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từ</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cùng</a:t>
            </a:r>
            <a:r>
              <a:rPr lang="zh-CN" altLang="en-US" sz="3600" dirty="0">
                <a:solidFill>
                  <a:schemeClr val="tx2">
                    <a:lumMod val="50000"/>
                  </a:schemeClr>
                </a:solidFill>
                <a:latin typeface="Cambria" panose="02040503050406030204" pitchFamily="18" charset="0"/>
                <a:cs typeface="Calibri" panose="020F0502020204030204" pitchFamily="34" charset="0"/>
                <a:sym typeface="Arial"/>
              </a:rPr>
              <a:t> </a:t>
            </a:r>
            <a:r>
              <a:rPr lang="en-US" altLang="zh-CN" sz="3600" dirty="0" err="1">
                <a:solidFill>
                  <a:schemeClr val="tx2">
                    <a:lumMod val="50000"/>
                  </a:schemeClr>
                </a:solidFill>
                <a:latin typeface="Cambria" panose="02040503050406030204" pitchFamily="18" charset="0"/>
                <a:ea typeface="Cambria" panose="02040503050406030204" pitchFamily="18" charset="0"/>
                <a:cs typeface="Calibri" panose="020F0502020204030204" pitchFamily="34" charset="0"/>
                <a:sym typeface="Arial"/>
              </a:rPr>
              <a:t>nhau</a:t>
            </a:r>
            <a:endParaRPr lang="zh-CN" altLang="en-US" sz="3600" dirty="0">
              <a:solidFill>
                <a:schemeClr val="tx2">
                  <a:lumMod val="50000"/>
                </a:schemeClr>
              </a:solidFill>
              <a:latin typeface="Cambria" panose="02040503050406030204" pitchFamily="18" charset="0"/>
              <a:cs typeface="Calibri" panose="020F0502020204030204" pitchFamily="34" charset="0"/>
              <a:sym typeface="Arial"/>
            </a:endParaRPr>
          </a:p>
        </p:txBody>
      </p:sp>
      <p:pic>
        <p:nvPicPr>
          <p:cNvPr id="46" name="Picture 45"/>
          <p:cNvPicPr>
            <a:picLocks noChangeAspect="1"/>
          </p:cNvPicPr>
          <p:nvPr/>
        </p:nvPicPr>
        <p:blipFill>
          <a:blip r:embed="rId3"/>
          <a:stretch>
            <a:fillRect/>
          </a:stretch>
        </p:blipFill>
        <p:spPr>
          <a:xfrm>
            <a:off x="6760842" y="1488135"/>
            <a:ext cx="5065398" cy="2548381"/>
          </a:xfrm>
          <a:prstGeom prst="rect">
            <a:avLst/>
          </a:prstGeom>
        </p:spPr>
      </p:pic>
      <p:pic>
        <p:nvPicPr>
          <p:cNvPr id="47" name="Picture 46"/>
          <p:cNvPicPr>
            <a:picLocks noChangeAspect="1"/>
          </p:cNvPicPr>
          <p:nvPr/>
        </p:nvPicPr>
        <p:blipFill>
          <a:blip r:embed="rId4">
            <a:extLst>
              <a:ext uri="{BEBA8EAE-BF5A-486C-A8C5-ECC9F3942E4B}">
                <a14:imgProps xmlns:a14="http://schemas.microsoft.com/office/drawing/2010/main">
                  <a14:imgLayer r:embed="rId5">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extLst>
      <p:ext uri="{BB962C8B-B14F-4D97-AF65-F5344CB8AC3E}">
        <p14:creationId xmlns:p14="http://schemas.microsoft.com/office/powerpoint/2010/main" val="35357068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4.81481E-6 L 0.43594 0.00186 " pathEditMode="relative" rAng="0" ptsTypes="AA">
                                      <p:cBhvr>
                                        <p:cTn id="6" dur="2000" fill="hold"/>
                                        <p:tgtEl>
                                          <p:spTgt spid="27"/>
                                        </p:tgtEl>
                                        <p:attrNameLst>
                                          <p:attrName>ppt_x</p:attrName>
                                          <p:attrName>ppt_y</p:attrName>
                                        </p:attrNameLst>
                                      </p:cBhvr>
                                      <p:rCtr x="21797" y="93"/>
                                    </p:animMotion>
                                  </p:childTnLst>
                                </p:cTn>
                              </p:par>
                              <p:par>
                                <p:cTn id="7" presetID="22" presetClass="entr" presetSubtype="8" fill="hold" grpId="0" nodeType="withEffect">
                                  <p:stCondLst>
                                    <p:cond delay="50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up)">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50" name="Google Shape;1244;p45"/>
          <p:cNvSpPr/>
          <p:nvPr/>
        </p:nvSpPr>
        <p:spPr>
          <a:xfrm>
            <a:off x="2256608" y="134629"/>
            <a:ext cx="4802431" cy="668878"/>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TextBox 50">
            <a:extLst>
              <a:ext uri="{FF2B5EF4-FFF2-40B4-BE49-F238E27FC236}">
                <a16:creationId xmlns:a16="http://schemas.microsoft.com/office/drawing/2014/main" id="{C25133DE-CDA0-45CC-8B57-DA29957F6AEF}"/>
              </a:ext>
            </a:extLst>
          </p:cNvPr>
          <p:cNvSpPr txBox="1"/>
          <p:nvPr/>
        </p:nvSpPr>
        <p:spPr>
          <a:xfrm>
            <a:off x="1988561" y="146188"/>
            <a:ext cx="5404973"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LUYỆN ĐỌC TRƯỚC LỚP</a:t>
            </a:r>
          </a:p>
        </p:txBody>
      </p:sp>
      <p:grpSp>
        <p:nvGrpSpPr>
          <p:cNvPr id="52" name="Google Shape;1204;p44"/>
          <p:cNvGrpSpPr/>
          <p:nvPr/>
        </p:nvGrpSpPr>
        <p:grpSpPr>
          <a:xfrm>
            <a:off x="1465797" y="72082"/>
            <a:ext cx="721283" cy="788723"/>
            <a:chOff x="2013650" y="1733325"/>
            <a:chExt cx="407750" cy="445875"/>
          </a:xfrm>
        </p:grpSpPr>
        <p:sp>
          <p:nvSpPr>
            <p:cNvPr id="53"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0" name="Picture 69">
            <a:extLst>
              <a:ext uri="{FF2B5EF4-FFF2-40B4-BE49-F238E27FC236}">
                <a16:creationId xmlns:a16="http://schemas.microsoft.com/office/drawing/2014/main" id="{3E653074-F192-470B-8C4D-A068EBA2DCC6}"/>
              </a:ext>
            </a:extLst>
          </p:cNvPr>
          <p:cNvPicPr>
            <a:picLocks noChangeAspect="1"/>
          </p:cNvPicPr>
          <p:nvPr/>
        </p:nvPicPr>
        <p:blipFill>
          <a:blip r:embed="rId3"/>
          <a:stretch>
            <a:fillRect/>
          </a:stretch>
        </p:blipFill>
        <p:spPr>
          <a:xfrm>
            <a:off x="-129326" y="3371960"/>
            <a:ext cx="3643357" cy="3486040"/>
          </a:xfrm>
          <a:prstGeom prst="rect">
            <a:avLst/>
          </a:prstGeom>
        </p:spPr>
      </p:pic>
      <p:grpSp>
        <p:nvGrpSpPr>
          <p:cNvPr id="71" name="Group 70"/>
          <p:cNvGrpSpPr/>
          <p:nvPr/>
        </p:nvGrpSpPr>
        <p:grpSpPr>
          <a:xfrm>
            <a:off x="2651424" y="936986"/>
            <a:ext cx="7868387" cy="3785037"/>
            <a:chOff x="2506327" y="1715940"/>
            <a:chExt cx="7868387" cy="3785037"/>
          </a:xfrm>
        </p:grpSpPr>
        <p:sp>
          <p:nvSpPr>
            <p:cNvPr id="72" name="Rounded Rectangle 71"/>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73" name="Rectangle 72"/>
            <p:cNvSpPr/>
            <p:nvPr/>
          </p:nvSpPr>
          <p:spPr>
            <a:xfrm>
              <a:off x="4518568" y="1715940"/>
              <a:ext cx="3797835" cy="662746"/>
            </a:xfrm>
            <a:prstGeom prst="rect">
              <a:avLst/>
            </a:prstGeom>
          </p:spPr>
          <p:txBody>
            <a:bodyPr wrap="none">
              <a:spAutoFit/>
            </a:bodyPr>
            <a:lstStyle/>
            <a:p>
              <a:pPr algn="ctr">
                <a:lnSpc>
                  <a:spcPct val="112000"/>
                </a:lnSpc>
                <a:buFont typeface="Arial"/>
                <a:buNone/>
                <a:defRPr/>
              </a:pP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Tiêu</a:t>
              </a:r>
              <a:r>
                <a:rPr lang="en-US" altLang="zh-CN" sz="3600" b="1" dirty="0">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chí</a:t>
              </a:r>
              <a:r>
                <a:rPr lang="en-US" altLang="zh-CN" sz="3600" b="1" dirty="0">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đánh</a:t>
              </a:r>
              <a:r>
                <a:rPr lang="en-US" altLang="zh-CN" sz="3600" b="1" dirty="0">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 </a:t>
              </a:r>
              <a:r>
                <a:rPr lang="en-US" altLang="zh-CN" sz="3600" b="1" dirty="0" err="1">
                  <a:solidFill>
                    <a:srgbClr val="FF1531"/>
                  </a:solidFill>
                  <a:latin typeface="Cambria" panose="02040503050406030204" pitchFamily="18" charset="0"/>
                  <a:ea typeface="Cambria" panose="02040503050406030204" pitchFamily="18" charset="0"/>
                  <a:cs typeface="Calibri" panose="020F0502020204030204" pitchFamily="34" charset="0"/>
                  <a:sym typeface="Arial"/>
                </a:rPr>
                <a:t>giá</a:t>
              </a:r>
              <a:endParaRPr lang="en-US" altLang="zh-CN" sz="3600" b="1" dirty="0">
                <a:solidFill>
                  <a:srgbClr val="FF1531"/>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74" name="Rectangle 73"/>
            <p:cNvSpPr/>
            <p:nvPr/>
          </p:nvSpPr>
          <p:spPr>
            <a:xfrm>
              <a:off x="3258682" y="2766532"/>
              <a:ext cx="1776448" cy="643894"/>
            </a:xfrm>
            <a:prstGeom prst="rect">
              <a:avLst/>
            </a:prstGeom>
          </p:spPr>
          <p:txBody>
            <a:bodyPr wrap="none">
              <a:spAutoFit/>
            </a:bodyPr>
            <a:lstStyle/>
            <a:p>
              <a:pPr>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đúng</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75" name="Oval 74"/>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76" name="Rounded Rectangle 75"/>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77" name="Rectangle 76"/>
            <p:cNvSpPr/>
            <p:nvPr/>
          </p:nvSpPr>
          <p:spPr>
            <a:xfrm>
              <a:off x="3258682" y="3743520"/>
              <a:ext cx="1814471" cy="643894"/>
            </a:xfrm>
            <a:prstGeom prst="rect">
              <a:avLst/>
            </a:prstGeom>
          </p:spPr>
          <p:txBody>
            <a:bodyPr wrap="none">
              <a:spAutoFit/>
            </a:bodyPr>
            <a:lstStyle/>
            <a:p>
              <a:pPr>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to,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rõ</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78" name="Oval 77"/>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79" name="Rounded Rectangle 78"/>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80" name="Rectangle 79"/>
            <p:cNvSpPr/>
            <p:nvPr/>
          </p:nvSpPr>
          <p:spPr>
            <a:xfrm>
              <a:off x="3258682" y="4809262"/>
              <a:ext cx="3425746" cy="584775"/>
            </a:xfrm>
            <a:prstGeom prst="rect">
              <a:avLst/>
            </a:prstGeom>
          </p:spPr>
          <p:txBody>
            <a:bodyPr wrap="none">
              <a:spAutoFit/>
            </a:bodyPr>
            <a:lstStyle/>
            <a:p>
              <a:pPr>
                <a:buClr>
                  <a:srgbClr val="000000"/>
                </a:buClr>
                <a:buFont typeface="Arial"/>
                <a:buNone/>
              </a:pPr>
              <a:r>
                <a:rPr lang="en-US" altLang="zh-CN" sz="3200" dirty="0" err="1">
                  <a:solidFill>
                    <a:prstClr val="black"/>
                  </a:solidFill>
                  <a:latin typeface="Calibri" panose="020F0502020204030204" pitchFamily="34" charset="0"/>
                  <a:cs typeface="Calibri" panose="020F0502020204030204" pitchFamily="34" charset="0"/>
                  <a:sym typeface="Arial"/>
                </a:rPr>
                <a:t>Ngắt</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nghỉ</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đúng</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chỗ</a:t>
              </a:r>
              <a:endParaRPr lang="zh-CN" altLang="en-US" sz="3200" dirty="0">
                <a:solidFill>
                  <a:prstClr val="black"/>
                </a:solidFill>
                <a:latin typeface="Calibri" panose="020F0502020204030204" pitchFamily="34" charset="0"/>
                <a:cs typeface="Calibri" panose="020F0502020204030204" pitchFamily="34" charset="0"/>
                <a:sym typeface="Arial"/>
              </a:endParaRPr>
            </a:p>
          </p:txBody>
        </p:sp>
        <p:sp>
          <p:nvSpPr>
            <p:cNvPr id="81" name="Oval 80"/>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82"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8702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16667E-7 -4.07407E-6 L 0.43594 0.00186 " pathEditMode="relative" rAng="0" ptsTypes="AA">
                                      <p:cBhvr>
                                        <p:cTn id="6" dur="2000" fill="hold"/>
                                        <p:tgtEl>
                                          <p:spTgt spid="52"/>
                                        </p:tgtEl>
                                        <p:attrNameLst>
                                          <p:attrName>ppt_x</p:attrName>
                                          <p:attrName>ppt_y</p:attrName>
                                        </p:attrNameLst>
                                      </p:cBhvr>
                                      <p:rCtr x="21797" y="93"/>
                                    </p:animMotion>
                                  </p:childTnLst>
                                </p:cTn>
                              </p:par>
                              <p:par>
                                <p:cTn id="7" presetID="22" presetClass="entr" presetSubtype="8" fill="hold" grpId="0" nodeType="withEffect">
                                  <p:stCondLst>
                                    <p:cond delay="500"/>
                                  </p:stCondLst>
                                  <p:childTnLst>
                                    <p:set>
                                      <p:cBhvr>
                                        <p:cTn id="8" dur="1" fill="hold">
                                          <p:stCondLst>
                                            <p:cond delay="0"/>
                                          </p:stCondLst>
                                        </p:cTn>
                                        <p:tgtEl>
                                          <p:spTgt spid="51"/>
                                        </p:tgtEl>
                                        <p:attrNameLst>
                                          <p:attrName>style.visibility</p:attrName>
                                        </p:attrNameLst>
                                      </p:cBhvr>
                                      <p:to>
                                        <p:strVal val="visible"/>
                                      </p:to>
                                    </p:set>
                                    <p:animEffect transition="in" filter="wipe(left)">
                                      <p:cBhvr>
                                        <p:cTn id="9" dur="1000"/>
                                        <p:tgtEl>
                                          <p:spTgt spid="51"/>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up)">
                                      <p:cBhvr>
                                        <p:cTn id="1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986399" y="310386"/>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5"/>
          <a:stretch>
            <a:fillRect/>
          </a:stretch>
        </p:blipFill>
        <p:spPr>
          <a:xfrm>
            <a:off x="6634789" y="3966966"/>
            <a:ext cx="5167489" cy="3494775"/>
          </a:xfrm>
          <a:prstGeom prst="rect">
            <a:avLst/>
          </a:prstGeom>
        </p:spPr>
      </p:pic>
      <p:pic>
        <p:nvPicPr>
          <p:cNvPr id="31" name="Graphic 82">
            <a:hlinkClick r:id="" action="ppaction://noaction"/>
            <a:extLst>
              <a:ext uri="{FF2B5EF4-FFF2-40B4-BE49-F238E27FC236}">
                <a16:creationId xmlns:a16="http://schemas.microsoft.com/office/drawing/2014/main" id="{C0A518A4-38B1-4CFC-8081-34A6B102ACED}"/>
              </a:ext>
            </a:extLst>
          </p:cNvPr>
          <p:cNvPicPr>
            <a:picLocks noChangeAspect="1"/>
          </p:cNvPicPr>
          <p:nvPr/>
        </p:nvPicPr>
        <p:blipFill>
          <a:blip r:embed="rId6"/>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7"/>
          <a:stretch>
            <a:fillRect/>
          </a:stretch>
        </p:blipFill>
        <p:spPr>
          <a:xfrm>
            <a:off x="379338" y="-77574"/>
            <a:ext cx="1282951" cy="1392919"/>
          </a:xfrm>
          <a:prstGeom prst="rect">
            <a:avLst/>
          </a:prstGeom>
        </p:spPr>
      </p:pic>
      <p:pic>
        <p:nvPicPr>
          <p:cNvPr id="33" name="Picture 32">
            <a:extLst>
              <a:ext uri="{FF2B5EF4-FFF2-40B4-BE49-F238E27FC236}">
                <a16:creationId xmlns:a16="http://schemas.microsoft.com/office/drawing/2014/main" id="{4904DE10-9C29-430E-8F0A-10C9C4E5DC06}"/>
              </a:ext>
            </a:extLst>
          </p:cNvPr>
          <p:cNvPicPr>
            <a:picLocks noChangeAspect="1"/>
          </p:cNvPicPr>
          <p:nvPr/>
        </p:nvPicPr>
        <p:blipFill>
          <a:blip r:embed="rId8"/>
          <a:stretch>
            <a:fillRect/>
          </a:stretch>
        </p:blipFill>
        <p:spPr>
          <a:xfrm>
            <a:off x="495979" y="1928004"/>
            <a:ext cx="6151397" cy="3188484"/>
          </a:xfrm>
          <a:prstGeom prst="rect">
            <a:avLst/>
          </a:prstGeom>
        </p:spPr>
      </p:pic>
      <p:pic>
        <p:nvPicPr>
          <p:cNvPr id="34"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2C6C1DC4-DFBC-4CC2-A9E9-8497C0E68E2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4636076" y="-556366"/>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034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034990" y="373104"/>
            <a:ext cx="5404973" cy="646331"/>
          </a:xfrm>
          <a:prstGeom prst="rect">
            <a:avLst/>
          </a:prstGeom>
          <a:noFill/>
        </p:spPr>
        <p:txBody>
          <a:bodyPr wrap="square" rtlCol="0">
            <a:spAutoFit/>
          </a:bodyPr>
          <a:lstStyle/>
          <a:p>
            <a:pPr algn="ctr"/>
            <a:r>
              <a:rPr lang="en-US" sz="3600" b="1" dirty="0">
                <a:solidFill>
                  <a:srgbClr val="FF0000"/>
                </a:solidFill>
                <a:latin typeface="Coiny" panose="02000903060500060000" pitchFamily="2" charset="0"/>
              </a:rPr>
              <a:t>CÙNG TÌM HIỂU</a:t>
            </a: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 name="Group 41">
            <a:extLst>
              <a:ext uri="{FF2B5EF4-FFF2-40B4-BE49-F238E27FC236}">
                <a16:creationId xmlns:a16="http://schemas.microsoft.com/office/drawing/2014/main" id="{9CFCF47D-7330-4F22-A73E-8B05CCA8E7D2}"/>
              </a:ext>
            </a:extLst>
          </p:cNvPr>
          <p:cNvGrpSpPr/>
          <p:nvPr/>
        </p:nvGrpSpPr>
        <p:grpSpPr>
          <a:xfrm>
            <a:off x="155714" y="975055"/>
            <a:ext cx="12165587" cy="1754326"/>
            <a:chOff x="175307" y="1112472"/>
            <a:chExt cx="12128711" cy="1164882"/>
          </a:xfrm>
        </p:grpSpPr>
        <p:sp>
          <p:nvSpPr>
            <p:cNvPr id="46" name="Rectangle 45">
              <a:extLst>
                <a:ext uri="{FF2B5EF4-FFF2-40B4-BE49-F238E27FC236}">
                  <a16:creationId xmlns:a16="http://schemas.microsoft.com/office/drawing/2014/main" id="{CBF80F6A-2B95-46D7-B22E-8FA331E0D45E}"/>
                </a:ext>
              </a:extLst>
            </p:cNvPr>
            <p:cNvSpPr/>
            <p:nvPr/>
          </p:nvSpPr>
          <p:spPr>
            <a:xfrm>
              <a:off x="786138" y="1112472"/>
              <a:ext cx="11517880" cy="1164882"/>
            </a:xfrm>
            <a:prstGeom prst="rect">
              <a:avLst/>
            </a:prstGeom>
          </p:spPr>
          <p:txBody>
            <a:bodyPr wrap="square">
              <a:spAutoFit/>
            </a:bodyPr>
            <a:lstStyle/>
            <a:p>
              <a:pPr algn="just"/>
              <a:r>
                <a:rPr lang="vi-VN" sz="3600" b="1" dirty="0">
                  <a:solidFill>
                    <a:srgbClr val="000000"/>
                  </a:solidFill>
                  <a:latin typeface="Calibri" panose="020F0502020204030204" pitchFamily="34" charset="0"/>
                  <a:cs typeface="Calibri" panose="020F0502020204030204" pitchFamily="34" charset="0"/>
                </a:rPr>
                <a:t>Ở khổ thơ thứ nhất, đoàn thuyền đánh cá ra khơi trong khung cảnh thiên nhiên như thế nào? Cách miêu tả của nhà thơ có gì đặc biệt?</a:t>
              </a:r>
              <a:endParaRPr lang="en-US" sz="3600" b="1" dirty="0">
                <a:latin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136E0E49-6234-49A0-95E0-8DF2624A001B}"/>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1</a:t>
              </a:r>
            </a:p>
          </p:txBody>
        </p:sp>
      </p:grpSp>
      <p:sp>
        <p:nvSpPr>
          <p:cNvPr id="10" name="Cloud 9">
            <a:extLst>
              <a:ext uri="{FF2B5EF4-FFF2-40B4-BE49-F238E27FC236}">
                <a16:creationId xmlns:a16="http://schemas.microsoft.com/office/drawing/2014/main" id="{C8A2AFD3-D716-71EA-F057-C486D22AE2E4}"/>
              </a:ext>
            </a:extLst>
          </p:cNvPr>
          <p:cNvSpPr/>
          <p:nvPr/>
        </p:nvSpPr>
        <p:spPr>
          <a:xfrm>
            <a:off x="762000" y="3159760"/>
            <a:ext cx="2438400" cy="122936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Mặt</a:t>
            </a:r>
            <a:r>
              <a:rPr lang="en-US" sz="3200" dirty="0">
                <a:solidFill>
                  <a:srgbClr val="002060"/>
                </a:solidFill>
              </a:rPr>
              <a:t> </a:t>
            </a:r>
            <a:r>
              <a:rPr lang="en-US" sz="3200" dirty="0" err="1">
                <a:solidFill>
                  <a:srgbClr val="002060"/>
                </a:solidFill>
              </a:rPr>
              <a:t>trời</a:t>
            </a:r>
            <a:endParaRPr lang="en-US" sz="3200" dirty="0">
              <a:solidFill>
                <a:srgbClr val="002060"/>
              </a:solidFill>
            </a:endParaRPr>
          </a:p>
        </p:txBody>
      </p:sp>
      <p:sp>
        <p:nvSpPr>
          <p:cNvPr id="11" name="Cloud 10">
            <a:extLst>
              <a:ext uri="{FF2B5EF4-FFF2-40B4-BE49-F238E27FC236}">
                <a16:creationId xmlns:a16="http://schemas.microsoft.com/office/drawing/2014/main" id="{1A38290E-1897-AA06-91EF-45494E3BB042}"/>
              </a:ext>
            </a:extLst>
          </p:cNvPr>
          <p:cNvSpPr/>
          <p:nvPr/>
        </p:nvSpPr>
        <p:spPr>
          <a:xfrm>
            <a:off x="5201920" y="3180080"/>
            <a:ext cx="2438400" cy="122936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Sóng</a:t>
            </a:r>
            <a:endParaRPr lang="en-US" sz="3200" dirty="0">
              <a:solidFill>
                <a:srgbClr val="002060"/>
              </a:solidFill>
            </a:endParaRPr>
          </a:p>
        </p:txBody>
      </p:sp>
      <p:sp>
        <p:nvSpPr>
          <p:cNvPr id="12" name="Cloud 11">
            <a:extLst>
              <a:ext uri="{FF2B5EF4-FFF2-40B4-BE49-F238E27FC236}">
                <a16:creationId xmlns:a16="http://schemas.microsoft.com/office/drawing/2014/main" id="{F284CC82-9325-850C-A7F4-5EFBD1FC2327}"/>
              </a:ext>
            </a:extLst>
          </p:cNvPr>
          <p:cNvSpPr/>
          <p:nvPr/>
        </p:nvSpPr>
        <p:spPr>
          <a:xfrm>
            <a:off x="9093200" y="3159760"/>
            <a:ext cx="2438400" cy="122936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Tree>
    <p:extLst>
      <p:ext uri="{BB962C8B-B14F-4D97-AF65-F5344CB8AC3E}">
        <p14:creationId xmlns:p14="http://schemas.microsoft.com/office/powerpoint/2010/main" val="942937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par>
                                <p:cTn id="7" presetID="22" presetClass="entr" presetSubtype="8" fill="hold" grpId="0" nodeType="withEffect">
                                  <p:stCondLst>
                                    <p:cond delay="500"/>
                                  </p:stCondLst>
                                  <p:childTnLst>
                                    <p:set>
                                      <p:cBhvr>
                                        <p:cTn id="8" dur="1" fill="hold">
                                          <p:stCondLst>
                                            <p:cond delay="0"/>
                                          </p:stCondLst>
                                        </p:cTn>
                                        <p:tgtEl>
                                          <p:spTgt spid="19"/>
                                        </p:tgtEl>
                                        <p:attrNameLst>
                                          <p:attrName>style.visibility</p:attrName>
                                        </p:attrNameLst>
                                      </p:cBhvr>
                                      <p:to>
                                        <p:strVal val="visible"/>
                                      </p:to>
                                    </p:set>
                                    <p:animEffect transition="in" filter="wipe(left)">
                                      <p:cBhvr>
                                        <p:cTn id="9" dur="1000"/>
                                        <p:tgtEl>
                                          <p:spTgt spid="19"/>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106572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1213896" y="1922575"/>
            <a:ext cx="10319731" cy="3198066"/>
            <a:chOff x="1146143" y="3176071"/>
            <a:chExt cx="10319731" cy="3708367"/>
          </a:xfrm>
        </p:grpSpPr>
        <p:sp>
          <p:nvSpPr>
            <p:cNvPr id="44" name="Rounded Rectangle 43"/>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A3752"/>
                </a:solidFill>
                <a:effectLst/>
                <a:uLnTx/>
                <a:uFillTx/>
                <a:latin typeface="Arial"/>
                <a:ea typeface="+mn-ea"/>
                <a:cs typeface="+mn-cs"/>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726086" y="3176071"/>
              <a:ext cx="9569979" cy="35331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Mặt trời xuống biển như hòn lửa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Sóng đã cài then, đêm sập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Đoàn thuyền đánh cá lại ra khơi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Câu hát căng buồm cùng gió khơi.</a:t>
              </a:r>
            </a:p>
          </p:txBody>
        </p:sp>
      </p:grpSp>
      <p:cxnSp>
        <p:nvCxnSpPr>
          <p:cNvPr id="5" name="Straight Connector 4">
            <a:extLst>
              <a:ext uri="{FF2B5EF4-FFF2-40B4-BE49-F238E27FC236}">
                <a16:creationId xmlns:a16="http://schemas.microsoft.com/office/drawing/2014/main" id="{D5B5195C-7ED9-F387-8226-F1FE8D154EED}"/>
              </a:ext>
            </a:extLst>
          </p:cNvPr>
          <p:cNvCxnSpPr>
            <a:cxnSpLocks/>
          </p:cNvCxnSpPr>
          <p:nvPr/>
        </p:nvCxnSpPr>
        <p:spPr>
          <a:xfrm>
            <a:off x="1849120" y="2600960"/>
            <a:ext cx="84023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7FDB36-891F-DD7C-1004-5781F9FF9120}"/>
              </a:ext>
            </a:extLst>
          </p:cNvPr>
          <p:cNvCxnSpPr>
            <a:cxnSpLocks/>
          </p:cNvCxnSpPr>
          <p:nvPr/>
        </p:nvCxnSpPr>
        <p:spPr>
          <a:xfrm>
            <a:off x="1920240" y="3383280"/>
            <a:ext cx="77419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69B421-7320-CA8A-03F2-FB8976DF3715}"/>
              </a:ext>
            </a:extLst>
          </p:cNvPr>
          <p:cNvSpPr txBox="1"/>
          <p:nvPr/>
        </p:nvSpPr>
        <p:spPr>
          <a:xfrm>
            <a:off x="475489" y="1369545"/>
            <a:ext cx="11533631" cy="391596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Đoàn thuyền đánh cá ra khơi vào thời điểm đặc biệt: </a:t>
            </a:r>
            <a:r>
              <a:rPr kumimoji="0" lang="vi-VN" sz="2800" b="1" i="1"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lúc mặt trời đang khuất dần (theo vòng quay của Trái Đất), đó thời điểm ngày chuyển dần sang đêm. </a:t>
            </a:r>
            <a:endParaRPr kumimoji="0" lang="en-US" sz="2800" b="1" i="1"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Hình ảnh mặt trời lặn xuống biển là hình ảnh gợi liên tưởng thú vị, hình ảnh sóng – cài then, đêm – sập cửa cũng khiến người đọc hình dung ra “ngôi nhà thiên nhiên” – “ngôi nhà biển cả” đã đóng cửa cài then. Người ra khơi đánh cá vào thời điểm đó như đi trong ngôi nhà của mình, bởi biển cả đã vô cùng thân quen với họ.</a:t>
            </a:r>
            <a:endParaRPr kumimoji="0" lang="en-US" sz="28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9056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034990" y="37310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CÙNG TÌM HIỂU</a:t>
            </a: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4C32F29A-E723-43D8-9C87-258019C70285}"/>
              </a:ext>
            </a:extLst>
          </p:cNvPr>
          <p:cNvGrpSpPr/>
          <p:nvPr/>
        </p:nvGrpSpPr>
        <p:grpSpPr>
          <a:xfrm>
            <a:off x="310585" y="1259018"/>
            <a:ext cx="11708695" cy="1569660"/>
            <a:chOff x="156606" y="1234456"/>
            <a:chExt cx="11673204" cy="1042262"/>
          </a:xfrm>
        </p:grpSpPr>
        <p:sp>
          <p:nvSpPr>
            <p:cNvPr id="39" name="Rectangle 38">
              <a:extLst>
                <a:ext uri="{FF2B5EF4-FFF2-40B4-BE49-F238E27FC236}">
                  <a16:creationId xmlns:a16="http://schemas.microsoft.com/office/drawing/2014/main" id="{9D5C56B3-756D-4FAF-B3AB-E4544E10E28F}"/>
                </a:ext>
              </a:extLst>
            </p:cNvPr>
            <p:cNvSpPr/>
            <p:nvPr/>
          </p:nvSpPr>
          <p:spPr>
            <a:xfrm>
              <a:off x="804525" y="1234456"/>
              <a:ext cx="11025285" cy="1042262"/>
            </a:xfrm>
            <a:prstGeom prst="rect">
              <a:avLst/>
            </a:prstGeom>
          </p:spPr>
          <p:txBody>
            <a:bodyPr wrap="square">
              <a:spAutoFit/>
            </a:bodyPr>
            <a:lstStyle/>
            <a:p>
              <a:pPr algn="just"/>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Tìm trong bài thơ những chi tiết thể hiện tình cảm, cảm xúc của những người đánh cá trên biển: Niềm vui trong lao động ; tình yêu và lòng biết ơn đối với biển cả</a:t>
              </a:r>
              <a:endParaRPr lang="en-US" sz="3200" dirty="0">
                <a:latin typeface="Cambria" panose="02040503050406030204" pitchFamily="18" charset="0"/>
                <a:ea typeface="Cambria" panose="02040503050406030204" pitchFamily="18" charset="0"/>
                <a:cs typeface="Calibri" panose="020F0502020204030204" pitchFamily="34" charset="0"/>
              </a:endParaRPr>
            </a:p>
          </p:txBody>
        </p:sp>
        <p:sp>
          <p:nvSpPr>
            <p:cNvPr id="40" name="Oval 39">
              <a:extLst>
                <a:ext uri="{FF2B5EF4-FFF2-40B4-BE49-F238E27FC236}">
                  <a16:creationId xmlns:a16="http://schemas.microsoft.com/office/drawing/2014/main" id="{9BD6D5D8-250E-4A25-8446-43A27EBD781E}"/>
                </a:ext>
              </a:extLst>
            </p:cNvPr>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2</a:t>
              </a:r>
            </a:p>
          </p:txBody>
        </p:sp>
      </p:grpSp>
      <p:sp>
        <p:nvSpPr>
          <p:cNvPr id="5" name="Rectangle: Rounded Corners 4">
            <a:extLst>
              <a:ext uri="{FF2B5EF4-FFF2-40B4-BE49-F238E27FC236}">
                <a16:creationId xmlns:a16="http://schemas.microsoft.com/office/drawing/2014/main" id="{10F2BF25-93DA-0CC4-BCC3-B1F3D342E3AA}"/>
              </a:ext>
            </a:extLst>
          </p:cNvPr>
          <p:cNvSpPr/>
          <p:nvPr/>
        </p:nvSpPr>
        <p:spPr>
          <a:xfrm>
            <a:off x="701040" y="3312160"/>
            <a:ext cx="3911600" cy="114808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Niềm</a:t>
            </a:r>
            <a:r>
              <a:rPr lang="en-US" sz="3600" dirty="0">
                <a:solidFill>
                  <a:srgbClr val="002060"/>
                </a:solidFill>
              </a:rPr>
              <a:t> </a:t>
            </a:r>
            <a:r>
              <a:rPr lang="en-US" sz="3600" dirty="0" err="1">
                <a:solidFill>
                  <a:srgbClr val="002060"/>
                </a:solidFill>
              </a:rPr>
              <a:t>vui</a:t>
            </a:r>
            <a:r>
              <a:rPr lang="en-US" sz="3600" dirty="0">
                <a:solidFill>
                  <a:srgbClr val="002060"/>
                </a:solidFill>
              </a:rPr>
              <a:t> </a:t>
            </a:r>
            <a:r>
              <a:rPr lang="en-US" sz="3600" dirty="0" err="1">
                <a:solidFill>
                  <a:srgbClr val="002060"/>
                </a:solidFill>
              </a:rPr>
              <a:t>trong</a:t>
            </a:r>
            <a:r>
              <a:rPr lang="en-US" sz="3600" dirty="0">
                <a:solidFill>
                  <a:srgbClr val="002060"/>
                </a:solidFill>
              </a:rPr>
              <a:t> </a:t>
            </a:r>
            <a:r>
              <a:rPr lang="en-US" sz="3600" dirty="0" err="1">
                <a:solidFill>
                  <a:srgbClr val="002060"/>
                </a:solidFill>
              </a:rPr>
              <a:t>lao</a:t>
            </a:r>
            <a:r>
              <a:rPr lang="en-US" sz="3600" dirty="0">
                <a:solidFill>
                  <a:srgbClr val="002060"/>
                </a:solidFill>
              </a:rPr>
              <a:t> </a:t>
            </a:r>
            <a:r>
              <a:rPr lang="en-US" sz="3600" dirty="0" err="1">
                <a:solidFill>
                  <a:srgbClr val="002060"/>
                </a:solidFill>
              </a:rPr>
              <a:t>động</a:t>
            </a:r>
            <a:endParaRPr lang="en-US" sz="3600" dirty="0">
              <a:solidFill>
                <a:srgbClr val="002060"/>
              </a:solidFill>
            </a:endParaRPr>
          </a:p>
        </p:txBody>
      </p:sp>
      <p:sp>
        <p:nvSpPr>
          <p:cNvPr id="6" name="Rectangle: Rounded Corners 5">
            <a:extLst>
              <a:ext uri="{FF2B5EF4-FFF2-40B4-BE49-F238E27FC236}">
                <a16:creationId xmlns:a16="http://schemas.microsoft.com/office/drawing/2014/main" id="{282DE133-2111-9F63-04D4-20E4D4E1E9D4}"/>
              </a:ext>
            </a:extLst>
          </p:cNvPr>
          <p:cNvSpPr/>
          <p:nvPr/>
        </p:nvSpPr>
        <p:spPr>
          <a:xfrm>
            <a:off x="6400800" y="3261360"/>
            <a:ext cx="5120640" cy="1148080"/>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Tình</a:t>
            </a:r>
            <a:r>
              <a:rPr lang="en-US" sz="3600" dirty="0">
                <a:solidFill>
                  <a:srgbClr val="002060"/>
                </a:solidFill>
              </a:rPr>
              <a:t> </a:t>
            </a:r>
            <a:r>
              <a:rPr lang="en-US" sz="3600" dirty="0" err="1">
                <a:solidFill>
                  <a:srgbClr val="002060"/>
                </a:solidFill>
              </a:rPr>
              <a:t>yêu</a:t>
            </a:r>
            <a:r>
              <a:rPr lang="en-US" sz="3600" dirty="0">
                <a:solidFill>
                  <a:srgbClr val="002060"/>
                </a:solidFill>
              </a:rPr>
              <a:t> </a:t>
            </a:r>
            <a:r>
              <a:rPr lang="en-US" sz="3600" dirty="0" err="1">
                <a:solidFill>
                  <a:srgbClr val="002060"/>
                </a:solidFill>
              </a:rPr>
              <a:t>và</a:t>
            </a:r>
            <a:r>
              <a:rPr lang="en-US" sz="3600" dirty="0">
                <a:solidFill>
                  <a:srgbClr val="002060"/>
                </a:solidFill>
              </a:rPr>
              <a:t> </a:t>
            </a:r>
            <a:r>
              <a:rPr lang="en-US" sz="3600" dirty="0" err="1">
                <a:solidFill>
                  <a:srgbClr val="002060"/>
                </a:solidFill>
              </a:rPr>
              <a:t>lòng</a:t>
            </a:r>
            <a:r>
              <a:rPr lang="en-US" sz="3600" dirty="0">
                <a:solidFill>
                  <a:srgbClr val="002060"/>
                </a:solidFill>
              </a:rPr>
              <a:t> </a:t>
            </a:r>
            <a:r>
              <a:rPr lang="en-US" sz="3600" dirty="0" err="1">
                <a:solidFill>
                  <a:srgbClr val="002060"/>
                </a:solidFill>
              </a:rPr>
              <a:t>biết</a:t>
            </a:r>
            <a:r>
              <a:rPr lang="en-US" sz="3600" dirty="0">
                <a:solidFill>
                  <a:srgbClr val="002060"/>
                </a:solidFill>
              </a:rPr>
              <a:t> </a:t>
            </a:r>
            <a:r>
              <a:rPr lang="en-US" sz="3600" dirty="0" err="1">
                <a:solidFill>
                  <a:srgbClr val="002060"/>
                </a:solidFill>
              </a:rPr>
              <a:t>ơn</a:t>
            </a:r>
            <a:r>
              <a:rPr lang="en-US" sz="3600" dirty="0">
                <a:solidFill>
                  <a:srgbClr val="002060"/>
                </a:solidFill>
              </a:rPr>
              <a:t> </a:t>
            </a:r>
            <a:r>
              <a:rPr lang="en-US" sz="3600" dirty="0" err="1">
                <a:solidFill>
                  <a:srgbClr val="002060"/>
                </a:solidFill>
              </a:rPr>
              <a:t>đối</a:t>
            </a:r>
            <a:r>
              <a:rPr lang="en-US" sz="3600" dirty="0">
                <a:solidFill>
                  <a:srgbClr val="002060"/>
                </a:solidFill>
              </a:rPr>
              <a:t> </a:t>
            </a:r>
            <a:r>
              <a:rPr lang="en-US" sz="3600" dirty="0" err="1">
                <a:solidFill>
                  <a:srgbClr val="002060"/>
                </a:solidFill>
              </a:rPr>
              <a:t>với</a:t>
            </a:r>
            <a:r>
              <a:rPr lang="en-US" sz="3600" dirty="0">
                <a:solidFill>
                  <a:srgbClr val="002060"/>
                </a:solidFill>
              </a:rPr>
              <a:t> </a:t>
            </a:r>
            <a:r>
              <a:rPr lang="en-US" sz="3600" dirty="0" err="1">
                <a:solidFill>
                  <a:srgbClr val="002060"/>
                </a:solidFill>
              </a:rPr>
              <a:t>biển</a:t>
            </a:r>
            <a:r>
              <a:rPr lang="en-US" sz="3600" dirty="0">
                <a:solidFill>
                  <a:srgbClr val="002060"/>
                </a:solidFill>
              </a:rPr>
              <a:t> </a:t>
            </a:r>
            <a:r>
              <a:rPr lang="en-US" sz="3600" dirty="0" err="1">
                <a:solidFill>
                  <a:srgbClr val="002060"/>
                </a:solidFill>
              </a:rPr>
              <a:t>cả</a:t>
            </a:r>
            <a:endParaRPr lang="en-US" sz="3600" dirty="0">
              <a:solidFill>
                <a:srgbClr val="002060"/>
              </a:solidFill>
            </a:endParaRPr>
          </a:p>
        </p:txBody>
      </p:sp>
    </p:spTree>
    <p:extLst>
      <p:ext uri="{BB962C8B-B14F-4D97-AF65-F5344CB8AC3E}">
        <p14:creationId xmlns:p14="http://schemas.microsoft.com/office/powerpoint/2010/main" val="192100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par>
                                <p:cTn id="7" presetID="22" presetClass="entr" presetSubtype="8" fill="hold" grpId="0" nodeType="withEffect">
                                  <p:stCondLst>
                                    <p:cond delay="500"/>
                                  </p:stCondLst>
                                  <p:childTnLst>
                                    <p:set>
                                      <p:cBhvr>
                                        <p:cTn id="8" dur="1" fill="hold">
                                          <p:stCondLst>
                                            <p:cond delay="0"/>
                                          </p:stCondLst>
                                        </p:cTn>
                                        <p:tgtEl>
                                          <p:spTgt spid="19"/>
                                        </p:tgtEl>
                                        <p:attrNameLst>
                                          <p:attrName>style.visibility</p:attrName>
                                        </p:attrNameLst>
                                      </p:cBhvr>
                                      <p:to>
                                        <p:strVal val="visible"/>
                                      </p:to>
                                    </p:set>
                                    <p:animEffect transition="in" filter="wipe(left)">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29" name="Group 28"/>
          <p:cNvGrpSpPr/>
          <p:nvPr/>
        </p:nvGrpSpPr>
        <p:grpSpPr>
          <a:xfrm>
            <a:off x="7945119" y="444625"/>
            <a:ext cx="4033521" cy="2999615"/>
            <a:chOff x="2442281" y="800017"/>
            <a:chExt cx="2943177" cy="2440364"/>
          </a:xfrm>
        </p:grpSpPr>
        <p:sp>
          <p:nvSpPr>
            <p:cNvPr id="30" name="Cloud 29">
              <a:extLst>
                <a:ext uri="{FF2B5EF4-FFF2-40B4-BE49-F238E27FC236}">
                  <a16:creationId xmlns:a16="http://schemas.microsoft.com/office/drawing/2014/main" id="{DB402F56-D1AA-4B4C-A9F3-5A1A473A263F}"/>
                </a:ext>
              </a:extLst>
            </p:cNvPr>
            <p:cNvSpPr/>
            <p:nvPr/>
          </p:nvSpPr>
          <p:spPr>
            <a:xfrm rot="554997">
              <a:off x="2442281" y="800017"/>
              <a:ext cx="2943177" cy="244036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8F2BA4D9-C279-446E-ABE4-F0153E208B8F}"/>
                </a:ext>
              </a:extLst>
            </p:cNvPr>
            <p:cNvSpPr txBox="1"/>
            <p:nvPr/>
          </p:nvSpPr>
          <p:spPr>
            <a:xfrm>
              <a:off x="3193405" y="2156390"/>
              <a:ext cx="1440928" cy="694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A500"/>
                  </a:solidFill>
                  <a:effectLst/>
                  <a:uLnTx/>
                  <a:uFillTx/>
                  <a:latin typeface="iCiel Cadena" panose="02000503000000020004" pitchFamily="50" charset="0"/>
                  <a:ea typeface="+mn-ea"/>
                  <a:cs typeface="+mn-cs"/>
                </a:rPr>
                <a:t>THẢO LUẬN</a:t>
              </a:r>
              <a:br>
                <a:rPr kumimoji="0" lang="en-US" sz="3200" b="0" i="0" u="none" strike="noStrike" kern="1200" cap="none" spc="0" normalizeH="0" baseline="0" noProof="0" dirty="0">
                  <a:ln>
                    <a:noFill/>
                  </a:ln>
                  <a:solidFill>
                    <a:srgbClr val="FFA500"/>
                  </a:solidFill>
                  <a:effectLst/>
                  <a:uLnTx/>
                  <a:uFillTx/>
                  <a:latin typeface="iCiel Cadena" panose="02000503000000020004" pitchFamily="50" charset="0"/>
                  <a:ea typeface="+mn-ea"/>
                  <a:cs typeface="+mn-cs"/>
                </a:rPr>
              </a:br>
              <a:r>
                <a:rPr kumimoji="0" lang="en-US" sz="3200" b="0" i="0" u="none" strike="noStrike" kern="1200" cap="none" spc="0" normalizeH="0" baseline="0" noProof="0" dirty="0">
                  <a:ln>
                    <a:noFill/>
                  </a:ln>
                  <a:solidFill>
                    <a:srgbClr val="FFA500"/>
                  </a:solidFill>
                  <a:effectLst/>
                  <a:uLnTx/>
                  <a:uFillTx/>
                  <a:latin typeface="iCiel Cadena" panose="02000503000000020004" pitchFamily="50" charset="0"/>
                  <a:ea typeface="+mn-ea"/>
                  <a:cs typeface="+mn-cs"/>
                </a:rPr>
                <a:t>NHÓM ĐÔI</a:t>
              </a:r>
            </a:p>
          </p:txBody>
        </p:sp>
        <p:pic>
          <p:nvPicPr>
            <p:cNvPr id="32" name="Picture 31"/>
            <p:cNvPicPr>
              <a:picLocks noChangeAspect="1"/>
            </p:cNvPicPr>
            <p:nvPr/>
          </p:nvPicPr>
          <p:blipFill>
            <a:blip r:embed="rId3">
              <a:extLst>
                <a:ext uri="{BEBA8EAE-BF5A-486C-A8C5-ECC9F3942E4B}">
                  <a14:imgProps xmlns:a14="http://schemas.microsoft.com/office/drawing/2010/main">
                    <a14:imgLayer r:embed="rId4">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grpSp>
        <p:nvGrpSpPr>
          <p:cNvPr id="2" name="Group 1"/>
          <p:cNvGrpSpPr/>
          <p:nvPr/>
        </p:nvGrpSpPr>
        <p:grpSpPr>
          <a:xfrm>
            <a:off x="538480" y="2115801"/>
            <a:ext cx="8382000" cy="3832526"/>
            <a:chOff x="1411713" y="3207165"/>
            <a:chExt cx="6965221" cy="3832526"/>
          </a:xfrm>
        </p:grpSpPr>
        <p:pic>
          <p:nvPicPr>
            <p:cNvPr id="34"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522" t="15577" r="7573" b="51923"/>
            <a:stretch/>
          </p:blipFill>
          <p:spPr>
            <a:xfrm rot="10800000" flipH="1">
              <a:off x="1411713" y="3207165"/>
              <a:ext cx="6965221" cy="3832526"/>
            </a:xfrm>
            <a:prstGeom prst="rect">
              <a:avLst/>
            </a:prstGeom>
          </p:spPr>
        </p:pic>
        <p:sp>
          <p:nvSpPr>
            <p:cNvPr id="13" name="Speech Bubble: Rectangle with Corners Rounded 4">
              <a:extLst>
                <a:ext uri="{FF2B5EF4-FFF2-40B4-BE49-F238E27FC236}">
                  <a16:creationId xmlns:a16="http://schemas.microsoft.com/office/drawing/2014/main" id="{F05EBE59-6458-40F2-9EFF-212C108A6CD2}"/>
                </a:ext>
              </a:extLst>
            </p:cNvPr>
            <p:cNvSpPr/>
            <p:nvPr/>
          </p:nvSpPr>
          <p:spPr>
            <a:xfrm rot="10800000" flipV="1">
              <a:off x="2112284" y="4200848"/>
              <a:ext cx="5678089" cy="2438400"/>
            </a:xfrm>
            <a:prstGeom prst="wedgeRoundRectCallout">
              <a:avLst>
                <a:gd name="adj1" fmla="val -48505"/>
                <a:gd name="adj2" fmla="val 6297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666666">
                      <a:lumMod val="50000"/>
                    </a:srgbClr>
                  </a:solidFill>
                  <a:effectLst/>
                  <a:uLnTx/>
                  <a:uFillTx/>
                  <a:latin typeface="Cambria" panose="02040503050406030204" pitchFamily="18" charset="0"/>
                  <a:ea typeface="Cambria" panose="02040503050406030204" pitchFamily="18" charset="0"/>
                </a:rPr>
                <a:t>Trao đổi với bạn những điều em biết về cuộc sống, công việc của người dân miền biển.</a:t>
              </a:r>
              <a:endParaRPr kumimoji="0" lang="en-US" sz="3600" b="0" i="0" u="none" strike="noStrike" kern="1200" cap="none" spc="0" normalizeH="0" baseline="0" noProof="0" dirty="0">
                <a:ln>
                  <a:noFill/>
                </a:ln>
                <a:solidFill>
                  <a:srgbClr val="666666">
                    <a:lumMod val="50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190700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EA1209AA-5EAF-9465-4626-4D7A6C8CBAAB}"/>
              </a:ext>
            </a:extLst>
          </p:cNvPr>
          <p:cNvSpPr txBox="1"/>
          <p:nvPr/>
        </p:nvSpPr>
        <p:spPr>
          <a:xfrm>
            <a:off x="485649" y="1072594"/>
            <a:ext cx="11533631" cy="446079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Người ra khơi mang tâm trạng hào hứng, tiếng hát của họ hoà với gió, vang dội trong ngôi nhà biển cả:</a:t>
            </a:r>
            <a:endParaRPr kumimoji="0" lang="en-US" sz="32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 Lúc lên đường ra khơi: </a:t>
            </a:r>
            <a:r>
              <a:rPr kumimoji="0" lang="vi-VN" sz="3200" b="0"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Người lao động ra khơi với cảm xúc phấn chấn, náo nức, đầy “năng lượng”. Câu thơ “Câu hát căng buồm cùng gió khơi” gợi cảm giác như thể cánh buồm căng phồng lướt sóng là nhờ tiếng hát rộn vang của người đi biển. Tâm trạng, tình cảm, cảm xúc của người ra khơi như ngập tràn niềm vui, niềm lạc quan, hi vọng vào những mẻ lưới trĩu nặng tôm cá</a:t>
            </a:r>
            <a:r>
              <a:rPr kumimoji="0" lang="en-US" sz="3200" b="0" i="0" u="none" strike="noStrike" kern="1200" cap="none" spc="0" normalizeH="0" baseline="0" noProof="0" dirty="0">
                <a:ln>
                  <a:noFill/>
                </a:ln>
                <a:solidFill>
                  <a:srgbClr val="FA3752"/>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59644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A109419-6EA4-6559-F409-479FB000F6AC}"/>
              </a:ext>
            </a:extLst>
          </p:cNvPr>
          <p:cNvSpPr txBox="1"/>
          <p:nvPr/>
        </p:nvSpPr>
        <p:spPr>
          <a:xfrm>
            <a:off x="312929" y="208994"/>
            <a:ext cx="11533631" cy="2962513"/>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2800" b="1" dirty="0">
                <a:solidFill>
                  <a:srgbClr val="FA3752"/>
                </a:solidFill>
                <a:latin typeface="Calibri" panose="020F0502020204030204" pitchFamily="34" charset="0"/>
                <a:cs typeface="Calibri" panose="020F0502020204030204" pitchFamily="34" charset="0"/>
              </a:rPr>
              <a:t> + Lúc buông lưới bắt cá: </a:t>
            </a:r>
            <a:r>
              <a:rPr lang="vi-VN" sz="2800" dirty="0">
                <a:solidFill>
                  <a:srgbClr val="FA3752"/>
                </a:solidFill>
                <a:latin typeface="Calibri" panose="020F0502020204030204" pitchFamily="34" charset="0"/>
                <a:cs typeface="Calibri" panose="020F0502020204030204" pitchFamily="34" charset="0"/>
              </a:rPr>
              <a:t>Tiếng hát của của người lao động vang lên như tiêu tan hết những nhọc nhằn: “Hát rằng: cá bạc Biển Đông lặng/ Cá thu Biển Đông như đoàn thoi...”, “Ta hát bài ca gọi cá vào/ Gõ thuyền đã có nhịp trăng cao...”. Lời ca, tiếng hát của người lao động như vang lên suốt hành trình, thể hiện tình yêu lao động, gợi lên không khí lao động vô cùng hào hứng, hăng say.</a:t>
            </a:r>
            <a:endParaRPr lang="en-US" sz="2800" dirty="0">
              <a:solidFill>
                <a:srgbClr val="FA375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C519CC0-0B29-DEF3-4FDD-8326E8A40D2C}"/>
              </a:ext>
            </a:extLst>
          </p:cNvPr>
          <p:cNvSpPr txBox="1"/>
          <p:nvPr/>
        </p:nvSpPr>
        <p:spPr>
          <a:xfrm>
            <a:off x="191009" y="3114754"/>
            <a:ext cx="11533631" cy="391596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2800" b="1" dirty="0">
                <a:solidFill>
                  <a:srgbClr val="FA3752"/>
                </a:solidFill>
                <a:latin typeface="Calibri" panose="020F0502020204030204" pitchFamily="34" charset="0"/>
                <a:cs typeface="Calibri" panose="020F0502020204030204" pitchFamily="34" charset="0"/>
              </a:rPr>
              <a:t>Lúc trở về: </a:t>
            </a:r>
            <a:r>
              <a:rPr lang="vi-VN" sz="2800" dirty="0">
                <a:solidFill>
                  <a:srgbClr val="FA3752"/>
                </a:solidFill>
                <a:latin typeface="Calibri" panose="020F0502020204030204" pitchFamily="34" charset="0"/>
                <a:cs typeface="Calibri" panose="020F0502020204030204" pitchFamily="34" charset="0"/>
              </a:rPr>
              <a:t>Tiếng hát hào hứng vang lên lúc đoàn thuyền ra khơi nay lại vang lên náo nức khi trở về với thành quả bội thu: </a:t>
            </a:r>
          </a:p>
          <a:p>
            <a:pPr algn="ctr"/>
            <a:r>
              <a:rPr lang="vi-VN" sz="2800" i="1" dirty="0">
                <a:solidFill>
                  <a:srgbClr val="FA3752"/>
                </a:solidFill>
                <a:latin typeface="Calibri" panose="020F0502020204030204" pitchFamily="34" charset="0"/>
                <a:cs typeface="Calibri" panose="020F0502020204030204" pitchFamily="34" charset="0"/>
              </a:rPr>
              <a:t>Vảy bạc, đuôi vàng loé rạng đông</a:t>
            </a:r>
          </a:p>
          <a:p>
            <a:pPr algn="ctr"/>
            <a:r>
              <a:rPr lang="vi-VN" sz="2800" i="1" dirty="0">
                <a:solidFill>
                  <a:srgbClr val="FA3752"/>
                </a:solidFill>
                <a:latin typeface="Calibri" panose="020F0502020204030204" pitchFamily="34" charset="0"/>
                <a:cs typeface="Calibri" panose="020F0502020204030204" pitchFamily="34" charset="0"/>
              </a:rPr>
              <a:t> Lưới xếp buồm lên đón nắng hồng.</a:t>
            </a:r>
          </a:p>
          <a:p>
            <a:pPr algn="ctr"/>
            <a:r>
              <a:rPr lang="vi-VN" sz="2800" i="1" dirty="0">
                <a:solidFill>
                  <a:srgbClr val="FA3752"/>
                </a:solidFill>
                <a:latin typeface="Calibri" panose="020F0502020204030204" pitchFamily="34" charset="0"/>
                <a:cs typeface="Calibri" panose="020F0502020204030204" pitchFamily="34" charset="0"/>
              </a:rPr>
              <a:t> Câu hát căng buồm với gió khơi,</a:t>
            </a:r>
          </a:p>
          <a:p>
            <a:pPr algn="ctr"/>
            <a:r>
              <a:rPr lang="vi-VN" sz="2800" i="1" dirty="0">
                <a:solidFill>
                  <a:srgbClr val="FA3752"/>
                </a:solidFill>
                <a:latin typeface="Calibri" panose="020F0502020204030204" pitchFamily="34" charset="0"/>
                <a:cs typeface="Calibri" panose="020F0502020204030204" pitchFamily="34" charset="0"/>
              </a:rPr>
              <a:t> Đoàn thuyền chạy đua cùng mặt trời,</a:t>
            </a:r>
          </a:p>
          <a:p>
            <a:pPr algn="ctr"/>
            <a:r>
              <a:rPr lang="vi-VN" sz="2800" i="1" dirty="0">
                <a:solidFill>
                  <a:srgbClr val="FA3752"/>
                </a:solidFill>
                <a:latin typeface="Calibri" panose="020F0502020204030204" pitchFamily="34" charset="0"/>
                <a:cs typeface="Calibri" panose="020F0502020204030204" pitchFamily="34" charset="0"/>
              </a:rPr>
              <a:t> Mặt trời đội biển nhô màu mới,</a:t>
            </a:r>
          </a:p>
          <a:p>
            <a:pPr algn="ctr"/>
            <a:r>
              <a:rPr lang="vi-VN" sz="2800" i="1" dirty="0">
                <a:solidFill>
                  <a:srgbClr val="FA3752"/>
                </a:solidFill>
                <a:latin typeface="Calibri" panose="020F0502020204030204" pitchFamily="34" charset="0"/>
                <a:cs typeface="Calibri" panose="020F0502020204030204" pitchFamily="34" charset="0"/>
              </a:rPr>
              <a:t> Mắt cá huy hoàng muôn dặm phơi</a:t>
            </a:r>
            <a:endParaRPr lang="en-US" sz="2800" i="1" dirty="0">
              <a:solidFill>
                <a:srgbClr val="FA375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8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919372" y="2353168"/>
            <a:ext cx="10324878" cy="3915551"/>
            <a:chOff x="1113354" y="3223259"/>
            <a:chExt cx="10324878" cy="3037232"/>
          </a:xfrm>
        </p:grpSpPr>
        <p:sp>
          <p:nvSpPr>
            <p:cNvPr id="44" name="Rounded Rectangle 43"/>
            <p:cNvSpPr/>
            <p:nvPr/>
          </p:nvSpPr>
          <p:spPr>
            <a:xfrm>
              <a:off x="1146143" y="3226085"/>
              <a:ext cx="10292089" cy="303440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a:ea typeface="+mn-ea"/>
                <a:cs typeface="+mn-cs"/>
              </a:endParaRPr>
            </a:p>
          </p:txBody>
        </p:sp>
        <p:sp>
          <p:nvSpPr>
            <p:cNvPr id="45" name="Teardrop 44"/>
            <p:cNvSpPr/>
            <p:nvPr/>
          </p:nvSpPr>
          <p:spPr>
            <a:xfrm>
              <a:off x="1113354" y="3223259"/>
              <a:ext cx="580077" cy="553998"/>
            </a:xfrm>
            <a:prstGeom prst="teardrop">
              <a:avLst/>
            </a:prstGeom>
            <a:solidFill>
              <a:srgbClr val="00B0F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Calibri" panose="020F0502020204030204" pitchFamily="34" charset="0"/>
                  <a:cs typeface="Calibri" panose="020F0502020204030204" pitchFamily="34" charset="0"/>
                  <a:sym typeface="Arial"/>
                </a:rPr>
                <a:t>3</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562836" y="3397420"/>
              <a:ext cx="9875396" cy="2649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A3752"/>
                  </a:solidFill>
                  <a:effectLst/>
                  <a:uLnTx/>
                  <a:uFillTx/>
                  <a:latin typeface="Cambria" panose="02040503050406030204" pitchFamily="18" charset="0"/>
                  <a:ea typeface="Cambria" panose="02040503050406030204" pitchFamily="18" charset="0"/>
                  <a:cs typeface="Calibri" panose="020F0502020204030204" pitchFamily="34" charset="0"/>
                </a:rPr>
                <a:t>Hình ảnh ở khổ thơ cuối có ý nghĩa: </a:t>
              </a:r>
              <a:r>
                <a:rPr kumimoji="0" lang="vi-VN" sz="3600" i="0" u="none" strike="noStrike" kern="1200" cap="none" spc="0" normalizeH="0" baseline="0" noProof="0" dirty="0">
                  <a:ln>
                    <a:noFill/>
                  </a:ln>
                  <a:solidFill>
                    <a:srgbClr val="FA3752"/>
                  </a:solidFill>
                  <a:effectLst/>
                  <a:uLnTx/>
                  <a:uFillTx/>
                  <a:latin typeface="Cambria" panose="02040503050406030204" pitchFamily="18" charset="0"/>
                  <a:ea typeface="Cambria" panose="02040503050406030204" pitchFamily="18" charset="0"/>
                  <a:cs typeface="Calibri" panose="020F0502020204030204" pitchFamily="34" charset="0"/>
                </a:rPr>
                <a:t>mở ra trong tâm trí người đọc hình ảnh rực rỡ, huy hoàng của triệu triệu mắt cá lấp lánh giữa muộn dặm biển khơi. Là sự hòa quyện giữa vẻ đẹp của thiên nhiên và vẻ đẹp khỏe khoắn, lạc quan, yêu đời của người lao động.</a:t>
              </a:r>
              <a:endParaRPr kumimoji="0" lang="en-US" sz="3600" i="0" u="none" strike="noStrike" kern="1200" cap="none" spc="0" normalizeH="0" baseline="0" noProof="0" dirty="0">
                <a:ln>
                  <a:noFill/>
                </a:ln>
                <a:solidFill>
                  <a:srgbClr val="FA3752"/>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42" name="Group 41">
            <a:extLst>
              <a:ext uri="{FF2B5EF4-FFF2-40B4-BE49-F238E27FC236}">
                <a16:creationId xmlns:a16="http://schemas.microsoft.com/office/drawing/2014/main" id="{7BD90359-E07B-42AB-9553-F92BAD991E46}"/>
              </a:ext>
            </a:extLst>
          </p:cNvPr>
          <p:cNvGrpSpPr/>
          <p:nvPr/>
        </p:nvGrpSpPr>
        <p:grpSpPr>
          <a:xfrm>
            <a:off x="846150" y="1348923"/>
            <a:ext cx="10662260" cy="707886"/>
            <a:chOff x="148609" y="1084819"/>
            <a:chExt cx="10629941" cy="470040"/>
          </a:xfrm>
        </p:grpSpPr>
        <p:sp>
          <p:nvSpPr>
            <p:cNvPr id="43" name="Rectangle 42">
              <a:extLst>
                <a:ext uri="{FF2B5EF4-FFF2-40B4-BE49-F238E27FC236}">
                  <a16:creationId xmlns:a16="http://schemas.microsoft.com/office/drawing/2014/main" id="{0CD20B3D-678A-44B3-AF16-B8B5E076166C}"/>
                </a:ext>
              </a:extLst>
            </p:cNvPr>
            <p:cNvSpPr/>
            <p:nvPr/>
          </p:nvSpPr>
          <p:spPr>
            <a:xfrm>
              <a:off x="955716" y="1084819"/>
              <a:ext cx="9822834" cy="470040"/>
            </a:xfrm>
            <a:prstGeom prst="rect">
              <a:avLst/>
            </a:prstGeom>
          </p:spPr>
          <p:txBody>
            <a:bodyPr wrap="square">
              <a:spAutoFit/>
            </a:bodyPr>
            <a:lstStyle/>
            <a:p>
              <a:pPr algn="just"/>
              <a:r>
                <a:rPr lang="vi-VN" sz="4000" b="1" dirty="0">
                  <a:solidFill>
                    <a:srgbClr val="000000"/>
                  </a:solidFill>
                  <a:latin typeface="Calibri" panose="020F0502020204030204" pitchFamily="34" charset="0"/>
                  <a:cs typeface="Calibri" panose="020F0502020204030204" pitchFamily="34" charset="0"/>
                </a:rPr>
                <a:t>Những hình ảnh ở khổ thơ cuối có ý nghĩa gì?</a:t>
              </a:r>
            </a:p>
          </p:txBody>
        </p:sp>
        <p:sp>
          <p:nvSpPr>
            <p:cNvPr id="46" name="Oval 45">
              <a:extLst>
                <a:ext uri="{FF2B5EF4-FFF2-40B4-BE49-F238E27FC236}">
                  <a16:creationId xmlns:a16="http://schemas.microsoft.com/office/drawing/2014/main" id="{F82E0C3A-0C67-441D-86B0-45442262768D}"/>
                </a:ext>
              </a:extLst>
            </p:cNvPr>
            <p:cNvSpPr/>
            <p:nvPr/>
          </p:nvSpPr>
          <p:spPr>
            <a:xfrm>
              <a:off x="148609" y="1130091"/>
              <a:ext cx="645040" cy="386767"/>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dirty="0">
                  <a:solidFill>
                    <a:srgbClr val="4CB9D0"/>
                  </a:solidFill>
                  <a:latin typeface="iCiel Pony" panose="02000000000000000000" pitchFamily="2" charset="0"/>
                </a:rPr>
                <a:t>3</a:t>
              </a:r>
            </a:p>
          </p:txBody>
        </p:sp>
      </p:grpSp>
      <p:pic>
        <p:nvPicPr>
          <p:cNvPr id="4" name="Picture 3">
            <a:extLst>
              <a:ext uri="{FF2B5EF4-FFF2-40B4-BE49-F238E27FC236}">
                <a16:creationId xmlns:a16="http://schemas.microsoft.com/office/drawing/2014/main" id="{8DFC182C-3F73-4302-D587-FD8D28DE9803}"/>
              </a:ext>
            </a:extLst>
          </p:cNvPr>
          <p:cNvPicPr>
            <a:picLocks noChangeAspect="1"/>
          </p:cNvPicPr>
          <p:nvPr/>
        </p:nvPicPr>
        <p:blipFill>
          <a:blip r:embed="rId3"/>
          <a:stretch>
            <a:fillRect/>
          </a:stretch>
        </p:blipFill>
        <p:spPr>
          <a:xfrm>
            <a:off x="3209309" y="244814"/>
            <a:ext cx="5407621" cy="963251"/>
          </a:xfrm>
          <a:prstGeom prst="rect">
            <a:avLst/>
          </a:prstGeom>
        </p:spPr>
      </p:pic>
    </p:spTree>
    <p:extLst>
      <p:ext uri="{BB962C8B-B14F-4D97-AF65-F5344CB8AC3E}">
        <p14:creationId xmlns:p14="http://schemas.microsoft.com/office/powerpoint/2010/main" val="1444403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Google Shape;1244;p45"/>
          <p:cNvSpPr/>
          <p:nvPr/>
        </p:nvSpPr>
        <p:spPr>
          <a:xfrm>
            <a:off x="3510063" y="192765"/>
            <a:ext cx="4683971" cy="872131"/>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 name="Google Shape;1204;p44"/>
          <p:cNvGrpSpPr/>
          <p:nvPr/>
        </p:nvGrpSpPr>
        <p:grpSpPr>
          <a:xfrm>
            <a:off x="2364725" y="192765"/>
            <a:ext cx="721283" cy="788723"/>
            <a:chOff x="2013650" y="1733325"/>
            <a:chExt cx="407750" cy="445875"/>
          </a:xfrm>
        </p:grpSpPr>
        <p:sp>
          <p:nvSpPr>
            <p:cNvPr id="21"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1" name="Rectangle 40"/>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942C2077-CDCF-42D7-B63C-F7EC444FBCE7}"/>
              </a:ext>
            </a:extLst>
          </p:cNvPr>
          <p:cNvGrpSpPr/>
          <p:nvPr/>
        </p:nvGrpSpPr>
        <p:grpSpPr>
          <a:xfrm>
            <a:off x="1020972" y="3039972"/>
            <a:ext cx="10434713" cy="3199850"/>
            <a:chOff x="1113354" y="3223259"/>
            <a:chExt cx="10434713" cy="3199850"/>
          </a:xfrm>
        </p:grpSpPr>
        <p:sp>
          <p:nvSpPr>
            <p:cNvPr id="44" name="Rounded Rectangle 43"/>
            <p:cNvSpPr/>
            <p:nvPr/>
          </p:nvSpPr>
          <p:spPr>
            <a:xfrm>
              <a:off x="1146143" y="3226085"/>
              <a:ext cx="10401924" cy="3197024"/>
            </a:xfrm>
            <a:prstGeom prst="roundRect">
              <a:avLst/>
            </a:prstGeom>
            <a:noFill/>
            <a:ln w="38100">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a:ea typeface="+mn-ea"/>
                <a:cs typeface="+mn-cs"/>
              </a:endParaRPr>
            </a:p>
          </p:txBody>
        </p:sp>
        <p:sp>
          <p:nvSpPr>
            <p:cNvPr id="45" name="Teardrop 44"/>
            <p:cNvSpPr/>
            <p:nvPr/>
          </p:nvSpPr>
          <p:spPr>
            <a:xfrm>
              <a:off x="1113354" y="3223259"/>
              <a:ext cx="580077" cy="553998"/>
            </a:xfrm>
            <a:prstGeom prst="teardrop">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B7416CBE-2C34-443D-ABF6-D1EA62E7CCBC}"/>
                </a:ext>
              </a:extLst>
            </p:cNvPr>
            <p:cNvSpPr txBox="1"/>
            <p:nvPr/>
          </p:nvSpPr>
          <p:spPr>
            <a:xfrm>
              <a:off x="1690252" y="3313087"/>
              <a:ext cx="9694865"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Bài thơ giúp em cảm nhận được vẻ đẹp của người lao động. Họ yêu lao động, hăng say lao động và luôn lạc quan trong cuộc sống...</a:t>
              </a:r>
              <a:endParaRPr kumimoji="0" lang="en-US" sz="4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pSp>
        <p:nvGrpSpPr>
          <p:cNvPr id="38" name="Group 37">
            <a:extLst>
              <a:ext uri="{FF2B5EF4-FFF2-40B4-BE49-F238E27FC236}">
                <a16:creationId xmlns:a16="http://schemas.microsoft.com/office/drawing/2014/main" id="{39FB36E4-7647-4ABD-A7F5-4C3DCC4E0347}"/>
              </a:ext>
            </a:extLst>
          </p:cNvPr>
          <p:cNvGrpSpPr/>
          <p:nvPr/>
        </p:nvGrpSpPr>
        <p:grpSpPr>
          <a:xfrm>
            <a:off x="480509" y="1317615"/>
            <a:ext cx="11271621" cy="1323439"/>
            <a:chOff x="115101" y="1123581"/>
            <a:chExt cx="11200514" cy="878772"/>
          </a:xfrm>
        </p:grpSpPr>
        <p:sp>
          <p:nvSpPr>
            <p:cNvPr id="39" name="Rectangle 38">
              <a:extLst>
                <a:ext uri="{FF2B5EF4-FFF2-40B4-BE49-F238E27FC236}">
                  <a16:creationId xmlns:a16="http://schemas.microsoft.com/office/drawing/2014/main" id="{A8D443DB-8E46-4438-8FB1-BEE14B2F9F5C}"/>
                </a:ext>
              </a:extLst>
            </p:cNvPr>
            <p:cNvSpPr/>
            <p:nvPr/>
          </p:nvSpPr>
          <p:spPr>
            <a:xfrm>
              <a:off x="809301" y="1123581"/>
              <a:ext cx="10506314" cy="878772"/>
            </a:xfrm>
            <a:prstGeom prst="rect">
              <a:avLst/>
            </a:prstGeom>
          </p:spPr>
          <p:txBody>
            <a:bodyPr wrap="square">
              <a:spAutoFit/>
            </a:bodyPr>
            <a:lstStyle/>
            <a:p>
              <a:r>
                <a:rPr lang="vi-VN" sz="4000" b="1" dirty="0">
                  <a:solidFill>
                    <a:srgbClr val="000000"/>
                  </a:solidFill>
                  <a:latin typeface="Calibri" panose="020F0502020204030204" pitchFamily="34" charset="0"/>
                  <a:cs typeface="Calibri" panose="020F0502020204030204" pitchFamily="34" charset="0"/>
                </a:rPr>
                <a:t>Bài thơ giúp em cảm nhận được những vẻ đẹp nào của cuộc sống?</a:t>
              </a:r>
              <a:endParaRPr lang="en-US" sz="4000" b="1" dirty="0">
                <a:latin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F74DA845-11A4-46DF-B14A-C0CACF1E069A}"/>
                </a:ext>
              </a:extLst>
            </p:cNvPr>
            <p:cNvSpPr/>
            <p:nvPr/>
          </p:nvSpPr>
          <p:spPr>
            <a:xfrm>
              <a:off x="115101" y="1130092"/>
              <a:ext cx="610210" cy="427146"/>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4</a:t>
              </a:r>
            </a:p>
          </p:txBody>
        </p:sp>
      </p:grpSp>
      <p:pic>
        <p:nvPicPr>
          <p:cNvPr id="4" name="Picture 3">
            <a:extLst>
              <a:ext uri="{FF2B5EF4-FFF2-40B4-BE49-F238E27FC236}">
                <a16:creationId xmlns:a16="http://schemas.microsoft.com/office/drawing/2014/main" id="{B2C0D44D-2FCC-BA29-077C-77FE73767743}"/>
              </a:ext>
            </a:extLst>
          </p:cNvPr>
          <p:cNvPicPr>
            <a:picLocks noChangeAspect="1"/>
          </p:cNvPicPr>
          <p:nvPr/>
        </p:nvPicPr>
        <p:blipFill>
          <a:blip r:embed="rId3"/>
          <a:stretch>
            <a:fillRect/>
          </a:stretch>
        </p:blipFill>
        <p:spPr>
          <a:xfrm>
            <a:off x="3219469" y="265134"/>
            <a:ext cx="5407621" cy="963251"/>
          </a:xfrm>
          <a:prstGeom prst="rect">
            <a:avLst/>
          </a:prstGeom>
        </p:spPr>
      </p:pic>
    </p:spTree>
    <p:extLst>
      <p:ext uri="{BB962C8B-B14F-4D97-AF65-F5344CB8AC3E}">
        <p14:creationId xmlns:p14="http://schemas.microsoft.com/office/powerpoint/2010/main" val="3128253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9167E-6 3.33333E-6 L 0.47591 0.00393 " pathEditMode="relative" rAng="0" ptsTypes="AA">
                                      <p:cBhvr>
                                        <p:cTn id="6" dur="2000" fill="hold"/>
                                        <p:tgtEl>
                                          <p:spTgt spid="20"/>
                                        </p:tgtEl>
                                        <p:attrNameLst>
                                          <p:attrName>ppt_x</p:attrName>
                                          <p:attrName>ppt_y</p:attrName>
                                        </p:attrNameLst>
                                      </p:cBhvr>
                                      <p:rCtr x="23789" y="18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30" name="Google Shape;1330;p47"/>
          <p:cNvSpPr/>
          <p:nvPr/>
        </p:nvSpPr>
        <p:spPr>
          <a:xfrm>
            <a:off x="7282452" y="5727837"/>
            <a:ext cx="3681567" cy="3437367"/>
          </a:xfrm>
          <a:custGeom>
            <a:avLst/>
            <a:gdLst/>
            <a:ahLst/>
            <a:cxnLst/>
            <a:rect l="l" t="t" r="r" b="b"/>
            <a:pathLst>
              <a:path w="110447" h="103121" extrusionOk="0">
                <a:moveTo>
                  <a:pt x="0" y="29207"/>
                </a:moveTo>
                <a:cubicBezTo>
                  <a:pt x="4147" y="34184"/>
                  <a:pt x="14248" y="33475"/>
                  <a:pt x="19431" y="29588"/>
                </a:cubicBezTo>
                <a:cubicBezTo>
                  <a:pt x="26772" y="24083"/>
                  <a:pt x="32370" y="16390"/>
                  <a:pt x="40005" y="11300"/>
                </a:cubicBezTo>
                <a:cubicBezTo>
                  <a:pt x="58185" y="-820"/>
                  <a:pt x="90087" y="-5674"/>
                  <a:pt x="105537" y="9776"/>
                </a:cubicBezTo>
                <a:cubicBezTo>
                  <a:pt x="110489" y="14728"/>
                  <a:pt x="112760" y="26660"/>
                  <a:pt x="107061" y="30731"/>
                </a:cubicBezTo>
                <a:cubicBezTo>
                  <a:pt x="93066" y="40727"/>
                  <a:pt x="69999" y="35695"/>
                  <a:pt x="58674" y="48638"/>
                </a:cubicBezTo>
                <a:cubicBezTo>
                  <a:pt x="50186" y="58339"/>
                  <a:pt x="50459" y="75005"/>
                  <a:pt x="54864" y="87119"/>
                </a:cubicBezTo>
                <a:cubicBezTo>
                  <a:pt x="57055" y="93144"/>
                  <a:pt x="62665" y="97387"/>
                  <a:pt x="65532" y="103121"/>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91" name="Google Shape;1762;p47"/>
          <p:cNvGrpSpPr/>
          <p:nvPr/>
        </p:nvGrpSpPr>
        <p:grpSpPr>
          <a:xfrm rot="18648294" flipH="1">
            <a:off x="10943601" y="2545626"/>
            <a:ext cx="1069549" cy="716789"/>
            <a:chOff x="238125" y="461875"/>
            <a:chExt cx="7107950" cy="4763600"/>
          </a:xfrm>
        </p:grpSpPr>
        <p:sp>
          <p:nvSpPr>
            <p:cNvPr id="92" name="Google Shape;1763;p47"/>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764;p47"/>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765;p47"/>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766;p47"/>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DB69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767;p47"/>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768;p47"/>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769;p47"/>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770;p47"/>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771;p47"/>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772;p47"/>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773;p47"/>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774;p47"/>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775;p47"/>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776;p47"/>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777;p47"/>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0" name="TextBox 119"/>
          <p:cNvSpPr txBox="1"/>
          <p:nvPr/>
        </p:nvSpPr>
        <p:spPr>
          <a:xfrm>
            <a:off x="306856" y="2117491"/>
            <a:ext cx="10781558"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F53538-E57F-4C85-BF50-674566097C90}"/>
              </a:ext>
            </a:extLst>
          </p:cNvPr>
          <p:cNvSpPr txBox="1"/>
          <p:nvPr/>
        </p:nvSpPr>
        <p:spPr>
          <a:xfrm>
            <a:off x="476640" y="2098930"/>
            <a:ext cx="10317484" cy="3416320"/>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Niềm vui của người lao động hoà với cảm xúc trước khung cảnh huy hoàng của biển cả, xua tan những gian lao, nhọc nhằn, vất vả. Nhận biết được tác dụng của những từ ngữ giàu sức gợi tả, những hình ảnh so sánh, nhân hoá trong việc ca ngợi vẻ đẹp của những con người yêu lao động.</a:t>
            </a:r>
            <a:endParaRPr lang="en-US" sz="3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C71F553-A21C-4174-B224-07D3B05F7180}"/>
              </a:ext>
            </a:extLst>
          </p:cNvPr>
          <p:cNvPicPr>
            <a:picLocks noChangeAspect="1"/>
          </p:cNvPicPr>
          <p:nvPr/>
        </p:nvPicPr>
        <p:blipFill>
          <a:blip r:embed="rId3"/>
          <a:stretch>
            <a:fillRect/>
          </a:stretch>
        </p:blipFill>
        <p:spPr>
          <a:xfrm>
            <a:off x="2598560" y="545987"/>
            <a:ext cx="6462320" cy="1121761"/>
          </a:xfrm>
          <a:prstGeom prst="rect">
            <a:avLst/>
          </a:prstGeom>
        </p:spPr>
      </p:pic>
    </p:spTree>
    <p:extLst>
      <p:ext uri="{BB962C8B-B14F-4D97-AF65-F5344CB8AC3E}">
        <p14:creationId xmlns:p14="http://schemas.microsoft.com/office/powerpoint/2010/main" val="3522806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fltVal val="0"/>
                                          </p:val>
                                        </p:tav>
                                        <p:tav tm="100000">
                                          <p:val>
                                            <p:strVal val="#ppt_h"/>
                                          </p:val>
                                        </p:tav>
                                      </p:tavLst>
                                    </p:anim>
                                    <p:animEffect transition="in" filter="fade">
                                      <p:cBhvr>
                                        <p:cTn id="9" dur="500"/>
                                        <p:tgtEl>
                                          <p:spTgt spid="120"/>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te girl read book cartoon character illustration Free Vector">
            <a:extLst>
              <a:ext uri="{FF2B5EF4-FFF2-40B4-BE49-F238E27FC236}">
                <a16:creationId xmlns:a16="http://schemas.microsoft.com/office/drawing/2014/main" id="{5BCC6646-FA94-D1F4-C78C-E4E24215B4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218718" y="2375338"/>
            <a:ext cx="4041927" cy="4676458"/>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07E2E32F-1C9C-BB95-A68E-7BB82BE41589}"/>
              </a:ext>
            </a:extLst>
          </p:cNvPr>
          <p:cNvSpPr/>
          <p:nvPr/>
        </p:nvSpPr>
        <p:spPr>
          <a:xfrm>
            <a:off x="3605048" y="420414"/>
            <a:ext cx="5475890" cy="2427889"/>
          </a:xfrm>
          <a:prstGeom prst="wedgeRoundRectCallout">
            <a:avLst>
              <a:gd name="adj1" fmla="val -64595"/>
              <a:gd name="adj2" fmla="val 4561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err="1">
                <a:solidFill>
                  <a:srgbClr val="FA3752"/>
                </a:solidFill>
                <a:latin typeface="Cambria" panose="02040503050406030204" pitchFamily="18" charset="0"/>
                <a:ea typeface="Cambria" panose="02040503050406030204" pitchFamily="18" charset="0"/>
              </a:rPr>
              <a:t>Học</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thuộc</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lòng</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bài</a:t>
            </a:r>
            <a:r>
              <a:rPr lang="en-US" sz="6600" dirty="0">
                <a:solidFill>
                  <a:srgbClr val="FA3752"/>
                </a:solidFill>
                <a:latin typeface="Cambria" panose="02040503050406030204" pitchFamily="18" charset="0"/>
                <a:ea typeface="Cambria" panose="02040503050406030204" pitchFamily="18" charset="0"/>
              </a:rPr>
              <a:t> </a:t>
            </a:r>
            <a:r>
              <a:rPr lang="en-US" sz="6600" dirty="0" err="1">
                <a:solidFill>
                  <a:srgbClr val="FA3752"/>
                </a:solidFill>
                <a:latin typeface="Cambria" panose="02040503050406030204" pitchFamily="18" charset="0"/>
                <a:ea typeface="Cambria" panose="02040503050406030204" pitchFamily="18" charset="0"/>
              </a:rPr>
              <a:t>thơ</a:t>
            </a:r>
            <a:endParaRPr lang="en-US" sz="6600" dirty="0">
              <a:solidFill>
                <a:srgbClr val="FA375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65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13" name="Google Shape;2013;p71"/>
          <p:cNvSpPr/>
          <p:nvPr/>
        </p:nvSpPr>
        <p:spPr>
          <a:xfrm>
            <a:off x="9002624" y="5785319"/>
            <a:ext cx="33608" cy="26128"/>
          </a:xfrm>
          <a:custGeom>
            <a:avLst/>
            <a:gdLst/>
            <a:ahLst/>
            <a:cxnLst/>
            <a:rect l="l" t="t" r="r" b="b"/>
            <a:pathLst>
              <a:path w="638" h="496" extrusionOk="0">
                <a:moveTo>
                  <a:pt x="318" y="1"/>
                </a:moveTo>
                <a:cubicBezTo>
                  <a:pt x="0" y="1"/>
                  <a:pt x="0" y="496"/>
                  <a:pt x="318" y="496"/>
                </a:cubicBezTo>
                <a:cubicBezTo>
                  <a:pt x="638" y="496"/>
                  <a:pt x="638" y="1"/>
                  <a:pt x="318" y="1"/>
                </a:cubicBezTo>
                <a:close/>
              </a:path>
            </a:pathLst>
          </a:custGeom>
          <a:solidFill>
            <a:srgbClr val="D9B3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Rectangle 3"/>
          <p:cNvSpPr/>
          <p:nvPr/>
        </p:nvSpPr>
        <p:spPr>
          <a:xfrm>
            <a:off x="3813623" y="4321623"/>
            <a:ext cx="5567057" cy="2180038"/>
          </a:xfrm>
          <a:prstGeom prst="rect">
            <a:avLst/>
          </a:prstGeom>
          <a:solidFill>
            <a:srgbClr val="FFF0B3"/>
          </a:solidFill>
          <a:ln>
            <a:solidFill>
              <a:srgbClr val="FFF0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3"/>
          <a:stretch>
            <a:fillRect/>
          </a:stretch>
        </p:blipFill>
        <p:spPr>
          <a:xfrm>
            <a:off x="7832508" y="2624748"/>
            <a:ext cx="4342746" cy="4154321"/>
          </a:xfrm>
          <a:prstGeom prst="rect">
            <a:avLst/>
          </a:prstGeom>
        </p:spPr>
      </p:pic>
      <p:grpSp>
        <p:nvGrpSpPr>
          <p:cNvPr id="43" name="Google Shape;2026;p71"/>
          <p:cNvGrpSpPr/>
          <p:nvPr/>
        </p:nvGrpSpPr>
        <p:grpSpPr>
          <a:xfrm rot="20950369">
            <a:off x="7096649" y="3423669"/>
            <a:ext cx="762591" cy="833749"/>
            <a:chOff x="5949775" y="2481625"/>
            <a:chExt cx="407775" cy="445825"/>
          </a:xfrm>
        </p:grpSpPr>
        <p:sp>
          <p:nvSpPr>
            <p:cNvPr id="44" name="Google Shape;2027;p71"/>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2028;p71"/>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029;p71"/>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2030;p71"/>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031;p71"/>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2032;p71"/>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2033;p71"/>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2034;p71"/>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2035;p71"/>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036;p71"/>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037;p71"/>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038;p71"/>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039;p71"/>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040;p71"/>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2041;p71"/>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2042;p71"/>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2043;p71"/>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2044;p71"/>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2" name="Google Shape;2009;p71"/>
          <p:cNvSpPr/>
          <p:nvPr/>
        </p:nvSpPr>
        <p:spPr>
          <a:xfrm rot="348237" flipH="1">
            <a:off x="4940021" y="3699486"/>
            <a:ext cx="2283867" cy="3999133"/>
          </a:xfrm>
          <a:custGeom>
            <a:avLst/>
            <a:gdLst/>
            <a:ahLst/>
            <a:cxnLst/>
            <a:rect l="l" t="t" r="r" b="b"/>
            <a:pathLst>
              <a:path w="68516" h="119974" extrusionOk="0">
                <a:moveTo>
                  <a:pt x="12549" y="10627"/>
                </a:moveTo>
                <a:cubicBezTo>
                  <a:pt x="22612" y="22368"/>
                  <a:pt x="41952" y="29226"/>
                  <a:pt x="56745" y="24724"/>
                </a:cubicBezTo>
                <a:cubicBezTo>
                  <a:pt x="64779" y="22279"/>
                  <a:pt x="73020" y="4858"/>
                  <a:pt x="65508" y="1102"/>
                </a:cubicBezTo>
                <a:cubicBezTo>
                  <a:pt x="49084" y="-7110"/>
                  <a:pt x="51822" y="35274"/>
                  <a:pt x="43029" y="51394"/>
                </a:cubicBezTo>
                <a:cubicBezTo>
                  <a:pt x="35894" y="64475"/>
                  <a:pt x="15769" y="65227"/>
                  <a:pt x="6072" y="76540"/>
                </a:cubicBezTo>
                <a:cubicBezTo>
                  <a:pt x="-3356" y="87539"/>
                  <a:pt x="-33" y="106231"/>
                  <a:pt x="4548" y="119974"/>
                </a:cubicBezTo>
              </a:path>
            </a:pathLst>
          </a:custGeom>
          <a:noFill/>
          <a:ln w="19050" cap="flat" cmpd="sng">
            <a:solidFill>
              <a:schemeClr val="dk1"/>
            </a:solidFill>
            <a:prstDash val="dot"/>
            <a:round/>
            <a:headEnd type="none" w="med" len="med"/>
            <a:tailEnd type="none" w="med" len="med"/>
          </a:ln>
        </p:spPr>
        <p:txBody>
          <a:bodyPr/>
          <a:lstStyle/>
          <a:p>
            <a:endParaRPr lang="en-US"/>
          </a:p>
        </p:txBody>
      </p:sp>
      <p:pic>
        <p:nvPicPr>
          <p:cNvPr id="2" name="Picture 1">
            <a:extLst>
              <a:ext uri="{FF2B5EF4-FFF2-40B4-BE49-F238E27FC236}">
                <a16:creationId xmlns:a16="http://schemas.microsoft.com/office/drawing/2014/main" id="{C3954BD0-D294-F87C-DBE8-DF2E018240B1}"/>
              </a:ext>
            </a:extLst>
          </p:cNvPr>
          <p:cNvPicPr>
            <a:picLocks noChangeAspect="1"/>
          </p:cNvPicPr>
          <p:nvPr/>
        </p:nvPicPr>
        <p:blipFill>
          <a:blip r:embed="rId4"/>
          <a:stretch>
            <a:fillRect/>
          </a:stretch>
        </p:blipFill>
        <p:spPr>
          <a:xfrm>
            <a:off x="512468" y="388883"/>
            <a:ext cx="9059665" cy="3358387"/>
          </a:xfrm>
          <a:prstGeom prst="rect">
            <a:avLst/>
          </a:prstGeom>
        </p:spPr>
      </p:pic>
    </p:spTree>
    <p:extLst>
      <p:ext uri="{BB962C8B-B14F-4D97-AF65-F5344CB8AC3E}">
        <p14:creationId xmlns:p14="http://schemas.microsoft.com/office/powerpoint/2010/main" val="1846130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48606-E8B5-96A9-AC8F-1D3809F9E7B8}"/>
              </a:ext>
            </a:extLst>
          </p:cNvPr>
          <p:cNvPicPr>
            <a:picLocks noChangeAspect="1"/>
          </p:cNvPicPr>
          <p:nvPr/>
        </p:nvPicPr>
        <p:blipFill>
          <a:blip r:embed="rId2"/>
          <a:stretch>
            <a:fillRect/>
          </a:stretch>
        </p:blipFill>
        <p:spPr>
          <a:xfrm>
            <a:off x="762634" y="239077"/>
            <a:ext cx="10535285" cy="3044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24B996AF-28C9-700F-481B-A5244AD6224A}"/>
              </a:ext>
            </a:extLst>
          </p:cNvPr>
          <p:cNvSpPr txBox="1"/>
          <p:nvPr/>
        </p:nvSpPr>
        <p:spPr>
          <a:xfrm>
            <a:off x="873760" y="3647440"/>
            <a:ext cx="11003280" cy="3046988"/>
          </a:xfrm>
          <a:prstGeom prst="rect">
            <a:avLst/>
          </a:prstGeom>
          <a:noFill/>
        </p:spPr>
        <p:txBody>
          <a:bodyPr wrap="square" rtlCol="0">
            <a:spAutoFit/>
          </a:bodyPr>
          <a:lstStyle/>
          <a:p>
            <a:pPr algn="just"/>
            <a:r>
              <a:rPr lang="vi-VN" sz="3200" dirty="0">
                <a:solidFill>
                  <a:srgbClr val="FA3752"/>
                </a:solidFill>
                <a:latin typeface="Cambria" panose="02040503050406030204" pitchFamily="18" charset="0"/>
                <a:ea typeface="Cambria" panose="02040503050406030204" pitchFamily="18" charset="0"/>
              </a:rPr>
              <a:t> </a:t>
            </a:r>
            <a:r>
              <a:rPr lang="en-US" sz="3200" dirty="0">
                <a:solidFill>
                  <a:srgbClr val="FA3752"/>
                </a:solidFill>
                <a:latin typeface="Cambria" panose="02040503050406030204" pitchFamily="18" charset="0"/>
                <a:ea typeface="Cambria" panose="02040503050406030204" pitchFamily="18" charset="0"/>
              </a:rPr>
              <a:t>N</a:t>
            </a:r>
            <a:r>
              <a:rPr lang="vi-VN" sz="3200" dirty="0">
                <a:solidFill>
                  <a:srgbClr val="FA3752"/>
                </a:solidFill>
                <a:latin typeface="Cambria" panose="02040503050406030204" pitchFamily="18" charset="0"/>
                <a:ea typeface="Cambria" panose="02040503050406030204" pitchFamily="18" charset="0"/>
              </a:rPr>
              <a:t>gười dân miền biển phải sống bám biển, nhờ vào biển để làm kinh tế. Họ có thể nuôi trồng thuỷ hải sản, đánh bắt thuỷ hải sản; làm muối biển; làm khô cá, khô mực,… Cuộc sống của họ vất vả và nguy hiểm. Những chuyến ra khơi luôn rình rập: có thể có một mẻ cá bội thu hay không? thời tiết có thực sự thuận lợi cho chuyến đi này không?</a:t>
            </a:r>
            <a:endParaRPr lang="en-US" sz="3200" dirty="0">
              <a:solidFill>
                <a:srgbClr val="FA375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20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EE2E55EC-48BB-5D08-0E02-EB65D8BCE4FE}"/>
              </a:ext>
            </a:extLst>
          </p:cNvPr>
          <p:cNvSpPr/>
          <p:nvPr/>
        </p:nvSpPr>
        <p:spPr>
          <a:xfrm>
            <a:off x="0" y="0"/>
            <a:ext cx="12192000" cy="6858000"/>
          </a:xfrm>
          <a:custGeom>
            <a:avLst/>
            <a:gdLst/>
            <a:ahLst/>
            <a:cxnLst/>
            <a:rect l="l" t="t" r="r" b="b"/>
            <a:pathLst>
              <a:path w="14128902" h="10142815">
                <a:moveTo>
                  <a:pt x="0" y="0"/>
                </a:moveTo>
                <a:lnTo>
                  <a:pt x="14128902" y="0"/>
                </a:lnTo>
                <a:lnTo>
                  <a:pt x="14128902" y="10142815"/>
                </a:lnTo>
                <a:lnTo>
                  <a:pt x="0" y="10142815"/>
                </a:lnTo>
                <a:lnTo>
                  <a:pt x="0" y="0"/>
                </a:lnTo>
                <a:close/>
              </a:path>
            </a:pathLst>
          </a:custGeom>
          <a:blipFill>
            <a:blip r:embed="rId3"/>
            <a:stretch>
              <a:fillRect/>
            </a:stretch>
          </a:blipFill>
        </p:spPr>
        <p:txBody>
          <a:bodyPr/>
          <a:lstStyle/>
          <a:p>
            <a:endParaRPr lang="en-US"/>
          </a:p>
        </p:txBody>
      </p:sp>
      <p:pic>
        <p:nvPicPr>
          <p:cNvPr id="6" name="Picture 5">
            <a:extLst>
              <a:ext uri="{FF2B5EF4-FFF2-40B4-BE49-F238E27FC236}">
                <a16:creationId xmlns:a16="http://schemas.microsoft.com/office/drawing/2014/main" id="{D5669F32-C4DA-3E75-0CC1-D9A5AEB1717C}"/>
              </a:ext>
            </a:extLst>
          </p:cNvPr>
          <p:cNvPicPr>
            <a:picLocks noChangeAspect="1"/>
          </p:cNvPicPr>
          <p:nvPr/>
        </p:nvPicPr>
        <p:blipFill>
          <a:blip r:embed="rId4"/>
          <a:srcRect b="57064"/>
          <a:stretch>
            <a:fillRect/>
          </a:stretch>
        </p:blipFill>
        <p:spPr>
          <a:xfrm>
            <a:off x="1476917" y="885718"/>
            <a:ext cx="4405723" cy="876784"/>
          </a:xfrm>
          <a:prstGeom prst="rect">
            <a:avLst/>
          </a:prstGeom>
        </p:spPr>
      </p:pic>
      <p:pic>
        <p:nvPicPr>
          <p:cNvPr id="11" name="Picture 10">
            <a:extLst>
              <a:ext uri="{FF2B5EF4-FFF2-40B4-BE49-F238E27FC236}">
                <a16:creationId xmlns:a16="http://schemas.microsoft.com/office/drawing/2014/main" id="{DA083798-5175-B13F-3904-D8E0B37BD5F1}"/>
              </a:ext>
            </a:extLst>
          </p:cNvPr>
          <p:cNvPicPr>
            <a:picLocks noChangeAspect="1"/>
          </p:cNvPicPr>
          <p:nvPr/>
        </p:nvPicPr>
        <p:blipFill>
          <a:blip r:embed="rId5"/>
          <a:stretch>
            <a:fillRect/>
          </a:stretch>
        </p:blipFill>
        <p:spPr>
          <a:xfrm>
            <a:off x="453850" y="2374271"/>
            <a:ext cx="6956139" cy="2780017"/>
          </a:xfrm>
          <a:prstGeom prst="rect">
            <a:avLst/>
          </a:prstGeom>
        </p:spPr>
      </p:pic>
    </p:spTree>
    <p:extLst>
      <p:ext uri="{BB962C8B-B14F-4D97-AF65-F5344CB8AC3E}">
        <p14:creationId xmlns:p14="http://schemas.microsoft.com/office/powerpoint/2010/main" val="3205372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2" name="Google Shape;1092;p38"/>
          <p:cNvSpPr/>
          <p:nvPr/>
        </p:nvSpPr>
        <p:spPr>
          <a:xfrm>
            <a:off x="9682599" y="5605341"/>
            <a:ext cx="928255" cy="1011448"/>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3" name="Google Shape;1093;p38"/>
          <p:cNvSpPr/>
          <p:nvPr/>
        </p:nvSpPr>
        <p:spPr>
          <a:xfrm>
            <a:off x="1839332" y="180327"/>
            <a:ext cx="7696200" cy="202156"/>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grpSp>
        <p:nvGrpSpPr>
          <p:cNvPr id="8" name="Group 7">
            <a:extLst>
              <a:ext uri="{FF2B5EF4-FFF2-40B4-BE49-F238E27FC236}">
                <a16:creationId xmlns:a16="http://schemas.microsoft.com/office/drawing/2014/main" id="{B66A1350-57F1-4734-B5E1-F9C790A33EED}"/>
              </a:ext>
            </a:extLst>
          </p:cNvPr>
          <p:cNvGrpSpPr/>
          <p:nvPr/>
        </p:nvGrpSpPr>
        <p:grpSpPr>
          <a:xfrm>
            <a:off x="6623659" y="704027"/>
            <a:ext cx="5334000" cy="5588036"/>
            <a:chOff x="2057400" y="762000"/>
            <a:chExt cx="4419600" cy="4630087"/>
          </a:xfrm>
        </p:grpSpPr>
        <p:grpSp>
          <p:nvGrpSpPr>
            <p:cNvPr id="9" name="Group 8">
              <a:extLst>
                <a:ext uri="{FF2B5EF4-FFF2-40B4-BE49-F238E27FC236}">
                  <a16:creationId xmlns:a16="http://schemas.microsoft.com/office/drawing/2014/main" id="{8D3A599F-3F82-46A3-BFC6-271024D40184}"/>
                </a:ext>
              </a:extLst>
            </p:cNvPr>
            <p:cNvGrpSpPr/>
            <p:nvPr/>
          </p:nvGrpSpPr>
          <p:grpSpPr>
            <a:xfrm>
              <a:off x="3352800" y="762000"/>
              <a:ext cx="1828800" cy="1564105"/>
              <a:chOff x="5667022" y="3062111"/>
              <a:chExt cx="857956" cy="733778"/>
            </a:xfrm>
          </p:grpSpPr>
          <p:pic>
            <p:nvPicPr>
              <p:cNvPr id="28" name="Picture 27">
                <a:extLst>
                  <a:ext uri="{FF2B5EF4-FFF2-40B4-BE49-F238E27FC236}">
                    <a16:creationId xmlns:a16="http://schemas.microsoft.com/office/drawing/2014/main" id="{B34AC122-00B9-4D08-A074-0BE43ECF9E70}"/>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9" name="Picture 28">
                <a:extLst>
                  <a:ext uri="{FF2B5EF4-FFF2-40B4-BE49-F238E27FC236}">
                    <a16:creationId xmlns:a16="http://schemas.microsoft.com/office/drawing/2014/main" id="{4977D57F-6EE3-4114-A5CB-41B81AA80D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0" name="Group 9">
              <a:extLst>
                <a:ext uri="{FF2B5EF4-FFF2-40B4-BE49-F238E27FC236}">
                  <a16:creationId xmlns:a16="http://schemas.microsoft.com/office/drawing/2014/main" id="{00812C19-F435-458D-8307-D3159EC0E112}"/>
                </a:ext>
              </a:extLst>
            </p:cNvPr>
            <p:cNvGrpSpPr/>
            <p:nvPr/>
          </p:nvGrpSpPr>
          <p:grpSpPr>
            <a:xfrm>
              <a:off x="3352800" y="2286000"/>
              <a:ext cx="1828800" cy="1564105"/>
              <a:chOff x="5667022" y="3062111"/>
              <a:chExt cx="857956" cy="733778"/>
            </a:xfrm>
          </p:grpSpPr>
          <p:pic>
            <p:nvPicPr>
              <p:cNvPr id="26" name="Picture 25">
                <a:extLst>
                  <a:ext uri="{FF2B5EF4-FFF2-40B4-BE49-F238E27FC236}">
                    <a16:creationId xmlns:a16="http://schemas.microsoft.com/office/drawing/2014/main" id="{E1A0C1B6-8051-4202-B1B1-A9805EC38A8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7" name="Picture 26">
                <a:extLst>
                  <a:ext uri="{FF2B5EF4-FFF2-40B4-BE49-F238E27FC236}">
                    <a16:creationId xmlns:a16="http://schemas.microsoft.com/office/drawing/2014/main" id="{14F09F24-AD64-4ED0-AB81-F4D51F448E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1" name="Group 10">
              <a:extLst>
                <a:ext uri="{FF2B5EF4-FFF2-40B4-BE49-F238E27FC236}">
                  <a16:creationId xmlns:a16="http://schemas.microsoft.com/office/drawing/2014/main" id="{BCEE5F81-A63F-4C1D-A6CA-7CB0726797C7}"/>
                </a:ext>
              </a:extLst>
            </p:cNvPr>
            <p:cNvGrpSpPr/>
            <p:nvPr/>
          </p:nvGrpSpPr>
          <p:grpSpPr>
            <a:xfrm>
              <a:off x="3352800" y="3827982"/>
              <a:ext cx="1828800" cy="1564105"/>
              <a:chOff x="5667022" y="3062111"/>
              <a:chExt cx="857956" cy="733778"/>
            </a:xfrm>
          </p:grpSpPr>
          <p:pic>
            <p:nvPicPr>
              <p:cNvPr id="24" name="Picture 23">
                <a:extLst>
                  <a:ext uri="{FF2B5EF4-FFF2-40B4-BE49-F238E27FC236}">
                    <a16:creationId xmlns:a16="http://schemas.microsoft.com/office/drawing/2014/main" id="{EE4E8C4F-4E26-4645-B7ED-E34F490A8274}"/>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5" name="Picture 24">
                <a:extLst>
                  <a:ext uri="{FF2B5EF4-FFF2-40B4-BE49-F238E27FC236}">
                    <a16:creationId xmlns:a16="http://schemas.microsoft.com/office/drawing/2014/main" id="{F840B86B-3BE5-4315-AE31-B9F10A75FD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2" name="Group 11">
              <a:extLst>
                <a:ext uri="{FF2B5EF4-FFF2-40B4-BE49-F238E27FC236}">
                  <a16:creationId xmlns:a16="http://schemas.microsoft.com/office/drawing/2014/main" id="{D183E8B3-C0BF-4607-95B1-94A3E02BE959}"/>
                </a:ext>
              </a:extLst>
            </p:cNvPr>
            <p:cNvGrpSpPr/>
            <p:nvPr/>
          </p:nvGrpSpPr>
          <p:grpSpPr>
            <a:xfrm>
              <a:off x="2057400" y="3048000"/>
              <a:ext cx="1828800" cy="1564105"/>
              <a:chOff x="5667022" y="3062111"/>
              <a:chExt cx="857956" cy="733778"/>
            </a:xfrm>
          </p:grpSpPr>
          <p:pic>
            <p:nvPicPr>
              <p:cNvPr id="22" name="Picture 21">
                <a:extLst>
                  <a:ext uri="{FF2B5EF4-FFF2-40B4-BE49-F238E27FC236}">
                    <a16:creationId xmlns:a16="http://schemas.microsoft.com/office/drawing/2014/main" id="{97B057A3-A3AC-4B3C-A84A-E094FF2FDE0E}"/>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3" name="Picture 22">
                <a:extLst>
                  <a:ext uri="{FF2B5EF4-FFF2-40B4-BE49-F238E27FC236}">
                    <a16:creationId xmlns:a16="http://schemas.microsoft.com/office/drawing/2014/main" id="{66F78093-B79D-4B7B-BB78-E4D101BD38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3" name="Group 12">
              <a:extLst>
                <a:ext uri="{FF2B5EF4-FFF2-40B4-BE49-F238E27FC236}">
                  <a16:creationId xmlns:a16="http://schemas.microsoft.com/office/drawing/2014/main" id="{6DDC8C78-2C5D-4AD6-B6A8-AE4E6DEBF07A}"/>
                </a:ext>
              </a:extLst>
            </p:cNvPr>
            <p:cNvGrpSpPr/>
            <p:nvPr/>
          </p:nvGrpSpPr>
          <p:grpSpPr>
            <a:xfrm>
              <a:off x="2057400" y="1532991"/>
              <a:ext cx="1828800" cy="1564105"/>
              <a:chOff x="5667022" y="3062111"/>
              <a:chExt cx="857956" cy="733778"/>
            </a:xfrm>
          </p:grpSpPr>
          <p:pic>
            <p:nvPicPr>
              <p:cNvPr id="20" name="Picture 19">
                <a:extLst>
                  <a:ext uri="{FF2B5EF4-FFF2-40B4-BE49-F238E27FC236}">
                    <a16:creationId xmlns:a16="http://schemas.microsoft.com/office/drawing/2014/main" id="{A8974B18-A020-42E5-A28A-169723542835}"/>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21" name="Picture 20">
                <a:extLst>
                  <a:ext uri="{FF2B5EF4-FFF2-40B4-BE49-F238E27FC236}">
                    <a16:creationId xmlns:a16="http://schemas.microsoft.com/office/drawing/2014/main" id="{A8404F4B-F952-4623-8B02-92BE5310BF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4" name="Group 13">
              <a:extLst>
                <a:ext uri="{FF2B5EF4-FFF2-40B4-BE49-F238E27FC236}">
                  <a16:creationId xmlns:a16="http://schemas.microsoft.com/office/drawing/2014/main" id="{82D6454E-C383-4A72-BC6E-2480B30FB72C}"/>
                </a:ext>
              </a:extLst>
            </p:cNvPr>
            <p:cNvGrpSpPr/>
            <p:nvPr/>
          </p:nvGrpSpPr>
          <p:grpSpPr>
            <a:xfrm>
              <a:off x="4648200" y="1532991"/>
              <a:ext cx="1828800" cy="1564105"/>
              <a:chOff x="5667022" y="3062111"/>
              <a:chExt cx="857956" cy="733778"/>
            </a:xfrm>
          </p:grpSpPr>
          <p:pic>
            <p:nvPicPr>
              <p:cNvPr id="18" name="Picture 17">
                <a:extLst>
                  <a:ext uri="{FF2B5EF4-FFF2-40B4-BE49-F238E27FC236}">
                    <a16:creationId xmlns:a16="http://schemas.microsoft.com/office/drawing/2014/main" id="{F9CEAE52-F9D3-4389-92B6-7CABE2472757}"/>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9" name="Picture 18">
                <a:extLst>
                  <a:ext uri="{FF2B5EF4-FFF2-40B4-BE49-F238E27FC236}">
                    <a16:creationId xmlns:a16="http://schemas.microsoft.com/office/drawing/2014/main" id="{F9082007-AB0A-4D63-B974-08D294E748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nvGrpSpPr>
            <p:cNvPr id="15" name="Group 14">
              <a:extLst>
                <a:ext uri="{FF2B5EF4-FFF2-40B4-BE49-F238E27FC236}">
                  <a16:creationId xmlns:a16="http://schemas.microsoft.com/office/drawing/2014/main" id="{FC53058C-DC5E-4991-A9A8-B52055DD5B53}"/>
                </a:ext>
              </a:extLst>
            </p:cNvPr>
            <p:cNvGrpSpPr/>
            <p:nvPr/>
          </p:nvGrpSpPr>
          <p:grpSpPr>
            <a:xfrm>
              <a:off x="4648200" y="3027945"/>
              <a:ext cx="1828800" cy="1564105"/>
              <a:chOff x="5667022" y="3062111"/>
              <a:chExt cx="857956" cy="733778"/>
            </a:xfrm>
          </p:grpSpPr>
          <p:pic>
            <p:nvPicPr>
              <p:cNvPr id="16" name="Picture 15">
                <a:extLst>
                  <a:ext uri="{FF2B5EF4-FFF2-40B4-BE49-F238E27FC236}">
                    <a16:creationId xmlns:a16="http://schemas.microsoft.com/office/drawing/2014/main" id="{49B99442-8E8F-44BF-83BC-067066394801}"/>
                  </a:ext>
                </a:extLst>
              </p:cNvPr>
              <p:cNvPicPr>
                <a:picLocks noChangeAspect="1"/>
              </p:cNvPicPr>
              <p:nvPr/>
            </p:nvPicPr>
            <p:blipFill>
              <a:blip r:embed="rId3"/>
              <a:stretch>
                <a:fillRect/>
              </a:stretch>
            </p:blipFill>
            <p:spPr>
              <a:xfrm>
                <a:off x="5667022" y="3062111"/>
                <a:ext cx="857956" cy="733778"/>
              </a:xfrm>
              <a:prstGeom prst="rect">
                <a:avLst/>
              </a:prstGeom>
            </p:spPr>
          </p:pic>
          <p:pic>
            <p:nvPicPr>
              <p:cNvPr id="17" name="Picture 16">
                <a:extLst>
                  <a:ext uri="{FF2B5EF4-FFF2-40B4-BE49-F238E27FC236}">
                    <a16:creationId xmlns:a16="http://schemas.microsoft.com/office/drawing/2014/main" id="{39A46407-7A22-4503-A4B4-0CD663B696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52294" y="3118555"/>
                <a:ext cx="687412" cy="620889"/>
              </a:xfrm>
              <a:prstGeom prst="rect">
                <a:avLst/>
              </a:prstGeom>
            </p:spPr>
          </p:pic>
        </p:grpSp>
      </p:grpSp>
      <p:pic>
        <p:nvPicPr>
          <p:cNvPr id="30" name="Picture 29">
            <a:extLst>
              <a:ext uri="{FF2B5EF4-FFF2-40B4-BE49-F238E27FC236}">
                <a16:creationId xmlns:a16="http://schemas.microsoft.com/office/drawing/2014/main" id="{CDEC23E3-2B04-475B-A672-5BBFAA83E081}"/>
              </a:ext>
            </a:extLst>
          </p:cNvPr>
          <p:cNvPicPr>
            <a:picLocks noChangeAspect="1"/>
          </p:cNvPicPr>
          <p:nvPr/>
        </p:nvPicPr>
        <p:blipFill>
          <a:blip r:embed="rId5"/>
          <a:stretch>
            <a:fillRect/>
          </a:stretch>
        </p:blipFill>
        <p:spPr>
          <a:xfrm>
            <a:off x="6634789" y="3966966"/>
            <a:ext cx="5167489" cy="3494775"/>
          </a:xfrm>
          <a:prstGeom prst="rect">
            <a:avLst/>
          </a:prstGeom>
        </p:spPr>
      </p:pic>
      <p:pic>
        <p:nvPicPr>
          <p:cNvPr id="31" name="Graphic 82">
            <a:hlinkClick r:id="" action="ppaction://noaction"/>
            <a:extLst>
              <a:ext uri="{FF2B5EF4-FFF2-40B4-BE49-F238E27FC236}">
                <a16:creationId xmlns:a16="http://schemas.microsoft.com/office/drawing/2014/main" id="{C0A518A4-38B1-4CFC-8081-34A6B102ACED}"/>
              </a:ext>
            </a:extLst>
          </p:cNvPr>
          <p:cNvPicPr>
            <a:picLocks noChangeAspect="1"/>
          </p:cNvPicPr>
          <p:nvPr/>
        </p:nvPicPr>
        <p:blipFill>
          <a:blip r:embed="rId6"/>
          <a:stretch>
            <a:fillRect/>
          </a:stretch>
        </p:blipFill>
        <p:spPr>
          <a:xfrm flipH="1">
            <a:off x="10589898" y="2464272"/>
            <a:ext cx="1899714" cy="1747846"/>
          </a:xfrm>
          <a:prstGeom prst="rect">
            <a:avLst/>
          </a:prstGeom>
        </p:spPr>
      </p:pic>
      <p:pic>
        <p:nvPicPr>
          <p:cNvPr id="32" name="Picture 31">
            <a:extLst>
              <a:ext uri="{FF2B5EF4-FFF2-40B4-BE49-F238E27FC236}">
                <a16:creationId xmlns:a16="http://schemas.microsoft.com/office/drawing/2014/main" id="{79138142-250F-4A27-AF80-CF35AA46C3B5}"/>
              </a:ext>
            </a:extLst>
          </p:cNvPr>
          <p:cNvPicPr>
            <a:picLocks noChangeAspect="1"/>
          </p:cNvPicPr>
          <p:nvPr/>
        </p:nvPicPr>
        <p:blipFill>
          <a:blip r:embed="rId7"/>
          <a:stretch>
            <a:fillRect/>
          </a:stretch>
        </p:blipFill>
        <p:spPr>
          <a:xfrm>
            <a:off x="160111" y="704027"/>
            <a:ext cx="1282951" cy="1392919"/>
          </a:xfrm>
          <a:prstGeom prst="rect">
            <a:avLst/>
          </a:prstGeom>
        </p:spPr>
      </p:pic>
      <p:pic>
        <p:nvPicPr>
          <p:cNvPr id="36" name="Picture 35">
            <a:extLst>
              <a:ext uri="{FF2B5EF4-FFF2-40B4-BE49-F238E27FC236}">
                <a16:creationId xmlns:a16="http://schemas.microsoft.com/office/drawing/2014/main" id="{C3ACC900-7594-45FD-8994-08AA10F0103C}"/>
              </a:ext>
            </a:extLst>
          </p:cNvPr>
          <p:cNvPicPr>
            <a:picLocks noChangeAspect="1"/>
          </p:cNvPicPr>
          <p:nvPr/>
        </p:nvPicPr>
        <p:blipFill>
          <a:blip r:embed="rId8"/>
          <a:stretch>
            <a:fillRect/>
          </a:stretch>
        </p:blipFill>
        <p:spPr>
          <a:xfrm>
            <a:off x="-325855" y="1398074"/>
            <a:ext cx="7415083" cy="3631749"/>
          </a:xfrm>
          <a:prstGeom prst="rect">
            <a:avLst/>
          </a:prstGeom>
        </p:spPr>
      </p:pic>
      <p:pic>
        <p:nvPicPr>
          <p:cNvPr id="33" name="Picture 2" descr="Hình ảnh Diều Màu Diều đẹp Tay Diều Vẽ Diều PNG , Thả Diều, Túi Màu, đồ  Chơi Diều PNG miễn phí tải tập tin PSDComment và Vector">
            <a:extLst>
              <a:ext uri="{FF2B5EF4-FFF2-40B4-BE49-F238E27FC236}">
                <a16:creationId xmlns:a16="http://schemas.microsoft.com/office/drawing/2014/main" id="{7236B106-E20B-4825-9345-39C15982B89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74063" y1="26875" x2="81563" y2="29688"/>
                      </a14:backgroundRemoval>
                    </a14:imgEffect>
                  </a14:imgLayer>
                </a14:imgProps>
              </a:ext>
              <a:ext uri="{28A0092B-C50C-407E-A947-70E740481C1C}">
                <a14:useLocalDpi xmlns:a14="http://schemas.microsoft.com/office/drawing/2010/main" val="0"/>
              </a:ext>
            </a:extLst>
          </a:blip>
          <a:srcRect/>
          <a:stretch>
            <a:fillRect/>
          </a:stretch>
        </p:blipFill>
        <p:spPr bwMode="auto">
          <a:xfrm rot="16403182">
            <a:off x="4960884" y="-261954"/>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774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grpSp>
        <p:nvGrpSpPr>
          <p:cNvPr id="4" name="Group 3"/>
          <p:cNvGrpSpPr/>
          <p:nvPr/>
        </p:nvGrpSpPr>
        <p:grpSpPr>
          <a:xfrm>
            <a:off x="-102741" y="1428207"/>
            <a:ext cx="4709160" cy="4671786"/>
            <a:chOff x="0" y="2252543"/>
            <a:chExt cx="4800600" cy="476250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6" name="Rounded Rectangle 5"/>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Arial"/>
                <a:ea typeface="+mn-ea"/>
                <a:cs typeface="+mn-cs"/>
              </a:endParaRPr>
            </a:p>
          </p:txBody>
        </p:sp>
        <p:sp>
          <p:nvSpPr>
            <p:cNvPr id="7" name="TextBox 6">
              <a:extLst>
                <a:ext uri="{FF2B5EF4-FFF2-40B4-BE49-F238E27FC236}">
                  <a16:creationId xmlns:a16="http://schemas.microsoft.com/office/drawing/2014/main" id="{EA368E21-218A-4A03-83BE-069CA1E4855A}"/>
                </a:ext>
              </a:extLst>
            </p:cNvPr>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srgbClr val="FFFFFF"/>
                    </a:outerShdw>
                  </a:effectLst>
                  <a:uLnTx/>
                  <a:uFillTx/>
                  <a:latin typeface="iCiel Cadena" panose="02000503000000020004" pitchFamily="50" charset="0"/>
                  <a:ea typeface="+mn-ea"/>
                  <a:cs typeface="+mn-cs"/>
                </a:rPr>
                <a:t>GIỌNG ĐỌC</a:t>
              </a:r>
            </a:p>
          </p:txBody>
        </p:sp>
      </p:grpSp>
      <p:sp>
        <p:nvSpPr>
          <p:cNvPr id="9" name="Rectangle 8"/>
          <p:cNvSpPr/>
          <p:nvPr/>
        </p:nvSpPr>
        <p:spPr>
          <a:xfrm>
            <a:off x="3761015" y="887787"/>
            <a:ext cx="7443654" cy="4475071"/>
          </a:xfrm>
          <a:prstGeom prst="rect">
            <a:avLst/>
          </a:prstGeom>
        </p:spPr>
        <p:txBody>
          <a:bodyPr wrap="square">
            <a:spAutoFit/>
          </a:bodyPr>
          <a:lstStyle/>
          <a:p>
            <a:pPr marL="1371600" lvl="2" indent="-457200" algn="just">
              <a:lnSpc>
                <a:spcPct val="120000"/>
              </a:lnSpc>
              <a:spcBef>
                <a:spcPts val="1200"/>
              </a:spcBef>
              <a:spcAft>
                <a:spcPts val="1200"/>
              </a:spcAft>
              <a:buFont typeface="Wingdings" panose="05000000000000000000" pitchFamily="2" charset="2"/>
              <a:buChar char="ü"/>
            </a:pPr>
            <a:r>
              <a:rPr lang="vi-VN" sz="4000" b="1" dirty="0">
                <a:solidFill>
                  <a:srgbClr val="0070C0"/>
                </a:solidFill>
                <a:latin typeface="Calibri" panose="020F0502020204030204" pitchFamily="34" charset="0"/>
                <a:ea typeface="Calibri" panose="020F0502020204030204" pitchFamily="34" charset="0"/>
                <a:cs typeface="Calibri" panose="020F0502020204030204" pitchFamily="34" charset="0"/>
              </a:rPr>
              <a:t>Đọc diễn cảm cả bài, nhấn giọng ở những chi tiết bất ngờ hoặc từ ngữ thể hiện tâm trạng, cảm xúc của người lao động trước một hành trình lao động mới.</a:t>
            </a:r>
            <a:endParaRPr kumimoji="0" lang="en-US" sz="40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61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3" name="Rectangle 2"/>
          <p:cNvSpPr/>
          <p:nvPr/>
        </p:nvSpPr>
        <p:spPr>
          <a:xfrm>
            <a:off x="735557" y="1911367"/>
            <a:ext cx="10720886" cy="1569660"/>
          </a:xfrm>
          <a:prstGeom prst="rect">
            <a:avLst/>
          </a:prstGeom>
        </p:spPr>
        <p:txBody>
          <a:bodyPr wrap="square">
            <a:spAutoFit/>
          </a:bodyPr>
          <a:lstStyle/>
          <a:p>
            <a:pPr lvl="0" algn="just">
              <a:defRPr/>
            </a:pPr>
            <a:r>
              <a:rPr lang="vi-VN" sz="4800">
                <a:solidFill>
                  <a:srgbClr val="000000"/>
                </a:solidFill>
                <a:latin typeface="Cambria" panose="02040503050406030204" pitchFamily="18" charset="0"/>
                <a:ea typeface="Cambria" panose="02040503050406030204" pitchFamily="18" charset="0"/>
                <a:cs typeface="Calibri" panose="020F0502020204030204" pitchFamily="34" charset="0"/>
              </a:rPr>
              <a:t>Bài gồm 5 khổ thơ, mỗi khổ thơ tương ứng với 1 đoạn</a:t>
            </a:r>
          </a:p>
        </p:txBody>
      </p:sp>
      <p:sp>
        <p:nvSpPr>
          <p:cNvPr id="215" name="TextBox 214">
            <a:extLst>
              <a:ext uri="{FF2B5EF4-FFF2-40B4-BE49-F238E27FC236}">
                <a16:creationId xmlns:a16="http://schemas.microsoft.com/office/drawing/2014/main" id="{EA368E21-218A-4A03-83BE-069CA1E4855A}"/>
              </a:ext>
            </a:extLst>
          </p:cNvPr>
          <p:cNvSpPr txBox="1"/>
          <p:nvPr/>
        </p:nvSpPr>
        <p:spPr>
          <a:xfrm>
            <a:off x="3796812" y="606983"/>
            <a:ext cx="4598375"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noProof="0">
                <a:solidFill>
                  <a:srgbClr val="00B0F0"/>
                </a:solidFill>
                <a:effectLst>
                  <a:outerShdw dist="50800" dir="3600000" algn="t" rotWithShape="0">
                    <a:srgbClr val="FFFFFF"/>
                  </a:outerShdw>
                </a:effectLst>
                <a:latin typeface="Cambria" panose="02040503050406030204" pitchFamily="18" charset="0"/>
                <a:ea typeface="Cambria" panose="02040503050406030204" pitchFamily="18" charset="0"/>
                <a:cs typeface="Calibri" panose="020F0502020204030204" pitchFamily="34" charset="0"/>
              </a:rPr>
              <a:t>CHIA ĐOẠN</a:t>
            </a:r>
            <a:endParaRPr kumimoji="0" lang="en-US" sz="6600" b="1" i="0" u="none" strike="noStrike" kern="1200" cap="none" spc="0" normalizeH="0" baseline="0" noProof="0" dirty="0">
              <a:ln>
                <a:noFill/>
              </a:ln>
              <a:solidFill>
                <a:srgbClr val="00B0F0"/>
              </a:solidFill>
              <a:effectLst>
                <a:outerShdw dist="50800" dir="3600000" algn="t"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4328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barn(inVertical)">
                                      <p:cBhvr>
                                        <p:cTn id="7" dur="500"/>
                                        <p:tgtEl>
                                          <p:spTgt spid="2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7">
          <a:extLst>
            <a:ext uri="{FF2B5EF4-FFF2-40B4-BE49-F238E27FC236}">
              <a16:creationId xmlns:a16="http://schemas.microsoft.com/office/drawing/2014/main" id="{84643922-AD6E-C751-C3C8-A1F0B29B1AD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63F813-4740-BFF7-F114-9A5D5DF8FB39}"/>
              </a:ext>
            </a:extLst>
          </p:cNvPr>
          <p:cNvSpPr txBox="1"/>
          <p:nvPr/>
        </p:nvSpPr>
        <p:spPr>
          <a:xfrm>
            <a:off x="2132540" y="2230841"/>
            <a:ext cx="8604732" cy="17366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a:solidFill>
                  <a:schemeClr val="accent3">
                    <a:lumMod val="50000"/>
                  </a:schemeClr>
                </a:solidFill>
                <a:effectLst>
                  <a:outerShdw dist="50800" dir="3600000" algn="t" rotWithShape="0">
                    <a:srgbClr val="FFFFFF"/>
                  </a:outerShdw>
                </a:effectLst>
                <a:latin typeface="Cambria" panose="02040503050406030204" pitchFamily="18" charset="0"/>
                <a:ea typeface="Cambria" panose="02040503050406030204" pitchFamily="18" charset="0"/>
              </a:rPr>
              <a:t>ĐỌC NỐI TIẾP</a:t>
            </a:r>
            <a:endParaRPr kumimoji="0" lang="en-US" sz="9600" b="1" i="0" u="none" strike="noStrike" kern="1200" cap="none" spc="0" normalizeH="0" baseline="0" noProof="0" dirty="0">
              <a:ln>
                <a:noFill/>
              </a:ln>
              <a:solidFill>
                <a:schemeClr val="accent3">
                  <a:lumMod val="50000"/>
                </a:schemeClr>
              </a:solidFill>
              <a:effectLst>
                <a:outerShdw dist="50800" dir="3600000" algn="t" rotWithShape="0">
                  <a:srgbClr val="FFFFFF"/>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1611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sp>
        <p:nvSpPr>
          <p:cNvPr id="7" name="TextBox 6">
            <a:extLst>
              <a:ext uri="{FF2B5EF4-FFF2-40B4-BE49-F238E27FC236}">
                <a16:creationId xmlns:a16="http://schemas.microsoft.com/office/drawing/2014/main" id="{EA368E21-218A-4A03-83BE-069CA1E4855A}"/>
              </a:ext>
            </a:extLst>
          </p:cNvPr>
          <p:cNvSpPr txBox="1"/>
          <p:nvPr/>
        </p:nvSpPr>
        <p:spPr>
          <a:xfrm>
            <a:off x="2631304" y="123290"/>
            <a:ext cx="6929392" cy="122586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accent3">
                    <a:lumMod val="50000"/>
                  </a:schemeClr>
                </a:solidFill>
                <a:effectLst>
                  <a:outerShdw dist="50800" dir="3600000" algn="t" rotWithShape="0">
                    <a:srgbClr val="FFFFFF"/>
                  </a:outerShdw>
                </a:effectLst>
                <a:uLnTx/>
                <a:uFillTx/>
                <a:latin typeface="Cambria" panose="02040503050406030204" pitchFamily="18" charset="0"/>
                <a:ea typeface="Cambria" panose="02040503050406030204" pitchFamily="18" charset="0"/>
              </a:rPr>
              <a:t>Luyện đọc từ khó</a:t>
            </a:r>
            <a:endParaRPr kumimoji="0" lang="en-US" sz="6600" b="0" i="0" u="none" strike="noStrike" kern="1200" cap="none" spc="0" normalizeH="0" baseline="0" noProof="0" dirty="0">
              <a:ln>
                <a:noFill/>
              </a:ln>
              <a:solidFill>
                <a:schemeClr val="accent3">
                  <a:lumMod val="50000"/>
                </a:schemeClr>
              </a:solidFill>
              <a:effectLst>
                <a:outerShdw dist="50800" dir="3600000" algn="t" rotWithShape="0">
                  <a:srgbClr val="FFFFFF"/>
                </a:outerShdw>
              </a:effectLst>
              <a:uLnTx/>
              <a:uFillTx/>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1DC6313C-E080-4F35-9B66-8E307F361054}"/>
              </a:ext>
            </a:extLst>
          </p:cNvPr>
          <p:cNvGrpSpPr/>
          <p:nvPr/>
        </p:nvGrpSpPr>
        <p:grpSpPr>
          <a:xfrm>
            <a:off x="640080" y="1544369"/>
            <a:ext cx="5327491" cy="1916130"/>
            <a:chOff x="3492525" y="2470935"/>
            <a:chExt cx="4519605" cy="1916130"/>
          </a:xfrm>
        </p:grpSpPr>
        <p:sp>
          <p:nvSpPr>
            <p:cNvPr id="11" name="Rectangle: Rounded Corners 10">
              <a:extLst>
                <a:ext uri="{FF2B5EF4-FFF2-40B4-BE49-F238E27FC236}">
                  <a16:creationId xmlns:a16="http://schemas.microsoft.com/office/drawing/2014/main" id="{19B7CEAC-B38E-4CE2-9B25-442D6D5C6237}"/>
                </a:ext>
              </a:extLst>
            </p:cNvPr>
            <p:cNvSpPr/>
            <p:nvPr/>
          </p:nvSpPr>
          <p:spPr>
            <a:xfrm>
              <a:off x="3492525" y="2842698"/>
              <a:ext cx="3432258"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mbria" panose="02040503050406030204" pitchFamily="18" charset="0"/>
                <a:ea typeface="Cambria" panose="02040503050406030204" pitchFamily="18" charset="0"/>
              </a:endParaRPr>
            </a:p>
          </p:txBody>
        </p:sp>
        <p:pic>
          <p:nvPicPr>
            <p:cNvPr id="1026" name="Picture 2" descr="Con Ong Hình ảnh PNG | Vector Và Các Tập Tin PSD | Tải Về ...">
              <a:extLst>
                <a:ext uri="{FF2B5EF4-FFF2-40B4-BE49-F238E27FC236}">
                  <a16:creationId xmlns:a16="http://schemas.microsoft.com/office/drawing/2014/main" id="{1CAEB8D8-79D3-4362-96F5-3C481B58304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0A3FB6B-7333-45D0-8BE5-1FFE608308B9}"/>
                </a:ext>
              </a:extLst>
            </p:cNvPr>
            <p:cNvSpPr txBox="1"/>
            <p:nvPr/>
          </p:nvSpPr>
          <p:spPr>
            <a:xfrm>
              <a:off x="3630434" y="3013501"/>
              <a:ext cx="2873107" cy="769441"/>
            </a:xfrm>
            <a:prstGeom prst="rect">
              <a:avLst/>
            </a:prstGeom>
            <a:noFill/>
          </p:spPr>
          <p:txBody>
            <a:bodyPr wrap="square" rtlCol="0">
              <a:spAutoFit/>
            </a:bodyPr>
            <a:lstStyle/>
            <a:p>
              <a:r>
                <a:rPr lang="en-US" sz="4400" b="1" i="1" dirty="0" err="1">
                  <a:effectLst/>
                  <a:latin typeface="Cambria" panose="02040503050406030204" pitchFamily="18" charset="0"/>
                  <a:ea typeface="Cambria" panose="02040503050406030204" pitchFamily="18" charset="0"/>
                </a:rPr>
                <a:t>như</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hòn</a:t>
              </a:r>
              <a:r>
                <a:rPr lang="en-US" sz="4400" b="1" i="1" dirty="0">
                  <a:effectLst/>
                  <a:latin typeface="Cambria" panose="02040503050406030204" pitchFamily="18" charset="0"/>
                  <a:ea typeface="Cambria" panose="02040503050406030204" pitchFamily="18" charset="0"/>
                </a:rPr>
                <a:t> </a:t>
              </a:r>
              <a:r>
                <a:rPr lang="en-US" sz="4400" b="1" i="1" dirty="0" err="1">
                  <a:effectLst/>
                  <a:latin typeface="Cambria" panose="02040503050406030204" pitchFamily="18" charset="0"/>
                  <a:ea typeface="Cambria" panose="02040503050406030204" pitchFamily="18" charset="0"/>
                </a:rPr>
                <a:t>lửa</a:t>
              </a:r>
              <a:endParaRPr lang="en-US" sz="9600" b="1" dirty="0">
                <a:solidFill>
                  <a:srgbClr val="00B050"/>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724D7199-BB83-4EF8-B27B-A19603CA421B}"/>
              </a:ext>
            </a:extLst>
          </p:cNvPr>
          <p:cNvGrpSpPr/>
          <p:nvPr/>
        </p:nvGrpSpPr>
        <p:grpSpPr>
          <a:xfrm>
            <a:off x="5672189" y="1544369"/>
            <a:ext cx="5798451" cy="1916130"/>
            <a:chOff x="2435830" y="2391310"/>
            <a:chExt cx="5798451" cy="1916130"/>
          </a:xfrm>
        </p:grpSpPr>
        <p:sp>
          <p:nvSpPr>
            <p:cNvPr id="16" name="Rectangle: Rounded Corners 15">
              <a:extLst>
                <a:ext uri="{FF2B5EF4-FFF2-40B4-BE49-F238E27FC236}">
                  <a16:creationId xmlns:a16="http://schemas.microsoft.com/office/drawing/2014/main" id="{F8058CB3-C0B2-4590-A502-D7FC1840FF12}"/>
                </a:ext>
              </a:extLst>
            </p:cNvPr>
            <p:cNvSpPr/>
            <p:nvPr/>
          </p:nvSpPr>
          <p:spPr>
            <a:xfrm>
              <a:off x="3595955" y="2842698"/>
              <a:ext cx="4506245"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mbria" panose="02040503050406030204" pitchFamily="18" charset="0"/>
                <a:ea typeface="Cambria" panose="02040503050406030204" pitchFamily="18" charset="0"/>
              </a:endParaRPr>
            </a:p>
          </p:txBody>
        </p:sp>
        <p:pic>
          <p:nvPicPr>
            <p:cNvPr id="17" name="Picture 2" descr="Con Ong Hình ảnh PNG | Vector Và Các Tập Tin PSD | Tải Về ...">
              <a:extLst>
                <a:ext uri="{FF2B5EF4-FFF2-40B4-BE49-F238E27FC236}">
                  <a16:creationId xmlns:a16="http://schemas.microsoft.com/office/drawing/2014/main" id="{F1B74673-6E9C-4571-BEC6-AE1CE348BC0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F3F9B1C-E475-4F4E-8FEB-F25948AF3B3E}"/>
                </a:ext>
              </a:extLst>
            </p:cNvPr>
            <p:cNvSpPr txBox="1"/>
            <p:nvPr/>
          </p:nvSpPr>
          <p:spPr>
            <a:xfrm>
              <a:off x="4167883" y="3040133"/>
              <a:ext cx="4066398" cy="646331"/>
            </a:xfrm>
            <a:prstGeom prst="rect">
              <a:avLst/>
            </a:prstGeom>
            <a:noFill/>
          </p:spPr>
          <p:txBody>
            <a:bodyPr wrap="square" rtlCol="0">
              <a:spAutoFit/>
            </a:bodyPr>
            <a:lstStyle/>
            <a:p>
              <a:r>
                <a:rPr lang="en-US" sz="3600" b="1" i="1" dirty="0" err="1">
                  <a:solidFill>
                    <a:srgbClr val="7030A0"/>
                  </a:solidFill>
                  <a:effectLst/>
                  <a:latin typeface="Cambria" panose="02040503050406030204" pitchFamily="18" charset="0"/>
                  <a:ea typeface="Cambria" panose="02040503050406030204" pitchFamily="18" charset="0"/>
                </a:rPr>
                <a:t>muôn</a:t>
              </a:r>
              <a:r>
                <a:rPr lang="en-US" sz="3600" b="1" i="1" dirty="0">
                  <a:solidFill>
                    <a:srgbClr val="7030A0"/>
                  </a:solidFill>
                  <a:effectLst/>
                  <a:latin typeface="Cambria" panose="02040503050406030204" pitchFamily="18" charset="0"/>
                  <a:ea typeface="Cambria" panose="02040503050406030204" pitchFamily="18" charset="0"/>
                </a:rPr>
                <a:t> </a:t>
              </a:r>
              <a:r>
                <a:rPr lang="en-US" sz="3600" b="1" i="1" dirty="0" err="1">
                  <a:solidFill>
                    <a:srgbClr val="7030A0"/>
                  </a:solidFill>
                  <a:effectLst/>
                  <a:latin typeface="Cambria" panose="02040503050406030204" pitchFamily="18" charset="0"/>
                  <a:ea typeface="Cambria" panose="02040503050406030204" pitchFamily="18" charset="0"/>
                </a:rPr>
                <a:t>luồng</a:t>
              </a:r>
              <a:r>
                <a:rPr lang="en-US" sz="3600" b="1" i="1" dirty="0">
                  <a:solidFill>
                    <a:srgbClr val="7030A0"/>
                  </a:solidFill>
                  <a:effectLst/>
                  <a:latin typeface="Cambria" panose="02040503050406030204" pitchFamily="18" charset="0"/>
                  <a:ea typeface="Cambria" panose="02040503050406030204" pitchFamily="18" charset="0"/>
                </a:rPr>
                <a:t> </a:t>
              </a:r>
              <a:r>
                <a:rPr lang="en-US" sz="3600" b="1" i="1" dirty="0" err="1">
                  <a:solidFill>
                    <a:srgbClr val="7030A0"/>
                  </a:solidFill>
                  <a:effectLst/>
                  <a:latin typeface="Cambria" panose="02040503050406030204" pitchFamily="18" charset="0"/>
                  <a:ea typeface="Cambria" panose="02040503050406030204" pitchFamily="18" charset="0"/>
                </a:rPr>
                <a:t>sáng</a:t>
              </a:r>
              <a:endParaRPr lang="en-US" sz="8000" b="1" dirty="0">
                <a:solidFill>
                  <a:srgbClr val="7030A0"/>
                </a:solidFill>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84AB859-9FD5-48D4-89B0-219232BF4069}"/>
              </a:ext>
            </a:extLst>
          </p:cNvPr>
          <p:cNvGrpSpPr/>
          <p:nvPr/>
        </p:nvGrpSpPr>
        <p:grpSpPr>
          <a:xfrm>
            <a:off x="4470400" y="3471984"/>
            <a:ext cx="4980908" cy="1916130"/>
            <a:chOff x="3031222" y="2470935"/>
            <a:chExt cx="4980908" cy="1916130"/>
          </a:xfrm>
        </p:grpSpPr>
        <p:sp>
          <p:nvSpPr>
            <p:cNvPr id="24" name="Rectangle: Rounded Corners 23">
              <a:extLst>
                <a:ext uri="{FF2B5EF4-FFF2-40B4-BE49-F238E27FC236}">
                  <a16:creationId xmlns:a16="http://schemas.microsoft.com/office/drawing/2014/main" id="{0158081D-A880-4D45-9CE9-9218EABE97ED}"/>
                </a:ext>
              </a:extLst>
            </p:cNvPr>
            <p:cNvSpPr/>
            <p:nvPr/>
          </p:nvSpPr>
          <p:spPr>
            <a:xfrm>
              <a:off x="3031222" y="2842698"/>
              <a:ext cx="3893560"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Cambria" panose="02040503050406030204" pitchFamily="18" charset="0"/>
                <a:ea typeface="Cambria" panose="02040503050406030204" pitchFamily="18" charset="0"/>
              </a:endParaRPr>
            </a:p>
          </p:txBody>
        </p:sp>
        <p:pic>
          <p:nvPicPr>
            <p:cNvPr id="25" name="Picture 2" descr="Con Ong Hình ảnh PNG | Vector Và Các Tập Tin PSD | Tải Về ...">
              <a:extLst>
                <a:ext uri="{FF2B5EF4-FFF2-40B4-BE49-F238E27FC236}">
                  <a16:creationId xmlns:a16="http://schemas.microsoft.com/office/drawing/2014/main" id="{4789CDDF-1D71-48F7-878D-04E4C1A8F1D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6DF038C-4E55-43A9-944D-5AE88C894F58}"/>
                </a:ext>
              </a:extLst>
            </p:cNvPr>
            <p:cNvSpPr txBox="1"/>
            <p:nvPr/>
          </p:nvSpPr>
          <p:spPr>
            <a:xfrm>
              <a:off x="3325863" y="3040133"/>
              <a:ext cx="3480770" cy="769441"/>
            </a:xfrm>
            <a:prstGeom prst="rect">
              <a:avLst/>
            </a:prstGeom>
            <a:noFill/>
          </p:spPr>
          <p:txBody>
            <a:bodyPr wrap="square" rtlCol="0">
              <a:spAutoFit/>
            </a:bodyPr>
            <a:lstStyle/>
            <a:p>
              <a:r>
                <a:rPr lang="en-US" sz="4400" b="1" i="1" dirty="0" err="1">
                  <a:solidFill>
                    <a:srgbClr val="002060"/>
                  </a:solidFill>
                  <a:latin typeface="Cambria" panose="02040503050406030204" pitchFamily="18" charset="0"/>
                  <a:ea typeface="Cambria" panose="02040503050406030204" pitchFamily="18" charset="0"/>
                </a:rPr>
                <a:t>căng</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buồm</a:t>
              </a:r>
              <a:endParaRPr lang="en-US" sz="4400" b="1" i="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9850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634</TotalTime>
  <Words>1087</Words>
  <Application>Microsoft Office PowerPoint</Application>
  <PresentationFormat>Widescreen</PresentationFormat>
  <Paragraphs>78</Paragraphs>
  <Slides>26</Slides>
  <Notes>23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26</vt:i4>
      </vt:variant>
    </vt:vector>
  </HeadingPairs>
  <TitlesOfParts>
    <vt:vector size="46" baseType="lpstr">
      <vt:lpstr>Arial</vt:lpstr>
      <vt:lpstr>Calibri</vt:lpstr>
      <vt:lpstr>Calibri Light</vt:lpstr>
      <vt:lpstr>Cambria</vt:lpstr>
      <vt:lpstr>Coiny</vt:lpstr>
      <vt:lpstr>Fira Sans Extra Condensed Medium</vt:lpstr>
      <vt:lpstr>iCiel Cadena</vt:lpstr>
      <vt:lpstr>iCiel Pony</vt:lpstr>
      <vt:lpstr>Mali SemiBold</vt:lpstr>
      <vt:lpstr>Nunito</vt:lpstr>
      <vt:lpstr>Nunito Light</vt:lpstr>
      <vt:lpstr>Paytone One</vt:lpstr>
      <vt:lpstr>Poppins Medium</vt:lpstr>
      <vt:lpstr>Raleway SemiBold</vt:lpstr>
      <vt:lpstr>Roboto Condensed Light</vt:lpstr>
      <vt:lpstr>Wingdings</vt:lpstr>
      <vt:lpstr>字魂107号-萌趣欢乐体</vt:lpstr>
      <vt:lpstr>Spelling Bee by Slidesgo</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ngọc nguyễn</cp:lastModifiedBy>
  <cp:revision>45</cp:revision>
  <dcterms:created xsi:type="dcterms:W3CDTF">2022-01-04T13:39:19Z</dcterms:created>
  <dcterms:modified xsi:type="dcterms:W3CDTF">2025-02-07T08:29:10Z</dcterms:modified>
  <cp:category>9Slide.vn</cp:category>
</cp:coreProperties>
</file>